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B15552-95BE-4557-AE7C-4F71C2D087D8}"/>
              </a:ext>
            </a:extLst>
          </p:cNvPr>
          <p:cNvGrpSpPr/>
          <p:nvPr/>
        </p:nvGrpSpPr>
        <p:grpSpPr>
          <a:xfrm>
            <a:off x="1362846" y="835111"/>
            <a:ext cx="1314103" cy="2675672"/>
            <a:chOff x="5503753" y="1436690"/>
            <a:chExt cx="1579216" cy="32154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A3D9F50-4B90-4B06-BBF5-24BF4BAE9128}"/>
                </a:ext>
              </a:extLst>
            </p:cNvPr>
            <p:cNvGrpSpPr/>
            <p:nvPr/>
          </p:nvGrpSpPr>
          <p:grpSpPr>
            <a:xfrm>
              <a:off x="5503753" y="3151657"/>
              <a:ext cx="757099" cy="273158"/>
              <a:chOff x="1504949" y="3001153"/>
              <a:chExt cx="757099" cy="273158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BAF8489-0F5D-4E49-B69E-081C0C76296C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4B04F39-D536-4E36-94BB-C194556F2096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ED233455-4B20-4998-8091-4F883719F8F2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7411D692-CE82-4CFB-BF85-34EBB204F278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四角形: 上の 2 つの角を丸める 16">
                <a:extLst>
                  <a:ext uri="{FF2B5EF4-FFF2-40B4-BE49-F238E27FC236}">
                    <a16:creationId xmlns:a16="http://schemas.microsoft.com/office/drawing/2014/main" id="{D371B291-FA9D-45CF-AFD0-734CD4D1FE46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AF41C4D-86B3-4C29-B35A-7CE7632DF400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2F69F08A-6A07-49C5-BA92-DD98AC393417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367D1971-2B77-48B7-BF32-7BD03575E9AA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363D224E-B503-4C61-8503-B4F84C510EDD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2E96EEDF-2B79-40FE-9E99-94AEF72E3C3E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四角形: 上の 2 つの角を丸める 66">
              <a:extLst>
                <a:ext uri="{FF2B5EF4-FFF2-40B4-BE49-F238E27FC236}">
                  <a16:creationId xmlns:a16="http://schemas.microsoft.com/office/drawing/2014/main" id="{7AB9DE47-2FA8-4348-8E15-86945CC709B1}"/>
                </a:ext>
              </a:extLst>
            </p:cNvPr>
            <p:cNvSpPr/>
            <p:nvPr/>
          </p:nvSpPr>
          <p:spPr>
            <a:xfrm rot="1800000">
              <a:off x="6104927" y="2879824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B5FD81D1-C05F-4A38-B2B4-7AB77F6AF34F}"/>
                </a:ext>
              </a:extLst>
            </p:cNvPr>
            <p:cNvSpPr/>
            <p:nvPr/>
          </p:nvSpPr>
          <p:spPr>
            <a:xfrm rot="10800000">
              <a:off x="62488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CBDB0FE-B215-4128-BACF-4BA062CCC829}"/>
                </a:ext>
              </a:extLst>
            </p:cNvPr>
            <p:cNvSpPr/>
            <p:nvPr/>
          </p:nvSpPr>
          <p:spPr>
            <a:xfrm>
              <a:off x="60894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F3184368-670A-427B-BDDC-6A00D6B84B8D}"/>
                </a:ext>
              </a:extLst>
            </p:cNvPr>
            <p:cNvSpPr/>
            <p:nvPr/>
          </p:nvSpPr>
          <p:spPr>
            <a:xfrm rot="10800000">
              <a:off x="63174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2102B0-EF38-4F60-A7C9-74D090181E61}"/>
                </a:ext>
              </a:extLst>
            </p:cNvPr>
            <p:cNvSpPr/>
            <p:nvPr/>
          </p:nvSpPr>
          <p:spPr>
            <a:xfrm>
              <a:off x="61581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BA5DBDD0-22F7-4BA8-AB10-C75F96CBD658}"/>
                </a:ext>
              </a:extLst>
            </p:cNvPr>
            <p:cNvSpPr/>
            <p:nvPr/>
          </p:nvSpPr>
          <p:spPr>
            <a:xfrm>
              <a:off x="62918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43894072-7B23-4460-90D3-3E8DC73D4CC4}"/>
                </a:ext>
              </a:extLst>
            </p:cNvPr>
            <p:cNvSpPr/>
            <p:nvPr/>
          </p:nvSpPr>
          <p:spPr>
            <a:xfrm>
              <a:off x="6088602" y="355599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E94E1BAA-2926-46E4-BDAF-957B8589D879}"/>
                </a:ext>
              </a:extLst>
            </p:cNvPr>
            <p:cNvSpPr/>
            <p:nvPr/>
          </p:nvSpPr>
          <p:spPr>
            <a:xfrm>
              <a:off x="61394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3606D4F4-5EE9-4E69-8132-569467C6868F}"/>
                </a:ext>
              </a:extLst>
            </p:cNvPr>
            <p:cNvSpPr/>
            <p:nvPr/>
          </p:nvSpPr>
          <p:spPr>
            <a:xfrm rot="1800000">
              <a:off x="5852259" y="183363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B24326D-A69E-43F6-A6A0-CCE5AED87EBA}"/>
                </a:ext>
              </a:extLst>
            </p:cNvPr>
            <p:cNvSpPr/>
            <p:nvPr/>
          </p:nvSpPr>
          <p:spPr>
            <a:xfrm rot="1800000">
              <a:off x="5908237" y="149815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9B69F95-772A-4CC8-A35E-C6AAD4D555B4}"/>
                </a:ext>
              </a:extLst>
            </p:cNvPr>
            <p:cNvSpPr/>
            <p:nvPr/>
          </p:nvSpPr>
          <p:spPr>
            <a:xfrm rot="1800000">
              <a:off x="6041932" y="1750034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1E539AA-083B-4A1A-B568-6355D0572A48}"/>
                </a:ext>
              </a:extLst>
            </p:cNvPr>
            <p:cNvSpPr/>
            <p:nvPr/>
          </p:nvSpPr>
          <p:spPr>
            <a:xfrm rot="1800000">
              <a:off x="5880922" y="1436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A114DEA-819C-4C6F-8EF1-6563E6C95BA7}"/>
                </a:ext>
              </a:extLst>
            </p:cNvPr>
            <p:cNvSpPr/>
            <p:nvPr/>
          </p:nvSpPr>
          <p:spPr>
            <a:xfrm rot="1800000">
              <a:off x="6441054" y="205125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44D1C0A-3B06-41BB-8501-5C49CA72262D}"/>
                </a:ext>
              </a:extLst>
            </p:cNvPr>
            <p:cNvSpPr/>
            <p:nvPr/>
          </p:nvSpPr>
          <p:spPr>
            <a:xfrm rot="1800000">
              <a:off x="6448182" y="207428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AB68FE91-25C0-4928-BF5E-BBADCE9F8EB8}"/>
                </a:ext>
              </a:extLst>
            </p:cNvPr>
            <p:cNvSpPr/>
            <p:nvPr/>
          </p:nvSpPr>
          <p:spPr>
            <a:xfrm rot="1082521" flipH="1">
              <a:off x="6450852" y="1673102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48FC7FC5-AF8A-4360-AC4B-361C1457FFBA}"/>
                </a:ext>
              </a:extLst>
            </p:cNvPr>
            <p:cNvSpPr/>
            <p:nvPr/>
          </p:nvSpPr>
          <p:spPr>
            <a:xfrm rot="7200000">
              <a:off x="6211792" y="1628467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0C04499A-60A0-466F-A0D1-EE35033A6BB1}"/>
                </a:ext>
              </a:extLst>
            </p:cNvPr>
            <p:cNvSpPr/>
            <p:nvPr/>
          </p:nvSpPr>
          <p:spPr>
            <a:xfrm rot="1800000">
              <a:off x="6108814" y="182679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AFDA5FF-9747-4BA0-85AA-4A38CADE4784}"/>
                </a:ext>
              </a:extLst>
            </p:cNvPr>
            <p:cNvGrpSpPr/>
            <p:nvPr/>
          </p:nvGrpSpPr>
          <p:grpSpPr>
            <a:xfrm rot="20948186">
              <a:off x="6198362" y="2993687"/>
              <a:ext cx="363655" cy="976662"/>
              <a:chOff x="6111046" y="2993687"/>
              <a:chExt cx="363655" cy="976662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19C1B4F-E01A-4B1D-B320-FC11AFCCE59B}"/>
                  </a:ext>
                </a:extLst>
              </p:cNvPr>
              <p:cNvSpPr/>
              <p:nvPr/>
            </p:nvSpPr>
            <p:spPr>
              <a:xfrm rot="900000">
                <a:off x="6111046" y="318852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66">
                <a:extLst>
                  <a:ext uri="{FF2B5EF4-FFF2-40B4-BE49-F238E27FC236}">
                    <a16:creationId xmlns:a16="http://schemas.microsoft.com/office/drawing/2014/main" id="{53A82896-F30C-43B3-AFD8-32BDD8722536}"/>
                  </a:ext>
                </a:extLst>
              </p:cNvPr>
              <p:cNvSpPr/>
              <p:nvPr/>
            </p:nvSpPr>
            <p:spPr>
              <a:xfrm rot="678569">
                <a:off x="6238493" y="2993687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89B63D4-D641-4CA7-9011-6976935B7733}"/>
                </a:ext>
              </a:extLst>
            </p:cNvPr>
            <p:cNvGrpSpPr/>
            <p:nvPr/>
          </p:nvGrpSpPr>
          <p:grpSpPr>
            <a:xfrm>
              <a:off x="5765214" y="2129774"/>
              <a:ext cx="140191" cy="187737"/>
              <a:chOff x="419502" y="2113475"/>
              <a:chExt cx="140191" cy="187737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CE4BB3FD-E3DB-4FCD-826A-A7CD15762DF7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BFB58BFB-E164-455F-B2DE-40F14FD25DFC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B2EDFE9-38EF-4AC3-8FC2-13EE7849F6EB}"/>
                </a:ext>
              </a:extLst>
            </p:cNvPr>
            <p:cNvSpPr/>
            <p:nvPr/>
          </p:nvSpPr>
          <p:spPr>
            <a:xfrm rot="20962715">
              <a:off x="5836728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78131329-E04B-4A96-8004-04A1FAB98184}"/>
              </a:ext>
            </a:extLst>
          </p:cNvPr>
          <p:cNvGrpSpPr/>
          <p:nvPr/>
        </p:nvGrpSpPr>
        <p:grpSpPr>
          <a:xfrm>
            <a:off x="4205111" y="823153"/>
            <a:ext cx="1444234" cy="2687630"/>
            <a:chOff x="7032841" y="1422319"/>
            <a:chExt cx="1735601" cy="322984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4C7DBE3-DF14-499D-A4EE-62EA24A95781}"/>
                </a:ext>
              </a:extLst>
            </p:cNvPr>
            <p:cNvGrpSpPr/>
            <p:nvPr/>
          </p:nvGrpSpPr>
          <p:grpSpPr>
            <a:xfrm>
              <a:off x="7032841" y="3061312"/>
              <a:ext cx="757099" cy="273158"/>
              <a:chOff x="1504949" y="3001153"/>
              <a:chExt cx="757099" cy="273158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4CAF02C-416D-4D79-B34D-9DDA2D9D920B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B9DD47C-3CDD-46A5-9DA9-75E58906260A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33522BDF-C7FB-4DEA-8AD0-E27D3C02ED49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69EB1F9-F939-4B74-BF85-DE8C3163DB7F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四角形: 上の 2 つの角を丸める 16">
                <a:extLst>
                  <a:ext uri="{FF2B5EF4-FFF2-40B4-BE49-F238E27FC236}">
                    <a16:creationId xmlns:a16="http://schemas.microsoft.com/office/drawing/2014/main" id="{842A037E-AAB6-4E9C-8129-B595E68C11A1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AAC6741F-7BCF-45F0-9087-98930C6B74BF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28A38659-32C4-49A1-9D09-E63A05430426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777BA4CD-48E0-4856-A7EF-6F7A18746100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13A870FB-5383-4C3C-AC44-12618DC2AA22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EF1A7621-82F5-4DB4-98EA-9639EC11D86A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6ECDDDC-102D-4633-A8F9-73B72A52397E}"/>
                </a:ext>
              </a:extLst>
            </p:cNvPr>
            <p:cNvSpPr/>
            <p:nvPr/>
          </p:nvSpPr>
          <p:spPr>
            <a:xfrm rot="2700000">
              <a:off x="74910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6A06EC76-E5DC-428B-A88E-2E0A9C1FE6C2}"/>
                </a:ext>
              </a:extLst>
            </p:cNvPr>
            <p:cNvSpPr/>
            <p:nvPr/>
          </p:nvSpPr>
          <p:spPr>
            <a:xfrm rot="10800000">
              <a:off x="7836410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296EB64-7529-48CF-8F1D-0D4947AD2F4D}"/>
                </a:ext>
              </a:extLst>
            </p:cNvPr>
            <p:cNvSpPr/>
            <p:nvPr/>
          </p:nvSpPr>
          <p:spPr>
            <a:xfrm>
              <a:off x="7677076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4A0CA585-2F1B-407F-ACA1-C9E0C4502B57}"/>
                </a:ext>
              </a:extLst>
            </p:cNvPr>
            <p:cNvSpPr/>
            <p:nvPr/>
          </p:nvSpPr>
          <p:spPr>
            <a:xfrm rot="10800000">
              <a:off x="7905104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EC09730F-600D-4A12-B1BD-F2D234571A55}"/>
                </a:ext>
              </a:extLst>
            </p:cNvPr>
            <p:cNvSpPr/>
            <p:nvPr/>
          </p:nvSpPr>
          <p:spPr>
            <a:xfrm>
              <a:off x="7745771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7A23F634-0614-4519-B841-B14AFACD83F9}"/>
                </a:ext>
              </a:extLst>
            </p:cNvPr>
            <p:cNvSpPr/>
            <p:nvPr/>
          </p:nvSpPr>
          <p:spPr>
            <a:xfrm rot="10800000">
              <a:off x="77142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DF1AFE75-04E8-4A91-A4D8-6924A8B0B313}"/>
                </a:ext>
              </a:extLst>
            </p:cNvPr>
            <p:cNvSpPr/>
            <p:nvPr/>
          </p:nvSpPr>
          <p:spPr>
            <a:xfrm rot="10800000">
              <a:off x="77857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E259E6FA-B0FA-45C5-AB5A-0B5D509257C3}"/>
                </a:ext>
              </a:extLst>
            </p:cNvPr>
            <p:cNvSpPr/>
            <p:nvPr/>
          </p:nvSpPr>
          <p:spPr>
            <a:xfrm>
              <a:off x="784755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F9171AC6-F808-42EB-8279-7E4A4FA9225F}"/>
                </a:ext>
              </a:extLst>
            </p:cNvPr>
            <p:cNvSpPr/>
            <p:nvPr/>
          </p:nvSpPr>
          <p:spPr>
            <a:xfrm>
              <a:off x="769515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E527BF7-C6C0-49AF-933C-0BC858F0994A}"/>
                </a:ext>
              </a:extLst>
            </p:cNvPr>
            <p:cNvSpPr/>
            <p:nvPr/>
          </p:nvSpPr>
          <p:spPr>
            <a:xfrm rot="20700000">
              <a:off x="770323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FA3D704F-07CE-44FB-AEB9-078915F7AE12}"/>
                </a:ext>
              </a:extLst>
            </p:cNvPr>
            <p:cNvSpPr/>
            <p:nvPr/>
          </p:nvSpPr>
          <p:spPr>
            <a:xfrm rot="1800000">
              <a:off x="7578038" y="1422319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1">
              <a:extLst>
                <a:ext uri="{FF2B5EF4-FFF2-40B4-BE49-F238E27FC236}">
                  <a16:creationId xmlns:a16="http://schemas.microsoft.com/office/drawing/2014/main" id="{9330D306-9CC0-43FB-ABA5-0E32AD89FB5C}"/>
                </a:ext>
              </a:extLst>
            </p:cNvPr>
            <p:cNvSpPr/>
            <p:nvPr/>
          </p:nvSpPr>
          <p:spPr>
            <a:xfrm rot="1800000">
              <a:off x="7416501" y="181449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DD2BFCA4-246C-4FB6-94C4-BB7DD176EAAC}"/>
                </a:ext>
              </a:extLst>
            </p:cNvPr>
            <p:cNvSpPr/>
            <p:nvPr/>
          </p:nvSpPr>
          <p:spPr>
            <a:xfrm rot="1800000">
              <a:off x="7484304" y="148584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45AF5A1C-F082-4F40-A5D2-29002C6585F4}"/>
                </a:ext>
              </a:extLst>
            </p:cNvPr>
            <p:cNvSpPr/>
            <p:nvPr/>
          </p:nvSpPr>
          <p:spPr>
            <a:xfrm rot="7200000">
              <a:off x="7795552" y="1604102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3BF48A09-E731-400D-8B60-B9AA48DCB318}"/>
                </a:ext>
              </a:extLst>
            </p:cNvPr>
            <p:cNvSpPr/>
            <p:nvPr/>
          </p:nvSpPr>
          <p:spPr>
            <a:xfrm rot="16974948">
              <a:off x="7717700" y="1725784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EBAE27A7-C4FB-4099-A426-05BA13426659}"/>
                </a:ext>
              </a:extLst>
            </p:cNvPr>
            <p:cNvSpPr/>
            <p:nvPr/>
          </p:nvSpPr>
          <p:spPr>
            <a:xfrm rot="1800000">
              <a:off x="7602158" y="173815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97295697-3D9F-40AD-BC8B-7446EBA1D091}"/>
                </a:ext>
              </a:extLst>
            </p:cNvPr>
            <p:cNvSpPr/>
            <p:nvPr/>
          </p:nvSpPr>
          <p:spPr>
            <a:xfrm rot="1800000">
              <a:off x="7614193" y="17876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F1BF8DF-7A24-43DA-9740-3A0C837D0DE3}"/>
                </a:ext>
              </a:extLst>
            </p:cNvPr>
            <p:cNvSpPr/>
            <p:nvPr/>
          </p:nvSpPr>
          <p:spPr>
            <a:xfrm rot="11359813">
              <a:off x="7967092" y="1774764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9C925A0-D1A4-4EBE-845B-D94089572FD3}"/>
                </a:ext>
              </a:extLst>
            </p:cNvPr>
            <p:cNvSpPr/>
            <p:nvPr/>
          </p:nvSpPr>
          <p:spPr>
            <a:xfrm rot="3600000">
              <a:off x="7803753" y="1561761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8326F3F5-0486-48D6-AD18-83484D37A1AB}"/>
                </a:ext>
              </a:extLst>
            </p:cNvPr>
            <p:cNvSpPr/>
            <p:nvPr/>
          </p:nvSpPr>
          <p:spPr>
            <a:xfrm>
              <a:off x="78131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台形 227">
              <a:extLst>
                <a:ext uri="{FF2B5EF4-FFF2-40B4-BE49-F238E27FC236}">
                  <a16:creationId xmlns:a16="http://schemas.microsoft.com/office/drawing/2014/main" id="{198CD929-F1EF-44D2-AEF3-8FD41600D2B5}"/>
                </a:ext>
              </a:extLst>
            </p:cNvPr>
            <p:cNvSpPr/>
            <p:nvPr/>
          </p:nvSpPr>
          <p:spPr>
            <a:xfrm rot="10800000">
              <a:off x="78210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30B1A32-22F8-4C29-AF49-C29DD6FED009}"/>
                </a:ext>
              </a:extLst>
            </p:cNvPr>
            <p:cNvGrpSpPr/>
            <p:nvPr/>
          </p:nvGrpSpPr>
          <p:grpSpPr>
            <a:xfrm>
              <a:off x="7336838" y="2129774"/>
              <a:ext cx="140191" cy="187737"/>
              <a:chOff x="419502" y="2113475"/>
              <a:chExt cx="140191" cy="187737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0819AFA-2F5A-4734-BECF-40A611D0DD8A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1618F063-387C-40F8-BCCC-A7034F48DEBB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56E4CBC-3EFC-4BD2-9504-AC84B8C801CA}"/>
                </a:ext>
              </a:extLst>
            </p:cNvPr>
            <p:cNvSpPr/>
            <p:nvPr/>
          </p:nvSpPr>
          <p:spPr>
            <a:xfrm rot="20962715">
              <a:off x="7408352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7499A548-6FE0-4619-85A9-E2338A41AF61}"/>
              </a:ext>
            </a:extLst>
          </p:cNvPr>
          <p:cNvGrpSpPr/>
          <p:nvPr/>
        </p:nvGrpSpPr>
        <p:grpSpPr>
          <a:xfrm>
            <a:off x="7286968" y="767379"/>
            <a:ext cx="1479951" cy="2743404"/>
            <a:chOff x="8658754" y="1355293"/>
            <a:chExt cx="1778523" cy="329687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FB799E3-EE50-401E-B4DB-4E6E749708A9}"/>
                </a:ext>
              </a:extLst>
            </p:cNvPr>
            <p:cNvGrpSpPr/>
            <p:nvPr/>
          </p:nvGrpSpPr>
          <p:grpSpPr>
            <a:xfrm>
              <a:off x="8658754" y="3061312"/>
              <a:ext cx="757099" cy="273158"/>
              <a:chOff x="1504949" y="3001153"/>
              <a:chExt cx="757099" cy="27315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6BF13E8E-DD9E-4665-8449-A00A20EEFFD8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0FFE40F-1CC5-4551-822B-7F3F65CD9F5E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15B8C932-ABD3-464C-AF83-B68B5E77F5A5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F0E7A55-15B3-46AC-9399-66D509A77E5B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四角形: 上の 2 つの角を丸める 16">
                <a:extLst>
                  <a:ext uri="{FF2B5EF4-FFF2-40B4-BE49-F238E27FC236}">
                    <a16:creationId xmlns:a16="http://schemas.microsoft.com/office/drawing/2014/main" id="{8961E042-3BF7-42C9-A4AB-0CB5A8DD9214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4EDDD1CC-0411-4CB3-A3F0-7271CC10B4EA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0ED85D3D-0D10-4286-BD11-699530F63E71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481AFBFC-F2D4-472D-8FAA-4F8BF1D29D28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65183783-290C-4909-80E5-724F58B73CEC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D29E2A76-9F78-42BC-A92D-62BFEB3F112A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9C9433F-F50E-41EE-8FC7-44215A937169}"/>
                </a:ext>
              </a:extLst>
            </p:cNvPr>
            <p:cNvSpPr/>
            <p:nvPr/>
          </p:nvSpPr>
          <p:spPr>
            <a:xfrm rot="2700000">
              <a:off x="91166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台形 77">
              <a:extLst>
                <a:ext uri="{FF2B5EF4-FFF2-40B4-BE49-F238E27FC236}">
                  <a16:creationId xmlns:a16="http://schemas.microsoft.com/office/drawing/2014/main" id="{DDDDBE66-EC66-4621-B4C6-FB5EBFBE5553}"/>
                </a:ext>
              </a:extLst>
            </p:cNvPr>
            <p:cNvSpPr/>
            <p:nvPr/>
          </p:nvSpPr>
          <p:spPr>
            <a:xfrm rot="10800000">
              <a:off x="94365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9C2034E-CCE1-4C2F-B38F-FA845748DF69}"/>
                </a:ext>
              </a:extLst>
            </p:cNvPr>
            <p:cNvSpPr/>
            <p:nvPr/>
          </p:nvSpPr>
          <p:spPr>
            <a:xfrm>
              <a:off x="92771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CDC8E537-B8FE-4707-9BC4-73FAF65910D1}"/>
                </a:ext>
              </a:extLst>
            </p:cNvPr>
            <p:cNvSpPr/>
            <p:nvPr/>
          </p:nvSpPr>
          <p:spPr>
            <a:xfrm rot="10800000">
              <a:off x="95051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577672C-6438-4D3C-B47E-84C9F6F3D7E1}"/>
                </a:ext>
              </a:extLst>
            </p:cNvPr>
            <p:cNvSpPr/>
            <p:nvPr/>
          </p:nvSpPr>
          <p:spPr>
            <a:xfrm>
              <a:off x="93458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E66355F5-0DE9-4EF5-A604-5C5222C71AA7}"/>
                </a:ext>
              </a:extLst>
            </p:cNvPr>
            <p:cNvSpPr/>
            <p:nvPr/>
          </p:nvSpPr>
          <p:spPr>
            <a:xfrm>
              <a:off x="94795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26AD4087-70B1-40FC-8F7C-54A6CE66BFEB}"/>
                </a:ext>
              </a:extLst>
            </p:cNvPr>
            <p:cNvSpPr/>
            <p:nvPr/>
          </p:nvSpPr>
          <p:spPr>
            <a:xfrm>
              <a:off x="9276302" y="355599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BA110C7-1CD5-44D0-9B8C-B75DA55D56BB}"/>
                </a:ext>
              </a:extLst>
            </p:cNvPr>
            <p:cNvSpPr/>
            <p:nvPr/>
          </p:nvSpPr>
          <p:spPr>
            <a:xfrm>
              <a:off x="93271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B5F1610-380F-4D3A-BC38-9C7D0BDD5128}"/>
                </a:ext>
              </a:extLst>
            </p:cNvPr>
            <p:cNvSpPr/>
            <p:nvPr/>
          </p:nvSpPr>
          <p:spPr>
            <a:xfrm rot="20700000">
              <a:off x="933518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EB985567-EAE7-4641-91CE-9D869857B546}"/>
                </a:ext>
              </a:extLst>
            </p:cNvPr>
            <p:cNvSpPr/>
            <p:nvPr/>
          </p:nvSpPr>
          <p:spPr>
            <a:xfrm>
              <a:off x="94514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台形 227">
              <a:extLst>
                <a:ext uri="{FF2B5EF4-FFF2-40B4-BE49-F238E27FC236}">
                  <a16:creationId xmlns:a16="http://schemas.microsoft.com/office/drawing/2014/main" id="{266FCBBD-FE9F-4569-A1E6-9593AD1A7689}"/>
                </a:ext>
              </a:extLst>
            </p:cNvPr>
            <p:cNvSpPr/>
            <p:nvPr/>
          </p:nvSpPr>
          <p:spPr>
            <a:xfrm rot="10800000">
              <a:off x="94593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18A9D6E-775E-4E8D-AE11-8C06A4142D2D}"/>
                </a:ext>
              </a:extLst>
            </p:cNvPr>
            <p:cNvSpPr/>
            <p:nvPr/>
          </p:nvSpPr>
          <p:spPr>
            <a:xfrm>
              <a:off x="9303855" y="1355293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1">
              <a:extLst>
                <a:ext uri="{FF2B5EF4-FFF2-40B4-BE49-F238E27FC236}">
                  <a16:creationId xmlns:a16="http://schemas.microsoft.com/office/drawing/2014/main" id="{27E8F6D9-C0EE-49A9-B149-230B10A4DF16}"/>
                </a:ext>
              </a:extLst>
            </p:cNvPr>
            <p:cNvSpPr/>
            <p:nvPr/>
          </p:nvSpPr>
          <p:spPr>
            <a:xfrm rot="1800000">
              <a:off x="9095672" y="1821786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C01CE330-441C-43B2-991F-0AB3BB1D35B4}"/>
                </a:ext>
              </a:extLst>
            </p:cNvPr>
            <p:cNvSpPr/>
            <p:nvPr/>
          </p:nvSpPr>
          <p:spPr>
            <a:xfrm rot="1800000">
              <a:off x="9166337" y="149478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A3D44DE-72BD-4D83-A814-9F7AAD5240E1}"/>
                </a:ext>
              </a:extLst>
            </p:cNvPr>
            <p:cNvSpPr/>
            <p:nvPr/>
          </p:nvSpPr>
          <p:spPr>
            <a:xfrm rot="1800000">
              <a:off x="9339604" y="1776371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2A06803E-E92F-43BD-A942-7E8DFCDDFB01}"/>
                </a:ext>
              </a:extLst>
            </p:cNvPr>
            <p:cNvSpPr/>
            <p:nvPr/>
          </p:nvSpPr>
          <p:spPr>
            <a:xfrm rot="7200000">
              <a:off x="9472086" y="1609870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ECB3C4B-EE45-4407-8572-10E5409A5A75}"/>
                </a:ext>
              </a:extLst>
            </p:cNvPr>
            <p:cNvSpPr/>
            <p:nvPr/>
          </p:nvSpPr>
          <p:spPr>
            <a:xfrm rot="11359813">
              <a:off x="9656946" y="183159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B8F5ED3-6400-4B58-B17A-F36F9F5782C9}"/>
                </a:ext>
              </a:extLst>
            </p:cNvPr>
            <p:cNvSpPr/>
            <p:nvPr/>
          </p:nvSpPr>
          <p:spPr>
            <a:xfrm rot="1800000">
              <a:off x="9699154" y="204788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7EF11C7-883F-4848-8809-0C829BFA756E}"/>
                </a:ext>
              </a:extLst>
            </p:cNvPr>
            <p:cNvSpPr/>
            <p:nvPr/>
          </p:nvSpPr>
          <p:spPr>
            <a:xfrm rot="1800000">
              <a:off x="9706282" y="207091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043FFF40-FB7F-4AA3-AAAD-ADF3C41FCDDF}"/>
                </a:ext>
              </a:extLst>
            </p:cNvPr>
            <p:cNvSpPr/>
            <p:nvPr/>
          </p:nvSpPr>
          <p:spPr>
            <a:xfrm rot="11883217">
              <a:off x="9676386" y="1497278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BF4FDF02-AFCF-47BE-8E97-D626207D56F2}"/>
                </a:ext>
              </a:extLst>
            </p:cNvPr>
            <p:cNvSpPr/>
            <p:nvPr/>
          </p:nvSpPr>
          <p:spPr>
            <a:xfrm rot="4060775">
              <a:off x="9571218" y="154353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699879D-A5B2-47FA-ABE6-3E658DAC7690}"/>
                </a:ext>
              </a:extLst>
            </p:cNvPr>
            <p:cNvSpPr/>
            <p:nvPr/>
          </p:nvSpPr>
          <p:spPr>
            <a:xfrm rot="16974948">
              <a:off x="9455047" y="1811617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C1E1C123-8BF1-468F-A373-8913FF9B8729}"/>
                </a:ext>
              </a:extLst>
            </p:cNvPr>
            <p:cNvGrpSpPr/>
            <p:nvPr/>
          </p:nvGrpSpPr>
          <p:grpSpPr>
            <a:xfrm>
              <a:off x="9022763" y="2129774"/>
              <a:ext cx="140191" cy="187737"/>
              <a:chOff x="419502" y="2113475"/>
              <a:chExt cx="140191" cy="187737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2CC1CF74-1A0D-43CB-B0D2-A2D5DE2C0EE9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CB4C6105-4AC8-43E5-A99C-D384AB07BB55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9DF59B5-2B9D-478A-9666-FAB875945394}"/>
                </a:ext>
              </a:extLst>
            </p:cNvPr>
            <p:cNvSpPr/>
            <p:nvPr/>
          </p:nvSpPr>
          <p:spPr>
            <a:xfrm rot="20962715">
              <a:off x="9094277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AEBA78D0-E807-4E0E-B01E-F3F74D8B0CD9}"/>
              </a:ext>
            </a:extLst>
          </p:cNvPr>
          <p:cNvGrpSpPr/>
          <p:nvPr/>
        </p:nvGrpSpPr>
        <p:grpSpPr>
          <a:xfrm>
            <a:off x="1313512" y="3775373"/>
            <a:ext cx="1314103" cy="2675672"/>
            <a:chOff x="5503753" y="1436690"/>
            <a:chExt cx="1579216" cy="321547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B489A0F-E1F5-40B2-B006-FE89D682E0D1}"/>
                </a:ext>
              </a:extLst>
            </p:cNvPr>
            <p:cNvGrpSpPr/>
            <p:nvPr/>
          </p:nvGrpSpPr>
          <p:grpSpPr>
            <a:xfrm>
              <a:off x="5503753" y="3151657"/>
              <a:ext cx="757099" cy="273158"/>
              <a:chOff x="1504949" y="3001153"/>
              <a:chExt cx="757099" cy="273158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D5480D8-5DE1-422E-9EA4-E7537A520B3F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9E933712-BF69-451B-98A2-E9A384033A8C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65CA7389-E26E-4ECA-A61E-CA7C8CF63F66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FAE253B-017C-4AF9-A95A-F719D072D2FE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四角形: 上の 2 つの角を丸める 16">
                <a:extLst>
                  <a:ext uri="{FF2B5EF4-FFF2-40B4-BE49-F238E27FC236}">
                    <a16:creationId xmlns:a16="http://schemas.microsoft.com/office/drawing/2014/main" id="{50EF5F15-FB1A-4560-8979-8AFCE3074B11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9393C706-B531-44AA-BADC-79D2DBE0D1FB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7D9B4AAD-76EE-4D8A-AED9-9E787325AA86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2F39FE96-D1A2-4399-9591-42C193924B6C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4884292C-FC0B-43FC-BA5D-541D35C3BF77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008E1004-39A3-4EC1-81E2-10422CC52DAE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5" name="四角形: 上の 2 つの角を丸める 66">
              <a:extLst>
                <a:ext uri="{FF2B5EF4-FFF2-40B4-BE49-F238E27FC236}">
                  <a16:creationId xmlns:a16="http://schemas.microsoft.com/office/drawing/2014/main" id="{0162FC90-8C5D-4BBC-87A6-A9D9D2C941F5}"/>
                </a:ext>
              </a:extLst>
            </p:cNvPr>
            <p:cNvSpPr/>
            <p:nvPr/>
          </p:nvSpPr>
          <p:spPr>
            <a:xfrm rot="1800000">
              <a:off x="6104927" y="2879824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480B3CCE-5A16-49EF-A4B9-2CC2E5F3AD23}"/>
                </a:ext>
              </a:extLst>
            </p:cNvPr>
            <p:cNvSpPr/>
            <p:nvPr/>
          </p:nvSpPr>
          <p:spPr>
            <a:xfrm rot="10800000">
              <a:off x="62488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62279163-D553-403A-BC04-F467DD20A5DB}"/>
                </a:ext>
              </a:extLst>
            </p:cNvPr>
            <p:cNvSpPr/>
            <p:nvPr/>
          </p:nvSpPr>
          <p:spPr>
            <a:xfrm>
              <a:off x="60894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32CF77E1-24A2-4C14-877D-4A05ACEFF01A}"/>
                </a:ext>
              </a:extLst>
            </p:cNvPr>
            <p:cNvSpPr/>
            <p:nvPr/>
          </p:nvSpPr>
          <p:spPr>
            <a:xfrm rot="10800000">
              <a:off x="63174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9E81796C-F073-4A15-8573-173B269FA3CD}"/>
                </a:ext>
              </a:extLst>
            </p:cNvPr>
            <p:cNvSpPr/>
            <p:nvPr/>
          </p:nvSpPr>
          <p:spPr>
            <a:xfrm>
              <a:off x="61581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6F15B25B-4A07-4DB4-B1FF-28229ED6B6AD}"/>
                </a:ext>
              </a:extLst>
            </p:cNvPr>
            <p:cNvSpPr/>
            <p:nvPr/>
          </p:nvSpPr>
          <p:spPr>
            <a:xfrm>
              <a:off x="62918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95D40076-17D4-405C-BEEB-E4CEA8B8EBD5}"/>
                </a:ext>
              </a:extLst>
            </p:cNvPr>
            <p:cNvSpPr/>
            <p:nvPr/>
          </p:nvSpPr>
          <p:spPr>
            <a:xfrm>
              <a:off x="6088602" y="355599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EE126639-0FD5-4A8E-8D0A-18F5E439BD87}"/>
                </a:ext>
              </a:extLst>
            </p:cNvPr>
            <p:cNvSpPr/>
            <p:nvPr/>
          </p:nvSpPr>
          <p:spPr>
            <a:xfrm>
              <a:off x="61394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">
              <a:extLst>
                <a:ext uri="{FF2B5EF4-FFF2-40B4-BE49-F238E27FC236}">
                  <a16:creationId xmlns:a16="http://schemas.microsoft.com/office/drawing/2014/main" id="{4B0B0741-C61C-447B-9E35-ED592E4F02B6}"/>
                </a:ext>
              </a:extLst>
            </p:cNvPr>
            <p:cNvSpPr/>
            <p:nvPr/>
          </p:nvSpPr>
          <p:spPr>
            <a:xfrm rot="1800000">
              <a:off x="5852259" y="183363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3CFB4BF-70DD-4AC7-BB2A-67E787B4533B}"/>
                </a:ext>
              </a:extLst>
            </p:cNvPr>
            <p:cNvSpPr/>
            <p:nvPr/>
          </p:nvSpPr>
          <p:spPr>
            <a:xfrm rot="1800000">
              <a:off x="5908237" y="1498151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0440 w 1112808"/>
                <a:gd name="connsiteY8" fmla="*/ 1151820 h 1204554"/>
                <a:gd name="connsiteX9" fmla="*/ 351341 w 1112808"/>
                <a:gd name="connsiteY9" fmla="*/ 1111309 h 1204554"/>
                <a:gd name="connsiteX10" fmla="*/ 377425 w 1112808"/>
                <a:gd name="connsiteY10" fmla="*/ 977919 h 1204554"/>
                <a:gd name="connsiteX11" fmla="*/ 135789 w 1112808"/>
                <a:gd name="connsiteY11" fmla="*/ 863905 h 1204554"/>
                <a:gd name="connsiteX12" fmla="*/ 62641 w 1112808"/>
                <a:gd name="connsiteY12" fmla="*/ 897553 h 1204554"/>
                <a:gd name="connsiteX13" fmla="*/ 57412 w 1112808"/>
                <a:gd name="connsiteY13" fmla="*/ 902732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0440" y="1151820"/>
                  </a:lnTo>
                  <a:lnTo>
                    <a:pt x="351341" y="1111309"/>
                  </a:lnTo>
                  <a:cubicBezTo>
                    <a:pt x="378894" y="1071578"/>
                    <a:pt x="389766" y="1023975"/>
                    <a:pt x="377425" y="977919"/>
                  </a:cubicBezTo>
                  <a:cubicBezTo>
                    <a:pt x="352743" y="885806"/>
                    <a:pt x="244559" y="834760"/>
                    <a:pt x="135789" y="863905"/>
                  </a:cubicBezTo>
                  <a:cubicBezTo>
                    <a:pt x="108597" y="871191"/>
                    <a:pt x="83942" y="882800"/>
                    <a:pt x="62641" y="897553"/>
                  </a:cubicBezTo>
                  <a:lnTo>
                    <a:pt x="57412" y="902732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11F2AF5-6050-4AFD-99D6-76842AFF9E9A}"/>
                </a:ext>
              </a:extLst>
            </p:cNvPr>
            <p:cNvSpPr/>
            <p:nvPr/>
          </p:nvSpPr>
          <p:spPr>
            <a:xfrm rot="1800000">
              <a:off x="6041932" y="1750034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65D47B22-735D-4148-9399-03A67EBA3596}"/>
                </a:ext>
              </a:extLst>
            </p:cNvPr>
            <p:cNvSpPr/>
            <p:nvPr/>
          </p:nvSpPr>
          <p:spPr>
            <a:xfrm rot="1800000">
              <a:off x="5880922" y="1436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6B974E7-C1E6-4C4D-8657-9E63F87FCDD9}"/>
                </a:ext>
              </a:extLst>
            </p:cNvPr>
            <p:cNvSpPr/>
            <p:nvPr/>
          </p:nvSpPr>
          <p:spPr>
            <a:xfrm rot="1800000">
              <a:off x="6441054" y="205125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D42B27F-28D3-4240-9B65-F8D9E037FCA6}"/>
                </a:ext>
              </a:extLst>
            </p:cNvPr>
            <p:cNvSpPr/>
            <p:nvPr/>
          </p:nvSpPr>
          <p:spPr>
            <a:xfrm rot="1800000">
              <a:off x="6448182" y="207428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F9ECBA9B-78DC-48BE-977D-8845F4855F7C}"/>
                </a:ext>
              </a:extLst>
            </p:cNvPr>
            <p:cNvSpPr/>
            <p:nvPr/>
          </p:nvSpPr>
          <p:spPr>
            <a:xfrm rot="1082521" flipH="1">
              <a:off x="6450852" y="1673102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96378919-FC86-40FC-87C5-9F714404C9B2}"/>
                </a:ext>
              </a:extLst>
            </p:cNvPr>
            <p:cNvSpPr/>
            <p:nvPr/>
          </p:nvSpPr>
          <p:spPr>
            <a:xfrm rot="7200000">
              <a:off x="6211792" y="1628467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292550AC-34F5-453E-BBE5-12D0E31A95AF}"/>
                </a:ext>
              </a:extLst>
            </p:cNvPr>
            <p:cNvSpPr/>
            <p:nvPr/>
          </p:nvSpPr>
          <p:spPr>
            <a:xfrm rot="1800000">
              <a:off x="6108814" y="182679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D2A3F77-054D-4C99-AAA1-9977A8731BEE}"/>
                </a:ext>
              </a:extLst>
            </p:cNvPr>
            <p:cNvGrpSpPr/>
            <p:nvPr/>
          </p:nvGrpSpPr>
          <p:grpSpPr>
            <a:xfrm rot="20948186">
              <a:off x="6198362" y="2993687"/>
              <a:ext cx="363655" cy="976662"/>
              <a:chOff x="6111046" y="2993687"/>
              <a:chExt cx="363655" cy="976662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1F2E4AAD-0999-4F67-B31F-D148287910B8}"/>
                  </a:ext>
                </a:extLst>
              </p:cNvPr>
              <p:cNvSpPr/>
              <p:nvPr/>
            </p:nvSpPr>
            <p:spPr>
              <a:xfrm rot="900000">
                <a:off x="6111046" y="318852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四角形: 上の 2 つの角を丸める 66">
                <a:extLst>
                  <a:ext uri="{FF2B5EF4-FFF2-40B4-BE49-F238E27FC236}">
                    <a16:creationId xmlns:a16="http://schemas.microsoft.com/office/drawing/2014/main" id="{DF53B47C-0930-45FE-9D26-3F86AF1F6CB2}"/>
                  </a:ext>
                </a:extLst>
              </p:cNvPr>
              <p:cNvSpPr/>
              <p:nvPr/>
            </p:nvSpPr>
            <p:spPr>
              <a:xfrm rot="678569">
                <a:off x="6238493" y="2993687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4157E74C-F37E-4F50-97DA-41498DBB79B2}"/>
                </a:ext>
              </a:extLst>
            </p:cNvPr>
            <p:cNvGrpSpPr/>
            <p:nvPr/>
          </p:nvGrpSpPr>
          <p:grpSpPr>
            <a:xfrm>
              <a:off x="5669849" y="2136293"/>
              <a:ext cx="298721" cy="188299"/>
              <a:chOff x="297749" y="2136293"/>
              <a:chExt cx="298721" cy="188299"/>
            </a:xfrm>
          </p:grpSpPr>
          <p:sp>
            <p:nvSpPr>
              <p:cNvPr id="134" name="二等辺三角形 9">
                <a:extLst>
                  <a:ext uri="{FF2B5EF4-FFF2-40B4-BE49-F238E27FC236}">
                    <a16:creationId xmlns:a16="http://schemas.microsoft.com/office/drawing/2014/main" id="{43266297-7E62-4B15-A18A-B896C2D5C506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" name="二等辺三角形 9">
                <a:extLst>
                  <a:ext uri="{FF2B5EF4-FFF2-40B4-BE49-F238E27FC236}">
                    <a16:creationId xmlns:a16="http://schemas.microsoft.com/office/drawing/2014/main" id="{EAE43497-E622-4866-9FD0-8A8C6C7FB55F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" name="二等辺三角形 9">
                <a:extLst>
                  <a:ext uri="{FF2B5EF4-FFF2-40B4-BE49-F238E27FC236}">
                    <a16:creationId xmlns:a16="http://schemas.microsoft.com/office/drawing/2014/main" id="{8FC0E04F-4B4F-4719-9999-91C3F7968822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0B0E1F54-220C-407E-ADE9-C18B1404EA23}"/>
              </a:ext>
            </a:extLst>
          </p:cNvPr>
          <p:cNvGrpSpPr/>
          <p:nvPr/>
        </p:nvGrpSpPr>
        <p:grpSpPr>
          <a:xfrm>
            <a:off x="4184257" y="3761003"/>
            <a:ext cx="1444234" cy="2687630"/>
            <a:chOff x="7032841" y="1422319"/>
            <a:chExt cx="1735601" cy="3229845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777619D-4FD5-4161-BEFE-92A87CBF4011}"/>
                </a:ext>
              </a:extLst>
            </p:cNvPr>
            <p:cNvGrpSpPr/>
            <p:nvPr/>
          </p:nvGrpSpPr>
          <p:grpSpPr>
            <a:xfrm>
              <a:off x="7032841" y="3061312"/>
              <a:ext cx="757099" cy="273158"/>
              <a:chOff x="1504949" y="3001153"/>
              <a:chExt cx="757099" cy="273158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BDF69CA2-4CED-4778-B899-B0CE2D531E7C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B27C3E1-3FD3-47D1-99EA-B0C6208126A3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06475F37-C218-4E84-AE08-DABAAA71C9B2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6E3F54C3-8EEB-4A10-B8A3-88E11BB8C7D7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四角形: 上の 2 つの角を丸める 16">
                <a:extLst>
                  <a:ext uri="{FF2B5EF4-FFF2-40B4-BE49-F238E27FC236}">
                    <a16:creationId xmlns:a16="http://schemas.microsoft.com/office/drawing/2014/main" id="{0BDF1810-3DB8-4206-BA4D-88E0E6DEBF24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713E0796-1030-4880-AE11-0FC12A4FC687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BD0AB24E-22BD-47B0-ACFC-560E297A1DB8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209AFF6A-78DA-465E-94D7-492ACD1CC20B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DA7F56D4-4887-449B-91DA-21994EB85366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2D974E40-853B-44B1-AAB4-2DCA52201DB9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36072502-E363-4BEC-9AA8-CB04210AF0E8}"/>
                </a:ext>
              </a:extLst>
            </p:cNvPr>
            <p:cNvSpPr/>
            <p:nvPr/>
          </p:nvSpPr>
          <p:spPr>
            <a:xfrm rot="2700000">
              <a:off x="74910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BE9D9F48-5FB9-408C-8113-37C376F99C6C}"/>
                </a:ext>
              </a:extLst>
            </p:cNvPr>
            <p:cNvSpPr/>
            <p:nvPr/>
          </p:nvSpPr>
          <p:spPr>
            <a:xfrm rot="10800000">
              <a:off x="7836410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ED77320-A7FE-450C-9FB7-12116AE94505}"/>
                </a:ext>
              </a:extLst>
            </p:cNvPr>
            <p:cNvSpPr/>
            <p:nvPr/>
          </p:nvSpPr>
          <p:spPr>
            <a:xfrm>
              <a:off x="7677076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台形 153">
              <a:extLst>
                <a:ext uri="{FF2B5EF4-FFF2-40B4-BE49-F238E27FC236}">
                  <a16:creationId xmlns:a16="http://schemas.microsoft.com/office/drawing/2014/main" id="{54A1182A-A394-436B-B039-D132B24B1427}"/>
                </a:ext>
              </a:extLst>
            </p:cNvPr>
            <p:cNvSpPr/>
            <p:nvPr/>
          </p:nvSpPr>
          <p:spPr>
            <a:xfrm rot="10800000">
              <a:off x="7905104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B878FA3-6BA7-4E6C-B0EB-72E92495FCE6}"/>
                </a:ext>
              </a:extLst>
            </p:cNvPr>
            <p:cNvSpPr/>
            <p:nvPr/>
          </p:nvSpPr>
          <p:spPr>
            <a:xfrm>
              <a:off x="7745771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CB155382-B314-4409-BE78-8D20A91B5746}"/>
                </a:ext>
              </a:extLst>
            </p:cNvPr>
            <p:cNvSpPr/>
            <p:nvPr/>
          </p:nvSpPr>
          <p:spPr>
            <a:xfrm rot="10800000">
              <a:off x="77142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43B72E6F-7AD9-4083-9C86-F31450F846B2}"/>
                </a:ext>
              </a:extLst>
            </p:cNvPr>
            <p:cNvSpPr/>
            <p:nvPr/>
          </p:nvSpPr>
          <p:spPr>
            <a:xfrm rot="10800000">
              <a:off x="77857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台形 157">
              <a:extLst>
                <a:ext uri="{FF2B5EF4-FFF2-40B4-BE49-F238E27FC236}">
                  <a16:creationId xmlns:a16="http://schemas.microsoft.com/office/drawing/2014/main" id="{5E52D194-564B-4C71-9B5C-9D3E01A67396}"/>
                </a:ext>
              </a:extLst>
            </p:cNvPr>
            <p:cNvSpPr/>
            <p:nvPr/>
          </p:nvSpPr>
          <p:spPr>
            <a:xfrm>
              <a:off x="784755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7528DAC0-EFDE-4CBC-AA53-31AD5BD79FD1}"/>
                </a:ext>
              </a:extLst>
            </p:cNvPr>
            <p:cNvSpPr/>
            <p:nvPr/>
          </p:nvSpPr>
          <p:spPr>
            <a:xfrm>
              <a:off x="769515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61292C6D-DF45-46B9-B2D0-8174113D8755}"/>
                </a:ext>
              </a:extLst>
            </p:cNvPr>
            <p:cNvSpPr/>
            <p:nvPr/>
          </p:nvSpPr>
          <p:spPr>
            <a:xfrm rot="20700000">
              <a:off x="770323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071A27F-936C-4E54-AD3C-BAD0AEAE329E}"/>
                </a:ext>
              </a:extLst>
            </p:cNvPr>
            <p:cNvSpPr/>
            <p:nvPr/>
          </p:nvSpPr>
          <p:spPr>
            <a:xfrm rot="1800000">
              <a:off x="7578038" y="1422319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">
              <a:extLst>
                <a:ext uri="{FF2B5EF4-FFF2-40B4-BE49-F238E27FC236}">
                  <a16:creationId xmlns:a16="http://schemas.microsoft.com/office/drawing/2014/main" id="{977B6FA8-3347-41D2-9FDF-A8605595E7D8}"/>
                </a:ext>
              </a:extLst>
            </p:cNvPr>
            <p:cNvSpPr/>
            <p:nvPr/>
          </p:nvSpPr>
          <p:spPr>
            <a:xfrm rot="1800000">
              <a:off x="7416501" y="181449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44ACDFC6-8400-4F70-8AF7-A44C18469ABC}"/>
                </a:ext>
              </a:extLst>
            </p:cNvPr>
            <p:cNvSpPr/>
            <p:nvPr/>
          </p:nvSpPr>
          <p:spPr>
            <a:xfrm rot="1800000">
              <a:off x="7484304" y="1485843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27580 w 1112808"/>
                <a:gd name="connsiteY8" fmla="*/ 1161123 h 1204554"/>
                <a:gd name="connsiteX9" fmla="*/ 330870 w 1112808"/>
                <a:gd name="connsiteY9" fmla="*/ 1159244 h 1204554"/>
                <a:gd name="connsiteX10" fmla="*/ 409978 w 1112808"/>
                <a:gd name="connsiteY10" fmla="*/ 973336 h 1204554"/>
                <a:gd name="connsiteX11" fmla="*/ 168343 w 1112808"/>
                <a:gd name="connsiteY11" fmla="*/ 859323 h 1204554"/>
                <a:gd name="connsiteX12" fmla="*/ 95194 w 1112808"/>
                <a:gd name="connsiteY12" fmla="*/ 892971 h 1204554"/>
                <a:gd name="connsiteX13" fmla="*/ 67176 w 1112808"/>
                <a:gd name="connsiteY13" fmla="*/ 920721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27580" y="1161123"/>
                  </a:lnTo>
                  <a:lnTo>
                    <a:pt x="330870" y="1159244"/>
                  </a:lnTo>
                  <a:cubicBezTo>
                    <a:pt x="394772" y="1114985"/>
                    <a:pt x="428489" y="1042421"/>
                    <a:pt x="409978" y="973336"/>
                  </a:cubicBezTo>
                  <a:cubicBezTo>
                    <a:pt x="385296" y="881223"/>
                    <a:pt x="277113" y="830178"/>
                    <a:pt x="168343" y="859323"/>
                  </a:cubicBezTo>
                  <a:cubicBezTo>
                    <a:pt x="141150" y="866609"/>
                    <a:pt x="116495" y="878217"/>
                    <a:pt x="95194" y="892971"/>
                  </a:cubicBezTo>
                  <a:lnTo>
                    <a:pt x="67176" y="920721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3F6D5458-1826-4773-886D-DEBA0670872C}"/>
                </a:ext>
              </a:extLst>
            </p:cNvPr>
            <p:cNvSpPr/>
            <p:nvPr/>
          </p:nvSpPr>
          <p:spPr>
            <a:xfrm rot="7200000">
              <a:off x="7795552" y="1604102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1DB37E6-2533-43D8-8492-6012BC0EF929}"/>
                </a:ext>
              </a:extLst>
            </p:cNvPr>
            <p:cNvSpPr/>
            <p:nvPr/>
          </p:nvSpPr>
          <p:spPr>
            <a:xfrm rot="16974948">
              <a:off x="7717700" y="1725784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BB48C06B-501E-4685-8663-659342155282}"/>
                </a:ext>
              </a:extLst>
            </p:cNvPr>
            <p:cNvSpPr/>
            <p:nvPr/>
          </p:nvSpPr>
          <p:spPr>
            <a:xfrm rot="1800000">
              <a:off x="7602158" y="173815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6CD44291-0FB2-4755-BA0C-0B73C451B42B}"/>
                </a:ext>
              </a:extLst>
            </p:cNvPr>
            <p:cNvSpPr/>
            <p:nvPr/>
          </p:nvSpPr>
          <p:spPr>
            <a:xfrm rot="1800000">
              <a:off x="7614193" y="17876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5138907-9DC7-460A-8CE4-02B387DAAA86}"/>
                </a:ext>
              </a:extLst>
            </p:cNvPr>
            <p:cNvSpPr/>
            <p:nvPr/>
          </p:nvSpPr>
          <p:spPr>
            <a:xfrm rot="11359813">
              <a:off x="7967092" y="1774764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C2A33C3A-5628-4725-BC8D-AAC9E2BAEBF2}"/>
                </a:ext>
              </a:extLst>
            </p:cNvPr>
            <p:cNvSpPr/>
            <p:nvPr/>
          </p:nvSpPr>
          <p:spPr>
            <a:xfrm rot="3600000">
              <a:off x="7803753" y="1561761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5AF288D8-6EBB-4BC7-B5E3-27EB962E697E}"/>
                </a:ext>
              </a:extLst>
            </p:cNvPr>
            <p:cNvSpPr/>
            <p:nvPr/>
          </p:nvSpPr>
          <p:spPr>
            <a:xfrm>
              <a:off x="78131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台形 227">
              <a:extLst>
                <a:ext uri="{FF2B5EF4-FFF2-40B4-BE49-F238E27FC236}">
                  <a16:creationId xmlns:a16="http://schemas.microsoft.com/office/drawing/2014/main" id="{B051C4DF-56FD-435E-B3A5-0AF03B80A8AC}"/>
                </a:ext>
              </a:extLst>
            </p:cNvPr>
            <p:cNvSpPr/>
            <p:nvPr/>
          </p:nvSpPr>
          <p:spPr>
            <a:xfrm rot="10800000">
              <a:off x="78210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4375ACCD-C559-4D59-862B-94B3CB2BFE36}"/>
                </a:ext>
              </a:extLst>
            </p:cNvPr>
            <p:cNvGrpSpPr/>
            <p:nvPr/>
          </p:nvGrpSpPr>
          <p:grpSpPr>
            <a:xfrm>
              <a:off x="7236712" y="2136293"/>
              <a:ext cx="298721" cy="188299"/>
              <a:chOff x="297749" y="2136293"/>
              <a:chExt cx="298721" cy="188299"/>
            </a:xfrm>
          </p:grpSpPr>
          <p:sp>
            <p:nvSpPr>
              <p:cNvPr id="173" name="二等辺三角形 9">
                <a:extLst>
                  <a:ext uri="{FF2B5EF4-FFF2-40B4-BE49-F238E27FC236}">
                    <a16:creationId xmlns:a16="http://schemas.microsoft.com/office/drawing/2014/main" id="{DCC76B48-2139-4612-B1BC-87DA1423E6E5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4" name="二等辺三角形 9">
                <a:extLst>
                  <a:ext uri="{FF2B5EF4-FFF2-40B4-BE49-F238E27FC236}">
                    <a16:creationId xmlns:a16="http://schemas.microsoft.com/office/drawing/2014/main" id="{DF25BB68-354E-4C25-B240-F8D58A9CE625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5" name="二等辺三角形 9">
                <a:extLst>
                  <a:ext uri="{FF2B5EF4-FFF2-40B4-BE49-F238E27FC236}">
                    <a16:creationId xmlns:a16="http://schemas.microsoft.com/office/drawing/2014/main" id="{EBFB97CA-16AE-4930-9484-F04B34DCB9D1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ADEA77E0-74D7-48F1-970E-2BFC7AA5A938}"/>
              </a:ext>
            </a:extLst>
          </p:cNvPr>
          <p:cNvGrpSpPr/>
          <p:nvPr/>
        </p:nvGrpSpPr>
        <p:grpSpPr>
          <a:xfrm>
            <a:off x="7151766" y="3693977"/>
            <a:ext cx="1479951" cy="2743404"/>
            <a:chOff x="8658754" y="1355293"/>
            <a:chExt cx="1778523" cy="3296871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F52FBE0D-429B-46F8-A60E-423EBAA8DD0E}"/>
                </a:ext>
              </a:extLst>
            </p:cNvPr>
            <p:cNvGrpSpPr/>
            <p:nvPr/>
          </p:nvGrpSpPr>
          <p:grpSpPr>
            <a:xfrm>
              <a:off x="8658754" y="3061312"/>
              <a:ext cx="757099" cy="273158"/>
              <a:chOff x="1504949" y="3001153"/>
              <a:chExt cx="757099" cy="273158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71207C82-2B62-43C9-99FB-4B6632CADB77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D5D53226-B643-4FD0-BBC9-2595A767904C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20EF71F6-26A9-44A9-BA4A-31430D363E08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15EC7C60-B78A-42A6-9FC9-82FFB34D1726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四角形: 上の 2 つの角を丸める 16">
                <a:extLst>
                  <a:ext uri="{FF2B5EF4-FFF2-40B4-BE49-F238E27FC236}">
                    <a16:creationId xmlns:a16="http://schemas.microsoft.com/office/drawing/2014/main" id="{DF4A5441-6BC5-4711-83BE-F37914ADF688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968018B4-EB17-496D-B2BB-AE3BC90878B8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FC9C21A2-7ACF-4B06-8A60-65B00DFFA2B8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068E17B4-0F47-4B11-B2F5-1AE44C48269B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96DA787B-7C41-421D-814D-E9407384B111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E3134B25-AEB9-4AE7-A7A6-270C40421145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AD9A2F2-529F-4189-BCF1-D1D132EFDFCA}"/>
                </a:ext>
              </a:extLst>
            </p:cNvPr>
            <p:cNvSpPr/>
            <p:nvPr/>
          </p:nvSpPr>
          <p:spPr>
            <a:xfrm rot="2700000">
              <a:off x="91166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2836C0AA-6091-4672-8C83-2F70C8FCEAD4}"/>
                </a:ext>
              </a:extLst>
            </p:cNvPr>
            <p:cNvSpPr/>
            <p:nvPr/>
          </p:nvSpPr>
          <p:spPr>
            <a:xfrm rot="10800000">
              <a:off x="94365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663FEE7-4F51-4ABD-9F61-97FDEB6DF52A}"/>
                </a:ext>
              </a:extLst>
            </p:cNvPr>
            <p:cNvSpPr/>
            <p:nvPr/>
          </p:nvSpPr>
          <p:spPr>
            <a:xfrm>
              <a:off x="92771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40A332B6-B73A-49CB-841C-D56B661D49EE}"/>
                </a:ext>
              </a:extLst>
            </p:cNvPr>
            <p:cNvSpPr/>
            <p:nvPr/>
          </p:nvSpPr>
          <p:spPr>
            <a:xfrm rot="10800000">
              <a:off x="95051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C3435892-9CC3-4FFE-AFCC-89E7B563F885}"/>
                </a:ext>
              </a:extLst>
            </p:cNvPr>
            <p:cNvSpPr/>
            <p:nvPr/>
          </p:nvSpPr>
          <p:spPr>
            <a:xfrm>
              <a:off x="93458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1BAA63B2-78A0-4F1F-AE7D-62F0E62494AE}"/>
                </a:ext>
              </a:extLst>
            </p:cNvPr>
            <p:cNvSpPr/>
            <p:nvPr/>
          </p:nvSpPr>
          <p:spPr>
            <a:xfrm>
              <a:off x="94795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177D5DFC-A6F1-47F6-B6CE-66AEFEC3BF0E}"/>
                </a:ext>
              </a:extLst>
            </p:cNvPr>
            <p:cNvSpPr/>
            <p:nvPr/>
          </p:nvSpPr>
          <p:spPr>
            <a:xfrm>
              <a:off x="9276302" y="355599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0CF16E74-9D54-4421-845E-44EE5DC7CECD}"/>
                </a:ext>
              </a:extLst>
            </p:cNvPr>
            <p:cNvSpPr/>
            <p:nvPr/>
          </p:nvSpPr>
          <p:spPr>
            <a:xfrm>
              <a:off x="93271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0810DC27-8316-40D2-9862-6018A365D5F0}"/>
                </a:ext>
              </a:extLst>
            </p:cNvPr>
            <p:cNvSpPr/>
            <p:nvPr/>
          </p:nvSpPr>
          <p:spPr>
            <a:xfrm rot="20700000">
              <a:off x="933518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BAC1BD1-8459-4EC6-B900-56E1669CF2EE}"/>
                </a:ext>
              </a:extLst>
            </p:cNvPr>
            <p:cNvSpPr/>
            <p:nvPr/>
          </p:nvSpPr>
          <p:spPr>
            <a:xfrm>
              <a:off x="94514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台形 227">
              <a:extLst>
                <a:ext uri="{FF2B5EF4-FFF2-40B4-BE49-F238E27FC236}">
                  <a16:creationId xmlns:a16="http://schemas.microsoft.com/office/drawing/2014/main" id="{59483A86-F7EB-4B56-9645-F3C0171A749A}"/>
                </a:ext>
              </a:extLst>
            </p:cNvPr>
            <p:cNvSpPr/>
            <p:nvPr/>
          </p:nvSpPr>
          <p:spPr>
            <a:xfrm rot="10800000">
              <a:off x="94593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7DE30763-4B20-43C8-A80B-EEEE573E351E}"/>
                </a:ext>
              </a:extLst>
            </p:cNvPr>
            <p:cNvSpPr/>
            <p:nvPr/>
          </p:nvSpPr>
          <p:spPr>
            <a:xfrm>
              <a:off x="9303855" y="1355293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">
              <a:extLst>
                <a:ext uri="{FF2B5EF4-FFF2-40B4-BE49-F238E27FC236}">
                  <a16:creationId xmlns:a16="http://schemas.microsoft.com/office/drawing/2014/main" id="{89ABC536-D08C-4206-897E-5A1D5FF33A18}"/>
                </a:ext>
              </a:extLst>
            </p:cNvPr>
            <p:cNvSpPr/>
            <p:nvPr/>
          </p:nvSpPr>
          <p:spPr>
            <a:xfrm rot="1800000">
              <a:off x="9095672" y="1821786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7B479FD2-E37E-4011-A527-267A13C3CC8C}"/>
                </a:ext>
              </a:extLst>
            </p:cNvPr>
            <p:cNvSpPr/>
            <p:nvPr/>
          </p:nvSpPr>
          <p:spPr>
            <a:xfrm rot="1800000">
              <a:off x="9166337" y="1494784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4783 w 1112808"/>
                <a:gd name="connsiteY8" fmla="*/ 1154177 h 1204554"/>
                <a:gd name="connsiteX9" fmla="*/ 358047 w 1112808"/>
                <a:gd name="connsiteY9" fmla="*/ 1111325 h 1204554"/>
                <a:gd name="connsiteX10" fmla="*/ 384132 w 1112808"/>
                <a:gd name="connsiteY10" fmla="*/ 977934 h 1204554"/>
                <a:gd name="connsiteX11" fmla="*/ 142496 w 1112808"/>
                <a:gd name="connsiteY11" fmla="*/ 863921 h 1204554"/>
                <a:gd name="connsiteX12" fmla="*/ 69348 w 1112808"/>
                <a:gd name="connsiteY12" fmla="*/ 897569 h 1204554"/>
                <a:gd name="connsiteX13" fmla="*/ 59762 w 1112808"/>
                <a:gd name="connsiteY13" fmla="*/ 907063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8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4783" y="1154177"/>
                  </a:lnTo>
                  <a:lnTo>
                    <a:pt x="358047" y="1111325"/>
                  </a:lnTo>
                  <a:cubicBezTo>
                    <a:pt x="385601" y="1071593"/>
                    <a:pt x="396472" y="1023991"/>
                    <a:pt x="384132" y="977934"/>
                  </a:cubicBezTo>
                  <a:cubicBezTo>
                    <a:pt x="359450" y="885822"/>
                    <a:pt x="251266" y="834776"/>
                    <a:pt x="142496" y="863921"/>
                  </a:cubicBezTo>
                  <a:cubicBezTo>
                    <a:pt x="115304" y="871207"/>
                    <a:pt x="90649" y="882816"/>
                    <a:pt x="69348" y="897569"/>
                  </a:cubicBezTo>
                  <a:lnTo>
                    <a:pt x="59762" y="907063"/>
                  </a:lnTo>
                  <a:lnTo>
                    <a:pt x="42395" y="875065"/>
                  </a:lnTo>
                  <a:cubicBezTo>
                    <a:pt x="15096" y="810522"/>
                    <a:pt x="1" y="739562"/>
                    <a:pt x="0" y="665076"/>
                  </a:cubicBezTo>
                  <a:lnTo>
                    <a:pt x="0" y="539478"/>
                  </a:lnTo>
                  <a:cubicBezTo>
                    <a:pt x="1" y="353262"/>
                    <a:pt x="94349" y="189082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9D2AF64A-72E6-47C2-8372-AC44470A4B77}"/>
                </a:ext>
              </a:extLst>
            </p:cNvPr>
            <p:cNvSpPr/>
            <p:nvPr/>
          </p:nvSpPr>
          <p:spPr>
            <a:xfrm rot="1800000">
              <a:off x="9339604" y="1776371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月 202">
              <a:extLst>
                <a:ext uri="{FF2B5EF4-FFF2-40B4-BE49-F238E27FC236}">
                  <a16:creationId xmlns:a16="http://schemas.microsoft.com/office/drawing/2014/main" id="{82EC077D-D0AE-4C41-B1C4-52BC257B4F1F}"/>
                </a:ext>
              </a:extLst>
            </p:cNvPr>
            <p:cNvSpPr/>
            <p:nvPr/>
          </p:nvSpPr>
          <p:spPr>
            <a:xfrm rot="7200000">
              <a:off x="9472086" y="1609870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037DF6B4-800A-4CBB-9FD0-14A96CD8C166}"/>
                </a:ext>
              </a:extLst>
            </p:cNvPr>
            <p:cNvSpPr/>
            <p:nvPr/>
          </p:nvSpPr>
          <p:spPr>
            <a:xfrm rot="11359813">
              <a:off x="9656946" y="183159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1BB2DA04-393E-4F0D-B3FC-C7D439F99E91}"/>
                </a:ext>
              </a:extLst>
            </p:cNvPr>
            <p:cNvSpPr/>
            <p:nvPr/>
          </p:nvSpPr>
          <p:spPr>
            <a:xfrm rot="1800000">
              <a:off x="9699154" y="204788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5B57C949-2176-47BE-A26B-11E07D8B1F31}"/>
                </a:ext>
              </a:extLst>
            </p:cNvPr>
            <p:cNvSpPr/>
            <p:nvPr/>
          </p:nvSpPr>
          <p:spPr>
            <a:xfrm rot="1800000">
              <a:off x="9706282" y="207091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A721F694-094D-41C4-AB38-2E386D214628}"/>
                </a:ext>
              </a:extLst>
            </p:cNvPr>
            <p:cNvSpPr/>
            <p:nvPr/>
          </p:nvSpPr>
          <p:spPr>
            <a:xfrm rot="11883217">
              <a:off x="9676386" y="1497278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309EAA66-1F52-49F8-A2A5-6B905845B9C3}"/>
                </a:ext>
              </a:extLst>
            </p:cNvPr>
            <p:cNvSpPr/>
            <p:nvPr/>
          </p:nvSpPr>
          <p:spPr>
            <a:xfrm rot="4060775">
              <a:off x="9571218" y="154353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8955EF4D-6D0B-4F9A-8967-D3D0874D5E5D}"/>
                </a:ext>
              </a:extLst>
            </p:cNvPr>
            <p:cNvSpPr/>
            <p:nvPr/>
          </p:nvSpPr>
          <p:spPr>
            <a:xfrm rot="16974948">
              <a:off x="9455047" y="1811617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35669DA2-0D75-4631-96E6-A9DB1CCE7B53}"/>
                </a:ext>
              </a:extLst>
            </p:cNvPr>
            <p:cNvGrpSpPr/>
            <p:nvPr/>
          </p:nvGrpSpPr>
          <p:grpSpPr>
            <a:xfrm>
              <a:off x="8916287" y="2136293"/>
              <a:ext cx="298721" cy="188299"/>
              <a:chOff x="297749" y="2136293"/>
              <a:chExt cx="298721" cy="188299"/>
            </a:xfrm>
          </p:grpSpPr>
          <p:sp>
            <p:nvSpPr>
              <p:cNvPr id="211" name="二等辺三角形 9">
                <a:extLst>
                  <a:ext uri="{FF2B5EF4-FFF2-40B4-BE49-F238E27FC236}">
                    <a16:creationId xmlns:a16="http://schemas.microsoft.com/office/drawing/2014/main" id="{645E44EB-5FB1-4820-8E8E-FB0F3A3F4BDD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2" name="二等辺三角形 9">
                <a:extLst>
                  <a:ext uri="{FF2B5EF4-FFF2-40B4-BE49-F238E27FC236}">
                    <a16:creationId xmlns:a16="http://schemas.microsoft.com/office/drawing/2014/main" id="{9240C3EE-ACED-44BF-81E2-9560C6FCBF6C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3" name="二等辺三角形 9">
                <a:extLst>
                  <a:ext uri="{FF2B5EF4-FFF2-40B4-BE49-F238E27FC236}">
                    <a16:creationId xmlns:a16="http://schemas.microsoft.com/office/drawing/2014/main" id="{03F9AC44-C3DC-458B-8AEF-075D5E0B3327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43666A-F39A-41A8-A8F4-70169B0F1608}"/>
              </a:ext>
            </a:extLst>
          </p:cNvPr>
          <p:cNvGrpSpPr/>
          <p:nvPr/>
        </p:nvGrpSpPr>
        <p:grpSpPr>
          <a:xfrm>
            <a:off x="1362846" y="835111"/>
            <a:ext cx="1314103" cy="2675672"/>
            <a:chOff x="5503753" y="1436690"/>
            <a:chExt cx="1579216" cy="32154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4997BFE-E2DB-4ABE-9139-240BF4EA80B1}"/>
                </a:ext>
              </a:extLst>
            </p:cNvPr>
            <p:cNvGrpSpPr/>
            <p:nvPr/>
          </p:nvGrpSpPr>
          <p:grpSpPr>
            <a:xfrm>
              <a:off x="5503753" y="3151657"/>
              <a:ext cx="757099" cy="273158"/>
              <a:chOff x="1504949" y="3001153"/>
              <a:chExt cx="757099" cy="273158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3708C64-7266-4598-ADD2-A0B7D2844147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5D5F8C04-0D3E-41C0-8709-E544DE810647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D1BFA556-BA1A-44F7-814C-C3A7DEC2DD64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1CD40B8-6B47-472D-A041-0EFE811EB5C3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四角形: 上の 2 つの角を丸める 16">
                <a:extLst>
                  <a:ext uri="{FF2B5EF4-FFF2-40B4-BE49-F238E27FC236}">
                    <a16:creationId xmlns:a16="http://schemas.microsoft.com/office/drawing/2014/main" id="{7F217088-E196-421C-8DDF-B50C36DC1CF0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628F9D0-3620-4FB8-81E2-2A34FBEA74B7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399AD3FD-AB17-4D97-97CC-053B63282E5C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B4A78AAB-7122-46BC-91C4-57C754D8154E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957F49D1-4FE6-4BCA-9C55-27B6C9E825B5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D75D231C-EBEA-46F1-A99D-9809F886ED87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四角形: 上の 2 つの角を丸める 66">
              <a:extLst>
                <a:ext uri="{FF2B5EF4-FFF2-40B4-BE49-F238E27FC236}">
                  <a16:creationId xmlns:a16="http://schemas.microsoft.com/office/drawing/2014/main" id="{8C078AC8-5545-42C0-8289-1FC21C86D297}"/>
                </a:ext>
              </a:extLst>
            </p:cNvPr>
            <p:cNvSpPr/>
            <p:nvPr/>
          </p:nvSpPr>
          <p:spPr>
            <a:xfrm rot="1800000">
              <a:off x="6104927" y="2879824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52066E6D-85C5-471A-B6C7-8C3962BA9EF6}"/>
                </a:ext>
              </a:extLst>
            </p:cNvPr>
            <p:cNvSpPr/>
            <p:nvPr/>
          </p:nvSpPr>
          <p:spPr>
            <a:xfrm rot="10800000">
              <a:off x="62488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3F8B84F-72A3-4760-AF16-447D366813CA}"/>
                </a:ext>
              </a:extLst>
            </p:cNvPr>
            <p:cNvSpPr/>
            <p:nvPr/>
          </p:nvSpPr>
          <p:spPr>
            <a:xfrm>
              <a:off x="60894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8AD89664-6A7B-4432-AAEC-6C9A3AD9AAAA}"/>
                </a:ext>
              </a:extLst>
            </p:cNvPr>
            <p:cNvSpPr/>
            <p:nvPr/>
          </p:nvSpPr>
          <p:spPr>
            <a:xfrm rot="10800000">
              <a:off x="63174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748B439-0E07-4A7B-B76E-57B9D984A8E4}"/>
                </a:ext>
              </a:extLst>
            </p:cNvPr>
            <p:cNvSpPr/>
            <p:nvPr/>
          </p:nvSpPr>
          <p:spPr>
            <a:xfrm>
              <a:off x="61581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41C342EF-C6CB-446B-9FF0-739AFC0549A2}"/>
                </a:ext>
              </a:extLst>
            </p:cNvPr>
            <p:cNvSpPr/>
            <p:nvPr/>
          </p:nvSpPr>
          <p:spPr>
            <a:xfrm>
              <a:off x="62918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B534CACE-8F3B-4EC6-AB08-860C6ADF6283}"/>
                </a:ext>
              </a:extLst>
            </p:cNvPr>
            <p:cNvSpPr/>
            <p:nvPr/>
          </p:nvSpPr>
          <p:spPr>
            <a:xfrm>
              <a:off x="6088602" y="355599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ED034D20-F06B-4670-AFF6-371750FADF5C}"/>
                </a:ext>
              </a:extLst>
            </p:cNvPr>
            <p:cNvSpPr/>
            <p:nvPr/>
          </p:nvSpPr>
          <p:spPr>
            <a:xfrm>
              <a:off x="61394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8E95BECB-B4AF-4315-8329-5D21841581A1}"/>
                </a:ext>
              </a:extLst>
            </p:cNvPr>
            <p:cNvSpPr/>
            <p:nvPr/>
          </p:nvSpPr>
          <p:spPr>
            <a:xfrm rot="1800000">
              <a:off x="5852259" y="183363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3D02B46F-AEC7-43D4-8FF5-9E6AF820E19A}"/>
                </a:ext>
              </a:extLst>
            </p:cNvPr>
            <p:cNvSpPr/>
            <p:nvPr/>
          </p:nvSpPr>
          <p:spPr>
            <a:xfrm rot="1800000">
              <a:off x="5908237" y="149815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32DA380-5E84-4C97-B194-52BD17F8943F}"/>
                </a:ext>
              </a:extLst>
            </p:cNvPr>
            <p:cNvSpPr/>
            <p:nvPr/>
          </p:nvSpPr>
          <p:spPr>
            <a:xfrm rot="1800000">
              <a:off x="6041932" y="1750034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3517A23-9478-45F0-915E-753D33F33888}"/>
                </a:ext>
              </a:extLst>
            </p:cNvPr>
            <p:cNvSpPr/>
            <p:nvPr/>
          </p:nvSpPr>
          <p:spPr>
            <a:xfrm rot="1800000">
              <a:off x="5880922" y="1436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97ECC92-F770-48D5-955C-38A28B17EB34}"/>
                </a:ext>
              </a:extLst>
            </p:cNvPr>
            <p:cNvSpPr/>
            <p:nvPr/>
          </p:nvSpPr>
          <p:spPr>
            <a:xfrm rot="1800000">
              <a:off x="6441054" y="205125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8C5CC9E-5F42-4477-BFF4-7D89F8A50459}"/>
                </a:ext>
              </a:extLst>
            </p:cNvPr>
            <p:cNvSpPr/>
            <p:nvPr/>
          </p:nvSpPr>
          <p:spPr>
            <a:xfrm rot="1800000">
              <a:off x="6448182" y="207428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0F802834-F228-4CEE-A9C6-4726800098EE}"/>
                </a:ext>
              </a:extLst>
            </p:cNvPr>
            <p:cNvSpPr/>
            <p:nvPr/>
          </p:nvSpPr>
          <p:spPr>
            <a:xfrm rot="1082521" flipH="1">
              <a:off x="6450852" y="1673102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935ABC1F-0AE1-485F-AE06-08F868432995}"/>
                </a:ext>
              </a:extLst>
            </p:cNvPr>
            <p:cNvSpPr/>
            <p:nvPr/>
          </p:nvSpPr>
          <p:spPr>
            <a:xfrm rot="7200000">
              <a:off x="6211792" y="1628467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FB90EE63-4C19-41E8-9048-64C41ACC5EA7}"/>
                </a:ext>
              </a:extLst>
            </p:cNvPr>
            <p:cNvSpPr/>
            <p:nvPr/>
          </p:nvSpPr>
          <p:spPr>
            <a:xfrm rot="1800000">
              <a:off x="6108814" y="182679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9D58193-B393-4782-87FE-1FA1DF66616F}"/>
                </a:ext>
              </a:extLst>
            </p:cNvPr>
            <p:cNvGrpSpPr/>
            <p:nvPr/>
          </p:nvGrpSpPr>
          <p:grpSpPr>
            <a:xfrm rot="20948186">
              <a:off x="6198362" y="2993687"/>
              <a:ext cx="363655" cy="976662"/>
              <a:chOff x="6111046" y="2993687"/>
              <a:chExt cx="363655" cy="976662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56673EA-9D2F-4C6D-A3AE-BCBFF5F280E5}"/>
                  </a:ext>
                </a:extLst>
              </p:cNvPr>
              <p:cNvSpPr/>
              <p:nvPr/>
            </p:nvSpPr>
            <p:spPr>
              <a:xfrm rot="900000">
                <a:off x="6111046" y="318852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66">
                <a:extLst>
                  <a:ext uri="{FF2B5EF4-FFF2-40B4-BE49-F238E27FC236}">
                    <a16:creationId xmlns:a16="http://schemas.microsoft.com/office/drawing/2014/main" id="{CB439BDD-36C7-4B71-B2C7-29B75BF368BD}"/>
                  </a:ext>
                </a:extLst>
              </p:cNvPr>
              <p:cNvSpPr/>
              <p:nvPr/>
            </p:nvSpPr>
            <p:spPr>
              <a:xfrm rot="678569">
                <a:off x="6238493" y="2993687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CF8EAB6-A955-454B-8033-AF5BB32186F8}"/>
                </a:ext>
              </a:extLst>
            </p:cNvPr>
            <p:cNvGrpSpPr/>
            <p:nvPr/>
          </p:nvGrpSpPr>
          <p:grpSpPr>
            <a:xfrm>
              <a:off x="5765214" y="2129774"/>
              <a:ext cx="140191" cy="187737"/>
              <a:chOff x="419502" y="2113475"/>
              <a:chExt cx="140191" cy="187737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AA840345-34FF-432F-B873-C1B45DF6A29A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FBDACEF-0A56-4D70-9CC4-C4BAF6632EF6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0D2D0C8-FE07-4CB9-B0E9-4E69860EEB87}"/>
                </a:ext>
              </a:extLst>
            </p:cNvPr>
            <p:cNvSpPr/>
            <p:nvPr/>
          </p:nvSpPr>
          <p:spPr>
            <a:xfrm rot="20962715">
              <a:off x="5836728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0294384-0514-4798-A214-B3AE0239F2CF}"/>
              </a:ext>
            </a:extLst>
          </p:cNvPr>
          <p:cNvGrpSpPr/>
          <p:nvPr/>
        </p:nvGrpSpPr>
        <p:grpSpPr>
          <a:xfrm>
            <a:off x="4205111" y="823153"/>
            <a:ext cx="1444234" cy="2687630"/>
            <a:chOff x="7032841" y="1422319"/>
            <a:chExt cx="1735601" cy="322984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0A1EAFE-FE9E-4303-B43C-BB6A193663C2}"/>
                </a:ext>
              </a:extLst>
            </p:cNvPr>
            <p:cNvGrpSpPr/>
            <p:nvPr/>
          </p:nvGrpSpPr>
          <p:grpSpPr>
            <a:xfrm>
              <a:off x="7032841" y="3061312"/>
              <a:ext cx="757099" cy="273158"/>
              <a:chOff x="1504949" y="3001153"/>
              <a:chExt cx="757099" cy="273158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05069809-A504-45A5-AED5-37C71C622CE9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AC8DFA1-58E5-4FBF-8700-65E0898BAD67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73" name="台形 72">
                  <a:extLst>
                    <a:ext uri="{FF2B5EF4-FFF2-40B4-BE49-F238E27FC236}">
                      <a16:creationId xmlns:a16="http://schemas.microsoft.com/office/drawing/2014/main" id="{9779E50E-4F52-437F-A467-A1A80FF42A9C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E685E8D-CAE5-43EF-84C6-4FBF7596AB54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四角形: 上の 2 つの角を丸める 16">
                <a:extLst>
                  <a:ext uri="{FF2B5EF4-FFF2-40B4-BE49-F238E27FC236}">
                    <a16:creationId xmlns:a16="http://schemas.microsoft.com/office/drawing/2014/main" id="{6B468C4C-012D-467E-98D0-55DAE0A6856B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FD16726-96C9-475B-A91B-ED66B662961D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617DF97B-3CFB-4A12-BBDB-592ED837B4D7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F17349CA-9E6A-4AD1-9CD9-605204E2995E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31D9E20A-1A8A-440E-9904-9A8830D734CE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CD8C03CC-E943-42D9-990E-D1937D447173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7DEBFB7F-982C-4469-B16C-176F405CB303}"/>
                </a:ext>
              </a:extLst>
            </p:cNvPr>
            <p:cNvSpPr/>
            <p:nvPr/>
          </p:nvSpPr>
          <p:spPr>
            <a:xfrm rot="2700000">
              <a:off x="74910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BE8CF463-C3B6-44C3-86B8-503CAC6EE482}"/>
                </a:ext>
              </a:extLst>
            </p:cNvPr>
            <p:cNvSpPr/>
            <p:nvPr/>
          </p:nvSpPr>
          <p:spPr>
            <a:xfrm rot="10800000">
              <a:off x="7836410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FB86D55-D9CD-4F42-A86E-1262B69AE795}"/>
                </a:ext>
              </a:extLst>
            </p:cNvPr>
            <p:cNvSpPr/>
            <p:nvPr/>
          </p:nvSpPr>
          <p:spPr>
            <a:xfrm>
              <a:off x="7677076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307E55D2-AE81-4F49-A2E1-19E36745D63E}"/>
                </a:ext>
              </a:extLst>
            </p:cNvPr>
            <p:cNvSpPr/>
            <p:nvPr/>
          </p:nvSpPr>
          <p:spPr>
            <a:xfrm rot="10800000">
              <a:off x="7905104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B7D42BC-93D0-459E-B957-92694D247A3A}"/>
                </a:ext>
              </a:extLst>
            </p:cNvPr>
            <p:cNvSpPr/>
            <p:nvPr/>
          </p:nvSpPr>
          <p:spPr>
            <a:xfrm>
              <a:off x="7745771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0AF66744-8520-49E0-AA76-7DACEA53FCC2}"/>
                </a:ext>
              </a:extLst>
            </p:cNvPr>
            <p:cNvSpPr/>
            <p:nvPr/>
          </p:nvSpPr>
          <p:spPr>
            <a:xfrm rot="10800000">
              <a:off x="77142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5A20C43F-D575-47C5-8AA6-6C9B94B044F0}"/>
                </a:ext>
              </a:extLst>
            </p:cNvPr>
            <p:cNvSpPr/>
            <p:nvPr/>
          </p:nvSpPr>
          <p:spPr>
            <a:xfrm rot="10800000">
              <a:off x="77857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1CEE625E-BFEE-4373-AC10-5D9F75719335}"/>
                </a:ext>
              </a:extLst>
            </p:cNvPr>
            <p:cNvSpPr/>
            <p:nvPr/>
          </p:nvSpPr>
          <p:spPr>
            <a:xfrm>
              <a:off x="784755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8F190022-6E29-4222-8D6F-A9073C3F8B5C}"/>
                </a:ext>
              </a:extLst>
            </p:cNvPr>
            <p:cNvSpPr/>
            <p:nvPr/>
          </p:nvSpPr>
          <p:spPr>
            <a:xfrm>
              <a:off x="769515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60C080A-9A83-4EA6-9B60-9C8B538929D4}"/>
                </a:ext>
              </a:extLst>
            </p:cNvPr>
            <p:cNvSpPr/>
            <p:nvPr/>
          </p:nvSpPr>
          <p:spPr>
            <a:xfrm rot="20700000">
              <a:off x="770323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C812329-D159-477E-BD51-016C26904814}"/>
                </a:ext>
              </a:extLst>
            </p:cNvPr>
            <p:cNvSpPr/>
            <p:nvPr/>
          </p:nvSpPr>
          <p:spPr>
            <a:xfrm rot="1800000">
              <a:off x="7578038" y="1422319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1">
              <a:extLst>
                <a:ext uri="{FF2B5EF4-FFF2-40B4-BE49-F238E27FC236}">
                  <a16:creationId xmlns:a16="http://schemas.microsoft.com/office/drawing/2014/main" id="{4C95823F-D8DC-4F09-AA7B-4D8623D8E442}"/>
                </a:ext>
              </a:extLst>
            </p:cNvPr>
            <p:cNvSpPr/>
            <p:nvPr/>
          </p:nvSpPr>
          <p:spPr>
            <a:xfrm rot="1800000">
              <a:off x="7416501" y="181449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DAEDFB95-BE4E-44B4-A0D3-65B4D5ACE131}"/>
                </a:ext>
              </a:extLst>
            </p:cNvPr>
            <p:cNvSpPr/>
            <p:nvPr/>
          </p:nvSpPr>
          <p:spPr>
            <a:xfrm rot="1800000">
              <a:off x="7484304" y="1485843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44424F15-F092-4670-96C2-88D8DE7BC0AE}"/>
                </a:ext>
              </a:extLst>
            </p:cNvPr>
            <p:cNvSpPr/>
            <p:nvPr/>
          </p:nvSpPr>
          <p:spPr>
            <a:xfrm rot="7200000">
              <a:off x="7795552" y="1604102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62A588C-3C3C-4448-A911-62D06EFA3366}"/>
                </a:ext>
              </a:extLst>
            </p:cNvPr>
            <p:cNvSpPr/>
            <p:nvPr/>
          </p:nvSpPr>
          <p:spPr>
            <a:xfrm rot="16974948">
              <a:off x="7717700" y="1725784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A3624430-D891-4FEF-B02B-B8D122957597}"/>
                </a:ext>
              </a:extLst>
            </p:cNvPr>
            <p:cNvSpPr/>
            <p:nvPr/>
          </p:nvSpPr>
          <p:spPr>
            <a:xfrm rot="1800000">
              <a:off x="7602158" y="173815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967ADC5-1B98-4350-BF56-B52802B3049D}"/>
                </a:ext>
              </a:extLst>
            </p:cNvPr>
            <p:cNvSpPr/>
            <p:nvPr/>
          </p:nvSpPr>
          <p:spPr>
            <a:xfrm rot="1800000">
              <a:off x="7614193" y="17876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422314B-0A0D-453B-8DF5-70525B0B3B7D}"/>
                </a:ext>
              </a:extLst>
            </p:cNvPr>
            <p:cNvSpPr/>
            <p:nvPr/>
          </p:nvSpPr>
          <p:spPr>
            <a:xfrm rot="11359813">
              <a:off x="7967092" y="1774764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440EED6-0E33-4E5F-9F4E-480420F0E813}"/>
                </a:ext>
              </a:extLst>
            </p:cNvPr>
            <p:cNvSpPr/>
            <p:nvPr/>
          </p:nvSpPr>
          <p:spPr>
            <a:xfrm rot="3600000">
              <a:off x="7803753" y="1561761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70981C0-5538-4914-8AFB-31401DA0D1C7}"/>
                </a:ext>
              </a:extLst>
            </p:cNvPr>
            <p:cNvSpPr/>
            <p:nvPr/>
          </p:nvSpPr>
          <p:spPr>
            <a:xfrm>
              <a:off x="78131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台形 227">
              <a:extLst>
                <a:ext uri="{FF2B5EF4-FFF2-40B4-BE49-F238E27FC236}">
                  <a16:creationId xmlns:a16="http://schemas.microsoft.com/office/drawing/2014/main" id="{61A0FFC2-8A82-4921-9EBA-4A64612C636E}"/>
                </a:ext>
              </a:extLst>
            </p:cNvPr>
            <p:cNvSpPr/>
            <p:nvPr/>
          </p:nvSpPr>
          <p:spPr>
            <a:xfrm rot="10800000">
              <a:off x="78210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E21A9201-4E7C-4DA8-9ED6-BD5F525AA4BE}"/>
                </a:ext>
              </a:extLst>
            </p:cNvPr>
            <p:cNvGrpSpPr/>
            <p:nvPr/>
          </p:nvGrpSpPr>
          <p:grpSpPr>
            <a:xfrm>
              <a:off x="7336838" y="2129774"/>
              <a:ext cx="140191" cy="187737"/>
              <a:chOff x="419502" y="2113475"/>
              <a:chExt cx="140191" cy="187737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BEB90A6A-5388-4F48-B8E4-1A00FDAB52CA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7BAED15-68C1-4B86-BF48-4F78FF7585BD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08147AB-4489-4E5C-85FD-76A50808B81C}"/>
                </a:ext>
              </a:extLst>
            </p:cNvPr>
            <p:cNvSpPr/>
            <p:nvPr/>
          </p:nvSpPr>
          <p:spPr>
            <a:xfrm rot="20962715">
              <a:off x="7408352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985EC1B-463F-4E16-B46E-8A180C08A7D8}"/>
              </a:ext>
            </a:extLst>
          </p:cNvPr>
          <p:cNvGrpSpPr/>
          <p:nvPr/>
        </p:nvGrpSpPr>
        <p:grpSpPr>
          <a:xfrm>
            <a:off x="7286968" y="767379"/>
            <a:ext cx="1479951" cy="2743404"/>
            <a:chOff x="8658754" y="1355293"/>
            <a:chExt cx="1778523" cy="329687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14E9ED8B-4D66-4195-9FEC-5BED0DF20AB9}"/>
                </a:ext>
              </a:extLst>
            </p:cNvPr>
            <p:cNvGrpSpPr/>
            <p:nvPr/>
          </p:nvGrpSpPr>
          <p:grpSpPr>
            <a:xfrm>
              <a:off x="8658754" y="3061312"/>
              <a:ext cx="757099" cy="273158"/>
              <a:chOff x="1504949" y="3001153"/>
              <a:chExt cx="757099" cy="273158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3E08969-D80F-4E9D-93ED-95D15DDDE230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FCA3DDE8-2BE5-4978-ACB1-3F3169F8A858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C6887C9D-54D0-40E2-8690-47E481A12566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E8CF39D-F985-4035-A80A-0A3A4DD59B64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四角形: 上の 2 つの角を丸める 16">
                <a:extLst>
                  <a:ext uri="{FF2B5EF4-FFF2-40B4-BE49-F238E27FC236}">
                    <a16:creationId xmlns:a16="http://schemas.microsoft.com/office/drawing/2014/main" id="{C09E3EC5-5605-4D44-9839-E857C78D2BBA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BD55AB03-3D1B-41A4-810C-A06B15B294C3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BD42DB4A-B599-4E10-A35D-326B4A01EF60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0BAFD0C0-4153-4E7C-84AE-3584CA3DD457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E076B7DB-318C-4857-93D3-72EA4097F1FE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68896125-9559-4312-AF27-4188CCE1EF58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09A84EF-0754-4B60-ACA3-F51ADDA547F7}"/>
                </a:ext>
              </a:extLst>
            </p:cNvPr>
            <p:cNvSpPr/>
            <p:nvPr/>
          </p:nvSpPr>
          <p:spPr>
            <a:xfrm rot="2700000">
              <a:off x="91166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台形 77">
              <a:extLst>
                <a:ext uri="{FF2B5EF4-FFF2-40B4-BE49-F238E27FC236}">
                  <a16:creationId xmlns:a16="http://schemas.microsoft.com/office/drawing/2014/main" id="{5CE378AF-72C9-468A-BECC-AA0714DC3374}"/>
                </a:ext>
              </a:extLst>
            </p:cNvPr>
            <p:cNvSpPr/>
            <p:nvPr/>
          </p:nvSpPr>
          <p:spPr>
            <a:xfrm rot="10800000">
              <a:off x="94365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F3CEF46-EF13-4332-80DA-2FDF5092DF6B}"/>
                </a:ext>
              </a:extLst>
            </p:cNvPr>
            <p:cNvSpPr/>
            <p:nvPr/>
          </p:nvSpPr>
          <p:spPr>
            <a:xfrm>
              <a:off x="92771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63ADBD4F-B7FD-484E-9D06-DCC1A27A2D1A}"/>
                </a:ext>
              </a:extLst>
            </p:cNvPr>
            <p:cNvSpPr/>
            <p:nvPr/>
          </p:nvSpPr>
          <p:spPr>
            <a:xfrm rot="10800000">
              <a:off x="95051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BB16E11-082B-49B0-A335-440B47E4DA94}"/>
                </a:ext>
              </a:extLst>
            </p:cNvPr>
            <p:cNvSpPr/>
            <p:nvPr/>
          </p:nvSpPr>
          <p:spPr>
            <a:xfrm>
              <a:off x="93458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90A71443-31DA-43C1-A0AB-BE37F2FC7416}"/>
                </a:ext>
              </a:extLst>
            </p:cNvPr>
            <p:cNvSpPr/>
            <p:nvPr/>
          </p:nvSpPr>
          <p:spPr>
            <a:xfrm>
              <a:off x="94795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126631C0-526F-41AE-A65F-60B14B2BAE98}"/>
                </a:ext>
              </a:extLst>
            </p:cNvPr>
            <p:cNvSpPr/>
            <p:nvPr/>
          </p:nvSpPr>
          <p:spPr>
            <a:xfrm>
              <a:off x="9276302" y="355599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735917DF-4D4B-42AC-B56A-69E8EF0CBAFD}"/>
                </a:ext>
              </a:extLst>
            </p:cNvPr>
            <p:cNvSpPr/>
            <p:nvPr/>
          </p:nvSpPr>
          <p:spPr>
            <a:xfrm>
              <a:off x="93271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283AFC9-71AE-4051-923F-28A7306F220D}"/>
                </a:ext>
              </a:extLst>
            </p:cNvPr>
            <p:cNvSpPr/>
            <p:nvPr/>
          </p:nvSpPr>
          <p:spPr>
            <a:xfrm rot="20700000">
              <a:off x="933518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629F0FE-BEEF-457E-BD21-4389DA13CFC1}"/>
                </a:ext>
              </a:extLst>
            </p:cNvPr>
            <p:cNvSpPr/>
            <p:nvPr/>
          </p:nvSpPr>
          <p:spPr>
            <a:xfrm>
              <a:off x="94514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台形 227">
              <a:extLst>
                <a:ext uri="{FF2B5EF4-FFF2-40B4-BE49-F238E27FC236}">
                  <a16:creationId xmlns:a16="http://schemas.microsoft.com/office/drawing/2014/main" id="{BC541A5D-AC3B-4305-AA3B-F5D36E336D6C}"/>
                </a:ext>
              </a:extLst>
            </p:cNvPr>
            <p:cNvSpPr/>
            <p:nvPr/>
          </p:nvSpPr>
          <p:spPr>
            <a:xfrm rot="10800000">
              <a:off x="94593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041B3BF3-0A71-49F6-AD03-C32D90C4D158}"/>
                </a:ext>
              </a:extLst>
            </p:cNvPr>
            <p:cNvSpPr/>
            <p:nvPr/>
          </p:nvSpPr>
          <p:spPr>
            <a:xfrm>
              <a:off x="9303855" y="1355293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1">
              <a:extLst>
                <a:ext uri="{FF2B5EF4-FFF2-40B4-BE49-F238E27FC236}">
                  <a16:creationId xmlns:a16="http://schemas.microsoft.com/office/drawing/2014/main" id="{F0F01846-F94D-43A1-877F-80626CF0395B}"/>
                </a:ext>
              </a:extLst>
            </p:cNvPr>
            <p:cNvSpPr/>
            <p:nvPr/>
          </p:nvSpPr>
          <p:spPr>
            <a:xfrm rot="1800000">
              <a:off x="9095672" y="1821786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90D6E07B-96A3-4951-B1E1-B92AA4147031}"/>
                </a:ext>
              </a:extLst>
            </p:cNvPr>
            <p:cNvSpPr/>
            <p:nvPr/>
          </p:nvSpPr>
          <p:spPr>
            <a:xfrm rot="1800000">
              <a:off x="9166337" y="1494784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623073A1-2C0A-4EB5-B046-B45FF3F7293B}"/>
                </a:ext>
              </a:extLst>
            </p:cNvPr>
            <p:cNvSpPr/>
            <p:nvPr/>
          </p:nvSpPr>
          <p:spPr>
            <a:xfrm rot="1800000">
              <a:off x="9339604" y="1776371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E17503C8-6771-429C-B136-C54BEDD57AC0}"/>
                </a:ext>
              </a:extLst>
            </p:cNvPr>
            <p:cNvSpPr/>
            <p:nvPr/>
          </p:nvSpPr>
          <p:spPr>
            <a:xfrm rot="7200000">
              <a:off x="9472086" y="1609870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1DBC16F-35D5-4FAC-967A-2BEB560258DD}"/>
                </a:ext>
              </a:extLst>
            </p:cNvPr>
            <p:cNvSpPr/>
            <p:nvPr/>
          </p:nvSpPr>
          <p:spPr>
            <a:xfrm rot="11359813">
              <a:off x="9656946" y="183159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7935B4D8-D9C9-4CFF-8463-596B81D4DC28}"/>
                </a:ext>
              </a:extLst>
            </p:cNvPr>
            <p:cNvSpPr/>
            <p:nvPr/>
          </p:nvSpPr>
          <p:spPr>
            <a:xfrm rot="1800000">
              <a:off x="9699154" y="204788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FED3E0EF-BF52-4B5C-927A-C08B3462A2AF}"/>
                </a:ext>
              </a:extLst>
            </p:cNvPr>
            <p:cNvSpPr/>
            <p:nvPr/>
          </p:nvSpPr>
          <p:spPr>
            <a:xfrm rot="1800000">
              <a:off x="9706282" y="207091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7EC8A3D2-93B5-4BBE-BF7F-CF24181E6028}"/>
                </a:ext>
              </a:extLst>
            </p:cNvPr>
            <p:cNvSpPr/>
            <p:nvPr/>
          </p:nvSpPr>
          <p:spPr>
            <a:xfrm rot="11883217">
              <a:off x="9676386" y="1497278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3DBF025E-BA8D-4F65-A2DC-AE59D8F058BF}"/>
                </a:ext>
              </a:extLst>
            </p:cNvPr>
            <p:cNvSpPr/>
            <p:nvPr/>
          </p:nvSpPr>
          <p:spPr>
            <a:xfrm rot="4060775">
              <a:off x="9571218" y="154353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5F6BA96-6554-46F4-B277-50B491DBF8F0}"/>
                </a:ext>
              </a:extLst>
            </p:cNvPr>
            <p:cNvSpPr/>
            <p:nvPr/>
          </p:nvSpPr>
          <p:spPr>
            <a:xfrm rot="16974948">
              <a:off x="9455047" y="1811617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595E3A2-6AA1-47EB-80BD-7200B2210F56}"/>
                </a:ext>
              </a:extLst>
            </p:cNvPr>
            <p:cNvGrpSpPr/>
            <p:nvPr/>
          </p:nvGrpSpPr>
          <p:grpSpPr>
            <a:xfrm>
              <a:off x="9022763" y="2129774"/>
              <a:ext cx="140191" cy="187737"/>
              <a:chOff x="419502" y="2113475"/>
              <a:chExt cx="140191" cy="187737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7C87DBB6-9E74-4168-96C7-55AC6C7C679F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3C519E28-B43F-4779-BE44-3A21AA0087A1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5A9BA18-630F-41CE-9F7D-750DD16869E4}"/>
                </a:ext>
              </a:extLst>
            </p:cNvPr>
            <p:cNvSpPr/>
            <p:nvPr/>
          </p:nvSpPr>
          <p:spPr>
            <a:xfrm rot="20962715">
              <a:off x="9094277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A94FC5C-0A5F-490F-937D-760E349979F1}"/>
              </a:ext>
            </a:extLst>
          </p:cNvPr>
          <p:cNvGrpSpPr/>
          <p:nvPr/>
        </p:nvGrpSpPr>
        <p:grpSpPr>
          <a:xfrm>
            <a:off x="1313512" y="3775373"/>
            <a:ext cx="1314103" cy="2675672"/>
            <a:chOff x="5503753" y="1436690"/>
            <a:chExt cx="1579216" cy="3215474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F512065-A9BB-4442-AB6D-FB408E3B90BD}"/>
                </a:ext>
              </a:extLst>
            </p:cNvPr>
            <p:cNvGrpSpPr/>
            <p:nvPr/>
          </p:nvGrpSpPr>
          <p:grpSpPr>
            <a:xfrm>
              <a:off x="5503753" y="3151657"/>
              <a:ext cx="757099" cy="273158"/>
              <a:chOff x="1504949" y="3001153"/>
              <a:chExt cx="757099" cy="273158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4F8A7339-D348-4A8D-A517-04DCDBF22839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74299AB6-F7E8-4F95-AD01-89F4608479F8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928E9C3C-41E6-4C39-9312-CC9588A65724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9C003E2-91F8-46CA-B996-1D9D5742F101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1" name="四角形: 上の 2 つの角を丸める 16">
                <a:extLst>
                  <a:ext uri="{FF2B5EF4-FFF2-40B4-BE49-F238E27FC236}">
                    <a16:creationId xmlns:a16="http://schemas.microsoft.com/office/drawing/2014/main" id="{E44DFB5B-4265-43EC-A6C2-15A865616798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85AABE20-892C-4BAD-9CC2-C6DE764FCD01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A632D2AA-BE72-4F07-A546-03347220B1BE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09C10DCC-868F-4F48-9FD2-AE94A21D5454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46223796-8B5A-4E65-B7F2-3FBF55D55E56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四角形: 上の 2 つの角を丸める 145">
                  <a:extLst>
                    <a:ext uri="{FF2B5EF4-FFF2-40B4-BE49-F238E27FC236}">
                      <a16:creationId xmlns:a16="http://schemas.microsoft.com/office/drawing/2014/main" id="{848CD2C9-B154-4E45-9AFB-F680F61C1247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5" name="四角形: 上の 2 つの角を丸める 66">
              <a:extLst>
                <a:ext uri="{FF2B5EF4-FFF2-40B4-BE49-F238E27FC236}">
                  <a16:creationId xmlns:a16="http://schemas.microsoft.com/office/drawing/2014/main" id="{8E670809-3500-41FC-9554-ACC88B039EB8}"/>
                </a:ext>
              </a:extLst>
            </p:cNvPr>
            <p:cNvSpPr/>
            <p:nvPr/>
          </p:nvSpPr>
          <p:spPr>
            <a:xfrm rot="1800000">
              <a:off x="6104927" y="2879824"/>
              <a:ext cx="236208" cy="434810"/>
            </a:xfrm>
            <a:custGeom>
              <a:avLst/>
              <a:gdLst>
                <a:gd name="connsiteX0" fmla="*/ 118104 w 236207"/>
                <a:gd name="connsiteY0" fmla="*/ 0 h 552914"/>
                <a:gd name="connsiteX1" fmla="*/ 118104 w 236207"/>
                <a:gd name="connsiteY1" fmla="*/ 0 h 552914"/>
                <a:gd name="connsiteX2" fmla="*/ 236208 w 236207"/>
                <a:gd name="connsiteY2" fmla="*/ 118104 h 552914"/>
                <a:gd name="connsiteX3" fmla="*/ 236207 w 236207"/>
                <a:gd name="connsiteY3" fmla="*/ 552914 h 552914"/>
                <a:gd name="connsiteX4" fmla="*/ 236207 w 236207"/>
                <a:gd name="connsiteY4" fmla="*/ 552914 h 552914"/>
                <a:gd name="connsiteX5" fmla="*/ 0 w 236207"/>
                <a:gd name="connsiteY5" fmla="*/ 552914 h 552914"/>
                <a:gd name="connsiteX6" fmla="*/ 0 w 236207"/>
                <a:gd name="connsiteY6" fmla="*/ 552914 h 552914"/>
                <a:gd name="connsiteX7" fmla="*/ 0 w 236207"/>
                <a:gd name="connsiteY7" fmla="*/ 118104 h 552914"/>
                <a:gd name="connsiteX8" fmla="*/ 118104 w 236207"/>
                <a:gd name="connsiteY8" fmla="*/ 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8" fmla="*/ 209544 w 236208"/>
                <a:gd name="connsiteY8" fmla="*/ 91440 h 552914"/>
                <a:gd name="connsiteX0" fmla="*/ 118104 w 236208"/>
                <a:gd name="connsiteY0" fmla="*/ 0 h 552914"/>
                <a:gd name="connsiteX1" fmla="*/ 118104 w 236208"/>
                <a:gd name="connsiteY1" fmla="*/ 0 h 552914"/>
                <a:gd name="connsiteX2" fmla="*/ 236208 w 236208"/>
                <a:gd name="connsiteY2" fmla="*/ 118104 h 552914"/>
                <a:gd name="connsiteX3" fmla="*/ 236207 w 236208"/>
                <a:gd name="connsiteY3" fmla="*/ 552914 h 552914"/>
                <a:gd name="connsiteX4" fmla="*/ 236207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552914 h 552914"/>
                <a:gd name="connsiteX7" fmla="*/ 0 w 236208"/>
                <a:gd name="connsiteY7" fmla="*/ 118104 h 552914"/>
                <a:gd name="connsiteX0" fmla="*/ 118104 w 236208"/>
                <a:gd name="connsiteY0" fmla="*/ 0 h 552914"/>
                <a:gd name="connsiteX1" fmla="*/ 236208 w 236208"/>
                <a:gd name="connsiteY1" fmla="*/ 118104 h 552914"/>
                <a:gd name="connsiteX2" fmla="*/ 236207 w 236208"/>
                <a:gd name="connsiteY2" fmla="*/ 552914 h 552914"/>
                <a:gd name="connsiteX3" fmla="*/ 236207 w 236208"/>
                <a:gd name="connsiteY3" fmla="*/ 552914 h 552914"/>
                <a:gd name="connsiteX4" fmla="*/ 0 w 236208"/>
                <a:gd name="connsiteY4" fmla="*/ 552914 h 552914"/>
                <a:gd name="connsiteX5" fmla="*/ 0 w 236208"/>
                <a:gd name="connsiteY5" fmla="*/ 552914 h 552914"/>
                <a:gd name="connsiteX6" fmla="*/ 0 w 236208"/>
                <a:gd name="connsiteY6" fmla="*/ 118104 h 552914"/>
                <a:gd name="connsiteX0" fmla="*/ 236208 w 236208"/>
                <a:gd name="connsiteY0" fmla="*/ 0 h 434810"/>
                <a:gd name="connsiteX1" fmla="*/ 236207 w 236208"/>
                <a:gd name="connsiteY1" fmla="*/ 434810 h 434810"/>
                <a:gd name="connsiteX2" fmla="*/ 236207 w 236208"/>
                <a:gd name="connsiteY2" fmla="*/ 434810 h 434810"/>
                <a:gd name="connsiteX3" fmla="*/ 0 w 236208"/>
                <a:gd name="connsiteY3" fmla="*/ 434810 h 434810"/>
                <a:gd name="connsiteX4" fmla="*/ 0 w 236208"/>
                <a:gd name="connsiteY4" fmla="*/ 434810 h 434810"/>
                <a:gd name="connsiteX5" fmla="*/ 0 w 236208"/>
                <a:gd name="connsiteY5" fmla="*/ 0 h 434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434810">
                  <a:moveTo>
                    <a:pt x="236208" y="0"/>
                  </a:moveTo>
                  <a:cubicBezTo>
                    <a:pt x="236208" y="144937"/>
                    <a:pt x="236207" y="289873"/>
                    <a:pt x="236207" y="434810"/>
                  </a:cubicBezTo>
                  <a:lnTo>
                    <a:pt x="236207" y="434810"/>
                  </a:lnTo>
                  <a:lnTo>
                    <a:pt x="0" y="434810"/>
                  </a:lnTo>
                  <a:lnTo>
                    <a:pt x="0" y="434810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B9E36513-0153-4F69-A693-0C09F7C715AA}"/>
                </a:ext>
              </a:extLst>
            </p:cNvPr>
            <p:cNvSpPr/>
            <p:nvPr/>
          </p:nvSpPr>
          <p:spPr>
            <a:xfrm rot="10800000">
              <a:off x="62488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ABF9786C-BCF4-4549-A565-3C47EB7BAB2B}"/>
                </a:ext>
              </a:extLst>
            </p:cNvPr>
            <p:cNvSpPr/>
            <p:nvPr/>
          </p:nvSpPr>
          <p:spPr>
            <a:xfrm>
              <a:off x="60894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>
              <a:extLst>
                <a:ext uri="{FF2B5EF4-FFF2-40B4-BE49-F238E27FC236}">
                  <a16:creationId xmlns:a16="http://schemas.microsoft.com/office/drawing/2014/main" id="{ED8BACE7-59DC-401A-A929-877AA647CF7E}"/>
                </a:ext>
              </a:extLst>
            </p:cNvPr>
            <p:cNvSpPr/>
            <p:nvPr/>
          </p:nvSpPr>
          <p:spPr>
            <a:xfrm rot="10800000">
              <a:off x="63174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1FD55575-00B0-4A82-8B12-5AA17F5FB95E}"/>
                </a:ext>
              </a:extLst>
            </p:cNvPr>
            <p:cNvSpPr/>
            <p:nvPr/>
          </p:nvSpPr>
          <p:spPr>
            <a:xfrm>
              <a:off x="61581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9469D13D-F0A4-4541-8A24-00824D9C9965}"/>
                </a:ext>
              </a:extLst>
            </p:cNvPr>
            <p:cNvSpPr/>
            <p:nvPr/>
          </p:nvSpPr>
          <p:spPr>
            <a:xfrm>
              <a:off x="62918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F67EB96F-9873-4B15-AA89-0937FA7E5B1E}"/>
                </a:ext>
              </a:extLst>
            </p:cNvPr>
            <p:cNvSpPr/>
            <p:nvPr/>
          </p:nvSpPr>
          <p:spPr>
            <a:xfrm>
              <a:off x="6088602" y="3555999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8F1BEE9B-E2A5-47AC-9622-1C7249F92DB2}"/>
                </a:ext>
              </a:extLst>
            </p:cNvPr>
            <p:cNvSpPr/>
            <p:nvPr/>
          </p:nvSpPr>
          <p:spPr>
            <a:xfrm>
              <a:off x="61394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1">
              <a:extLst>
                <a:ext uri="{FF2B5EF4-FFF2-40B4-BE49-F238E27FC236}">
                  <a16:creationId xmlns:a16="http://schemas.microsoft.com/office/drawing/2014/main" id="{3B84FD2F-38FB-4F6A-870C-59E14546EFFD}"/>
                </a:ext>
              </a:extLst>
            </p:cNvPr>
            <p:cNvSpPr/>
            <p:nvPr/>
          </p:nvSpPr>
          <p:spPr>
            <a:xfrm rot="1800000">
              <a:off x="5852259" y="1833632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D316DD7-B725-493A-B428-795F05C826B0}"/>
                </a:ext>
              </a:extLst>
            </p:cNvPr>
            <p:cNvSpPr/>
            <p:nvPr/>
          </p:nvSpPr>
          <p:spPr>
            <a:xfrm rot="1800000">
              <a:off x="5908237" y="1498151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0440 w 1112808"/>
                <a:gd name="connsiteY8" fmla="*/ 1151820 h 1204554"/>
                <a:gd name="connsiteX9" fmla="*/ 351341 w 1112808"/>
                <a:gd name="connsiteY9" fmla="*/ 1111309 h 1204554"/>
                <a:gd name="connsiteX10" fmla="*/ 377425 w 1112808"/>
                <a:gd name="connsiteY10" fmla="*/ 977919 h 1204554"/>
                <a:gd name="connsiteX11" fmla="*/ 135789 w 1112808"/>
                <a:gd name="connsiteY11" fmla="*/ 863905 h 1204554"/>
                <a:gd name="connsiteX12" fmla="*/ 62641 w 1112808"/>
                <a:gd name="connsiteY12" fmla="*/ 897553 h 1204554"/>
                <a:gd name="connsiteX13" fmla="*/ 57412 w 1112808"/>
                <a:gd name="connsiteY13" fmla="*/ 902732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0440" y="1151820"/>
                  </a:lnTo>
                  <a:lnTo>
                    <a:pt x="351341" y="1111309"/>
                  </a:lnTo>
                  <a:cubicBezTo>
                    <a:pt x="378894" y="1071578"/>
                    <a:pt x="389766" y="1023975"/>
                    <a:pt x="377425" y="977919"/>
                  </a:cubicBezTo>
                  <a:cubicBezTo>
                    <a:pt x="352743" y="885806"/>
                    <a:pt x="244559" y="834760"/>
                    <a:pt x="135789" y="863905"/>
                  </a:cubicBezTo>
                  <a:cubicBezTo>
                    <a:pt x="108597" y="871191"/>
                    <a:pt x="83942" y="882800"/>
                    <a:pt x="62641" y="897553"/>
                  </a:cubicBezTo>
                  <a:lnTo>
                    <a:pt x="57412" y="902732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3A7B9DFB-6242-4BC1-8AA4-1C520672FCEF}"/>
                </a:ext>
              </a:extLst>
            </p:cNvPr>
            <p:cNvSpPr/>
            <p:nvPr/>
          </p:nvSpPr>
          <p:spPr>
            <a:xfrm rot="1800000">
              <a:off x="6041932" y="1750034"/>
              <a:ext cx="162504" cy="222300"/>
            </a:xfrm>
            <a:custGeom>
              <a:avLst/>
              <a:gdLst>
                <a:gd name="connsiteX0" fmla="*/ 4834 w 162504"/>
                <a:gd name="connsiteY0" fmla="*/ 0 h 222300"/>
                <a:gd name="connsiteX1" fmla="*/ 58313 w 162504"/>
                <a:gd name="connsiteY1" fmla="*/ 60606 h 222300"/>
                <a:gd name="connsiteX2" fmla="*/ 59634 w 162504"/>
                <a:gd name="connsiteY2" fmla="*/ 61270 h 222300"/>
                <a:gd name="connsiteX3" fmla="*/ 64369 w 162504"/>
                <a:gd name="connsiteY3" fmla="*/ 48858 h 222300"/>
                <a:gd name="connsiteX4" fmla="*/ 105018 w 162504"/>
                <a:gd name="connsiteY4" fmla="*/ 19100 h 222300"/>
                <a:gd name="connsiteX5" fmla="*/ 162504 w 162504"/>
                <a:gd name="connsiteY5" fmla="*/ 120700 h 222300"/>
                <a:gd name="connsiteX6" fmla="*/ 105018 w 162504"/>
                <a:gd name="connsiteY6" fmla="*/ 222300 h 222300"/>
                <a:gd name="connsiteX7" fmla="*/ 47532 w 162504"/>
                <a:gd name="connsiteY7" fmla="*/ 120700 h 222300"/>
                <a:gd name="connsiteX8" fmla="*/ 51697 w 162504"/>
                <a:gd name="connsiteY8" fmla="*/ 84240 h 222300"/>
                <a:gd name="connsiteX9" fmla="*/ 44292 w 162504"/>
                <a:gd name="connsiteY9" fmla="*/ 81512 h 222300"/>
                <a:gd name="connsiteX10" fmla="*/ 4834 w 162504"/>
                <a:gd name="connsiteY10" fmla="*/ 0 h 22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2504" h="222300">
                  <a:moveTo>
                    <a:pt x="4834" y="0"/>
                  </a:moveTo>
                  <a:cubicBezTo>
                    <a:pt x="14031" y="21904"/>
                    <a:pt x="33496" y="43962"/>
                    <a:pt x="58313" y="60606"/>
                  </a:cubicBezTo>
                  <a:lnTo>
                    <a:pt x="59634" y="61270"/>
                  </a:lnTo>
                  <a:lnTo>
                    <a:pt x="64369" y="48858"/>
                  </a:lnTo>
                  <a:cubicBezTo>
                    <a:pt x="74772" y="30472"/>
                    <a:pt x="89144" y="19100"/>
                    <a:pt x="105018" y="19100"/>
                  </a:cubicBezTo>
                  <a:cubicBezTo>
                    <a:pt x="136767" y="19100"/>
                    <a:pt x="162504" y="64588"/>
                    <a:pt x="162504" y="120700"/>
                  </a:cubicBezTo>
                  <a:cubicBezTo>
                    <a:pt x="162504" y="176812"/>
                    <a:pt x="136767" y="222300"/>
                    <a:pt x="105018" y="222300"/>
                  </a:cubicBezTo>
                  <a:cubicBezTo>
                    <a:pt x="73269" y="222300"/>
                    <a:pt x="47532" y="176812"/>
                    <a:pt x="47532" y="120700"/>
                  </a:cubicBezTo>
                  <a:lnTo>
                    <a:pt x="51697" y="84240"/>
                  </a:lnTo>
                  <a:lnTo>
                    <a:pt x="44292" y="81512"/>
                  </a:lnTo>
                  <a:cubicBezTo>
                    <a:pt x="8436" y="57465"/>
                    <a:pt x="-9230" y="20971"/>
                    <a:pt x="483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189EB90-62D9-49A7-8DCF-44D1429EB58C}"/>
                </a:ext>
              </a:extLst>
            </p:cNvPr>
            <p:cNvSpPr/>
            <p:nvPr/>
          </p:nvSpPr>
          <p:spPr>
            <a:xfrm rot="1800000">
              <a:off x="5880922" y="1436690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29A19A2C-EEC5-42BD-97BF-7BBB25A95918}"/>
                </a:ext>
              </a:extLst>
            </p:cNvPr>
            <p:cNvSpPr/>
            <p:nvPr/>
          </p:nvSpPr>
          <p:spPr>
            <a:xfrm rot="1800000">
              <a:off x="6441054" y="205125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63E6632-C53B-4DAB-95EB-E57858375125}"/>
                </a:ext>
              </a:extLst>
            </p:cNvPr>
            <p:cNvSpPr/>
            <p:nvPr/>
          </p:nvSpPr>
          <p:spPr>
            <a:xfrm rot="1800000">
              <a:off x="6448182" y="207428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6B39238A-B01C-4021-987C-DE03D200E22D}"/>
                </a:ext>
              </a:extLst>
            </p:cNvPr>
            <p:cNvSpPr/>
            <p:nvPr/>
          </p:nvSpPr>
          <p:spPr>
            <a:xfrm rot="1082521" flipH="1">
              <a:off x="6450852" y="1673102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FB73E5BA-A9DD-4B92-877C-BC3BFC140FCD}"/>
                </a:ext>
              </a:extLst>
            </p:cNvPr>
            <p:cNvSpPr/>
            <p:nvPr/>
          </p:nvSpPr>
          <p:spPr>
            <a:xfrm rot="7200000">
              <a:off x="6211792" y="1628467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C031EAD4-CA2F-4DAC-A79B-FE20824C03C1}"/>
                </a:ext>
              </a:extLst>
            </p:cNvPr>
            <p:cNvSpPr/>
            <p:nvPr/>
          </p:nvSpPr>
          <p:spPr>
            <a:xfrm rot="1800000">
              <a:off x="6108814" y="1826796"/>
              <a:ext cx="69180" cy="691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0EC3E63-6B1F-43E7-B0EE-3E390D28B9C1}"/>
                </a:ext>
              </a:extLst>
            </p:cNvPr>
            <p:cNvGrpSpPr/>
            <p:nvPr/>
          </p:nvGrpSpPr>
          <p:grpSpPr>
            <a:xfrm rot="20948186">
              <a:off x="6198362" y="2993687"/>
              <a:ext cx="363655" cy="976662"/>
              <a:chOff x="6111046" y="2993687"/>
              <a:chExt cx="363655" cy="976662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2DE41F5-1230-4BA3-B257-77F9C683EC8B}"/>
                  </a:ext>
                </a:extLst>
              </p:cNvPr>
              <p:cNvSpPr/>
              <p:nvPr/>
            </p:nvSpPr>
            <p:spPr>
              <a:xfrm rot="900000">
                <a:off x="6111046" y="3188524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8" name="四角形: 上の 2 つの角を丸める 66">
                <a:extLst>
                  <a:ext uri="{FF2B5EF4-FFF2-40B4-BE49-F238E27FC236}">
                    <a16:creationId xmlns:a16="http://schemas.microsoft.com/office/drawing/2014/main" id="{2389C4F3-E22B-410C-8EA7-388C9B37C814}"/>
                  </a:ext>
                </a:extLst>
              </p:cNvPr>
              <p:cNvSpPr/>
              <p:nvPr/>
            </p:nvSpPr>
            <p:spPr>
              <a:xfrm rot="678569">
                <a:off x="6238493" y="2993687"/>
                <a:ext cx="236208" cy="434810"/>
              </a:xfrm>
              <a:custGeom>
                <a:avLst/>
                <a:gdLst>
                  <a:gd name="connsiteX0" fmla="*/ 118104 w 236207"/>
                  <a:gd name="connsiteY0" fmla="*/ 0 h 552914"/>
                  <a:gd name="connsiteX1" fmla="*/ 118104 w 236207"/>
                  <a:gd name="connsiteY1" fmla="*/ 0 h 552914"/>
                  <a:gd name="connsiteX2" fmla="*/ 236208 w 236207"/>
                  <a:gd name="connsiteY2" fmla="*/ 118104 h 552914"/>
                  <a:gd name="connsiteX3" fmla="*/ 236207 w 236207"/>
                  <a:gd name="connsiteY3" fmla="*/ 552914 h 552914"/>
                  <a:gd name="connsiteX4" fmla="*/ 236207 w 236207"/>
                  <a:gd name="connsiteY4" fmla="*/ 552914 h 552914"/>
                  <a:gd name="connsiteX5" fmla="*/ 0 w 236207"/>
                  <a:gd name="connsiteY5" fmla="*/ 552914 h 552914"/>
                  <a:gd name="connsiteX6" fmla="*/ 0 w 236207"/>
                  <a:gd name="connsiteY6" fmla="*/ 552914 h 552914"/>
                  <a:gd name="connsiteX7" fmla="*/ 0 w 236207"/>
                  <a:gd name="connsiteY7" fmla="*/ 118104 h 552914"/>
                  <a:gd name="connsiteX8" fmla="*/ 118104 w 236207"/>
                  <a:gd name="connsiteY8" fmla="*/ 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8" fmla="*/ 209544 w 236208"/>
                  <a:gd name="connsiteY8" fmla="*/ 91440 h 552914"/>
                  <a:gd name="connsiteX0" fmla="*/ 118104 w 236208"/>
                  <a:gd name="connsiteY0" fmla="*/ 0 h 552914"/>
                  <a:gd name="connsiteX1" fmla="*/ 118104 w 236208"/>
                  <a:gd name="connsiteY1" fmla="*/ 0 h 552914"/>
                  <a:gd name="connsiteX2" fmla="*/ 236208 w 236208"/>
                  <a:gd name="connsiteY2" fmla="*/ 118104 h 552914"/>
                  <a:gd name="connsiteX3" fmla="*/ 236207 w 236208"/>
                  <a:gd name="connsiteY3" fmla="*/ 552914 h 552914"/>
                  <a:gd name="connsiteX4" fmla="*/ 236207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552914 h 552914"/>
                  <a:gd name="connsiteX7" fmla="*/ 0 w 236208"/>
                  <a:gd name="connsiteY7" fmla="*/ 118104 h 552914"/>
                  <a:gd name="connsiteX0" fmla="*/ 118104 w 236208"/>
                  <a:gd name="connsiteY0" fmla="*/ 0 h 552914"/>
                  <a:gd name="connsiteX1" fmla="*/ 236208 w 236208"/>
                  <a:gd name="connsiteY1" fmla="*/ 118104 h 552914"/>
                  <a:gd name="connsiteX2" fmla="*/ 236207 w 236208"/>
                  <a:gd name="connsiteY2" fmla="*/ 552914 h 552914"/>
                  <a:gd name="connsiteX3" fmla="*/ 236207 w 236208"/>
                  <a:gd name="connsiteY3" fmla="*/ 552914 h 552914"/>
                  <a:gd name="connsiteX4" fmla="*/ 0 w 236208"/>
                  <a:gd name="connsiteY4" fmla="*/ 552914 h 552914"/>
                  <a:gd name="connsiteX5" fmla="*/ 0 w 236208"/>
                  <a:gd name="connsiteY5" fmla="*/ 552914 h 552914"/>
                  <a:gd name="connsiteX6" fmla="*/ 0 w 236208"/>
                  <a:gd name="connsiteY6" fmla="*/ 118104 h 552914"/>
                  <a:gd name="connsiteX0" fmla="*/ 236208 w 236208"/>
                  <a:gd name="connsiteY0" fmla="*/ 0 h 434810"/>
                  <a:gd name="connsiteX1" fmla="*/ 236207 w 236208"/>
                  <a:gd name="connsiteY1" fmla="*/ 434810 h 434810"/>
                  <a:gd name="connsiteX2" fmla="*/ 236207 w 236208"/>
                  <a:gd name="connsiteY2" fmla="*/ 434810 h 434810"/>
                  <a:gd name="connsiteX3" fmla="*/ 0 w 236208"/>
                  <a:gd name="connsiteY3" fmla="*/ 434810 h 434810"/>
                  <a:gd name="connsiteX4" fmla="*/ 0 w 236208"/>
                  <a:gd name="connsiteY4" fmla="*/ 434810 h 434810"/>
                  <a:gd name="connsiteX5" fmla="*/ 0 w 236208"/>
                  <a:gd name="connsiteY5" fmla="*/ 0 h 434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434810">
                    <a:moveTo>
                      <a:pt x="236208" y="0"/>
                    </a:moveTo>
                    <a:cubicBezTo>
                      <a:pt x="236208" y="144937"/>
                      <a:pt x="236207" y="289873"/>
                      <a:pt x="236207" y="434810"/>
                    </a:cubicBezTo>
                    <a:lnTo>
                      <a:pt x="236207" y="434810"/>
                    </a:lnTo>
                    <a:lnTo>
                      <a:pt x="0" y="434810"/>
                    </a:lnTo>
                    <a:lnTo>
                      <a:pt x="0" y="4348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08C43727-FB30-488F-AACA-665C5D385086}"/>
                </a:ext>
              </a:extLst>
            </p:cNvPr>
            <p:cNvGrpSpPr/>
            <p:nvPr/>
          </p:nvGrpSpPr>
          <p:grpSpPr>
            <a:xfrm>
              <a:off x="5669849" y="2136293"/>
              <a:ext cx="298721" cy="188299"/>
              <a:chOff x="297749" y="2136293"/>
              <a:chExt cx="298721" cy="188299"/>
            </a:xfrm>
          </p:grpSpPr>
          <p:sp>
            <p:nvSpPr>
              <p:cNvPr id="134" name="二等辺三角形 9">
                <a:extLst>
                  <a:ext uri="{FF2B5EF4-FFF2-40B4-BE49-F238E27FC236}">
                    <a16:creationId xmlns:a16="http://schemas.microsoft.com/office/drawing/2014/main" id="{F9834A41-81AF-4EE0-A2EE-4041FDA965C4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" name="二等辺三角形 9">
                <a:extLst>
                  <a:ext uri="{FF2B5EF4-FFF2-40B4-BE49-F238E27FC236}">
                    <a16:creationId xmlns:a16="http://schemas.microsoft.com/office/drawing/2014/main" id="{1A4FE458-8852-4B74-8D43-8DAFC52A80CE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" name="二等辺三角形 9">
                <a:extLst>
                  <a:ext uri="{FF2B5EF4-FFF2-40B4-BE49-F238E27FC236}">
                    <a16:creationId xmlns:a16="http://schemas.microsoft.com/office/drawing/2014/main" id="{E0587721-502E-410D-BDB5-8A971642AD03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033A2BA-9556-4D04-942D-590932C85CAB}"/>
              </a:ext>
            </a:extLst>
          </p:cNvPr>
          <p:cNvGrpSpPr/>
          <p:nvPr/>
        </p:nvGrpSpPr>
        <p:grpSpPr>
          <a:xfrm>
            <a:off x="4184257" y="3761003"/>
            <a:ext cx="1444234" cy="2687630"/>
            <a:chOff x="7032841" y="1422319"/>
            <a:chExt cx="1735601" cy="3229845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04C1823-675E-436C-9713-088905225837}"/>
                </a:ext>
              </a:extLst>
            </p:cNvPr>
            <p:cNvGrpSpPr/>
            <p:nvPr/>
          </p:nvGrpSpPr>
          <p:grpSpPr>
            <a:xfrm>
              <a:off x="7032841" y="3061312"/>
              <a:ext cx="757099" cy="273158"/>
              <a:chOff x="1504949" y="3001153"/>
              <a:chExt cx="757099" cy="273158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9341485-359B-49E3-A350-342D83A0635D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85C37EAF-E60B-4CA3-AA04-944C1365D2D6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D122052F-65DE-4727-B332-0AF7103931FC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227C7CFC-6331-4490-AEA6-2B095AD9731E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8" name="四角形: 上の 2 つの角を丸める 16">
                <a:extLst>
                  <a:ext uri="{FF2B5EF4-FFF2-40B4-BE49-F238E27FC236}">
                    <a16:creationId xmlns:a16="http://schemas.microsoft.com/office/drawing/2014/main" id="{52C296EC-C2B3-4566-BB75-E9FC2E943053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0C95846D-C46E-4F2A-B9BC-6ACDE4C82ED2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B54E6A23-6259-4B8C-9F50-63828577B979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65C73014-6E1D-4790-AAAE-0B1146C1DB77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A1D01900-7185-4820-87E7-16B748CA54C1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0803AEB5-2F14-47B9-B0B2-C4FBBFA6C401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7AA8D633-820F-4770-98DD-2F24995DC003}"/>
                </a:ext>
              </a:extLst>
            </p:cNvPr>
            <p:cNvSpPr/>
            <p:nvPr/>
          </p:nvSpPr>
          <p:spPr>
            <a:xfrm rot="2700000">
              <a:off x="74910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0D5AB6DE-884F-43C5-8266-CADADFD7AF03}"/>
                </a:ext>
              </a:extLst>
            </p:cNvPr>
            <p:cNvSpPr/>
            <p:nvPr/>
          </p:nvSpPr>
          <p:spPr>
            <a:xfrm rot="10800000">
              <a:off x="7836410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8AEC80A2-0E00-4002-BDE3-79B99FFA7398}"/>
                </a:ext>
              </a:extLst>
            </p:cNvPr>
            <p:cNvSpPr/>
            <p:nvPr/>
          </p:nvSpPr>
          <p:spPr>
            <a:xfrm>
              <a:off x="7677076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台形 153">
              <a:extLst>
                <a:ext uri="{FF2B5EF4-FFF2-40B4-BE49-F238E27FC236}">
                  <a16:creationId xmlns:a16="http://schemas.microsoft.com/office/drawing/2014/main" id="{87742E7A-BE00-4280-A402-224AFD54302F}"/>
                </a:ext>
              </a:extLst>
            </p:cNvPr>
            <p:cNvSpPr/>
            <p:nvPr/>
          </p:nvSpPr>
          <p:spPr>
            <a:xfrm rot="10800000">
              <a:off x="7905104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140DE956-77AB-418C-9509-43357F34304A}"/>
                </a:ext>
              </a:extLst>
            </p:cNvPr>
            <p:cNvSpPr/>
            <p:nvPr/>
          </p:nvSpPr>
          <p:spPr>
            <a:xfrm>
              <a:off x="7745771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6895D36B-7EAC-418C-82E1-02340B216B8F}"/>
                </a:ext>
              </a:extLst>
            </p:cNvPr>
            <p:cNvSpPr/>
            <p:nvPr/>
          </p:nvSpPr>
          <p:spPr>
            <a:xfrm rot="10800000">
              <a:off x="77142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29145EC1-9BEA-45A1-8283-C47AFCBAE300}"/>
                </a:ext>
              </a:extLst>
            </p:cNvPr>
            <p:cNvSpPr/>
            <p:nvPr/>
          </p:nvSpPr>
          <p:spPr>
            <a:xfrm rot="10800000">
              <a:off x="77857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台形 157">
              <a:extLst>
                <a:ext uri="{FF2B5EF4-FFF2-40B4-BE49-F238E27FC236}">
                  <a16:creationId xmlns:a16="http://schemas.microsoft.com/office/drawing/2014/main" id="{94DFD2D4-F599-4E37-A1C6-7F2C6B09DA00}"/>
                </a:ext>
              </a:extLst>
            </p:cNvPr>
            <p:cNvSpPr/>
            <p:nvPr/>
          </p:nvSpPr>
          <p:spPr>
            <a:xfrm>
              <a:off x="784755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AC2C5264-9D79-4ED7-8F6D-89B5CD4F3155}"/>
                </a:ext>
              </a:extLst>
            </p:cNvPr>
            <p:cNvSpPr/>
            <p:nvPr/>
          </p:nvSpPr>
          <p:spPr>
            <a:xfrm>
              <a:off x="769515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ED045C3-AB16-4901-BD27-20056A32702D}"/>
                </a:ext>
              </a:extLst>
            </p:cNvPr>
            <p:cNvSpPr/>
            <p:nvPr/>
          </p:nvSpPr>
          <p:spPr>
            <a:xfrm rot="20700000">
              <a:off x="770323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74DD63B-6916-4584-80A7-1814BBD4964E}"/>
                </a:ext>
              </a:extLst>
            </p:cNvPr>
            <p:cNvSpPr/>
            <p:nvPr/>
          </p:nvSpPr>
          <p:spPr>
            <a:xfrm rot="1800000">
              <a:off x="7578038" y="1422319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">
              <a:extLst>
                <a:ext uri="{FF2B5EF4-FFF2-40B4-BE49-F238E27FC236}">
                  <a16:creationId xmlns:a16="http://schemas.microsoft.com/office/drawing/2014/main" id="{2DE9CB09-2164-492B-8C9C-03B757616623}"/>
                </a:ext>
              </a:extLst>
            </p:cNvPr>
            <p:cNvSpPr/>
            <p:nvPr/>
          </p:nvSpPr>
          <p:spPr>
            <a:xfrm rot="1800000">
              <a:off x="7416501" y="181449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83900ED1-D5B0-42A9-B4B5-47961A212CB9}"/>
                </a:ext>
              </a:extLst>
            </p:cNvPr>
            <p:cNvSpPr/>
            <p:nvPr/>
          </p:nvSpPr>
          <p:spPr>
            <a:xfrm rot="1800000">
              <a:off x="7484304" y="1485843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27580 w 1112808"/>
                <a:gd name="connsiteY8" fmla="*/ 1161123 h 1204554"/>
                <a:gd name="connsiteX9" fmla="*/ 330870 w 1112808"/>
                <a:gd name="connsiteY9" fmla="*/ 1159244 h 1204554"/>
                <a:gd name="connsiteX10" fmla="*/ 409978 w 1112808"/>
                <a:gd name="connsiteY10" fmla="*/ 973336 h 1204554"/>
                <a:gd name="connsiteX11" fmla="*/ 168343 w 1112808"/>
                <a:gd name="connsiteY11" fmla="*/ 859323 h 1204554"/>
                <a:gd name="connsiteX12" fmla="*/ 95194 w 1112808"/>
                <a:gd name="connsiteY12" fmla="*/ 892971 h 1204554"/>
                <a:gd name="connsiteX13" fmla="*/ 67176 w 1112808"/>
                <a:gd name="connsiteY13" fmla="*/ 920721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27580" y="1161123"/>
                  </a:lnTo>
                  <a:lnTo>
                    <a:pt x="330870" y="1159244"/>
                  </a:lnTo>
                  <a:cubicBezTo>
                    <a:pt x="394772" y="1114985"/>
                    <a:pt x="428489" y="1042421"/>
                    <a:pt x="409978" y="973336"/>
                  </a:cubicBezTo>
                  <a:cubicBezTo>
                    <a:pt x="385296" y="881223"/>
                    <a:pt x="277113" y="830178"/>
                    <a:pt x="168343" y="859323"/>
                  </a:cubicBezTo>
                  <a:cubicBezTo>
                    <a:pt x="141150" y="866609"/>
                    <a:pt x="116495" y="878217"/>
                    <a:pt x="95194" y="892971"/>
                  </a:cubicBezTo>
                  <a:lnTo>
                    <a:pt x="67176" y="920721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3FB6A721-4370-4600-AF86-F656AFFDF25E}"/>
                </a:ext>
              </a:extLst>
            </p:cNvPr>
            <p:cNvSpPr/>
            <p:nvPr/>
          </p:nvSpPr>
          <p:spPr>
            <a:xfrm rot="7200000">
              <a:off x="7795552" y="1604102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71CAD447-630D-41ED-99D6-5B33B1643512}"/>
                </a:ext>
              </a:extLst>
            </p:cNvPr>
            <p:cNvSpPr/>
            <p:nvPr/>
          </p:nvSpPr>
          <p:spPr>
            <a:xfrm rot="16974948">
              <a:off x="7717700" y="1725784"/>
              <a:ext cx="86690" cy="241892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309A80EB-A11B-4F16-B9D9-24A7889FDCBD}"/>
                </a:ext>
              </a:extLst>
            </p:cNvPr>
            <p:cNvSpPr/>
            <p:nvPr/>
          </p:nvSpPr>
          <p:spPr>
            <a:xfrm rot="1800000">
              <a:off x="7602158" y="1738153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780D5534-E8AD-4FDC-8FB4-078B3347668F}"/>
                </a:ext>
              </a:extLst>
            </p:cNvPr>
            <p:cNvSpPr/>
            <p:nvPr/>
          </p:nvSpPr>
          <p:spPr>
            <a:xfrm rot="1800000">
              <a:off x="7614193" y="1787635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EF941F49-0254-45C2-9290-980154092587}"/>
                </a:ext>
              </a:extLst>
            </p:cNvPr>
            <p:cNvSpPr/>
            <p:nvPr/>
          </p:nvSpPr>
          <p:spPr>
            <a:xfrm rot="11359813">
              <a:off x="7967092" y="1774764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0AF1634A-A50E-4469-9017-E2820BF45DFA}"/>
                </a:ext>
              </a:extLst>
            </p:cNvPr>
            <p:cNvSpPr/>
            <p:nvPr/>
          </p:nvSpPr>
          <p:spPr>
            <a:xfrm rot="3600000">
              <a:off x="7803753" y="1561761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4B108AD-0963-4BBC-B44B-7595487CA354}"/>
                </a:ext>
              </a:extLst>
            </p:cNvPr>
            <p:cNvSpPr/>
            <p:nvPr/>
          </p:nvSpPr>
          <p:spPr>
            <a:xfrm>
              <a:off x="78131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1" name="台形 227">
              <a:extLst>
                <a:ext uri="{FF2B5EF4-FFF2-40B4-BE49-F238E27FC236}">
                  <a16:creationId xmlns:a16="http://schemas.microsoft.com/office/drawing/2014/main" id="{00785CD9-D878-4DD7-89D0-BB1F8E7A3C50}"/>
                </a:ext>
              </a:extLst>
            </p:cNvPr>
            <p:cNvSpPr/>
            <p:nvPr/>
          </p:nvSpPr>
          <p:spPr>
            <a:xfrm rot="10800000">
              <a:off x="78210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76CCD934-93A8-48FF-89BB-235A2320FF76}"/>
                </a:ext>
              </a:extLst>
            </p:cNvPr>
            <p:cNvGrpSpPr/>
            <p:nvPr/>
          </p:nvGrpSpPr>
          <p:grpSpPr>
            <a:xfrm>
              <a:off x="7236712" y="2136293"/>
              <a:ext cx="298721" cy="188299"/>
              <a:chOff x="297749" y="2136293"/>
              <a:chExt cx="298721" cy="188299"/>
            </a:xfrm>
          </p:grpSpPr>
          <p:sp>
            <p:nvSpPr>
              <p:cNvPr id="173" name="二等辺三角形 9">
                <a:extLst>
                  <a:ext uri="{FF2B5EF4-FFF2-40B4-BE49-F238E27FC236}">
                    <a16:creationId xmlns:a16="http://schemas.microsoft.com/office/drawing/2014/main" id="{ED3982BB-6755-46C8-A85E-68948CE4C905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4" name="二等辺三角形 9">
                <a:extLst>
                  <a:ext uri="{FF2B5EF4-FFF2-40B4-BE49-F238E27FC236}">
                    <a16:creationId xmlns:a16="http://schemas.microsoft.com/office/drawing/2014/main" id="{AA8BB5FE-1A90-43B4-AED8-F455E0C9980C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5" name="二等辺三角形 9">
                <a:extLst>
                  <a:ext uri="{FF2B5EF4-FFF2-40B4-BE49-F238E27FC236}">
                    <a16:creationId xmlns:a16="http://schemas.microsoft.com/office/drawing/2014/main" id="{8BB18E26-A9F2-4363-A66B-C172E762B2EC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8B805F81-16DE-44C2-A14A-7F2587CB116D}"/>
              </a:ext>
            </a:extLst>
          </p:cNvPr>
          <p:cNvGrpSpPr/>
          <p:nvPr/>
        </p:nvGrpSpPr>
        <p:grpSpPr>
          <a:xfrm>
            <a:off x="7151766" y="3693977"/>
            <a:ext cx="1479951" cy="2743404"/>
            <a:chOff x="8658754" y="1355293"/>
            <a:chExt cx="1778523" cy="3296871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209E2ED5-5073-47D8-9532-FD6AAB5BB143}"/>
                </a:ext>
              </a:extLst>
            </p:cNvPr>
            <p:cNvGrpSpPr/>
            <p:nvPr/>
          </p:nvGrpSpPr>
          <p:grpSpPr>
            <a:xfrm>
              <a:off x="8658754" y="3061312"/>
              <a:ext cx="757099" cy="273158"/>
              <a:chOff x="1504949" y="3001153"/>
              <a:chExt cx="757099" cy="273158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3B3A7A34-A275-49DD-9AD8-9ADFEB9892E8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E686A85D-5B83-4B78-B72C-17EA3054462B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222" name="台形 221">
                  <a:extLst>
                    <a:ext uri="{FF2B5EF4-FFF2-40B4-BE49-F238E27FC236}">
                      <a16:creationId xmlns:a16="http://schemas.microsoft.com/office/drawing/2014/main" id="{76B31665-8D22-4547-ACF7-BE0A7D7DB76D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489C24B-DB19-4912-B7AF-E5FF359343D8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6" name="四角形: 上の 2 つの角を丸める 16">
                <a:extLst>
                  <a:ext uri="{FF2B5EF4-FFF2-40B4-BE49-F238E27FC236}">
                    <a16:creationId xmlns:a16="http://schemas.microsoft.com/office/drawing/2014/main" id="{7B73357B-25E9-4543-B45D-BF0420BF2E56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2F07C18-8879-4C56-99A8-ECF0E8277683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DC98AAAC-3399-4F84-9867-538AC04F6D26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FBACB036-8A1D-4A14-8D9D-5D7D6C8A7B17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5D033A52-33EE-4B57-A3A2-264D2A53F95F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44AD4BA2-6FF7-41C8-85D0-CB4938284481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3B4CF83F-8C40-4F99-80B6-C81334C2B6E6}"/>
                </a:ext>
              </a:extLst>
            </p:cNvPr>
            <p:cNvSpPr/>
            <p:nvPr/>
          </p:nvSpPr>
          <p:spPr>
            <a:xfrm rot="2700000">
              <a:off x="9116693" y="2827940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AA68DC38-DC74-4FA7-9990-CF36EAD1FD55}"/>
                </a:ext>
              </a:extLst>
            </p:cNvPr>
            <p:cNvSpPr/>
            <p:nvPr/>
          </p:nvSpPr>
          <p:spPr>
            <a:xfrm rot="10800000">
              <a:off x="9436502" y="394017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59201892-89E5-4751-9DF7-48494C23B698}"/>
                </a:ext>
              </a:extLst>
            </p:cNvPr>
            <p:cNvSpPr/>
            <p:nvPr/>
          </p:nvSpPr>
          <p:spPr>
            <a:xfrm>
              <a:off x="9277168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9B4941F4-0836-410B-AFF1-79235B213F3A}"/>
                </a:ext>
              </a:extLst>
            </p:cNvPr>
            <p:cNvSpPr/>
            <p:nvPr/>
          </p:nvSpPr>
          <p:spPr>
            <a:xfrm rot="10800000">
              <a:off x="9505196" y="397993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C1608AEA-68E0-4A74-BA4A-40AB0DAFF331}"/>
                </a:ext>
              </a:extLst>
            </p:cNvPr>
            <p:cNvSpPr/>
            <p:nvPr/>
          </p:nvSpPr>
          <p:spPr>
            <a:xfrm>
              <a:off x="9345863" y="447987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DBFF5B71-F21B-4E0D-8674-28281413DAA5}"/>
                </a:ext>
              </a:extLst>
            </p:cNvPr>
            <p:cNvSpPr/>
            <p:nvPr/>
          </p:nvSpPr>
          <p:spPr>
            <a:xfrm>
              <a:off x="947950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B7E18F3B-F0F4-471F-BD1C-1FAC4F50A44F}"/>
                </a:ext>
              </a:extLst>
            </p:cNvPr>
            <p:cNvSpPr/>
            <p:nvPr/>
          </p:nvSpPr>
          <p:spPr>
            <a:xfrm>
              <a:off x="9276302" y="3555999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8E8940B2-AF41-43F2-A558-3450C06D488B}"/>
                </a:ext>
              </a:extLst>
            </p:cNvPr>
            <p:cNvSpPr/>
            <p:nvPr/>
          </p:nvSpPr>
          <p:spPr>
            <a:xfrm>
              <a:off x="9327104" y="2759569"/>
              <a:ext cx="517944" cy="840881"/>
            </a:xfrm>
            <a:prstGeom prst="round2SameRect">
              <a:avLst>
                <a:gd name="adj1" fmla="val 44114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62D4C7E-BBDF-4865-AFD6-70477AE92FEA}"/>
                </a:ext>
              </a:extLst>
            </p:cNvPr>
            <p:cNvSpPr/>
            <p:nvPr/>
          </p:nvSpPr>
          <p:spPr>
            <a:xfrm rot="20700000">
              <a:off x="9335186" y="27577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0E060696-1BAB-4F64-9C55-C220D177744D}"/>
                </a:ext>
              </a:extLst>
            </p:cNvPr>
            <p:cNvSpPr/>
            <p:nvPr/>
          </p:nvSpPr>
          <p:spPr>
            <a:xfrm>
              <a:off x="9451490" y="3297052"/>
              <a:ext cx="251692" cy="781825"/>
            </a:xfrm>
            <a:custGeom>
              <a:avLst/>
              <a:gdLst>
                <a:gd name="connsiteX0" fmla="*/ 215681 w 426689"/>
                <a:gd name="connsiteY0" fmla="*/ 1324165 h 1325502"/>
                <a:gd name="connsiteX1" fmla="*/ 183374 w 426689"/>
                <a:gd name="connsiteY1" fmla="*/ 1280247 h 1325502"/>
                <a:gd name="connsiteX2" fmla="*/ 190569 w 426689"/>
                <a:gd name="connsiteY2" fmla="*/ 1141007 h 1325502"/>
                <a:gd name="connsiteX3" fmla="*/ 177908 w 426689"/>
                <a:gd name="connsiteY3" fmla="*/ 1138228 h 1325502"/>
                <a:gd name="connsiteX4" fmla="*/ 162898 w 426689"/>
                <a:gd name="connsiteY4" fmla="*/ 1231389 h 1325502"/>
                <a:gd name="connsiteX5" fmla="*/ 122461 w 426689"/>
                <a:gd name="connsiteY5" fmla="*/ 1264199 h 1325502"/>
                <a:gd name="connsiteX6" fmla="*/ 95133 w 426689"/>
                <a:gd name="connsiteY6" fmla="*/ 1215651 h 1325502"/>
                <a:gd name="connsiteX7" fmla="*/ 115359 w 426689"/>
                <a:gd name="connsiteY7" fmla="*/ 1090122 h 1325502"/>
                <a:gd name="connsiteX8" fmla="*/ 115185 w 426689"/>
                <a:gd name="connsiteY8" fmla="*/ 1024076 h 1325502"/>
                <a:gd name="connsiteX9" fmla="*/ 110896 w 426689"/>
                <a:gd name="connsiteY9" fmla="*/ 1028004 h 1325502"/>
                <a:gd name="connsiteX10" fmla="*/ 81713 w 426689"/>
                <a:gd name="connsiteY10" fmla="*/ 1092715 h 1325502"/>
                <a:gd name="connsiteX11" fmla="*/ 22783 w 426689"/>
                <a:gd name="connsiteY11" fmla="*/ 1113762 h 1325502"/>
                <a:gd name="connsiteX12" fmla="*/ 5252 w 426689"/>
                <a:gd name="connsiteY12" fmla="*/ 1043013 h 1325502"/>
                <a:gd name="connsiteX13" fmla="*/ 36010 w 426689"/>
                <a:gd name="connsiteY13" fmla="*/ 974809 h 1325502"/>
                <a:gd name="connsiteX14" fmla="*/ 47072 w 426689"/>
                <a:gd name="connsiteY14" fmla="*/ 958896 h 1325502"/>
                <a:gd name="connsiteX15" fmla="*/ 61737 w 426689"/>
                <a:gd name="connsiteY15" fmla="*/ 938602 h 1325502"/>
                <a:gd name="connsiteX16" fmla="*/ 134656 w 426689"/>
                <a:gd name="connsiteY16" fmla="*/ 838020 h 1325502"/>
                <a:gd name="connsiteX17" fmla="*/ 137960 w 426689"/>
                <a:gd name="connsiteY17" fmla="*/ 834993 h 1325502"/>
                <a:gd name="connsiteX18" fmla="*/ 150451 w 426689"/>
                <a:gd name="connsiteY18" fmla="*/ 809439 h 1325502"/>
                <a:gd name="connsiteX19" fmla="*/ 176367 w 426689"/>
                <a:gd name="connsiteY19" fmla="*/ 785337 h 1325502"/>
                <a:gd name="connsiteX20" fmla="*/ 132421 w 426689"/>
                <a:gd name="connsiteY20" fmla="*/ 127773 h 1325502"/>
                <a:gd name="connsiteX21" fmla="*/ 227950 w 426689"/>
                <a:gd name="connsiteY21" fmla="*/ 92 h 1325502"/>
                <a:gd name="connsiteX22" fmla="*/ 334954 w 426689"/>
                <a:gd name="connsiteY22" fmla="*/ 118323 h 1325502"/>
                <a:gd name="connsiteX23" fmla="*/ 333121 w 426689"/>
                <a:gd name="connsiteY23" fmla="*/ 776961 h 1325502"/>
                <a:gd name="connsiteX24" fmla="*/ 368044 w 426689"/>
                <a:gd name="connsiteY24" fmla="*/ 809439 h 1325502"/>
                <a:gd name="connsiteX25" fmla="*/ 403564 w 426689"/>
                <a:gd name="connsiteY25" fmla="*/ 927726 h 1325502"/>
                <a:gd name="connsiteX26" fmla="*/ 403564 w 426689"/>
                <a:gd name="connsiteY26" fmla="*/ 1083737 h 1325502"/>
                <a:gd name="connsiteX27" fmla="*/ 425819 w 426689"/>
                <a:gd name="connsiteY27" fmla="*/ 1191683 h 1325502"/>
                <a:gd name="connsiteX28" fmla="*/ 404277 w 426689"/>
                <a:gd name="connsiteY28" fmla="*/ 1234559 h 1325502"/>
                <a:gd name="connsiteX29" fmla="*/ 368565 w 426689"/>
                <a:gd name="connsiteY29" fmla="*/ 1208697 h 1325502"/>
                <a:gd name="connsiteX30" fmla="*/ 353193 w 426689"/>
                <a:gd name="connsiteY30" fmla="*/ 1134132 h 1325502"/>
                <a:gd name="connsiteX31" fmla="*/ 341370 w 426689"/>
                <a:gd name="connsiteY31" fmla="*/ 1138736 h 1325502"/>
                <a:gd name="connsiteX32" fmla="*/ 339358 w 426689"/>
                <a:gd name="connsiteY32" fmla="*/ 1139136 h 1325502"/>
                <a:gd name="connsiteX33" fmla="*/ 350052 w 426689"/>
                <a:gd name="connsiteY33" fmla="*/ 1280315 h 1325502"/>
                <a:gd name="connsiteX34" fmla="*/ 318810 w 426689"/>
                <a:gd name="connsiteY34" fmla="*/ 1325330 h 1325502"/>
                <a:gd name="connsiteX35" fmla="*/ 281315 w 426689"/>
                <a:gd name="connsiteY35" fmla="*/ 1287820 h 1325502"/>
                <a:gd name="connsiteX36" fmla="*/ 270706 w 426689"/>
                <a:gd name="connsiteY36" fmla="*/ 1147766 h 1325502"/>
                <a:gd name="connsiteX37" fmla="*/ 259334 w 426689"/>
                <a:gd name="connsiteY37" fmla="*/ 1148533 h 1325502"/>
                <a:gd name="connsiteX38" fmla="*/ 252263 w 426689"/>
                <a:gd name="connsiteY38" fmla="*/ 1285377 h 1325502"/>
                <a:gd name="connsiteX39" fmla="*/ 215681 w 426689"/>
                <a:gd name="connsiteY39" fmla="*/ 1324165 h 1325502"/>
                <a:gd name="connsiteX0" fmla="*/ 215681 w 426689"/>
                <a:gd name="connsiteY0" fmla="*/ 1324102 h 1325439"/>
                <a:gd name="connsiteX1" fmla="*/ 183374 w 426689"/>
                <a:gd name="connsiteY1" fmla="*/ 1280184 h 1325439"/>
                <a:gd name="connsiteX2" fmla="*/ 190569 w 426689"/>
                <a:gd name="connsiteY2" fmla="*/ 1140944 h 1325439"/>
                <a:gd name="connsiteX3" fmla="*/ 177908 w 426689"/>
                <a:gd name="connsiteY3" fmla="*/ 1138165 h 1325439"/>
                <a:gd name="connsiteX4" fmla="*/ 162898 w 426689"/>
                <a:gd name="connsiteY4" fmla="*/ 1231326 h 1325439"/>
                <a:gd name="connsiteX5" fmla="*/ 122461 w 426689"/>
                <a:gd name="connsiteY5" fmla="*/ 1264136 h 1325439"/>
                <a:gd name="connsiteX6" fmla="*/ 95133 w 426689"/>
                <a:gd name="connsiteY6" fmla="*/ 1215588 h 1325439"/>
                <a:gd name="connsiteX7" fmla="*/ 115359 w 426689"/>
                <a:gd name="connsiteY7" fmla="*/ 1090059 h 1325439"/>
                <a:gd name="connsiteX8" fmla="*/ 115185 w 426689"/>
                <a:gd name="connsiteY8" fmla="*/ 1024013 h 1325439"/>
                <a:gd name="connsiteX9" fmla="*/ 110896 w 426689"/>
                <a:gd name="connsiteY9" fmla="*/ 1027941 h 1325439"/>
                <a:gd name="connsiteX10" fmla="*/ 81713 w 426689"/>
                <a:gd name="connsiteY10" fmla="*/ 1092652 h 1325439"/>
                <a:gd name="connsiteX11" fmla="*/ 22783 w 426689"/>
                <a:gd name="connsiteY11" fmla="*/ 1113699 h 1325439"/>
                <a:gd name="connsiteX12" fmla="*/ 5252 w 426689"/>
                <a:gd name="connsiteY12" fmla="*/ 1042950 h 1325439"/>
                <a:gd name="connsiteX13" fmla="*/ 36010 w 426689"/>
                <a:gd name="connsiteY13" fmla="*/ 974746 h 1325439"/>
                <a:gd name="connsiteX14" fmla="*/ 47072 w 426689"/>
                <a:gd name="connsiteY14" fmla="*/ 958833 h 1325439"/>
                <a:gd name="connsiteX15" fmla="*/ 61737 w 426689"/>
                <a:gd name="connsiteY15" fmla="*/ 938539 h 1325439"/>
                <a:gd name="connsiteX16" fmla="*/ 134656 w 426689"/>
                <a:gd name="connsiteY16" fmla="*/ 837957 h 1325439"/>
                <a:gd name="connsiteX17" fmla="*/ 137960 w 426689"/>
                <a:gd name="connsiteY17" fmla="*/ 834930 h 1325439"/>
                <a:gd name="connsiteX18" fmla="*/ 150451 w 426689"/>
                <a:gd name="connsiteY18" fmla="*/ 809376 h 1325439"/>
                <a:gd name="connsiteX19" fmla="*/ 176367 w 426689"/>
                <a:gd name="connsiteY19" fmla="*/ 785274 h 1325439"/>
                <a:gd name="connsiteX20" fmla="*/ 132421 w 426689"/>
                <a:gd name="connsiteY20" fmla="*/ 127710 h 1325439"/>
                <a:gd name="connsiteX21" fmla="*/ 227950 w 426689"/>
                <a:gd name="connsiteY21" fmla="*/ 29 h 1325439"/>
                <a:gd name="connsiteX22" fmla="*/ 364486 w 426689"/>
                <a:gd name="connsiteY22" fmla="*/ 119176 h 1325439"/>
                <a:gd name="connsiteX23" fmla="*/ 333121 w 426689"/>
                <a:gd name="connsiteY23" fmla="*/ 776898 h 1325439"/>
                <a:gd name="connsiteX24" fmla="*/ 368044 w 426689"/>
                <a:gd name="connsiteY24" fmla="*/ 809376 h 1325439"/>
                <a:gd name="connsiteX25" fmla="*/ 403564 w 426689"/>
                <a:gd name="connsiteY25" fmla="*/ 927663 h 1325439"/>
                <a:gd name="connsiteX26" fmla="*/ 403564 w 426689"/>
                <a:gd name="connsiteY26" fmla="*/ 1083674 h 1325439"/>
                <a:gd name="connsiteX27" fmla="*/ 425819 w 426689"/>
                <a:gd name="connsiteY27" fmla="*/ 1191620 h 1325439"/>
                <a:gd name="connsiteX28" fmla="*/ 404277 w 426689"/>
                <a:gd name="connsiteY28" fmla="*/ 1234496 h 1325439"/>
                <a:gd name="connsiteX29" fmla="*/ 368565 w 426689"/>
                <a:gd name="connsiteY29" fmla="*/ 1208634 h 1325439"/>
                <a:gd name="connsiteX30" fmla="*/ 353193 w 426689"/>
                <a:gd name="connsiteY30" fmla="*/ 1134069 h 1325439"/>
                <a:gd name="connsiteX31" fmla="*/ 341370 w 426689"/>
                <a:gd name="connsiteY31" fmla="*/ 1138673 h 1325439"/>
                <a:gd name="connsiteX32" fmla="*/ 339358 w 426689"/>
                <a:gd name="connsiteY32" fmla="*/ 1139073 h 1325439"/>
                <a:gd name="connsiteX33" fmla="*/ 350052 w 426689"/>
                <a:gd name="connsiteY33" fmla="*/ 1280252 h 1325439"/>
                <a:gd name="connsiteX34" fmla="*/ 318810 w 426689"/>
                <a:gd name="connsiteY34" fmla="*/ 1325267 h 1325439"/>
                <a:gd name="connsiteX35" fmla="*/ 281315 w 426689"/>
                <a:gd name="connsiteY35" fmla="*/ 1287757 h 1325439"/>
                <a:gd name="connsiteX36" fmla="*/ 270706 w 426689"/>
                <a:gd name="connsiteY36" fmla="*/ 1147703 h 1325439"/>
                <a:gd name="connsiteX37" fmla="*/ 259334 w 426689"/>
                <a:gd name="connsiteY37" fmla="*/ 1148470 h 1325439"/>
                <a:gd name="connsiteX38" fmla="*/ 252263 w 426689"/>
                <a:gd name="connsiteY38" fmla="*/ 1285314 h 1325439"/>
                <a:gd name="connsiteX39" fmla="*/ 215681 w 426689"/>
                <a:gd name="connsiteY39" fmla="*/ 1324102 h 1325439"/>
                <a:gd name="connsiteX0" fmla="*/ 215681 w 426689"/>
                <a:gd name="connsiteY0" fmla="*/ 1324088 h 1325425"/>
                <a:gd name="connsiteX1" fmla="*/ 183374 w 426689"/>
                <a:gd name="connsiteY1" fmla="*/ 1280170 h 1325425"/>
                <a:gd name="connsiteX2" fmla="*/ 190569 w 426689"/>
                <a:gd name="connsiteY2" fmla="*/ 1140930 h 1325425"/>
                <a:gd name="connsiteX3" fmla="*/ 177908 w 426689"/>
                <a:gd name="connsiteY3" fmla="*/ 1138151 h 1325425"/>
                <a:gd name="connsiteX4" fmla="*/ 162898 w 426689"/>
                <a:gd name="connsiteY4" fmla="*/ 1231312 h 1325425"/>
                <a:gd name="connsiteX5" fmla="*/ 122461 w 426689"/>
                <a:gd name="connsiteY5" fmla="*/ 1264122 h 1325425"/>
                <a:gd name="connsiteX6" fmla="*/ 95133 w 426689"/>
                <a:gd name="connsiteY6" fmla="*/ 1215574 h 1325425"/>
                <a:gd name="connsiteX7" fmla="*/ 115359 w 426689"/>
                <a:gd name="connsiteY7" fmla="*/ 1090045 h 1325425"/>
                <a:gd name="connsiteX8" fmla="*/ 115185 w 426689"/>
                <a:gd name="connsiteY8" fmla="*/ 1023999 h 1325425"/>
                <a:gd name="connsiteX9" fmla="*/ 110896 w 426689"/>
                <a:gd name="connsiteY9" fmla="*/ 1027927 h 1325425"/>
                <a:gd name="connsiteX10" fmla="*/ 81713 w 426689"/>
                <a:gd name="connsiteY10" fmla="*/ 1092638 h 1325425"/>
                <a:gd name="connsiteX11" fmla="*/ 22783 w 426689"/>
                <a:gd name="connsiteY11" fmla="*/ 1113685 h 1325425"/>
                <a:gd name="connsiteX12" fmla="*/ 5252 w 426689"/>
                <a:gd name="connsiteY12" fmla="*/ 1042936 h 1325425"/>
                <a:gd name="connsiteX13" fmla="*/ 36010 w 426689"/>
                <a:gd name="connsiteY13" fmla="*/ 974732 h 1325425"/>
                <a:gd name="connsiteX14" fmla="*/ 47072 w 426689"/>
                <a:gd name="connsiteY14" fmla="*/ 958819 h 1325425"/>
                <a:gd name="connsiteX15" fmla="*/ 61737 w 426689"/>
                <a:gd name="connsiteY15" fmla="*/ 938525 h 1325425"/>
                <a:gd name="connsiteX16" fmla="*/ 134656 w 426689"/>
                <a:gd name="connsiteY16" fmla="*/ 837943 h 1325425"/>
                <a:gd name="connsiteX17" fmla="*/ 137960 w 426689"/>
                <a:gd name="connsiteY17" fmla="*/ 834916 h 1325425"/>
                <a:gd name="connsiteX18" fmla="*/ 150451 w 426689"/>
                <a:gd name="connsiteY18" fmla="*/ 809362 h 1325425"/>
                <a:gd name="connsiteX19" fmla="*/ 176367 w 426689"/>
                <a:gd name="connsiteY19" fmla="*/ 785260 h 1325425"/>
                <a:gd name="connsiteX20" fmla="*/ 105208 w 426689"/>
                <a:gd name="connsiteY20" fmla="*/ 125335 h 1325425"/>
                <a:gd name="connsiteX21" fmla="*/ 227950 w 426689"/>
                <a:gd name="connsiteY21" fmla="*/ 15 h 1325425"/>
                <a:gd name="connsiteX22" fmla="*/ 364486 w 426689"/>
                <a:gd name="connsiteY22" fmla="*/ 119162 h 1325425"/>
                <a:gd name="connsiteX23" fmla="*/ 333121 w 426689"/>
                <a:gd name="connsiteY23" fmla="*/ 776884 h 1325425"/>
                <a:gd name="connsiteX24" fmla="*/ 368044 w 426689"/>
                <a:gd name="connsiteY24" fmla="*/ 809362 h 1325425"/>
                <a:gd name="connsiteX25" fmla="*/ 403564 w 426689"/>
                <a:gd name="connsiteY25" fmla="*/ 927649 h 1325425"/>
                <a:gd name="connsiteX26" fmla="*/ 403564 w 426689"/>
                <a:gd name="connsiteY26" fmla="*/ 1083660 h 1325425"/>
                <a:gd name="connsiteX27" fmla="*/ 425819 w 426689"/>
                <a:gd name="connsiteY27" fmla="*/ 1191606 h 1325425"/>
                <a:gd name="connsiteX28" fmla="*/ 404277 w 426689"/>
                <a:gd name="connsiteY28" fmla="*/ 1234482 h 1325425"/>
                <a:gd name="connsiteX29" fmla="*/ 368565 w 426689"/>
                <a:gd name="connsiteY29" fmla="*/ 1208620 h 1325425"/>
                <a:gd name="connsiteX30" fmla="*/ 353193 w 426689"/>
                <a:gd name="connsiteY30" fmla="*/ 1134055 h 1325425"/>
                <a:gd name="connsiteX31" fmla="*/ 341370 w 426689"/>
                <a:gd name="connsiteY31" fmla="*/ 1138659 h 1325425"/>
                <a:gd name="connsiteX32" fmla="*/ 339358 w 426689"/>
                <a:gd name="connsiteY32" fmla="*/ 1139059 h 1325425"/>
                <a:gd name="connsiteX33" fmla="*/ 350052 w 426689"/>
                <a:gd name="connsiteY33" fmla="*/ 1280238 h 1325425"/>
                <a:gd name="connsiteX34" fmla="*/ 318810 w 426689"/>
                <a:gd name="connsiteY34" fmla="*/ 1325253 h 1325425"/>
                <a:gd name="connsiteX35" fmla="*/ 281315 w 426689"/>
                <a:gd name="connsiteY35" fmla="*/ 1287743 h 1325425"/>
                <a:gd name="connsiteX36" fmla="*/ 270706 w 426689"/>
                <a:gd name="connsiteY36" fmla="*/ 1147689 h 1325425"/>
                <a:gd name="connsiteX37" fmla="*/ 259334 w 426689"/>
                <a:gd name="connsiteY37" fmla="*/ 1148456 h 1325425"/>
                <a:gd name="connsiteX38" fmla="*/ 252263 w 426689"/>
                <a:gd name="connsiteY38" fmla="*/ 1285300 h 1325425"/>
                <a:gd name="connsiteX39" fmla="*/ 215681 w 426689"/>
                <a:gd name="connsiteY39" fmla="*/ 1324088 h 1325425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  <a:gd name="connsiteX0" fmla="*/ 215681 w 426689"/>
                <a:gd name="connsiteY0" fmla="*/ 1324074 h 1325411"/>
                <a:gd name="connsiteX1" fmla="*/ 183374 w 426689"/>
                <a:gd name="connsiteY1" fmla="*/ 1280156 h 1325411"/>
                <a:gd name="connsiteX2" fmla="*/ 190569 w 426689"/>
                <a:gd name="connsiteY2" fmla="*/ 1140916 h 1325411"/>
                <a:gd name="connsiteX3" fmla="*/ 177908 w 426689"/>
                <a:gd name="connsiteY3" fmla="*/ 1138137 h 1325411"/>
                <a:gd name="connsiteX4" fmla="*/ 162898 w 426689"/>
                <a:gd name="connsiteY4" fmla="*/ 1231298 h 1325411"/>
                <a:gd name="connsiteX5" fmla="*/ 122461 w 426689"/>
                <a:gd name="connsiteY5" fmla="*/ 1264108 h 1325411"/>
                <a:gd name="connsiteX6" fmla="*/ 95133 w 426689"/>
                <a:gd name="connsiteY6" fmla="*/ 1215560 h 1325411"/>
                <a:gd name="connsiteX7" fmla="*/ 115359 w 426689"/>
                <a:gd name="connsiteY7" fmla="*/ 1090031 h 1325411"/>
                <a:gd name="connsiteX8" fmla="*/ 115185 w 426689"/>
                <a:gd name="connsiteY8" fmla="*/ 1023985 h 1325411"/>
                <a:gd name="connsiteX9" fmla="*/ 110896 w 426689"/>
                <a:gd name="connsiteY9" fmla="*/ 1027913 h 1325411"/>
                <a:gd name="connsiteX10" fmla="*/ 81713 w 426689"/>
                <a:gd name="connsiteY10" fmla="*/ 1092624 h 1325411"/>
                <a:gd name="connsiteX11" fmla="*/ 22783 w 426689"/>
                <a:gd name="connsiteY11" fmla="*/ 1113671 h 1325411"/>
                <a:gd name="connsiteX12" fmla="*/ 5252 w 426689"/>
                <a:gd name="connsiteY12" fmla="*/ 1042922 h 1325411"/>
                <a:gd name="connsiteX13" fmla="*/ 36010 w 426689"/>
                <a:gd name="connsiteY13" fmla="*/ 974718 h 1325411"/>
                <a:gd name="connsiteX14" fmla="*/ 47072 w 426689"/>
                <a:gd name="connsiteY14" fmla="*/ 958805 h 1325411"/>
                <a:gd name="connsiteX15" fmla="*/ 61737 w 426689"/>
                <a:gd name="connsiteY15" fmla="*/ 938511 h 1325411"/>
                <a:gd name="connsiteX16" fmla="*/ 134656 w 426689"/>
                <a:gd name="connsiteY16" fmla="*/ 837929 h 1325411"/>
                <a:gd name="connsiteX17" fmla="*/ 137960 w 426689"/>
                <a:gd name="connsiteY17" fmla="*/ 834902 h 1325411"/>
                <a:gd name="connsiteX18" fmla="*/ 150451 w 426689"/>
                <a:gd name="connsiteY18" fmla="*/ 809348 h 1325411"/>
                <a:gd name="connsiteX19" fmla="*/ 176367 w 426689"/>
                <a:gd name="connsiteY19" fmla="*/ 785246 h 1325411"/>
                <a:gd name="connsiteX20" fmla="*/ 105208 w 426689"/>
                <a:gd name="connsiteY20" fmla="*/ 125321 h 1325411"/>
                <a:gd name="connsiteX21" fmla="*/ 227950 w 426689"/>
                <a:gd name="connsiteY21" fmla="*/ 1 h 1325411"/>
                <a:gd name="connsiteX22" fmla="*/ 377218 w 426689"/>
                <a:gd name="connsiteY22" fmla="*/ 124091 h 1325411"/>
                <a:gd name="connsiteX23" fmla="*/ 333121 w 426689"/>
                <a:gd name="connsiteY23" fmla="*/ 776870 h 1325411"/>
                <a:gd name="connsiteX24" fmla="*/ 368044 w 426689"/>
                <a:gd name="connsiteY24" fmla="*/ 809348 h 1325411"/>
                <a:gd name="connsiteX25" fmla="*/ 403564 w 426689"/>
                <a:gd name="connsiteY25" fmla="*/ 927635 h 1325411"/>
                <a:gd name="connsiteX26" fmla="*/ 403564 w 426689"/>
                <a:gd name="connsiteY26" fmla="*/ 1083646 h 1325411"/>
                <a:gd name="connsiteX27" fmla="*/ 425819 w 426689"/>
                <a:gd name="connsiteY27" fmla="*/ 1191592 h 1325411"/>
                <a:gd name="connsiteX28" fmla="*/ 404277 w 426689"/>
                <a:gd name="connsiteY28" fmla="*/ 1234468 h 1325411"/>
                <a:gd name="connsiteX29" fmla="*/ 368565 w 426689"/>
                <a:gd name="connsiteY29" fmla="*/ 1208606 h 1325411"/>
                <a:gd name="connsiteX30" fmla="*/ 353193 w 426689"/>
                <a:gd name="connsiteY30" fmla="*/ 1134041 h 1325411"/>
                <a:gd name="connsiteX31" fmla="*/ 341370 w 426689"/>
                <a:gd name="connsiteY31" fmla="*/ 1138645 h 1325411"/>
                <a:gd name="connsiteX32" fmla="*/ 339358 w 426689"/>
                <a:gd name="connsiteY32" fmla="*/ 1139045 h 1325411"/>
                <a:gd name="connsiteX33" fmla="*/ 350052 w 426689"/>
                <a:gd name="connsiteY33" fmla="*/ 1280224 h 1325411"/>
                <a:gd name="connsiteX34" fmla="*/ 318810 w 426689"/>
                <a:gd name="connsiteY34" fmla="*/ 1325239 h 1325411"/>
                <a:gd name="connsiteX35" fmla="*/ 281315 w 426689"/>
                <a:gd name="connsiteY35" fmla="*/ 1287729 h 1325411"/>
                <a:gd name="connsiteX36" fmla="*/ 270706 w 426689"/>
                <a:gd name="connsiteY36" fmla="*/ 1147675 h 1325411"/>
                <a:gd name="connsiteX37" fmla="*/ 259334 w 426689"/>
                <a:gd name="connsiteY37" fmla="*/ 1148442 h 1325411"/>
                <a:gd name="connsiteX38" fmla="*/ 252263 w 426689"/>
                <a:gd name="connsiteY38" fmla="*/ 1285286 h 1325411"/>
                <a:gd name="connsiteX39" fmla="*/ 215681 w 426689"/>
                <a:gd name="connsiteY39" fmla="*/ 1324074 h 132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26689" h="1325411">
                  <a:moveTo>
                    <a:pt x="215681" y="1324074"/>
                  </a:moveTo>
                  <a:cubicBezTo>
                    <a:pt x="196659" y="1322657"/>
                    <a:pt x="182194" y="1302994"/>
                    <a:pt x="183374" y="1280156"/>
                  </a:cubicBezTo>
                  <a:lnTo>
                    <a:pt x="190569" y="1140916"/>
                  </a:lnTo>
                  <a:lnTo>
                    <a:pt x="177908" y="1138137"/>
                  </a:lnTo>
                  <a:lnTo>
                    <a:pt x="162898" y="1231298"/>
                  </a:lnTo>
                  <a:cubicBezTo>
                    <a:pt x="159279" y="1253764"/>
                    <a:pt x="141174" y="1268454"/>
                    <a:pt x="122461" y="1264108"/>
                  </a:cubicBezTo>
                  <a:cubicBezTo>
                    <a:pt x="103748" y="1259763"/>
                    <a:pt x="91513" y="1238026"/>
                    <a:pt x="95133" y="1215560"/>
                  </a:cubicBezTo>
                  <a:lnTo>
                    <a:pt x="115359" y="1090031"/>
                  </a:lnTo>
                  <a:lnTo>
                    <a:pt x="115185" y="1023985"/>
                  </a:lnTo>
                  <a:lnTo>
                    <a:pt x="110896" y="1027913"/>
                  </a:lnTo>
                  <a:lnTo>
                    <a:pt x="81713" y="1092624"/>
                  </a:lnTo>
                  <a:cubicBezTo>
                    <a:pt x="70281" y="1117973"/>
                    <a:pt x="43897" y="1127396"/>
                    <a:pt x="22783" y="1113671"/>
                  </a:cubicBezTo>
                  <a:cubicBezTo>
                    <a:pt x="1669" y="1099946"/>
                    <a:pt x="-6180" y="1068271"/>
                    <a:pt x="5252" y="1042922"/>
                  </a:cubicBezTo>
                  <a:lnTo>
                    <a:pt x="36010" y="974718"/>
                  </a:lnTo>
                  <a:cubicBezTo>
                    <a:pt x="38868" y="968380"/>
                    <a:pt x="42661" y="963038"/>
                    <a:pt x="47072" y="958805"/>
                  </a:cubicBezTo>
                  <a:lnTo>
                    <a:pt x="61737" y="938511"/>
                  </a:lnTo>
                  <a:lnTo>
                    <a:pt x="134656" y="837929"/>
                  </a:lnTo>
                  <a:lnTo>
                    <a:pt x="137960" y="834902"/>
                  </a:lnTo>
                  <a:lnTo>
                    <a:pt x="150451" y="809348"/>
                  </a:lnTo>
                  <a:lnTo>
                    <a:pt x="176367" y="785246"/>
                  </a:lnTo>
                  <a:lnTo>
                    <a:pt x="105208" y="125321"/>
                  </a:lnTo>
                  <a:cubicBezTo>
                    <a:pt x="102040" y="57414"/>
                    <a:pt x="156846" y="164"/>
                    <a:pt x="227950" y="1"/>
                  </a:cubicBezTo>
                  <a:cubicBezTo>
                    <a:pt x="299054" y="-162"/>
                    <a:pt x="374049" y="56185"/>
                    <a:pt x="377218" y="124091"/>
                  </a:cubicBezTo>
                  <a:lnTo>
                    <a:pt x="333121" y="776870"/>
                  </a:lnTo>
                  <a:lnTo>
                    <a:pt x="368044" y="809348"/>
                  </a:lnTo>
                  <a:cubicBezTo>
                    <a:pt x="389990" y="839621"/>
                    <a:pt x="403564" y="881441"/>
                    <a:pt x="403564" y="927635"/>
                  </a:cubicBezTo>
                  <a:lnTo>
                    <a:pt x="403564" y="1083646"/>
                  </a:lnTo>
                  <a:lnTo>
                    <a:pt x="425819" y="1191592"/>
                  </a:lnTo>
                  <a:cubicBezTo>
                    <a:pt x="429732" y="1210574"/>
                    <a:pt x="420087" y="1229770"/>
                    <a:pt x="404277" y="1234468"/>
                  </a:cubicBezTo>
                  <a:cubicBezTo>
                    <a:pt x="388467" y="1239166"/>
                    <a:pt x="372478" y="1227587"/>
                    <a:pt x="368565" y="1208606"/>
                  </a:cubicBezTo>
                  <a:lnTo>
                    <a:pt x="353193" y="1134041"/>
                  </a:lnTo>
                  <a:lnTo>
                    <a:pt x="341370" y="1138645"/>
                  </a:lnTo>
                  <a:lnTo>
                    <a:pt x="339358" y="1139045"/>
                  </a:lnTo>
                  <a:lnTo>
                    <a:pt x="350052" y="1280224"/>
                  </a:lnTo>
                  <a:cubicBezTo>
                    <a:pt x="351778" y="1303012"/>
                    <a:pt x="337791" y="1323166"/>
                    <a:pt x="318810" y="1325239"/>
                  </a:cubicBezTo>
                  <a:cubicBezTo>
                    <a:pt x="299828" y="1327311"/>
                    <a:pt x="283041" y="1310518"/>
                    <a:pt x="281315" y="1287729"/>
                  </a:cubicBezTo>
                  <a:lnTo>
                    <a:pt x="270706" y="1147675"/>
                  </a:lnTo>
                  <a:lnTo>
                    <a:pt x="259334" y="1148442"/>
                  </a:lnTo>
                  <a:lnTo>
                    <a:pt x="252263" y="1285286"/>
                  </a:lnTo>
                  <a:cubicBezTo>
                    <a:pt x="251083" y="1308125"/>
                    <a:pt x="234705" y="1325491"/>
                    <a:pt x="215681" y="132407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8" name="台形 227">
              <a:extLst>
                <a:ext uri="{FF2B5EF4-FFF2-40B4-BE49-F238E27FC236}">
                  <a16:creationId xmlns:a16="http://schemas.microsoft.com/office/drawing/2014/main" id="{F5C3CCC8-F007-4091-BD2A-593FFE6EB58F}"/>
                </a:ext>
              </a:extLst>
            </p:cNvPr>
            <p:cNvSpPr/>
            <p:nvPr/>
          </p:nvSpPr>
          <p:spPr>
            <a:xfrm rot="10800000">
              <a:off x="9459393" y="2950777"/>
              <a:ext cx="285836" cy="781824"/>
            </a:xfrm>
            <a:custGeom>
              <a:avLst/>
              <a:gdLst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  <a:gd name="connsiteX4" fmla="*/ 0 w 285836"/>
                <a:gd name="connsiteY4" fmla="*/ 860477 h 860477"/>
                <a:gd name="connsiteX0" fmla="*/ 0 w 285836"/>
                <a:gd name="connsiteY0" fmla="*/ 860477 h 951917"/>
                <a:gd name="connsiteX1" fmla="*/ 58759 w 285836"/>
                <a:gd name="connsiteY1" fmla="*/ 0 h 951917"/>
                <a:gd name="connsiteX2" fmla="*/ 227077 w 285836"/>
                <a:gd name="connsiteY2" fmla="*/ 0 h 951917"/>
                <a:gd name="connsiteX3" fmla="*/ 285836 w 285836"/>
                <a:gd name="connsiteY3" fmla="*/ 860477 h 951917"/>
                <a:gd name="connsiteX4" fmla="*/ 91440 w 285836"/>
                <a:gd name="connsiteY4" fmla="*/ 951917 h 951917"/>
                <a:gd name="connsiteX0" fmla="*/ 0 w 285836"/>
                <a:gd name="connsiteY0" fmla="*/ 860477 h 860477"/>
                <a:gd name="connsiteX1" fmla="*/ 58759 w 285836"/>
                <a:gd name="connsiteY1" fmla="*/ 0 h 860477"/>
                <a:gd name="connsiteX2" fmla="*/ 227077 w 285836"/>
                <a:gd name="connsiteY2" fmla="*/ 0 h 860477"/>
                <a:gd name="connsiteX3" fmla="*/ 285836 w 285836"/>
                <a:gd name="connsiteY3" fmla="*/ 860477 h 86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836" h="860477">
                  <a:moveTo>
                    <a:pt x="0" y="860477"/>
                  </a:moveTo>
                  <a:lnTo>
                    <a:pt x="58759" y="0"/>
                  </a:lnTo>
                  <a:lnTo>
                    <a:pt x="227077" y="0"/>
                  </a:lnTo>
                  <a:lnTo>
                    <a:pt x="285836" y="860477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353C98B9-272C-4FF5-BE81-CE36CA8AE4D2}"/>
                </a:ext>
              </a:extLst>
            </p:cNvPr>
            <p:cNvSpPr/>
            <p:nvPr/>
          </p:nvSpPr>
          <p:spPr>
            <a:xfrm>
              <a:off x="9303855" y="1355293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楕円 1">
              <a:extLst>
                <a:ext uri="{FF2B5EF4-FFF2-40B4-BE49-F238E27FC236}">
                  <a16:creationId xmlns:a16="http://schemas.microsoft.com/office/drawing/2014/main" id="{A1CDA629-9513-44D6-8867-E3EFE3E4C382}"/>
                </a:ext>
              </a:extLst>
            </p:cNvPr>
            <p:cNvSpPr/>
            <p:nvPr/>
          </p:nvSpPr>
          <p:spPr>
            <a:xfrm rot="1800000">
              <a:off x="9095672" y="1821786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FC3B2325-2EAA-4058-8B85-2A7039771D59}"/>
                </a:ext>
              </a:extLst>
            </p:cNvPr>
            <p:cNvSpPr/>
            <p:nvPr/>
          </p:nvSpPr>
          <p:spPr>
            <a:xfrm rot="1800000">
              <a:off x="9166337" y="1494784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4783 w 1112808"/>
                <a:gd name="connsiteY8" fmla="*/ 1154177 h 1204554"/>
                <a:gd name="connsiteX9" fmla="*/ 358047 w 1112808"/>
                <a:gd name="connsiteY9" fmla="*/ 1111325 h 1204554"/>
                <a:gd name="connsiteX10" fmla="*/ 384132 w 1112808"/>
                <a:gd name="connsiteY10" fmla="*/ 977934 h 1204554"/>
                <a:gd name="connsiteX11" fmla="*/ 142496 w 1112808"/>
                <a:gd name="connsiteY11" fmla="*/ 863921 h 1204554"/>
                <a:gd name="connsiteX12" fmla="*/ 69348 w 1112808"/>
                <a:gd name="connsiteY12" fmla="*/ 897569 h 1204554"/>
                <a:gd name="connsiteX13" fmla="*/ 59762 w 1112808"/>
                <a:gd name="connsiteY13" fmla="*/ 907063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8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4783" y="1154177"/>
                  </a:lnTo>
                  <a:lnTo>
                    <a:pt x="358047" y="1111325"/>
                  </a:lnTo>
                  <a:cubicBezTo>
                    <a:pt x="385601" y="1071593"/>
                    <a:pt x="396472" y="1023991"/>
                    <a:pt x="384132" y="977934"/>
                  </a:cubicBezTo>
                  <a:cubicBezTo>
                    <a:pt x="359450" y="885822"/>
                    <a:pt x="251266" y="834776"/>
                    <a:pt x="142496" y="863921"/>
                  </a:cubicBezTo>
                  <a:cubicBezTo>
                    <a:pt x="115304" y="871207"/>
                    <a:pt x="90649" y="882816"/>
                    <a:pt x="69348" y="897569"/>
                  </a:cubicBezTo>
                  <a:lnTo>
                    <a:pt x="59762" y="907063"/>
                  </a:lnTo>
                  <a:lnTo>
                    <a:pt x="42395" y="875065"/>
                  </a:lnTo>
                  <a:cubicBezTo>
                    <a:pt x="15096" y="810522"/>
                    <a:pt x="1" y="739562"/>
                    <a:pt x="0" y="665076"/>
                  </a:cubicBezTo>
                  <a:lnTo>
                    <a:pt x="0" y="539478"/>
                  </a:lnTo>
                  <a:cubicBezTo>
                    <a:pt x="1" y="353262"/>
                    <a:pt x="94349" y="189082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257E051B-80C1-4B92-BEDA-1B666373910F}"/>
                </a:ext>
              </a:extLst>
            </p:cNvPr>
            <p:cNvSpPr/>
            <p:nvPr/>
          </p:nvSpPr>
          <p:spPr>
            <a:xfrm rot="1800000">
              <a:off x="9339604" y="1776371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月 202">
              <a:extLst>
                <a:ext uri="{FF2B5EF4-FFF2-40B4-BE49-F238E27FC236}">
                  <a16:creationId xmlns:a16="http://schemas.microsoft.com/office/drawing/2014/main" id="{3D3051AA-78A4-48F1-8599-20B669E2D2FA}"/>
                </a:ext>
              </a:extLst>
            </p:cNvPr>
            <p:cNvSpPr/>
            <p:nvPr/>
          </p:nvSpPr>
          <p:spPr>
            <a:xfrm rot="7200000">
              <a:off x="9472086" y="1609870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A72B1865-827D-4F9C-B258-39B3ED83ED0A}"/>
                </a:ext>
              </a:extLst>
            </p:cNvPr>
            <p:cNvSpPr/>
            <p:nvPr/>
          </p:nvSpPr>
          <p:spPr>
            <a:xfrm rot="11359813">
              <a:off x="9656946" y="183159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3656CF88-7A1A-42C1-B7F5-067D0124B9E1}"/>
                </a:ext>
              </a:extLst>
            </p:cNvPr>
            <p:cNvSpPr/>
            <p:nvPr/>
          </p:nvSpPr>
          <p:spPr>
            <a:xfrm rot="1800000">
              <a:off x="9699154" y="204788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80E47E46-5F22-425A-9E9F-FC0A41DCCF2E}"/>
                </a:ext>
              </a:extLst>
            </p:cNvPr>
            <p:cNvSpPr/>
            <p:nvPr/>
          </p:nvSpPr>
          <p:spPr>
            <a:xfrm rot="1800000">
              <a:off x="9706282" y="207091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月 206">
              <a:extLst>
                <a:ext uri="{FF2B5EF4-FFF2-40B4-BE49-F238E27FC236}">
                  <a16:creationId xmlns:a16="http://schemas.microsoft.com/office/drawing/2014/main" id="{ED76E61A-0C8A-4ADF-AD15-20FDD1188D07}"/>
                </a:ext>
              </a:extLst>
            </p:cNvPr>
            <p:cNvSpPr/>
            <p:nvPr/>
          </p:nvSpPr>
          <p:spPr>
            <a:xfrm rot="11883217">
              <a:off x="9676386" y="1497278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26BD47BD-5826-4E8F-A0D0-95C97F149ED2}"/>
                </a:ext>
              </a:extLst>
            </p:cNvPr>
            <p:cNvSpPr/>
            <p:nvPr/>
          </p:nvSpPr>
          <p:spPr>
            <a:xfrm rot="4060775">
              <a:off x="9571218" y="154353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7748E39-5F23-4BF0-8D9F-F8585BA56DEB}"/>
                </a:ext>
              </a:extLst>
            </p:cNvPr>
            <p:cNvSpPr/>
            <p:nvPr/>
          </p:nvSpPr>
          <p:spPr>
            <a:xfrm rot="16974948">
              <a:off x="9455047" y="1811617"/>
              <a:ext cx="86690" cy="105826"/>
            </a:xfrm>
            <a:custGeom>
              <a:avLst/>
              <a:gdLst>
                <a:gd name="connsiteX0" fmla="*/ 45719 w 86690"/>
                <a:gd name="connsiteY0" fmla="*/ 229300 h 241892"/>
                <a:gd name="connsiteX1" fmla="*/ 0 w 86690"/>
                <a:gd name="connsiteY1" fmla="*/ 114650 h 241892"/>
                <a:gd name="connsiteX2" fmla="*/ 45719 w 86690"/>
                <a:gd name="connsiteY2" fmla="*/ 0 h 241892"/>
                <a:gd name="connsiteX3" fmla="*/ 25172 w 86690"/>
                <a:gd name="connsiteY3" fmla="*/ 114650 h 241892"/>
                <a:gd name="connsiteX4" fmla="*/ 45719 w 86690"/>
                <a:gd name="connsiteY4" fmla="*/ 229300 h 241892"/>
                <a:gd name="connsiteX5" fmla="*/ 86690 w 86690"/>
                <a:gd name="connsiteY5" fmla="*/ 241892 h 241892"/>
                <a:gd name="connsiteX6" fmla="*/ 40971 w 86690"/>
                <a:gd name="connsiteY6" fmla="*/ 127242 h 241892"/>
                <a:gd name="connsiteX7" fmla="*/ 86690 w 86690"/>
                <a:gd name="connsiteY7" fmla="*/ 12592 h 241892"/>
                <a:gd name="connsiteX8" fmla="*/ 66143 w 86690"/>
                <a:gd name="connsiteY8" fmla="*/ 127242 h 241892"/>
                <a:gd name="connsiteX9" fmla="*/ 86690 w 86690"/>
                <a:gd name="connsiteY9" fmla="*/ 241892 h 24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690" h="241892">
                  <a:moveTo>
                    <a:pt x="45719" y="229300"/>
                  </a:moveTo>
                  <a:cubicBezTo>
                    <a:pt x="20469" y="229300"/>
                    <a:pt x="0" y="177969"/>
                    <a:pt x="0" y="114650"/>
                  </a:cubicBezTo>
                  <a:cubicBezTo>
                    <a:pt x="0" y="51331"/>
                    <a:pt x="20469" y="0"/>
                    <a:pt x="45719" y="0"/>
                  </a:cubicBezTo>
                  <a:cubicBezTo>
                    <a:pt x="32650" y="29096"/>
                    <a:pt x="25172" y="70825"/>
                    <a:pt x="25172" y="114650"/>
                  </a:cubicBezTo>
                  <a:cubicBezTo>
                    <a:pt x="25172" y="158475"/>
                    <a:pt x="32651" y="200204"/>
                    <a:pt x="45719" y="229300"/>
                  </a:cubicBezTo>
                  <a:close/>
                  <a:moveTo>
                    <a:pt x="86690" y="241892"/>
                  </a:moveTo>
                  <a:cubicBezTo>
                    <a:pt x="61440" y="241892"/>
                    <a:pt x="40971" y="190561"/>
                    <a:pt x="40971" y="127242"/>
                  </a:cubicBezTo>
                  <a:cubicBezTo>
                    <a:pt x="40971" y="63923"/>
                    <a:pt x="61440" y="12592"/>
                    <a:pt x="86690" y="12592"/>
                  </a:cubicBezTo>
                  <a:cubicBezTo>
                    <a:pt x="73621" y="41688"/>
                    <a:pt x="66143" y="83417"/>
                    <a:pt x="66143" y="127242"/>
                  </a:cubicBezTo>
                  <a:cubicBezTo>
                    <a:pt x="66143" y="171067"/>
                    <a:pt x="73622" y="212796"/>
                    <a:pt x="86690" y="2418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4E1EEFA8-3B8C-45F1-A636-B35AD1A38B6B}"/>
                </a:ext>
              </a:extLst>
            </p:cNvPr>
            <p:cNvGrpSpPr/>
            <p:nvPr/>
          </p:nvGrpSpPr>
          <p:grpSpPr>
            <a:xfrm>
              <a:off x="8916287" y="2136293"/>
              <a:ext cx="298721" cy="188299"/>
              <a:chOff x="297749" y="2136293"/>
              <a:chExt cx="298721" cy="188299"/>
            </a:xfrm>
          </p:grpSpPr>
          <p:sp>
            <p:nvSpPr>
              <p:cNvPr id="211" name="二等辺三角形 9">
                <a:extLst>
                  <a:ext uri="{FF2B5EF4-FFF2-40B4-BE49-F238E27FC236}">
                    <a16:creationId xmlns:a16="http://schemas.microsoft.com/office/drawing/2014/main" id="{7DF30EFD-259C-476C-87F8-CFC1A1819926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2" name="二等辺三角形 9">
                <a:extLst>
                  <a:ext uri="{FF2B5EF4-FFF2-40B4-BE49-F238E27FC236}">
                    <a16:creationId xmlns:a16="http://schemas.microsoft.com/office/drawing/2014/main" id="{D744530F-C5FE-4364-96D6-1E1BB1BBA5B5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3" name="二等辺三角形 9">
                <a:extLst>
                  <a:ext uri="{FF2B5EF4-FFF2-40B4-BE49-F238E27FC236}">
                    <a16:creationId xmlns:a16="http://schemas.microsoft.com/office/drawing/2014/main" id="{037C601C-E267-47E0-92D9-1A277FD20C95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pptxc72_うがいする女の子のイラスト</dc:title>
  <dc:subject>pptxc72_うがいする女の子のイラスト</dc:subject>
  <dc:creator>でじけろお</dc:creator>
  <cp:revision>1</cp:revision>
  <dcterms:created xsi:type="dcterms:W3CDTF">2018-05-20T00:31:01Z</dcterms:created>
  <dcterms:modified xsi:type="dcterms:W3CDTF">2020-01-18T15:01:24Z</dcterms:modified>
  <cp:version>1</cp:version>
</cp:coreProperties>
</file>