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C910F3D-EE32-40D9-83A0-AB4EFC3346C9}"/>
              </a:ext>
            </a:extLst>
          </p:cNvPr>
          <p:cNvGrpSpPr/>
          <p:nvPr/>
        </p:nvGrpSpPr>
        <p:grpSpPr>
          <a:xfrm>
            <a:off x="1358344" y="754159"/>
            <a:ext cx="1272058" cy="2774384"/>
            <a:chOff x="167858" y="1355327"/>
            <a:chExt cx="1509578" cy="329242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15ABCE2-ADCE-4043-8237-91BEAB366578}"/>
                </a:ext>
              </a:extLst>
            </p:cNvPr>
            <p:cNvGrpSpPr/>
            <p:nvPr/>
          </p:nvGrpSpPr>
          <p:grpSpPr>
            <a:xfrm>
              <a:off x="167858" y="3100186"/>
              <a:ext cx="757099" cy="273158"/>
              <a:chOff x="1504949" y="3001153"/>
              <a:chExt cx="757099" cy="273158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58A8A3CC-1DEC-45F9-8356-98FCD01490F2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9319FFDE-D90C-456A-9541-199503FC07E1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36" name="台形 35">
                  <a:extLst>
                    <a:ext uri="{FF2B5EF4-FFF2-40B4-BE49-F238E27FC236}">
                      <a16:creationId xmlns:a16="http://schemas.microsoft.com/office/drawing/2014/main" id="{C0C0996E-A173-47F7-A441-B0B31A035F1C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34D10397-7957-456A-8FB1-D0A5C6FA99E5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" name="四角形: 上の 2 つの角を丸める 16">
                <a:extLst>
                  <a:ext uri="{FF2B5EF4-FFF2-40B4-BE49-F238E27FC236}">
                    <a16:creationId xmlns:a16="http://schemas.microsoft.com/office/drawing/2014/main" id="{EC4B2741-651F-4F20-98DE-83F68A22BB2E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0973468C-B324-4710-AE87-4E84D713E1CF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32" name="四角形: 上の 2 つの角を丸める 31">
                  <a:extLst>
                    <a:ext uri="{FF2B5EF4-FFF2-40B4-BE49-F238E27FC236}">
                      <a16:creationId xmlns:a16="http://schemas.microsoft.com/office/drawing/2014/main" id="{DB41DD15-2D54-45C0-BC0D-6C296CBB461C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上の 2 つの角を丸める 32">
                  <a:extLst>
                    <a:ext uri="{FF2B5EF4-FFF2-40B4-BE49-F238E27FC236}">
                      <a16:creationId xmlns:a16="http://schemas.microsoft.com/office/drawing/2014/main" id="{7C020726-16E1-412D-A4F2-DEC5A86389AA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四角形: 上の 2 つの角を丸める 33">
                  <a:extLst>
                    <a:ext uri="{FF2B5EF4-FFF2-40B4-BE49-F238E27FC236}">
                      <a16:creationId xmlns:a16="http://schemas.microsoft.com/office/drawing/2014/main" id="{A224EFA8-246A-4405-9431-C80F5ECE030E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四角形: 上の 2 つの角を丸める 34">
                  <a:extLst>
                    <a:ext uri="{FF2B5EF4-FFF2-40B4-BE49-F238E27FC236}">
                      <a16:creationId xmlns:a16="http://schemas.microsoft.com/office/drawing/2014/main" id="{481CA65A-A72B-4947-8C7A-7A6DA978507C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" name="四角形: 上の 2 つの角を丸める 36">
              <a:extLst>
                <a:ext uri="{FF2B5EF4-FFF2-40B4-BE49-F238E27FC236}">
                  <a16:creationId xmlns:a16="http://schemas.microsoft.com/office/drawing/2014/main" id="{F6AB08BA-CBEF-40A6-A375-34A40F32890B}"/>
                </a:ext>
              </a:extLst>
            </p:cNvPr>
            <p:cNvSpPr/>
            <p:nvPr/>
          </p:nvSpPr>
          <p:spPr>
            <a:xfrm rot="1800000">
              <a:off x="801585" y="2889857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E8AE3A8E-70DD-4DE8-B551-EC78E2572F3B}"/>
                </a:ext>
              </a:extLst>
            </p:cNvPr>
            <p:cNvSpPr/>
            <p:nvPr/>
          </p:nvSpPr>
          <p:spPr>
            <a:xfrm rot="10800000">
              <a:off x="909757" y="394017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1B362B8-F754-4AFD-9228-88638DE5E80F}"/>
                </a:ext>
              </a:extLst>
            </p:cNvPr>
            <p:cNvSpPr/>
            <p:nvPr/>
          </p:nvSpPr>
          <p:spPr>
            <a:xfrm>
              <a:off x="758300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34B984C2-2552-4ECA-89DE-035EC55FF707}"/>
                </a:ext>
              </a:extLst>
            </p:cNvPr>
            <p:cNvSpPr/>
            <p:nvPr/>
          </p:nvSpPr>
          <p:spPr>
            <a:xfrm rot="10800000">
              <a:off x="968828" y="397551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F2EB01B-1736-4252-9575-609E585F9703}"/>
                </a:ext>
              </a:extLst>
            </p:cNvPr>
            <p:cNvSpPr/>
            <p:nvPr/>
          </p:nvSpPr>
          <p:spPr>
            <a:xfrm>
              <a:off x="817370" y="447545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7A8FF130-7DFB-48E0-A4FA-A0E17796E8CE}"/>
                </a:ext>
              </a:extLst>
            </p:cNvPr>
            <p:cNvSpPr/>
            <p:nvPr/>
          </p:nvSpPr>
          <p:spPr>
            <a:xfrm>
              <a:off x="927394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5B8B3920-99CD-424E-AAB7-DC8AAEA7F353}"/>
                </a:ext>
              </a:extLst>
            </p:cNvPr>
            <p:cNvSpPr/>
            <p:nvPr/>
          </p:nvSpPr>
          <p:spPr>
            <a:xfrm rot="10800000">
              <a:off x="793080" y="3552823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2E1ED37C-712E-4630-97A1-5AE67AAAC9B9}"/>
                </a:ext>
              </a:extLst>
            </p:cNvPr>
            <p:cNvSpPr/>
            <p:nvPr/>
          </p:nvSpPr>
          <p:spPr>
            <a:xfrm rot="10800000">
              <a:off x="864518" y="3590923"/>
              <a:ext cx="409370" cy="450058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CBF2D538-2CE5-4613-A30F-392B83CB9539}"/>
                </a:ext>
              </a:extLst>
            </p:cNvPr>
            <p:cNvSpPr/>
            <p:nvPr/>
          </p:nvSpPr>
          <p:spPr>
            <a:xfrm>
              <a:off x="774994" y="2759569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1FF9921F-7DE9-4E07-BA26-6389DE3904E5}"/>
                </a:ext>
              </a:extLst>
            </p:cNvPr>
            <p:cNvGrpSpPr/>
            <p:nvPr/>
          </p:nvGrpSpPr>
          <p:grpSpPr>
            <a:xfrm rot="19578569">
              <a:off x="873250" y="3002665"/>
              <a:ext cx="463307" cy="880622"/>
              <a:chOff x="613360" y="2951422"/>
              <a:chExt cx="463307" cy="880622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2C97C328-8A3B-4477-A166-EB34D2AFF159}"/>
                  </a:ext>
                </a:extLst>
              </p:cNvPr>
              <p:cNvSpPr/>
              <p:nvPr/>
            </p:nvSpPr>
            <p:spPr>
              <a:xfrm rot="2021431">
                <a:off x="613360" y="3050219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" name="四角形: 上の 2 つの角を丸める 36">
                <a:extLst>
                  <a:ext uri="{FF2B5EF4-FFF2-40B4-BE49-F238E27FC236}">
                    <a16:creationId xmlns:a16="http://schemas.microsoft.com/office/drawing/2014/main" id="{059B540E-3C2D-42C6-B277-682D554891F9}"/>
                  </a:ext>
                </a:extLst>
              </p:cNvPr>
              <p:cNvSpPr/>
              <p:nvPr/>
            </p:nvSpPr>
            <p:spPr>
              <a:xfrm rot="1800000">
                <a:off x="840459" y="295142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楕円 1">
              <a:extLst>
                <a:ext uri="{FF2B5EF4-FFF2-40B4-BE49-F238E27FC236}">
                  <a16:creationId xmlns:a16="http://schemas.microsoft.com/office/drawing/2014/main" id="{66012444-AC05-4EB5-A8C3-983A4A3BD1AE}"/>
                </a:ext>
              </a:extLst>
            </p:cNvPr>
            <p:cNvSpPr/>
            <p:nvPr/>
          </p:nvSpPr>
          <p:spPr>
            <a:xfrm rot="1800000">
              <a:off x="464025" y="1829048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AE85FDCB-B5A9-4D14-A1BE-C8E433A28A29}"/>
                </a:ext>
              </a:extLst>
            </p:cNvPr>
            <p:cNvSpPr/>
            <p:nvPr/>
          </p:nvSpPr>
          <p:spPr>
            <a:xfrm rot="1800000">
              <a:off x="538160" y="1498847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EFFCA97D-2175-499E-954D-FD58E590DC18}"/>
                </a:ext>
              </a:extLst>
            </p:cNvPr>
            <p:cNvSpPr/>
            <p:nvPr/>
          </p:nvSpPr>
          <p:spPr>
            <a:xfrm rot="1800000">
              <a:off x="667246" y="1763358"/>
              <a:ext cx="114972" cy="2032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1">
              <a:extLst>
                <a:ext uri="{FF2B5EF4-FFF2-40B4-BE49-F238E27FC236}">
                  <a16:creationId xmlns:a16="http://schemas.microsoft.com/office/drawing/2014/main" id="{52F530AA-DAF6-49BC-A346-C755598EEC94}"/>
                </a:ext>
              </a:extLst>
            </p:cNvPr>
            <p:cNvSpPr/>
            <p:nvPr/>
          </p:nvSpPr>
          <p:spPr>
            <a:xfrm rot="1800000">
              <a:off x="1086734" y="1820292"/>
              <a:ext cx="114972" cy="359039"/>
            </a:xfrm>
            <a:custGeom>
              <a:avLst/>
              <a:gdLst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114972 w 114972"/>
                <a:gd name="connsiteY2" fmla="*/ 361420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84015 w 114972"/>
                <a:gd name="connsiteY2" fmla="*/ 359039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59039"/>
                <a:gd name="connsiteX1" fmla="*/ 114972 w 114972"/>
                <a:gd name="connsiteY1" fmla="*/ 0 h 359039"/>
                <a:gd name="connsiteX2" fmla="*/ 84015 w 114972"/>
                <a:gd name="connsiteY2" fmla="*/ 359039 h 359039"/>
                <a:gd name="connsiteX3" fmla="*/ 0 w 114972"/>
                <a:gd name="connsiteY3" fmla="*/ 356658 h 359039"/>
                <a:gd name="connsiteX4" fmla="*/ 0 w 114972"/>
                <a:gd name="connsiteY4" fmla="*/ 0 h 35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72" h="359039">
                  <a:moveTo>
                    <a:pt x="0" y="0"/>
                  </a:moveTo>
                  <a:lnTo>
                    <a:pt x="114972" y="0"/>
                  </a:lnTo>
                  <a:lnTo>
                    <a:pt x="84015" y="359039"/>
                  </a:lnTo>
                  <a:lnTo>
                    <a:pt x="0" y="3566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96495308-748C-44F7-AFD1-5F6A6A48CCDE}"/>
                </a:ext>
              </a:extLst>
            </p:cNvPr>
            <p:cNvSpPr/>
            <p:nvPr/>
          </p:nvSpPr>
          <p:spPr>
            <a:xfrm rot="7200000">
              <a:off x="826261" y="1614878"/>
              <a:ext cx="64291" cy="229300"/>
            </a:xfrm>
            <a:prstGeom prst="moon">
              <a:avLst>
                <a:gd name="adj" fmla="val 4550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E5861823-8287-4AD9-998D-BCCE3BA7FF84}"/>
                </a:ext>
              </a:extLst>
            </p:cNvPr>
            <p:cNvSpPr/>
            <p:nvPr/>
          </p:nvSpPr>
          <p:spPr>
            <a:xfrm rot="8100000">
              <a:off x="618573" y="1355327"/>
              <a:ext cx="1058863" cy="1286386"/>
            </a:xfrm>
            <a:custGeom>
              <a:avLst/>
              <a:gdLst>
                <a:gd name="connsiteX0" fmla="*/ 28683 w 1058863"/>
                <a:gd name="connsiteY0" fmla="*/ 782818 h 1286386"/>
                <a:gd name="connsiteX1" fmla="*/ 19470 w 1058863"/>
                <a:gd name="connsiteY1" fmla="*/ 748435 h 1286386"/>
                <a:gd name="connsiteX2" fmla="*/ 420603 w 1058863"/>
                <a:gd name="connsiteY2" fmla="*/ 53653 h 1286386"/>
                <a:gd name="connsiteX3" fmla="*/ 548174 w 1058863"/>
                <a:gd name="connsiteY3" fmla="*/ 19471 h 1286386"/>
                <a:gd name="connsiteX4" fmla="*/ 879618 w 1058863"/>
                <a:gd name="connsiteY4" fmla="*/ 30962 h 1286386"/>
                <a:gd name="connsiteX5" fmla="*/ 971043 w 1058863"/>
                <a:gd name="connsiteY5" fmla="*/ 72675 h 1286386"/>
                <a:gd name="connsiteX6" fmla="*/ 1027712 w 1058863"/>
                <a:gd name="connsiteY6" fmla="*/ 162506 h 1286386"/>
                <a:gd name="connsiteX7" fmla="*/ 1058863 w 1058863"/>
                <a:gd name="connsiteY7" fmla="*/ 244702 h 1286386"/>
                <a:gd name="connsiteX8" fmla="*/ 1021954 w 1058863"/>
                <a:gd name="connsiteY8" fmla="*/ 295635 h 1286386"/>
                <a:gd name="connsiteX9" fmla="*/ 966845 w 1058863"/>
                <a:gd name="connsiteY9" fmla="*/ 355097 h 1286386"/>
                <a:gd name="connsiteX10" fmla="*/ 838769 w 1058863"/>
                <a:gd name="connsiteY10" fmla="*/ 457665 h 1286386"/>
                <a:gd name="connsiteX11" fmla="*/ 748960 w 1058863"/>
                <a:gd name="connsiteY11" fmla="*/ 481729 h 1286386"/>
                <a:gd name="connsiteX12" fmla="*/ 331999 w 1058863"/>
                <a:gd name="connsiteY12" fmla="*/ 965405 h 1286386"/>
                <a:gd name="connsiteX13" fmla="*/ 330053 w 1058863"/>
                <a:gd name="connsiteY13" fmla="*/ 1037709 h 1286386"/>
                <a:gd name="connsiteX14" fmla="*/ 347069 w 1058863"/>
                <a:gd name="connsiteY14" fmla="*/ 1086414 h 1286386"/>
                <a:gd name="connsiteX15" fmla="*/ 487303 w 1058863"/>
                <a:gd name="connsiteY15" fmla="*/ 1268406 h 1286386"/>
                <a:gd name="connsiteX16" fmla="*/ 271451 w 1058863"/>
                <a:gd name="connsiteY16" fmla="*/ 1137623 h 1286386"/>
                <a:gd name="connsiteX17" fmla="*/ 264791 w 1058863"/>
                <a:gd name="connsiteY17" fmla="*/ 1124064 h 1286386"/>
                <a:gd name="connsiteX18" fmla="*/ 271896 w 1058863"/>
                <a:gd name="connsiteY18" fmla="*/ 1154837 h 1286386"/>
                <a:gd name="connsiteX19" fmla="*/ 341655 w 1058863"/>
                <a:gd name="connsiteY19" fmla="*/ 1286386 h 1286386"/>
                <a:gd name="connsiteX20" fmla="*/ 167006 w 1058863"/>
                <a:gd name="connsiteY20" fmla="*/ 1104193 h 1286386"/>
                <a:gd name="connsiteX21" fmla="*/ 155962 w 1058863"/>
                <a:gd name="connsiteY21" fmla="*/ 1048197 h 1286386"/>
                <a:gd name="connsiteX22" fmla="*/ 153551 w 1058863"/>
                <a:gd name="connsiteY22" fmla="*/ 1010558 h 1286386"/>
                <a:gd name="connsiteX23" fmla="*/ 128895 w 1058863"/>
                <a:gd name="connsiteY23" fmla="*/ 984570 h 1286386"/>
                <a:gd name="connsiteX24" fmla="*/ 28683 w 1058863"/>
                <a:gd name="connsiteY24" fmla="*/ 782818 h 128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58863" h="1286386">
                  <a:moveTo>
                    <a:pt x="28683" y="782818"/>
                  </a:moveTo>
                  <a:lnTo>
                    <a:pt x="19470" y="748435"/>
                  </a:lnTo>
                  <a:cubicBezTo>
                    <a:pt x="-61619" y="445807"/>
                    <a:pt x="117974" y="134742"/>
                    <a:pt x="420603" y="53653"/>
                  </a:cubicBezTo>
                  <a:lnTo>
                    <a:pt x="548174" y="19471"/>
                  </a:lnTo>
                  <a:cubicBezTo>
                    <a:pt x="661660" y="-10938"/>
                    <a:pt x="776332" y="-4688"/>
                    <a:pt x="879618" y="30962"/>
                  </a:cubicBezTo>
                  <a:lnTo>
                    <a:pt x="971043" y="72675"/>
                  </a:lnTo>
                  <a:lnTo>
                    <a:pt x="1027712" y="162506"/>
                  </a:lnTo>
                  <a:lnTo>
                    <a:pt x="1058863" y="244702"/>
                  </a:lnTo>
                  <a:lnTo>
                    <a:pt x="1021954" y="295635"/>
                  </a:lnTo>
                  <a:cubicBezTo>
                    <a:pt x="1005403" y="315691"/>
                    <a:pt x="986991" y="335549"/>
                    <a:pt x="966845" y="355097"/>
                  </a:cubicBezTo>
                  <a:lnTo>
                    <a:pt x="838769" y="457665"/>
                  </a:lnTo>
                  <a:lnTo>
                    <a:pt x="748960" y="481729"/>
                  </a:lnTo>
                  <a:cubicBezTo>
                    <a:pt x="517261" y="543813"/>
                    <a:pt x="357682" y="740704"/>
                    <a:pt x="331999" y="965405"/>
                  </a:cubicBezTo>
                  <a:lnTo>
                    <a:pt x="330053" y="1037709"/>
                  </a:lnTo>
                  <a:lnTo>
                    <a:pt x="347069" y="1086414"/>
                  </a:lnTo>
                  <a:cubicBezTo>
                    <a:pt x="381023" y="1164175"/>
                    <a:pt x="430413" y="1228970"/>
                    <a:pt x="487303" y="1268406"/>
                  </a:cubicBezTo>
                  <a:cubicBezTo>
                    <a:pt x="411467" y="1288726"/>
                    <a:pt x="326956" y="1233595"/>
                    <a:pt x="271451" y="1137623"/>
                  </a:cubicBezTo>
                  <a:lnTo>
                    <a:pt x="264791" y="1124064"/>
                  </a:lnTo>
                  <a:lnTo>
                    <a:pt x="271896" y="1154837"/>
                  </a:lnTo>
                  <a:cubicBezTo>
                    <a:pt x="288132" y="1205940"/>
                    <a:pt x="311825" y="1251175"/>
                    <a:pt x="341655" y="1286386"/>
                  </a:cubicBezTo>
                  <a:cubicBezTo>
                    <a:pt x="263143" y="1286386"/>
                    <a:pt x="195781" y="1211260"/>
                    <a:pt x="167006" y="1104193"/>
                  </a:cubicBezTo>
                  <a:cubicBezTo>
                    <a:pt x="162211" y="1086348"/>
                    <a:pt x="158487" y="1067616"/>
                    <a:pt x="155962" y="1048197"/>
                  </a:cubicBezTo>
                  <a:lnTo>
                    <a:pt x="153551" y="1010558"/>
                  </a:lnTo>
                  <a:lnTo>
                    <a:pt x="128895" y="984570"/>
                  </a:lnTo>
                  <a:cubicBezTo>
                    <a:pt x="83601" y="926443"/>
                    <a:pt x="48955" y="858475"/>
                    <a:pt x="28683" y="7828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2F35005E-95E0-4386-9E0D-D74EF9ECA262}"/>
                </a:ext>
              </a:extLst>
            </p:cNvPr>
            <p:cNvSpPr/>
            <p:nvPr/>
          </p:nvSpPr>
          <p:spPr>
            <a:xfrm rot="1800000">
              <a:off x="1054479" y="2042424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6C6EEAA1-F87D-457C-BF59-CFE1605E47C0}"/>
                </a:ext>
              </a:extLst>
            </p:cNvPr>
            <p:cNvSpPr/>
            <p:nvPr/>
          </p:nvSpPr>
          <p:spPr>
            <a:xfrm rot="1800000">
              <a:off x="1061607" y="2065455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8C88FE5D-7454-4E06-BB2F-B5B1BC47C6A4}"/>
                </a:ext>
              </a:extLst>
            </p:cNvPr>
            <p:cNvGrpSpPr/>
            <p:nvPr/>
          </p:nvGrpSpPr>
          <p:grpSpPr>
            <a:xfrm>
              <a:off x="399464" y="2129773"/>
              <a:ext cx="140191" cy="187737"/>
              <a:chOff x="419502" y="2113475"/>
              <a:chExt cx="140191" cy="187737"/>
            </a:xfrm>
          </p:grpSpPr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82F5E4BA-0D64-43FD-9D98-05F6BBE09520}"/>
                  </a:ext>
                </a:extLst>
              </p:cNvPr>
              <p:cNvSpPr/>
              <p:nvPr/>
            </p:nvSpPr>
            <p:spPr>
              <a:xfrm rot="900000">
                <a:off x="419502" y="2113475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16BB1EDF-9AFA-49C4-8FCC-D5DC0F424856}"/>
                  </a:ext>
                </a:extLst>
              </p:cNvPr>
              <p:cNvSpPr/>
              <p:nvPr/>
            </p:nvSpPr>
            <p:spPr>
              <a:xfrm rot="20700000">
                <a:off x="419502" y="2211900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80E40531-633A-4852-BA74-1EE998C4ED1E}"/>
                </a:ext>
              </a:extLst>
            </p:cNvPr>
            <p:cNvSpPr/>
            <p:nvPr/>
          </p:nvSpPr>
          <p:spPr>
            <a:xfrm rot="20962715">
              <a:off x="470978" y="2051128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637AF40F-7662-477A-A00A-EC678A7B205F}"/>
              </a:ext>
            </a:extLst>
          </p:cNvPr>
          <p:cNvGrpSpPr/>
          <p:nvPr/>
        </p:nvGrpSpPr>
        <p:grpSpPr>
          <a:xfrm>
            <a:off x="4271284" y="891751"/>
            <a:ext cx="1382241" cy="2636791"/>
            <a:chOff x="1876954" y="1518611"/>
            <a:chExt cx="1640335" cy="3129136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BA8F769F-7B75-4571-BDBE-B109B320277D}"/>
                </a:ext>
              </a:extLst>
            </p:cNvPr>
            <p:cNvGrpSpPr/>
            <p:nvPr/>
          </p:nvGrpSpPr>
          <p:grpSpPr>
            <a:xfrm>
              <a:off x="1876954" y="3061312"/>
              <a:ext cx="757099" cy="273158"/>
              <a:chOff x="1504949" y="3001153"/>
              <a:chExt cx="757099" cy="273158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39E1FBC1-BB7A-4E08-AEE1-2FAF6D8FDE07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23806919-0F1C-47BB-91F5-C946F2B9D08C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72" name="台形 71">
                  <a:extLst>
                    <a:ext uri="{FF2B5EF4-FFF2-40B4-BE49-F238E27FC236}">
                      <a16:creationId xmlns:a16="http://schemas.microsoft.com/office/drawing/2014/main" id="{EC66A8D3-42BE-4276-81CB-41BB0D9E89F7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876A80CB-A84A-48CF-B7E5-B5D3B1D485E5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" name="四角形: 上の 2 つの角を丸める 16">
                <a:extLst>
                  <a:ext uri="{FF2B5EF4-FFF2-40B4-BE49-F238E27FC236}">
                    <a16:creationId xmlns:a16="http://schemas.microsoft.com/office/drawing/2014/main" id="{BF6A3E90-233E-403F-B5A5-98D31989AD4E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ED0B8687-207C-4E67-A0B7-B58C0C5547E4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68" name="四角形: 上の 2 つの角を丸める 67">
                  <a:extLst>
                    <a:ext uri="{FF2B5EF4-FFF2-40B4-BE49-F238E27FC236}">
                      <a16:creationId xmlns:a16="http://schemas.microsoft.com/office/drawing/2014/main" id="{0D82B14D-9728-4225-9125-9E907C53B98C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四角形: 上の 2 つの角を丸める 68">
                  <a:extLst>
                    <a:ext uri="{FF2B5EF4-FFF2-40B4-BE49-F238E27FC236}">
                      <a16:creationId xmlns:a16="http://schemas.microsoft.com/office/drawing/2014/main" id="{9D35BC56-70F0-42E9-88EA-0AB32DD715A6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四角形: 上の 2 つの角を丸める 69">
                  <a:extLst>
                    <a:ext uri="{FF2B5EF4-FFF2-40B4-BE49-F238E27FC236}">
                      <a16:creationId xmlns:a16="http://schemas.microsoft.com/office/drawing/2014/main" id="{4F02E100-A2CA-4891-B52A-E1BFF920D0D3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上の 2 つの角を丸める 70">
                  <a:extLst>
                    <a:ext uri="{FF2B5EF4-FFF2-40B4-BE49-F238E27FC236}">
                      <a16:creationId xmlns:a16="http://schemas.microsoft.com/office/drawing/2014/main" id="{F3F271D9-1F7E-45BF-A2C4-9080E4DA640F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EEBF3DC6-81EA-4B96-AEF7-04A4F523FFBD}"/>
                </a:ext>
              </a:extLst>
            </p:cNvPr>
            <p:cNvSpPr/>
            <p:nvPr/>
          </p:nvSpPr>
          <p:spPr>
            <a:xfrm rot="2700000">
              <a:off x="2320918" y="2827939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台形 40">
              <a:extLst>
                <a:ext uri="{FF2B5EF4-FFF2-40B4-BE49-F238E27FC236}">
                  <a16:creationId xmlns:a16="http://schemas.microsoft.com/office/drawing/2014/main" id="{5C078B01-906C-42D8-9C5E-7C6A5A1EA9BA}"/>
                </a:ext>
              </a:extLst>
            </p:cNvPr>
            <p:cNvSpPr/>
            <p:nvPr/>
          </p:nvSpPr>
          <p:spPr>
            <a:xfrm rot="10800000">
              <a:off x="2662058" y="394017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F7ECC4ED-24A7-469E-8A99-455E4BE1DA77}"/>
                </a:ext>
              </a:extLst>
            </p:cNvPr>
            <p:cNvSpPr/>
            <p:nvPr/>
          </p:nvSpPr>
          <p:spPr>
            <a:xfrm>
              <a:off x="2510601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台形 42">
              <a:extLst>
                <a:ext uri="{FF2B5EF4-FFF2-40B4-BE49-F238E27FC236}">
                  <a16:creationId xmlns:a16="http://schemas.microsoft.com/office/drawing/2014/main" id="{2DFA6031-72EE-4583-AC7A-8478D48DC239}"/>
                </a:ext>
              </a:extLst>
            </p:cNvPr>
            <p:cNvSpPr/>
            <p:nvPr/>
          </p:nvSpPr>
          <p:spPr>
            <a:xfrm rot="10800000">
              <a:off x="2721129" y="397551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D4BDEE2A-32F1-4548-96A5-A0F8A25A8604}"/>
                </a:ext>
              </a:extLst>
            </p:cNvPr>
            <p:cNvSpPr/>
            <p:nvPr/>
          </p:nvSpPr>
          <p:spPr>
            <a:xfrm>
              <a:off x="2569671" y="447545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台形 44">
              <a:extLst>
                <a:ext uri="{FF2B5EF4-FFF2-40B4-BE49-F238E27FC236}">
                  <a16:creationId xmlns:a16="http://schemas.microsoft.com/office/drawing/2014/main" id="{C11CC0F7-DA0C-4170-859B-7E992ECCABA2}"/>
                </a:ext>
              </a:extLst>
            </p:cNvPr>
            <p:cNvSpPr/>
            <p:nvPr/>
          </p:nvSpPr>
          <p:spPr>
            <a:xfrm>
              <a:off x="2679695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台形 45">
              <a:extLst>
                <a:ext uri="{FF2B5EF4-FFF2-40B4-BE49-F238E27FC236}">
                  <a16:creationId xmlns:a16="http://schemas.microsoft.com/office/drawing/2014/main" id="{8693CA36-C013-46BA-899D-8BCA449B88BA}"/>
                </a:ext>
              </a:extLst>
            </p:cNvPr>
            <p:cNvSpPr/>
            <p:nvPr/>
          </p:nvSpPr>
          <p:spPr>
            <a:xfrm rot="10800000">
              <a:off x="2545381" y="355282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台形 46">
              <a:extLst>
                <a:ext uri="{FF2B5EF4-FFF2-40B4-BE49-F238E27FC236}">
                  <a16:creationId xmlns:a16="http://schemas.microsoft.com/office/drawing/2014/main" id="{846C55B9-B91A-43D5-9876-F51AD3AE1A8F}"/>
                </a:ext>
              </a:extLst>
            </p:cNvPr>
            <p:cNvSpPr/>
            <p:nvPr/>
          </p:nvSpPr>
          <p:spPr>
            <a:xfrm rot="10800000">
              <a:off x="2616819" y="359092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ED939EF8-009A-4428-BC57-6609B653CAC2}"/>
                </a:ext>
              </a:extLst>
            </p:cNvPr>
            <p:cNvSpPr/>
            <p:nvPr/>
          </p:nvSpPr>
          <p:spPr>
            <a:xfrm>
              <a:off x="2527295" y="2759569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1">
              <a:extLst>
                <a:ext uri="{FF2B5EF4-FFF2-40B4-BE49-F238E27FC236}">
                  <a16:creationId xmlns:a16="http://schemas.microsoft.com/office/drawing/2014/main" id="{255C8F4A-4F9B-4605-925B-1D93AA27476C}"/>
                </a:ext>
              </a:extLst>
            </p:cNvPr>
            <p:cNvSpPr/>
            <p:nvPr/>
          </p:nvSpPr>
          <p:spPr>
            <a:xfrm rot="1800000">
              <a:off x="2222480" y="1848811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3A946FD7-2D58-4645-8C66-BAFFC2C46381}"/>
                </a:ext>
              </a:extLst>
            </p:cNvPr>
            <p:cNvSpPr/>
            <p:nvPr/>
          </p:nvSpPr>
          <p:spPr>
            <a:xfrm rot="1800000">
              <a:off x="2296616" y="1518611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91D076A8-20D3-43D0-B0EC-A27E0192915D}"/>
                </a:ext>
              </a:extLst>
            </p:cNvPr>
            <p:cNvSpPr/>
            <p:nvPr/>
          </p:nvSpPr>
          <p:spPr>
            <a:xfrm rot="1800000">
              <a:off x="2415768" y="1771671"/>
              <a:ext cx="184756" cy="27500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685E9164-64D9-4E95-AF74-25352CDA59B7}"/>
                </a:ext>
              </a:extLst>
            </p:cNvPr>
            <p:cNvSpPr/>
            <p:nvPr/>
          </p:nvSpPr>
          <p:spPr>
            <a:xfrm rot="1800000">
              <a:off x="2427803" y="1821153"/>
              <a:ext cx="101128" cy="14165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8CABAF9-C1C6-4BBA-A9D6-042A50200FA6}"/>
                </a:ext>
              </a:extLst>
            </p:cNvPr>
            <p:cNvSpPr/>
            <p:nvPr/>
          </p:nvSpPr>
          <p:spPr>
            <a:xfrm rot="1800000">
              <a:off x="2477408" y="1567055"/>
              <a:ext cx="1039881" cy="753555"/>
            </a:xfrm>
            <a:custGeom>
              <a:avLst/>
              <a:gdLst>
                <a:gd name="connsiteX0" fmla="*/ 466551 w 1039881"/>
                <a:gd name="connsiteY0" fmla="*/ 0 h 753555"/>
                <a:gd name="connsiteX1" fmla="*/ 500403 w 1039881"/>
                <a:gd name="connsiteY1" fmla="*/ 0 h 753555"/>
                <a:gd name="connsiteX2" fmla="*/ 1039881 w 1039881"/>
                <a:gd name="connsiteY2" fmla="*/ 539478 h 753555"/>
                <a:gd name="connsiteX3" fmla="*/ 1039881 w 1039881"/>
                <a:gd name="connsiteY3" fmla="*/ 665076 h 753555"/>
                <a:gd name="connsiteX4" fmla="*/ 1030962 w 1039881"/>
                <a:gd name="connsiteY4" fmla="*/ 753555 h 753555"/>
                <a:gd name="connsiteX5" fmla="*/ 637969 w 1039881"/>
                <a:gd name="connsiteY5" fmla="*/ 753555 h 753555"/>
                <a:gd name="connsiteX6" fmla="*/ 637969 w 1039881"/>
                <a:gd name="connsiteY6" fmla="*/ 562079 h 753555"/>
                <a:gd name="connsiteX7" fmla="*/ 572384 w 1039881"/>
                <a:gd name="connsiteY7" fmla="*/ 496494 h 753555"/>
                <a:gd name="connsiteX8" fmla="*/ 527425 w 1039881"/>
                <a:gd name="connsiteY8" fmla="*/ 496494 h 753555"/>
                <a:gd name="connsiteX9" fmla="*/ 461840 w 1039881"/>
                <a:gd name="connsiteY9" fmla="*/ 562079 h 753555"/>
                <a:gd name="connsiteX10" fmla="*/ 461840 w 1039881"/>
                <a:gd name="connsiteY10" fmla="*/ 753555 h 753555"/>
                <a:gd name="connsiteX11" fmla="*/ 376890 w 1039881"/>
                <a:gd name="connsiteY11" fmla="*/ 753555 h 753555"/>
                <a:gd name="connsiteX12" fmla="*/ 376890 w 1039881"/>
                <a:gd name="connsiteY12" fmla="*/ 404036 h 753555"/>
                <a:gd name="connsiteX13" fmla="*/ 372782 w 1039881"/>
                <a:gd name="connsiteY13" fmla="*/ 394119 h 753555"/>
                <a:gd name="connsiteX14" fmla="*/ 372782 w 1039881"/>
                <a:gd name="connsiteY14" fmla="*/ 372914 h 753555"/>
                <a:gd name="connsiteX15" fmla="*/ 269716 w 1039881"/>
                <a:gd name="connsiteY15" fmla="*/ 269848 h 753555"/>
                <a:gd name="connsiteX16" fmla="*/ 0 w 1039881"/>
                <a:gd name="connsiteY16" fmla="*/ 269848 h 753555"/>
                <a:gd name="connsiteX17" fmla="*/ 5175 w 1039881"/>
                <a:gd name="connsiteY17" fmla="*/ 259739 h 753555"/>
                <a:gd name="connsiteX18" fmla="*/ 466551 w 1039881"/>
                <a:gd name="connsiteY18" fmla="*/ 0 h 75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39881" h="753555">
                  <a:moveTo>
                    <a:pt x="466551" y="0"/>
                  </a:moveTo>
                  <a:lnTo>
                    <a:pt x="500403" y="0"/>
                  </a:lnTo>
                  <a:cubicBezTo>
                    <a:pt x="798348" y="0"/>
                    <a:pt x="1039881" y="241533"/>
                    <a:pt x="1039881" y="539478"/>
                  </a:cubicBezTo>
                  <a:lnTo>
                    <a:pt x="1039881" y="665076"/>
                  </a:lnTo>
                  <a:lnTo>
                    <a:pt x="1030962" y="753555"/>
                  </a:lnTo>
                  <a:lnTo>
                    <a:pt x="637969" y="753555"/>
                  </a:lnTo>
                  <a:lnTo>
                    <a:pt x="637969" y="562079"/>
                  </a:lnTo>
                  <a:cubicBezTo>
                    <a:pt x="637969" y="525857"/>
                    <a:pt x="608606" y="496494"/>
                    <a:pt x="572384" y="496494"/>
                  </a:cubicBezTo>
                  <a:lnTo>
                    <a:pt x="527425" y="496494"/>
                  </a:lnTo>
                  <a:cubicBezTo>
                    <a:pt x="491203" y="496494"/>
                    <a:pt x="461840" y="525857"/>
                    <a:pt x="461840" y="562079"/>
                  </a:cubicBezTo>
                  <a:lnTo>
                    <a:pt x="461840" y="753555"/>
                  </a:lnTo>
                  <a:lnTo>
                    <a:pt x="376890" y="753555"/>
                  </a:lnTo>
                  <a:lnTo>
                    <a:pt x="376890" y="404036"/>
                  </a:lnTo>
                  <a:lnTo>
                    <a:pt x="372782" y="394119"/>
                  </a:lnTo>
                  <a:lnTo>
                    <a:pt x="372782" y="372914"/>
                  </a:lnTo>
                  <a:cubicBezTo>
                    <a:pt x="372782" y="315992"/>
                    <a:pt x="326638" y="269848"/>
                    <a:pt x="269716" y="269848"/>
                  </a:cubicBezTo>
                  <a:lnTo>
                    <a:pt x="0" y="269848"/>
                  </a:lnTo>
                  <a:lnTo>
                    <a:pt x="5175" y="259739"/>
                  </a:lnTo>
                  <a:cubicBezTo>
                    <a:pt x="99793" y="104019"/>
                    <a:pt x="271025" y="0"/>
                    <a:pt x="466551" y="0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DF54AC41-4434-412B-BCDF-73120DE78E48}"/>
                </a:ext>
              </a:extLst>
            </p:cNvPr>
            <p:cNvSpPr/>
            <p:nvPr/>
          </p:nvSpPr>
          <p:spPr>
            <a:xfrm rot="1800000">
              <a:off x="2839041" y="2060494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30A7D310-B126-474B-8002-8641DA05AA06}"/>
                </a:ext>
              </a:extLst>
            </p:cNvPr>
            <p:cNvSpPr/>
            <p:nvPr/>
          </p:nvSpPr>
          <p:spPr>
            <a:xfrm rot="1800000">
              <a:off x="2846169" y="2083524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216">
              <a:extLst>
                <a:ext uri="{FF2B5EF4-FFF2-40B4-BE49-F238E27FC236}">
                  <a16:creationId xmlns:a16="http://schemas.microsoft.com/office/drawing/2014/main" id="{2585E3D3-10FE-4931-AC42-A80BEFA712C0}"/>
                </a:ext>
              </a:extLst>
            </p:cNvPr>
            <p:cNvSpPr/>
            <p:nvPr/>
          </p:nvSpPr>
          <p:spPr>
            <a:xfrm rot="1800000">
              <a:off x="2482765" y="1740454"/>
              <a:ext cx="289249" cy="61918"/>
            </a:xfrm>
            <a:custGeom>
              <a:avLst/>
              <a:gdLst>
                <a:gd name="connsiteX0" fmla="*/ 0 w 300038"/>
                <a:gd name="connsiteY0" fmla="*/ 22860 h 45719"/>
                <a:gd name="connsiteX1" fmla="*/ 150019 w 300038"/>
                <a:gd name="connsiteY1" fmla="*/ 0 h 45719"/>
                <a:gd name="connsiteX2" fmla="*/ 300038 w 300038"/>
                <a:gd name="connsiteY2" fmla="*/ 22860 h 45719"/>
                <a:gd name="connsiteX3" fmla="*/ 150019 w 300038"/>
                <a:gd name="connsiteY3" fmla="*/ 45720 h 45719"/>
                <a:gd name="connsiteX4" fmla="*/ 0 w 300038"/>
                <a:gd name="connsiteY4" fmla="*/ 22860 h 45719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68104 h 90964"/>
                <a:gd name="connsiteX1" fmla="*/ 164307 w 300038"/>
                <a:gd name="connsiteY1" fmla="*/ 0 h 90964"/>
                <a:gd name="connsiteX2" fmla="*/ 300038 w 300038"/>
                <a:gd name="connsiteY2" fmla="*/ 68104 h 90964"/>
                <a:gd name="connsiteX3" fmla="*/ 150019 w 300038"/>
                <a:gd name="connsiteY3" fmla="*/ 90964 h 90964"/>
                <a:gd name="connsiteX4" fmla="*/ 0 w 300038"/>
                <a:gd name="connsiteY4" fmla="*/ 68104 h 90964"/>
                <a:gd name="connsiteX0" fmla="*/ 0 w 300038"/>
                <a:gd name="connsiteY0" fmla="*/ 72867 h 95727"/>
                <a:gd name="connsiteX1" fmla="*/ 154782 w 300038"/>
                <a:gd name="connsiteY1" fmla="*/ 0 h 95727"/>
                <a:gd name="connsiteX2" fmla="*/ 300038 w 300038"/>
                <a:gd name="connsiteY2" fmla="*/ 72867 h 95727"/>
                <a:gd name="connsiteX3" fmla="*/ 150019 w 300038"/>
                <a:gd name="connsiteY3" fmla="*/ 95727 h 95727"/>
                <a:gd name="connsiteX4" fmla="*/ 0 w 300038"/>
                <a:gd name="connsiteY4" fmla="*/ 72867 h 95727"/>
                <a:gd name="connsiteX0" fmla="*/ 0 w 300038"/>
                <a:gd name="connsiteY0" fmla="*/ 72867 h 76377"/>
                <a:gd name="connsiteX1" fmla="*/ 154782 w 300038"/>
                <a:gd name="connsiteY1" fmla="*/ 0 h 76377"/>
                <a:gd name="connsiteX2" fmla="*/ 300038 w 300038"/>
                <a:gd name="connsiteY2" fmla="*/ 72867 h 76377"/>
                <a:gd name="connsiteX3" fmla="*/ 150019 w 300038"/>
                <a:gd name="connsiteY3" fmla="*/ 60008 h 76377"/>
                <a:gd name="connsiteX4" fmla="*/ 0 w 300038"/>
                <a:gd name="connsiteY4" fmla="*/ 72867 h 76377"/>
                <a:gd name="connsiteX0" fmla="*/ 0 w 300038"/>
                <a:gd name="connsiteY0" fmla="*/ 77630 h 81140"/>
                <a:gd name="connsiteX1" fmla="*/ 140494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1140"/>
                <a:gd name="connsiteX1" fmla="*/ 145008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0508"/>
                <a:gd name="connsiteX1" fmla="*/ 145008 w 300038"/>
                <a:gd name="connsiteY1" fmla="*/ 0 h 80508"/>
                <a:gd name="connsiteX2" fmla="*/ 300038 w 300038"/>
                <a:gd name="connsiteY2" fmla="*/ 77630 h 80508"/>
                <a:gd name="connsiteX3" fmla="*/ 142495 w 300038"/>
                <a:gd name="connsiteY3" fmla="*/ 57268 h 80508"/>
                <a:gd name="connsiteX4" fmla="*/ 0 w 300038"/>
                <a:gd name="connsiteY4" fmla="*/ 77630 h 80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038" h="80508">
                  <a:moveTo>
                    <a:pt x="0" y="77630"/>
                  </a:moveTo>
                  <a:cubicBezTo>
                    <a:pt x="0" y="65005"/>
                    <a:pt x="62155" y="0"/>
                    <a:pt x="145008" y="0"/>
                  </a:cubicBezTo>
                  <a:cubicBezTo>
                    <a:pt x="227861" y="0"/>
                    <a:pt x="300038" y="65005"/>
                    <a:pt x="300038" y="77630"/>
                  </a:cubicBezTo>
                  <a:cubicBezTo>
                    <a:pt x="300038" y="90255"/>
                    <a:pt x="225348" y="57268"/>
                    <a:pt x="142495" y="57268"/>
                  </a:cubicBezTo>
                  <a:cubicBezTo>
                    <a:pt x="59642" y="57268"/>
                    <a:pt x="0" y="90255"/>
                    <a:pt x="0" y="7763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DCE6B91E-D5EF-4025-B81F-9342E449AF69}"/>
                </a:ext>
              </a:extLst>
            </p:cNvPr>
            <p:cNvGrpSpPr/>
            <p:nvPr/>
          </p:nvGrpSpPr>
          <p:grpSpPr>
            <a:xfrm>
              <a:off x="2656067" y="2950777"/>
              <a:ext cx="293739" cy="1128100"/>
              <a:chOff x="2656067" y="2950777"/>
              <a:chExt cx="293739" cy="1128100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D484EBCE-AC7F-4842-BDB1-D7A04DD23CE3}"/>
                  </a:ext>
                </a:extLst>
              </p:cNvPr>
              <p:cNvSpPr/>
              <p:nvPr/>
            </p:nvSpPr>
            <p:spPr>
              <a:xfrm>
                <a:off x="2656067" y="3297052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台形 227">
                <a:extLst>
                  <a:ext uri="{FF2B5EF4-FFF2-40B4-BE49-F238E27FC236}">
                    <a16:creationId xmlns:a16="http://schemas.microsoft.com/office/drawing/2014/main" id="{4F770FB0-E887-4B30-A6E7-C3622110ABB5}"/>
                  </a:ext>
                </a:extLst>
              </p:cNvPr>
              <p:cNvSpPr/>
              <p:nvPr/>
            </p:nvSpPr>
            <p:spPr>
              <a:xfrm rot="10800000">
                <a:off x="2663970" y="2950777"/>
                <a:ext cx="285836" cy="781824"/>
              </a:xfrm>
              <a:custGeom>
                <a:avLst/>
                <a:gdLst>
                  <a:gd name="connsiteX0" fmla="*/ 0 w 285836"/>
                  <a:gd name="connsiteY0" fmla="*/ 860477 h 860477"/>
                  <a:gd name="connsiteX1" fmla="*/ 58759 w 285836"/>
                  <a:gd name="connsiteY1" fmla="*/ 0 h 860477"/>
                  <a:gd name="connsiteX2" fmla="*/ 227077 w 285836"/>
                  <a:gd name="connsiteY2" fmla="*/ 0 h 860477"/>
                  <a:gd name="connsiteX3" fmla="*/ 285836 w 285836"/>
                  <a:gd name="connsiteY3" fmla="*/ 860477 h 860477"/>
                  <a:gd name="connsiteX4" fmla="*/ 0 w 285836"/>
                  <a:gd name="connsiteY4" fmla="*/ 860477 h 860477"/>
                  <a:gd name="connsiteX0" fmla="*/ 0 w 285836"/>
                  <a:gd name="connsiteY0" fmla="*/ 860477 h 951917"/>
                  <a:gd name="connsiteX1" fmla="*/ 58759 w 285836"/>
                  <a:gd name="connsiteY1" fmla="*/ 0 h 951917"/>
                  <a:gd name="connsiteX2" fmla="*/ 227077 w 285836"/>
                  <a:gd name="connsiteY2" fmla="*/ 0 h 951917"/>
                  <a:gd name="connsiteX3" fmla="*/ 285836 w 285836"/>
                  <a:gd name="connsiteY3" fmla="*/ 860477 h 951917"/>
                  <a:gd name="connsiteX4" fmla="*/ 91440 w 285836"/>
                  <a:gd name="connsiteY4" fmla="*/ 951917 h 951917"/>
                  <a:gd name="connsiteX0" fmla="*/ 0 w 285836"/>
                  <a:gd name="connsiteY0" fmla="*/ 860477 h 860477"/>
                  <a:gd name="connsiteX1" fmla="*/ 58759 w 285836"/>
                  <a:gd name="connsiteY1" fmla="*/ 0 h 860477"/>
                  <a:gd name="connsiteX2" fmla="*/ 227077 w 285836"/>
                  <a:gd name="connsiteY2" fmla="*/ 0 h 860477"/>
                  <a:gd name="connsiteX3" fmla="*/ 285836 w 285836"/>
                  <a:gd name="connsiteY3" fmla="*/ 860477 h 860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836" h="860477">
                    <a:moveTo>
                      <a:pt x="0" y="860477"/>
                    </a:moveTo>
                    <a:lnTo>
                      <a:pt x="58759" y="0"/>
                    </a:lnTo>
                    <a:lnTo>
                      <a:pt x="227077" y="0"/>
                    </a:lnTo>
                    <a:lnTo>
                      <a:pt x="285836" y="860477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98A436D1-46A8-4129-BE69-78BAF9B84B27}"/>
                </a:ext>
              </a:extLst>
            </p:cNvPr>
            <p:cNvGrpSpPr/>
            <p:nvPr/>
          </p:nvGrpSpPr>
          <p:grpSpPr>
            <a:xfrm>
              <a:off x="2152064" y="2129773"/>
              <a:ext cx="140191" cy="187737"/>
              <a:chOff x="419502" y="2113475"/>
              <a:chExt cx="140191" cy="187737"/>
            </a:xfrm>
          </p:grpSpPr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260DB23D-093E-4279-B11A-E337BC1254B3}"/>
                  </a:ext>
                </a:extLst>
              </p:cNvPr>
              <p:cNvSpPr/>
              <p:nvPr/>
            </p:nvSpPr>
            <p:spPr>
              <a:xfrm rot="900000">
                <a:off x="419502" y="2113475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5E4C314D-5A9D-40A4-BF2B-BE9F5371D199}"/>
                  </a:ext>
                </a:extLst>
              </p:cNvPr>
              <p:cNvSpPr/>
              <p:nvPr/>
            </p:nvSpPr>
            <p:spPr>
              <a:xfrm rot="20700000">
                <a:off x="419502" y="2211900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501B123C-CCAB-4553-8F64-7B3E9CE6708B}"/>
                </a:ext>
              </a:extLst>
            </p:cNvPr>
            <p:cNvSpPr/>
            <p:nvPr/>
          </p:nvSpPr>
          <p:spPr>
            <a:xfrm rot="20962715">
              <a:off x="2223578" y="2051128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AD4D4001-3B4E-43D7-9491-9C38E0559F4E}"/>
              </a:ext>
            </a:extLst>
          </p:cNvPr>
          <p:cNvGrpSpPr/>
          <p:nvPr/>
        </p:nvGrpSpPr>
        <p:grpSpPr>
          <a:xfrm>
            <a:off x="7173177" y="832411"/>
            <a:ext cx="1411344" cy="2696131"/>
            <a:chOff x="3521604" y="1448191"/>
            <a:chExt cx="1674872" cy="3199556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35187DB4-3B19-4467-8991-391BED1270C1}"/>
                </a:ext>
              </a:extLst>
            </p:cNvPr>
            <p:cNvGrpSpPr/>
            <p:nvPr/>
          </p:nvGrpSpPr>
          <p:grpSpPr>
            <a:xfrm>
              <a:off x="3521604" y="3061312"/>
              <a:ext cx="757099" cy="273158"/>
              <a:chOff x="1504949" y="3001153"/>
              <a:chExt cx="757099" cy="273158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8B858E2B-C792-4D5E-A7D8-083A6DD3B3C8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B0992671-8CFA-4A72-ABEF-87C6BA5EA1EC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110" name="台形 109">
                  <a:extLst>
                    <a:ext uri="{FF2B5EF4-FFF2-40B4-BE49-F238E27FC236}">
                      <a16:creationId xmlns:a16="http://schemas.microsoft.com/office/drawing/2014/main" id="{09128D23-A0C0-414F-BD48-98F8D72EC8F5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4543A643-B887-4607-BC62-F663A013BABF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4" name="四角形: 上の 2 つの角を丸める 16">
                <a:extLst>
                  <a:ext uri="{FF2B5EF4-FFF2-40B4-BE49-F238E27FC236}">
                    <a16:creationId xmlns:a16="http://schemas.microsoft.com/office/drawing/2014/main" id="{7329E69A-BA9A-4345-9DC6-2CE48C677483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7ED3F53D-0E22-4FFE-98C5-8205093B16D9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106" name="四角形: 上の 2 つの角を丸める 105">
                  <a:extLst>
                    <a:ext uri="{FF2B5EF4-FFF2-40B4-BE49-F238E27FC236}">
                      <a16:creationId xmlns:a16="http://schemas.microsoft.com/office/drawing/2014/main" id="{FA5C9617-65DD-458F-9D64-5E53DEF82272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四角形: 上の 2 つの角を丸める 106">
                  <a:extLst>
                    <a:ext uri="{FF2B5EF4-FFF2-40B4-BE49-F238E27FC236}">
                      <a16:creationId xmlns:a16="http://schemas.microsoft.com/office/drawing/2014/main" id="{B64FF271-CF99-49E5-9B09-47AC69A6FCE6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四角形: 上の 2 つの角を丸める 107">
                  <a:extLst>
                    <a:ext uri="{FF2B5EF4-FFF2-40B4-BE49-F238E27FC236}">
                      <a16:creationId xmlns:a16="http://schemas.microsoft.com/office/drawing/2014/main" id="{94AD866A-8657-4240-BA95-E947D00AFAF3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四角形: 上の 2 つの角を丸める 108">
                  <a:extLst>
                    <a:ext uri="{FF2B5EF4-FFF2-40B4-BE49-F238E27FC236}">
                      <a16:creationId xmlns:a16="http://schemas.microsoft.com/office/drawing/2014/main" id="{53F6466C-2ADE-467C-82D9-75A627BF3122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1E667AEA-6D6F-44A0-BB1F-A4535864E2FC}"/>
                </a:ext>
              </a:extLst>
            </p:cNvPr>
            <p:cNvSpPr/>
            <p:nvPr/>
          </p:nvSpPr>
          <p:spPr>
            <a:xfrm rot="2700000">
              <a:off x="3984617" y="2827939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台形 76">
              <a:extLst>
                <a:ext uri="{FF2B5EF4-FFF2-40B4-BE49-F238E27FC236}">
                  <a16:creationId xmlns:a16="http://schemas.microsoft.com/office/drawing/2014/main" id="{CF158645-C3D4-4D39-B431-91116BAA1F7E}"/>
                </a:ext>
              </a:extLst>
            </p:cNvPr>
            <p:cNvSpPr/>
            <p:nvPr/>
          </p:nvSpPr>
          <p:spPr>
            <a:xfrm rot="10800000">
              <a:off x="4325758" y="394017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0EAC6385-9EA7-4BE7-B3C5-DBFFD7997076}"/>
                </a:ext>
              </a:extLst>
            </p:cNvPr>
            <p:cNvSpPr/>
            <p:nvPr/>
          </p:nvSpPr>
          <p:spPr>
            <a:xfrm>
              <a:off x="4174301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台形 78">
              <a:extLst>
                <a:ext uri="{FF2B5EF4-FFF2-40B4-BE49-F238E27FC236}">
                  <a16:creationId xmlns:a16="http://schemas.microsoft.com/office/drawing/2014/main" id="{8FD92273-77F7-4170-A5AB-4F7B101770BF}"/>
                </a:ext>
              </a:extLst>
            </p:cNvPr>
            <p:cNvSpPr/>
            <p:nvPr/>
          </p:nvSpPr>
          <p:spPr>
            <a:xfrm rot="10800000">
              <a:off x="4384829" y="397551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916A2E85-B03C-48C3-878B-613389608C52}"/>
                </a:ext>
              </a:extLst>
            </p:cNvPr>
            <p:cNvSpPr/>
            <p:nvPr/>
          </p:nvSpPr>
          <p:spPr>
            <a:xfrm>
              <a:off x="4233371" y="447545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台形 80">
              <a:extLst>
                <a:ext uri="{FF2B5EF4-FFF2-40B4-BE49-F238E27FC236}">
                  <a16:creationId xmlns:a16="http://schemas.microsoft.com/office/drawing/2014/main" id="{F7493844-AC9A-4FA3-8D9A-2DEE608D4632}"/>
                </a:ext>
              </a:extLst>
            </p:cNvPr>
            <p:cNvSpPr/>
            <p:nvPr/>
          </p:nvSpPr>
          <p:spPr>
            <a:xfrm rot="10800000">
              <a:off x="4209081" y="355282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台形 81">
              <a:extLst>
                <a:ext uri="{FF2B5EF4-FFF2-40B4-BE49-F238E27FC236}">
                  <a16:creationId xmlns:a16="http://schemas.microsoft.com/office/drawing/2014/main" id="{633C8B78-2F96-43D0-9E7E-F01175CB8A2B}"/>
                </a:ext>
              </a:extLst>
            </p:cNvPr>
            <p:cNvSpPr/>
            <p:nvPr/>
          </p:nvSpPr>
          <p:spPr>
            <a:xfrm rot="10800000">
              <a:off x="4280519" y="359092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台形 82">
              <a:extLst>
                <a:ext uri="{FF2B5EF4-FFF2-40B4-BE49-F238E27FC236}">
                  <a16:creationId xmlns:a16="http://schemas.microsoft.com/office/drawing/2014/main" id="{373D3814-622C-42E7-8235-63415AFABFCD}"/>
                </a:ext>
              </a:extLst>
            </p:cNvPr>
            <p:cNvSpPr/>
            <p:nvPr/>
          </p:nvSpPr>
          <p:spPr>
            <a:xfrm>
              <a:off x="4343395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60EF4BD8-F68E-428D-942E-DE335A5C64B9}"/>
                </a:ext>
              </a:extLst>
            </p:cNvPr>
            <p:cNvSpPr/>
            <p:nvPr/>
          </p:nvSpPr>
          <p:spPr>
            <a:xfrm>
              <a:off x="4190995" y="2759569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楕円 1">
              <a:extLst>
                <a:ext uri="{FF2B5EF4-FFF2-40B4-BE49-F238E27FC236}">
                  <a16:creationId xmlns:a16="http://schemas.microsoft.com/office/drawing/2014/main" id="{67B992BD-6A28-4ADC-BE59-18F49595A611}"/>
                </a:ext>
              </a:extLst>
            </p:cNvPr>
            <p:cNvSpPr/>
            <p:nvPr/>
          </p:nvSpPr>
          <p:spPr>
            <a:xfrm rot="1800000">
              <a:off x="3857454" y="1822747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四角形: 角を丸くする 85">
              <a:extLst>
                <a:ext uri="{FF2B5EF4-FFF2-40B4-BE49-F238E27FC236}">
                  <a16:creationId xmlns:a16="http://schemas.microsoft.com/office/drawing/2014/main" id="{E548F381-4A8C-40C1-BB90-7FCEB3368BE8}"/>
                </a:ext>
              </a:extLst>
            </p:cNvPr>
            <p:cNvSpPr/>
            <p:nvPr/>
          </p:nvSpPr>
          <p:spPr>
            <a:xfrm rot="1800000">
              <a:off x="3931590" y="1492546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3C39BBB5-955B-4F7E-B249-9CA019745287}"/>
                </a:ext>
              </a:extLst>
            </p:cNvPr>
            <p:cNvSpPr/>
            <p:nvPr/>
          </p:nvSpPr>
          <p:spPr>
            <a:xfrm rot="1800000">
              <a:off x="4058773" y="1813584"/>
              <a:ext cx="175927" cy="11306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月 87">
              <a:extLst>
                <a:ext uri="{FF2B5EF4-FFF2-40B4-BE49-F238E27FC236}">
                  <a16:creationId xmlns:a16="http://schemas.microsoft.com/office/drawing/2014/main" id="{28982117-1851-4674-996F-D89334EFE86E}"/>
                </a:ext>
              </a:extLst>
            </p:cNvPr>
            <p:cNvSpPr/>
            <p:nvPr/>
          </p:nvSpPr>
          <p:spPr>
            <a:xfrm rot="7200000">
              <a:off x="4219691" y="1608577"/>
              <a:ext cx="64291" cy="229300"/>
            </a:xfrm>
            <a:prstGeom prst="moon">
              <a:avLst>
                <a:gd name="adj" fmla="val 8254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9E3C0FAB-22DE-4BBF-9A2A-905D8634652C}"/>
                </a:ext>
              </a:extLst>
            </p:cNvPr>
            <p:cNvSpPr/>
            <p:nvPr/>
          </p:nvSpPr>
          <p:spPr>
            <a:xfrm rot="10800000">
              <a:off x="4194885" y="1448191"/>
              <a:ext cx="1001591" cy="1070444"/>
            </a:xfrm>
            <a:custGeom>
              <a:avLst/>
              <a:gdLst>
                <a:gd name="connsiteX0" fmla="*/ 180200 w 1001591"/>
                <a:gd name="connsiteY0" fmla="*/ 934338 h 1070444"/>
                <a:gd name="connsiteX1" fmla="*/ 123744 w 1001591"/>
                <a:gd name="connsiteY1" fmla="*/ 796400 h 1070444"/>
                <a:gd name="connsiteX2" fmla="*/ 128374 w 1001591"/>
                <a:gd name="connsiteY2" fmla="*/ 759261 h 1070444"/>
                <a:gd name="connsiteX3" fmla="*/ 105403 w 1001591"/>
                <a:gd name="connsiteY3" fmla="*/ 749794 h 1070444"/>
                <a:gd name="connsiteX4" fmla="*/ 59063 w 1001591"/>
                <a:gd name="connsiteY4" fmla="*/ 713727 h 1070444"/>
                <a:gd name="connsiteX5" fmla="*/ 18571 w 1001591"/>
                <a:gd name="connsiteY5" fmla="*/ 542509 h 1070444"/>
                <a:gd name="connsiteX6" fmla="*/ 92726 w 1001591"/>
                <a:gd name="connsiteY6" fmla="*/ 629068 h 1070444"/>
                <a:gd name="connsiteX7" fmla="*/ 76895 w 1001591"/>
                <a:gd name="connsiteY7" fmla="*/ 570936 h 1070444"/>
                <a:gd name="connsiteX8" fmla="*/ 259960 w 1001591"/>
                <a:gd name="connsiteY8" fmla="*/ 25322 h 1070444"/>
                <a:gd name="connsiteX9" fmla="*/ 279761 w 1001591"/>
                <a:gd name="connsiteY9" fmla="*/ 10989 h 1070444"/>
                <a:gd name="connsiteX10" fmla="*/ 288961 w 1001591"/>
                <a:gd name="connsiteY10" fmla="*/ 8666 h 1070444"/>
                <a:gd name="connsiteX11" fmla="*/ 714222 w 1001591"/>
                <a:gd name="connsiteY11" fmla="*/ 58090 h 1070444"/>
                <a:gd name="connsiteX12" fmla="*/ 733838 w 1001591"/>
                <a:gd name="connsiteY12" fmla="*/ 67397 h 1070444"/>
                <a:gd name="connsiteX13" fmla="*/ 733170 w 1001591"/>
                <a:gd name="connsiteY13" fmla="*/ 125698 h 1070444"/>
                <a:gd name="connsiteX14" fmla="*/ 694121 w 1001591"/>
                <a:gd name="connsiteY14" fmla="*/ 361670 h 1070444"/>
                <a:gd name="connsiteX15" fmla="*/ 574042 w 1001591"/>
                <a:gd name="connsiteY15" fmla="*/ 652072 h 1070444"/>
                <a:gd name="connsiteX16" fmla="*/ 548028 w 1001591"/>
                <a:gd name="connsiteY16" fmla="*/ 690060 h 1070444"/>
                <a:gd name="connsiteX17" fmla="*/ 603616 w 1001591"/>
                <a:gd name="connsiteY17" fmla="*/ 710368 h 1070444"/>
                <a:gd name="connsiteX18" fmla="*/ 769643 w 1001591"/>
                <a:gd name="connsiteY18" fmla="*/ 794036 h 1070444"/>
                <a:gd name="connsiteX19" fmla="*/ 925115 w 1001591"/>
                <a:gd name="connsiteY19" fmla="*/ 895986 h 1070444"/>
                <a:gd name="connsiteX20" fmla="*/ 1001591 w 1001591"/>
                <a:gd name="connsiteY20" fmla="*/ 960000 h 1070444"/>
                <a:gd name="connsiteX21" fmla="*/ 955088 w 1001591"/>
                <a:gd name="connsiteY21" fmla="*/ 993662 h 1070444"/>
                <a:gd name="connsiteX22" fmla="*/ 403153 w 1001591"/>
                <a:gd name="connsiteY22" fmla="*/ 1007286 h 1070444"/>
                <a:gd name="connsiteX23" fmla="*/ 261030 w 1001591"/>
                <a:gd name="connsiteY23" fmla="*/ 908252 h 1070444"/>
                <a:gd name="connsiteX24" fmla="*/ 208895 w 1001591"/>
                <a:gd name="connsiteY24" fmla="*/ 851701 h 1070444"/>
                <a:gd name="connsiteX25" fmla="*/ 216181 w 1001591"/>
                <a:gd name="connsiteY25" fmla="*/ 946102 h 1070444"/>
                <a:gd name="connsiteX26" fmla="*/ 180200 w 1001591"/>
                <a:gd name="connsiteY26" fmla="*/ 934338 h 107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01591" h="1070444">
                  <a:moveTo>
                    <a:pt x="180200" y="934338"/>
                  </a:moveTo>
                  <a:cubicBezTo>
                    <a:pt x="147023" y="911612"/>
                    <a:pt x="123744" y="858408"/>
                    <a:pt x="123744" y="796400"/>
                  </a:cubicBezTo>
                  <a:lnTo>
                    <a:pt x="128374" y="759261"/>
                  </a:lnTo>
                  <a:lnTo>
                    <a:pt x="105403" y="749794"/>
                  </a:lnTo>
                  <a:cubicBezTo>
                    <a:pt x="89431" y="740437"/>
                    <a:pt x="73679" y="728342"/>
                    <a:pt x="59063" y="713727"/>
                  </a:cubicBezTo>
                  <a:cubicBezTo>
                    <a:pt x="601" y="655265"/>
                    <a:pt x="-17529" y="578608"/>
                    <a:pt x="18571" y="542509"/>
                  </a:cubicBezTo>
                  <a:lnTo>
                    <a:pt x="92726" y="629068"/>
                  </a:lnTo>
                  <a:lnTo>
                    <a:pt x="76895" y="570936"/>
                  </a:lnTo>
                  <a:cubicBezTo>
                    <a:pt x="40165" y="369612"/>
                    <a:pt x="107870" y="161516"/>
                    <a:pt x="259960" y="25322"/>
                  </a:cubicBezTo>
                  <a:lnTo>
                    <a:pt x="279761" y="10989"/>
                  </a:lnTo>
                  <a:lnTo>
                    <a:pt x="288961" y="8666"/>
                  </a:lnTo>
                  <a:cubicBezTo>
                    <a:pt x="422609" y="-11815"/>
                    <a:pt x="570303" y="3749"/>
                    <a:pt x="714222" y="58090"/>
                  </a:cubicBezTo>
                  <a:lnTo>
                    <a:pt x="733838" y="67397"/>
                  </a:lnTo>
                  <a:lnTo>
                    <a:pt x="733170" y="125698"/>
                  </a:lnTo>
                  <a:cubicBezTo>
                    <a:pt x="728370" y="202260"/>
                    <a:pt x="715575" y="281602"/>
                    <a:pt x="694121" y="361670"/>
                  </a:cubicBezTo>
                  <a:cubicBezTo>
                    <a:pt x="665515" y="468429"/>
                    <a:pt x="624223" y="566370"/>
                    <a:pt x="574042" y="652072"/>
                  </a:cubicBezTo>
                  <a:lnTo>
                    <a:pt x="548028" y="690060"/>
                  </a:lnTo>
                  <a:lnTo>
                    <a:pt x="603616" y="710368"/>
                  </a:lnTo>
                  <a:cubicBezTo>
                    <a:pt x="659000" y="734353"/>
                    <a:pt x="714578" y="762246"/>
                    <a:pt x="769643" y="794036"/>
                  </a:cubicBezTo>
                  <a:cubicBezTo>
                    <a:pt x="824707" y="825829"/>
                    <a:pt x="876652" y="860015"/>
                    <a:pt x="925115" y="895986"/>
                  </a:cubicBezTo>
                  <a:lnTo>
                    <a:pt x="1001591" y="960000"/>
                  </a:lnTo>
                  <a:lnTo>
                    <a:pt x="955088" y="993662"/>
                  </a:lnTo>
                  <a:cubicBezTo>
                    <a:pt x="780316" y="1094566"/>
                    <a:pt x="573833" y="1092781"/>
                    <a:pt x="403153" y="1007286"/>
                  </a:cubicBezTo>
                  <a:cubicBezTo>
                    <a:pt x="351949" y="981638"/>
                    <a:pt x="303967" y="948455"/>
                    <a:pt x="261030" y="908252"/>
                  </a:cubicBezTo>
                  <a:lnTo>
                    <a:pt x="208895" y="851701"/>
                  </a:lnTo>
                  <a:lnTo>
                    <a:pt x="216181" y="946102"/>
                  </a:lnTo>
                  <a:cubicBezTo>
                    <a:pt x="203418" y="946102"/>
                    <a:pt x="191259" y="941913"/>
                    <a:pt x="180200" y="93433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E4033692-7C8F-43DB-8E28-3F690A3318FC}"/>
                </a:ext>
              </a:extLst>
            </p:cNvPr>
            <p:cNvSpPr/>
            <p:nvPr/>
          </p:nvSpPr>
          <p:spPr>
            <a:xfrm rot="1800000">
              <a:off x="4447909" y="2036123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89E519E5-FE2A-4EFB-84F0-6195412D4349}"/>
                </a:ext>
              </a:extLst>
            </p:cNvPr>
            <p:cNvSpPr/>
            <p:nvPr/>
          </p:nvSpPr>
          <p:spPr>
            <a:xfrm rot="1800000">
              <a:off x="4455037" y="2059154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月 91">
              <a:extLst>
                <a:ext uri="{FF2B5EF4-FFF2-40B4-BE49-F238E27FC236}">
                  <a16:creationId xmlns:a16="http://schemas.microsoft.com/office/drawing/2014/main" id="{C65BD667-F40E-426B-80A6-EF50FCE23097}"/>
                </a:ext>
              </a:extLst>
            </p:cNvPr>
            <p:cNvSpPr/>
            <p:nvPr/>
          </p:nvSpPr>
          <p:spPr>
            <a:xfrm rot="12600000">
              <a:off x="4536465" y="1547592"/>
              <a:ext cx="134976" cy="752559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5826BBAB-43AF-416A-814D-9A6CB399C072}"/>
                </a:ext>
              </a:extLst>
            </p:cNvPr>
            <p:cNvSpPr/>
            <p:nvPr/>
          </p:nvSpPr>
          <p:spPr>
            <a:xfrm rot="1800000">
              <a:off x="4086648" y="1817125"/>
              <a:ext cx="45719" cy="4571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4B73DAC4-642F-43E1-AA4E-E030E6C0444E}"/>
                </a:ext>
              </a:extLst>
            </p:cNvPr>
            <p:cNvSpPr/>
            <p:nvPr/>
          </p:nvSpPr>
          <p:spPr>
            <a:xfrm rot="20700000">
              <a:off x="4198317" y="275775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4D69C454-0341-4C7E-A610-A27E771E952B}"/>
                </a:ext>
              </a:extLst>
            </p:cNvPr>
            <p:cNvGrpSpPr/>
            <p:nvPr/>
          </p:nvGrpSpPr>
          <p:grpSpPr>
            <a:xfrm>
              <a:off x="4322278" y="2950777"/>
              <a:ext cx="293739" cy="1128100"/>
              <a:chOff x="3021192" y="2950777"/>
              <a:chExt cx="293739" cy="1128100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D107EDC7-E1C5-4EFF-8B8A-F1C2C4742F03}"/>
                  </a:ext>
                </a:extLst>
              </p:cNvPr>
              <p:cNvSpPr/>
              <p:nvPr/>
            </p:nvSpPr>
            <p:spPr>
              <a:xfrm>
                <a:off x="3021192" y="3297052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台形 227">
                <a:extLst>
                  <a:ext uri="{FF2B5EF4-FFF2-40B4-BE49-F238E27FC236}">
                    <a16:creationId xmlns:a16="http://schemas.microsoft.com/office/drawing/2014/main" id="{C62D557C-F5DA-4CA7-AB13-49458433D9B2}"/>
                  </a:ext>
                </a:extLst>
              </p:cNvPr>
              <p:cNvSpPr/>
              <p:nvPr/>
            </p:nvSpPr>
            <p:spPr>
              <a:xfrm rot="10800000">
                <a:off x="3029095" y="2950777"/>
                <a:ext cx="285836" cy="781824"/>
              </a:xfrm>
              <a:custGeom>
                <a:avLst/>
                <a:gdLst>
                  <a:gd name="connsiteX0" fmla="*/ 0 w 285836"/>
                  <a:gd name="connsiteY0" fmla="*/ 860477 h 860477"/>
                  <a:gd name="connsiteX1" fmla="*/ 58759 w 285836"/>
                  <a:gd name="connsiteY1" fmla="*/ 0 h 860477"/>
                  <a:gd name="connsiteX2" fmla="*/ 227077 w 285836"/>
                  <a:gd name="connsiteY2" fmla="*/ 0 h 860477"/>
                  <a:gd name="connsiteX3" fmla="*/ 285836 w 285836"/>
                  <a:gd name="connsiteY3" fmla="*/ 860477 h 860477"/>
                  <a:gd name="connsiteX4" fmla="*/ 0 w 285836"/>
                  <a:gd name="connsiteY4" fmla="*/ 860477 h 860477"/>
                  <a:gd name="connsiteX0" fmla="*/ 0 w 285836"/>
                  <a:gd name="connsiteY0" fmla="*/ 860477 h 951917"/>
                  <a:gd name="connsiteX1" fmla="*/ 58759 w 285836"/>
                  <a:gd name="connsiteY1" fmla="*/ 0 h 951917"/>
                  <a:gd name="connsiteX2" fmla="*/ 227077 w 285836"/>
                  <a:gd name="connsiteY2" fmla="*/ 0 h 951917"/>
                  <a:gd name="connsiteX3" fmla="*/ 285836 w 285836"/>
                  <a:gd name="connsiteY3" fmla="*/ 860477 h 951917"/>
                  <a:gd name="connsiteX4" fmla="*/ 91440 w 285836"/>
                  <a:gd name="connsiteY4" fmla="*/ 951917 h 951917"/>
                  <a:gd name="connsiteX0" fmla="*/ 0 w 285836"/>
                  <a:gd name="connsiteY0" fmla="*/ 860477 h 860477"/>
                  <a:gd name="connsiteX1" fmla="*/ 58759 w 285836"/>
                  <a:gd name="connsiteY1" fmla="*/ 0 h 860477"/>
                  <a:gd name="connsiteX2" fmla="*/ 227077 w 285836"/>
                  <a:gd name="connsiteY2" fmla="*/ 0 h 860477"/>
                  <a:gd name="connsiteX3" fmla="*/ 285836 w 285836"/>
                  <a:gd name="connsiteY3" fmla="*/ 860477 h 860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836" h="860477">
                    <a:moveTo>
                      <a:pt x="0" y="860477"/>
                    </a:moveTo>
                    <a:lnTo>
                      <a:pt x="58759" y="0"/>
                    </a:lnTo>
                    <a:lnTo>
                      <a:pt x="227077" y="0"/>
                    </a:lnTo>
                    <a:lnTo>
                      <a:pt x="285836" y="860477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EF74E901-8D2D-48C0-91B9-25015E08C48A}"/>
                </a:ext>
              </a:extLst>
            </p:cNvPr>
            <p:cNvGrpSpPr/>
            <p:nvPr/>
          </p:nvGrpSpPr>
          <p:grpSpPr>
            <a:xfrm>
              <a:off x="3793538" y="2129774"/>
              <a:ext cx="140191" cy="187737"/>
              <a:chOff x="419502" y="2113475"/>
              <a:chExt cx="140191" cy="187737"/>
            </a:xfrm>
          </p:grpSpPr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D8136001-9B6A-467B-9566-3946F8013560}"/>
                  </a:ext>
                </a:extLst>
              </p:cNvPr>
              <p:cNvSpPr/>
              <p:nvPr/>
            </p:nvSpPr>
            <p:spPr>
              <a:xfrm rot="900000">
                <a:off x="419502" y="2113475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09F06F4E-2E20-4772-84B9-217A045A3F81}"/>
                  </a:ext>
                </a:extLst>
              </p:cNvPr>
              <p:cNvSpPr/>
              <p:nvPr/>
            </p:nvSpPr>
            <p:spPr>
              <a:xfrm rot="20700000">
                <a:off x="419502" y="2211900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8BD04E64-8423-4AA4-9399-07F0529A4118}"/>
                </a:ext>
              </a:extLst>
            </p:cNvPr>
            <p:cNvSpPr/>
            <p:nvPr/>
          </p:nvSpPr>
          <p:spPr>
            <a:xfrm rot="20962715">
              <a:off x="3865052" y="2051129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89CC78B7-9695-4FE0-8A86-747D2DE3B5F5}"/>
              </a:ext>
            </a:extLst>
          </p:cNvPr>
          <p:cNvGrpSpPr/>
          <p:nvPr/>
        </p:nvGrpSpPr>
        <p:grpSpPr>
          <a:xfrm>
            <a:off x="1309675" y="3682171"/>
            <a:ext cx="1272058" cy="2774384"/>
            <a:chOff x="167858" y="1355327"/>
            <a:chExt cx="1509578" cy="3292420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83702FD8-D2EE-443D-BE9F-7079A3EB2665}"/>
                </a:ext>
              </a:extLst>
            </p:cNvPr>
            <p:cNvGrpSpPr/>
            <p:nvPr/>
          </p:nvGrpSpPr>
          <p:grpSpPr>
            <a:xfrm>
              <a:off x="167858" y="3100186"/>
              <a:ext cx="757099" cy="273158"/>
              <a:chOff x="1504949" y="3001153"/>
              <a:chExt cx="757099" cy="273158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56BC1299-9641-4E0E-89B0-B6F2E48FAC4C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38D7706A-D62E-4760-96FD-6A32618DD39C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146" name="台形 145">
                  <a:extLst>
                    <a:ext uri="{FF2B5EF4-FFF2-40B4-BE49-F238E27FC236}">
                      <a16:creationId xmlns:a16="http://schemas.microsoft.com/office/drawing/2014/main" id="{D7EA6380-2724-493E-9B0A-26390F84A23E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87C6CC4B-AE24-4E20-B1C1-D1D6978214AE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0" name="四角形: 上の 2 つの角を丸める 16">
                <a:extLst>
                  <a:ext uri="{FF2B5EF4-FFF2-40B4-BE49-F238E27FC236}">
                    <a16:creationId xmlns:a16="http://schemas.microsoft.com/office/drawing/2014/main" id="{19727021-2921-484D-BD62-72CD21777766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0A68FCAD-D9FF-4FE6-A209-29D980776C14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142" name="四角形: 上の 2 つの角を丸める 141">
                  <a:extLst>
                    <a:ext uri="{FF2B5EF4-FFF2-40B4-BE49-F238E27FC236}">
                      <a16:creationId xmlns:a16="http://schemas.microsoft.com/office/drawing/2014/main" id="{A0E74A12-37DB-4F1A-9543-57C3B779F72E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四角形: 上の 2 つの角を丸める 142">
                  <a:extLst>
                    <a:ext uri="{FF2B5EF4-FFF2-40B4-BE49-F238E27FC236}">
                      <a16:creationId xmlns:a16="http://schemas.microsoft.com/office/drawing/2014/main" id="{22B42269-E588-44F7-985E-8A191E3BFFDC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四角形: 上の 2 つの角を丸める 143">
                  <a:extLst>
                    <a:ext uri="{FF2B5EF4-FFF2-40B4-BE49-F238E27FC236}">
                      <a16:creationId xmlns:a16="http://schemas.microsoft.com/office/drawing/2014/main" id="{AC9042E1-BBA1-4309-B6F6-9CBC2CB83784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四角形: 上の 2 つの角を丸める 144">
                  <a:extLst>
                    <a:ext uri="{FF2B5EF4-FFF2-40B4-BE49-F238E27FC236}">
                      <a16:creationId xmlns:a16="http://schemas.microsoft.com/office/drawing/2014/main" id="{4EFE706B-8B03-427E-8A90-2111317596D0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4" name="四角形: 上の 2 つの角を丸める 36">
              <a:extLst>
                <a:ext uri="{FF2B5EF4-FFF2-40B4-BE49-F238E27FC236}">
                  <a16:creationId xmlns:a16="http://schemas.microsoft.com/office/drawing/2014/main" id="{E77D66CA-75AF-4BB0-839E-DE2BA9135A81}"/>
                </a:ext>
              </a:extLst>
            </p:cNvPr>
            <p:cNvSpPr/>
            <p:nvPr/>
          </p:nvSpPr>
          <p:spPr>
            <a:xfrm rot="1800000">
              <a:off x="801585" y="2889857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台形 114">
              <a:extLst>
                <a:ext uri="{FF2B5EF4-FFF2-40B4-BE49-F238E27FC236}">
                  <a16:creationId xmlns:a16="http://schemas.microsoft.com/office/drawing/2014/main" id="{DB28A8F5-D2ED-4F47-8DCE-C56BB6CB641A}"/>
                </a:ext>
              </a:extLst>
            </p:cNvPr>
            <p:cNvSpPr/>
            <p:nvPr/>
          </p:nvSpPr>
          <p:spPr>
            <a:xfrm rot="10800000">
              <a:off x="909757" y="394017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29119295-3622-4BA7-A04C-BBA5024153B9}"/>
                </a:ext>
              </a:extLst>
            </p:cNvPr>
            <p:cNvSpPr/>
            <p:nvPr/>
          </p:nvSpPr>
          <p:spPr>
            <a:xfrm>
              <a:off x="758300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台形 116">
              <a:extLst>
                <a:ext uri="{FF2B5EF4-FFF2-40B4-BE49-F238E27FC236}">
                  <a16:creationId xmlns:a16="http://schemas.microsoft.com/office/drawing/2014/main" id="{D69746E5-607E-4DEE-8251-EFF936FB4096}"/>
                </a:ext>
              </a:extLst>
            </p:cNvPr>
            <p:cNvSpPr/>
            <p:nvPr/>
          </p:nvSpPr>
          <p:spPr>
            <a:xfrm rot="10800000">
              <a:off x="968828" y="397551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CB3F77D6-4ED1-4825-A9A2-44FEEDF05837}"/>
                </a:ext>
              </a:extLst>
            </p:cNvPr>
            <p:cNvSpPr/>
            <p:nvPr/>
          </p:nvSpPr>
          <p:spPr>
            <a:xfrm>
              <a:off x="817370" y="447545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台形 118">
              <a:extLst>
                <a:ext uri="{FF2B5EF4-FFF2-40B4-BE49-F238E27FC236}">
                  <a16:creationId xmlns:a16="http://schemas.microsoft.com/office/drawing/2014/main" id="{B4E65D48-3569-4AF1-8DA9-F29808D9FE72}"/>
                </a:ext>
              </a:extLst>
            </p:cNvPr>
            <p:cNvSpPr/>
            <p:nvPr/>
          </p:nvSpPr>
          <p:spPr>
            <a:xfrm>
              <a:off x="927394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台形 119">
              <a:extLst>
                <a:ext uri="{FF2B5EF4-FFF2-40B4-BE49-F238E27FC236}">
                  <a16:creationId xmlns:a16="http://schemas.microsoft.com/office/drawing/2014/main" id="{57A51740-AC7D-43D0-A37F-A95D365B7DF7}"/>
                </a:ext>
              </a:extLst>
            </p:cNvPr>
            <p:cNvSpPr/>
            <p:nvPr/>
          </p:nvSpPr>
          <p:spPr>
            <a:xfrm rot="10800000">
              <a:off x="793080" y="3552823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台形 120">
              <a:extLst>
                <a:ext uri="{FF2B5EF4-FFF2-40B4-BE49-F238E27FC236}">
                  <a16:creationId xmlns:a16="http://schemas.microsoft.com/office/drawing/2014/main" id="{9954AD91-2B7B-4833-AF37-2B51106D865F}"/>
                </a:ext>
              </a:extLst>
            </p:cNvPr>
            <p:cNvSpPr/>
            <p:nvPr/>
          </p:nvSpPr>
          <p:spPr>
            <a:xfrm rot="10800000">
              <a:off x="864518" y="3590923"/>
              <a:ext cx="409370" cy="450058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B198B16E-40FC-44D0-998D-7CC4BA5CCE55}"/>
                </a:ext>
              </a:extLst>
            </p:cNvPr>
            <p:cNvSpPr/>
            <p:nvPr/>
          </p:nvSpPr>
          <p:spPr>
            <a:xfrm>
              <a:off x="774994" y="2759569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03AF92F8-244A-48D1-952E-DAE71B6EBEEF}"/>
                </a:ext>
              </a:extLst>
            </p:cNvPr>
            <p:cNvGrpSpPr/>
            <p:nvPr/>
          </p:nvGrpSpPr>
          <p:grpSpPr>
            <a:xfrm rot="19578569">
              <a:off x="873250" y="3002665"/>
              <a:ext cx="463307" cy="880622"/>
              <a:chOff x="613360" y="2951422"/>
              <a:chExt cx="463307" cy="880622"/>
            </a:xfrm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2C01843C-F74B-45A8-B42F-161617ACE57A}"/>
                  </a:ext>
                </a:extLst>
              </p:cNvPr>
              <p:cNvSpPr/>
              <p:nvPr/>
            </p:nvSpPr>
            <p:spPr>
              <a:xfrm rot="2021431">
                <a:off x="613360" y="3050219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7" name="四角形: 上の 2 つの角を丸める 36">
                <a:extLst>
                  <a:ext uri="{FF2B5EF4-FFF2-40B4-BE49-F238E27FC236}">
                    <a16:creationId xmlns:a16="http://schemas.microsoft.com/office/drawing/2014/main" id="{53A8AFC3-723C-426A-A5AC-36215295F025}"/>
                  </a:ext>
                </a:extLst>
              </p:cNvPr>
              <p:cNvSpPr/>
              <p:nvPr/>
            </p:nvSpPr>
            <p:spPr>
              <a:xfrm rot="1800000">
                <a:off x="840459" y="295142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4" name="楕円 1">
              <a:extLst>
                <a:ext uri="{FF2B5EF4-FFF2-40B4-BE49-F238E27FC236}">
                  <a16:creationId xmlns:a16="http://schemas.microsoft.com/office/drawing/2014/main" id="{6316C5F6-DA0C-48FB-9966-318EFC872912}"/>
                </a:ext>
              </a:extLst>
            </p:cNvPr>
            <p:cNvSpPr/>
            <p:nvPr/>
          </p:nvSpPr>
          <p:spPr>
            <a:xfrm rot="1800000">
              <a:off x="464025" y="1829048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2B007508-633E-480A-B7B8-FE687162210E}"/>
                </a:ext>
              </a:extLst>
            </p:cNvPr>
            <p:cNvSpPr/>
            <p:nvPr/>
          </p:nvSpPr>
          <p:spPr>
            <a:xfrm rot="1800000">
              <a:off x="538160" y="1498847"/>
              <a:ext cx="1112808" cy="1204554"/>
            </a:xfrm>
            <a:custGeom>
              <a:avLst/>
              <a:gdLst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01943 w 1112808"/>
                <a:gd name="connsiteY8" fmla="*/ 1147207 h 1204554"/>
                <a:gd name="connsiteX9" fmla="*/ 321745 w 1112808"/>
                <a:gd name="connsiteY9" fmla="*/ 1127594 h 1204554"/>
                <a:gd name="connsiteX10" fmla="*/ 347829 w 1112808"/>
                <a:gd name="connsiteY10" fmla="*/ 994203 h 1204554"/>
                <a:gd name="connsiteX11" fmla="*/ 106193 w 1112808"/>
                <a:gd name="connsiteY11" fmla="*/ 880190 h 1204554"/>
                <a:gd name="connsiteX12" fmla="*/ 67410 w 1112808"/>
                <a:gd name="connsiteY12" fmla="*/ 894214 h 1204554"/>
                <a:gd name="connsiteX13" fmla="*/ 56248 w 1112808"/>
                <a:gd name="connsiteY13" fmla="*/ 900588 h 1204554"/>
                <a:gd name="connsiteX14" fmla="*/ 42395 w 1112808"/>
                <a:gd name="connsiteY14" fmla="*/ 875065 h 1204554"/>
                <a:gd name="connsiteX15" fmla="*/ 0 w 1112808"/>
                <a:gd name="connsiteY15" fmla="*/ 665076 h 1204554"/>
                <a:gd name="connsiteX16" fmla="*/ 0 w 1112808"/>
                <a:gd name="connsiteY16" fmla="*/ 539478 h 1204554"/>
                <a:gd name="connsiteX17" fmla="*/ 237851 w 1112808"/>
                <a:gd name="connsiteY17" fmla="*/ 92134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12808" h="1204554">
                  <a:moveTo>
                    <a:pt x="237851" y="92134"/>
                  </a:moveTo>
                  <a:cubicBezTo>
                    <a:pt x="323952" y="33966"/>
                    <a:pt x="427749" y="0"/>
                    <a:pt x="539478" y="0"/>
                  </a:cubicBezTo>
                  <a:lnTo>
                    <a:pt x="573330" y="0"/>
                  </a:lnTo>
                  <a:cubicBezTo>
                    <a:pt x="871275" y="0"/>
                    <a:pt x="1112808" y="241533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301943" y="1147207"/>
                  </a:lnTo>
                  <a:lnTo>
                    <a:pt x="321745" y="1127594"/>
                  </a:lnTo>
                  <a:cubicBezTo>
                    <a:pt x="349298" y="1087862"/>
                    <a:pt x="360170" y="1040259"/>
                    <a:pt x="347829" y="994203"/>
                  </a:cubicBezTo>
                  <a:cubicBezTo>
                    <a:pt x="323147" y="902091"/>
                    <a:pt x="214963" y="851045"/>
                    <a:pt x="106193" y="880190"/>
                  </a:cubicBezTo>
                  <a:cubicBezTo>
                    <a:pt x="92597" y="883833"/>
                    <a:pt x="79635" y="888557"/>
                    <a:pt x="67410" y="894214"/>
                  </a:cubicBezTo>
                  <a:lnTo>
                    <a:pt x="56248" y="900588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353262"/>
                    <a:pt x="94349" y="189083"/>
                    <a:pt x="237851" y="9213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DD9B4D98-A4B3-40AB-B6BB-EF042E3A2618}"/>
                </a:ext>
              </a:extLst>
            </p:cNvPr>
            <p:cNvSpPr/>
            <p:nvPr/>
          </p:nvSpPr>
          <p:spPr>
            <a:xfrm rot="1800000">
              <a:off x="667246" y="1763358"/>
              <a:ext cx="114972" cy="2032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1">
              <a:extLst>
                <a:ext uri="{FF2B5EF4-FFF2-40B4-BE49-F238E27FC236}">
                  <a16:creationId xmlns:a16="http://schemas.microsoft.com/office/drawing/2014/main" id="{F7CD6E93-3FFE-47B8-BB66-49660DE636B9}"/>
                </a:ext>
              </a:extLst>
            </p:cNvPr>
            <p:cNvSpPr/>
            <p:nvPr/>
          </p:nvSpPr>
          <p:spPr>
            <a:xfrm rot="1800000">
              <a:off x="1086734" y="1820292"/>
              <a:ext cx="114972" cy="359039"/>
            </a:xfrm>
            <a:custGeom>
              <a:avLst/>
              <a:gdLst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114972 w 114972"/>
                <a:gd name="connsiteY2" fmla="*/ 361420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84015 w 114972"/>
                <a:gd name="connsiteY2" fmla="*/ 359039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59039"/>
                <a:gd name="connsiteX1" fmla="*/ 114972 w 114972"/>
                <a:gd name="connsiteY1" fmla="*/ 0 h 359039"/>
                <a:gd name="connsiteX2" fmla="*/ 84015 w 114972"/>
                <a:gd name="connsiteY2" fmla="*/ 359039 h 359039"/>
                <a:gd name="connsiteX3" fmla="*/ 0 w 114972"/>
                <a:gd name="connsiteY3" fmla="*/ 356658 h 359039"/>
                <a:gd name="connsiteX4" fmla="*/ 0 w 114972"/>
                <a:gd name="connsiteY4" fmla="*/ 0 h 35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72" h="359039">
                  <a:moveTo>
                    <a:pt x="0" y="0"/>
                  </a:moveTo>
                  <a:lnTo>
                    <a:pt x="114972" y="0"/>
                  </a:lnTo>
                  <a:lnTo>
                    <a:pt x="84015" y="359039"/>
                  </a:lnTo>
                  <a:lnTo>
                    <a:pt x="0" y="3566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月 127">
              <a:extLst>
                <a:ext uri="{FF2B5EF4-FFF2-40B4-BE49-F238E27FC236}">
                  <a16:creationId xmlns:a16="http://schemas.microsoft.com/office/drawing/2014/main" id="{EAFA432F-540A-432E-BDAA-57B59A1CFEE7}"/>
                </a:ext>
              </a:extLst>
            </p:cNvPr>
            <p:cNvSpPr/>
            <p:nvPr/>
          </p:nvSpPr>
          <p:spPr>
            <a:xfrm rot="7200000">
              <a:off x="826261" y="1614878"/>
              <a:ext cx="64291" cy="229300"/>
            </a:xfrm>
            <a:prstGeom prst="moon">
              <a:avLst>
                <a:gd name="adj" fmla="val 4550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D124C0DE-47CE-45FF-9128-C18F188CED8A}"/>
                </a:ext>
              </a:extLst>
            </p:cNvPr>
            <p:cNvSpPr/>
            <p:nvPr/>
          </p:nvSpPr>
          <p:spPr>
            <a:xfrm rot="8100000">
              <a:off x="618573" y="1355327"/>
              <a:ext cx="1058863" cy="1286386"/>
            </a:xfrm>
            <a:custGeom>
              <a:avLst/>
              <a:gdLst>
                <a:gd name="connsiteX0" fmla="*/ 28683 w 1058863"/>
                <a:gd name="connsiteY0" fmla="*/ 782818 h 1286386"/>
                <a:gd name="connsiteX1" fmla="*/ 19470 w 1058863"/>
                <a:gd name="connsiteY1" fmla="*/ 748435 h 1286386"/>
                <a:gd name="connsiteX2" fmla="*/ 420603 w 1058863"/>
                <a:gd name="connsiteY2" fmla="*/ 53653 h 1286386"/>
                <a:gd name="connsiteX3" fmla="*/ 548174 w 1058863"/>
                <a:gd name="connsiteY3" fmla="*/ 19471 h 1286386"/>
                <a:gd name="connsiteX4" fmla="*/ 879618 w 1058863"/>
                <a:gd name="connsiteY4" fmla="*/ 30962 h 1286386"/>
                <a:gd name="connsiteX5" fmla="*/ 971043 w 1058863"/>
                <a:gd name="connsiteY5" fmla="*/ 72675 h 1286386"/>
                <a:gd name="connsiteX6" fmla="*/ 1027712 w 1058863"/>
                <a:gd name="connsiteY6" fmla="*/ 162506 h 1286386"/>
                <a:gd name="connsiteX7" fmla="*/ 1058863 w 1058863"/>
                <a:gd name="connsiteY7" fmla="*/ 244702 h 1286386"/>
                <a:gd name="connsiteX8" fmla="*/ 1021954 w 1058863"/>
                <a:gd name="connsiteY8" fmla="*/ 295635 h 1286386"/>
                <a:gd name="connsiteX9" fmla="*/ 966845 w 1058863"/>
                <a:gd name="connsiteY9" fmla="*/ 355097 h 1286386"/>
                <a:gd name="connsiteX10" fmla="*/ 838769 w 1058863"/>
                <a:gd name="connsiteY10" fmla="*/ 457665 h 1286386"/>
                <a:gd name="connsiteX11" fmla="*/ 748960 w 1058863"/>
                <a:gd name="connsiteY11" fmla="*/ 481729 h 1286386"/>
                <a:gd name="connsiteX12" fmla="*/ 331999 w 1058863"/>
                <a:gd name="connsiteY12" fmla="*/ 965405 h 1286386"/>
                <a:gd name="connsiteX13" fmla="*/ 330053 w 1058863"/>
                <a:gd name="connsiteY13" fmla="*/ 1037709 h 1286386"/>
                <a:gd name="connsiteX14" fmla="*/ 347069 w 1058863"/>
                <a:gd name="connsiteY14" fmla="*/ 1086414 h 1286386"/>
                <a:gd name="connsiteX15" fmla="*/ 487303 w 1058863"/>
                <a:gd name="connsiteY15" fmla="*/ 1268406 h 1286386"/>
                <a:gd name="connsiteX16" fmla="*/ 271451 w 1058863"/>
                <a:gd name="connsiteY16" fmla="*/ 1137623 h 1286386"/>
                <a:gd name="connsiteX17" fmla="*/ 264791 w 1058863"/>
                <a:gd name="connsiteY17" fmla="*/ 1124064 h 1286386"/>
                <a:gd name="connsiteX18" fmla="*/ 271896 w 1058863"/>
                <a:gd name="connsiteY18" fmla="*/ 1154837 h 1286386"/>
                <a:gd name="connsiteX19" fmla="*/ 341655 w 1058863"/>
                <a:gd name="connsiteY19" fmla="*/ 1286386 h 1286386"/>
                <a:gd name="connsiteX20" fmla="*/ 167006 w 1058863"/>
                <a:gd name="connsiteY20" fmla="*/ 1104193 h 1286386"/>
                <a:gd name="connsiteX21" fmla="*/ 155962 w 1058863"/>
                <a:gd name="connsiteY21" fmla="*/ 1048197 h 1286386"/>
                <a:gd name="connsiteX22" fmla="*/ 153551 w 1058863"/>
                <a:gd name="connsiteY22" fmla="*/ 1010558 h 1286386"/>
                <a:gd name="connsiteX23" fmla="*/ 128895 w 1058863"/>
                <a:gd name="connsiteY23" fmla="*/ 984570 h 1286386"/>
                <a:gd name="connsiteX24" fmla="*/ 28683 w 1058863"/>
                <a:gd name="connsiteY24" fmla="*/ 782818 h 128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58863" h="1286386">
                  <a:moveTo>
                    <a:pt x="28683" y="782818"/>
                  </a:moveTo>
                  <a:lnTo>
                    <a:pt x="19470" y="748435"/>
                  </a:lnTo>
                  <a:cubicBezTo>
                    <a:pt x="-61619" y="445807"/>
                    <a:pt x="117974" y="134742"/>
                    <a:pt x="420603" y="53653"/>
                  </a:cubicBezTo>
                  <a:lnTo>
                    <a:pt x="548174" y="19471"/>
                  </a:lnTo>
                  <a:cubicBezTo>
                    <a:pt x="661660" y="-10938"/>
                    <a:pt x="776332" y="-4688"/>
                    <a:pt x="879618" y="30962"/>
                  </a:cubicBezTo>
                  <a:lnTo>
                    <a:pt x="971043" y="72675"/>
                  </a:lnTo>
                  <a:lnTo>
                    <a:pt x="1027712" y="162506"/>
                  </a:lnTo>
                  <a:lnTo>
                    <a:pt x="1058863" y="244702"/>
                  </a:lnTo>
                  <a:lnTo>
                    <a:pt x="1021954" y="295635"/>
                  </a:lnTo>
                  <a:cubicBezTo>
                    <a:pt x="1005403" y="315691"/>
                    <a:pt x="986991" y="335549"/>
                    <a:pt x="966845" y="355097"/>
                  </a:cubicBezTo>
                  <a:lnTo>
                    <a:pt x="838769" y="457665"/>
                  </a:lnTo>
                  <a:lnTo>
                    <a:pt x="748960" y="481729"/>
                  </a:lnTo>
                  <a:cubicBezTo>
                    <a:pt x="517261" y="543813"/>
                    <a:pt x="357682" y="740704"/>
                    <a:pt x="331999" y="965405"/>
                  </a:cubicBezTo>
                  <a:lnTo>
                    <a:pt x="330053" y="1037709"/>
                  </a:lnTo>
                  <a:lnTo>
                    <a:pt x="347069" y="1086414"/>
                  </a:lnTo>
                  <a:cubicBezTo>
                    <a:pt x="381023" y="1164175"/>
                    <a:pt x="430413" y="1228970"/>
                    <a:pt x="487303" y="1268406"/>
                  </a:cubicBezTo>
                  <a:cubicBezTo>
                    <a:pt x="411467" y="1288726"/>
                    <a:pt x="326956" y="1233595"/>
                    <a:pt x="271451" y="1137623"/>
                  </a:cubicBezTo>
                  <a:lnTo>
                    <a:pt x="264791" y="1124064"/>
                  </a:lnTo>
                  <a:lnTo>
                    <a:pt x="271896" y="1154837"/>
                  </a:lnTo>
                  <a:cubicBezTo>
                    <a:pt x="288132" y="1205940"/>
                    <a:pt x="311825" y="1251175"/>
                    <a:pt x="341655" y="1286386"/>
                  </a:cubicBezTo>
                  <a:cubicBezTo>
                    <a:pt x="263143" y="1286386"/>
                    <a:pt x="195781" y="1211260"/>
                    <a:pt x="167006" y="1104193"/>
                  </a:cubicBezTo>
                  <a:cubicBezTo>
                    <a:pt x="162211" y="1086348"/>
                    <a:pt x="158487" y="1067616"/>
                    <a:pt x="155962" y="1048197"/>
                  </a:cubicBezTo>
                  <a:lnTo>
                    <a:pt x="153551" y="1010558"/>
                  </a:lnTo>
                  <a:lnTo>
                    <a:pt x="128895" y="984570"/>
                  </a:lnTo>
                  <a:cubicBezTo>
                    <a:pt x="83601" y="926443"/>
                    <a:pt x="48955" y="858475"/>
                    <a:pt x="28683" y="7828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3C174422-084E-4F48-BC3E-87FAD770AF66}"/>
                </a:ext>
              </a:extLst>
            </p:cNvPr>
            <p:cNvSpPr/>
            <p:nvPr/>
          </p:nvSpPr>
          <p:spPr>
            <a:xfrm rot="1800000">
              <a:off x="1054479" y="2042424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68B7291D-DC39-4E5D-A213-FBBCFF474F9E}"/>
                </a:ext>
              </a:extLst>
            </p:cNvPr>
            <p:cNvSpPr/>
            <p:nvPr/>
          </p:nvSpPr>
          <p:spPr>
            <a:xfrm rot="1800000">
              <a:off x="1061607" y="2065455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97FEA80F-A973-4584-BCB3-7880BCEABA20}"/>
                </a:ext>
              </a:extLst>
            </p:cNvPr>
            <p:cNvGrpSpPr/>
            <p:nvPr/>
          </p:nvGrpSpPr>
          <p:grpSpPr>
            <a:xfrm>
              <a:off x="297749" y="2136293"/>
              <a:ext cx="298721" cy="188299"/>
              <a:chOff x="297749" y="2136293"/>
              <a:chExt cx="298721" cy="188299"/>
            </a:xfrm>
          </p:grpSpPr>
          <p:sp>
            <p:nvSpPr>
              <p:cNvPr id="133" name="二等辺三角形 9">
                <a:extLst>
                  <a:ext uri="{FF2B5EF4-FFF2-40B4-BE49-F238E27FC236}">
                    <a16:creationId xmlns:a16="http://schemas.microsoft.com/office/drawing/2014/main" id="{651519B9-19E3-4B41-9A39-A1A40AD05891}"/>
                  </a:ext>
                </a:extLst>
              </p:cNvPr>
              <p:cNvSpPr/>
              <p:nvPr/>
            </p:nvSpPr>
            <p:spPr>
              <a:xfrm rot="6300000" flipH="1">
                <a:off x="416204" y="211915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" name="二等辺三角形 9">
                <a:extLst>
                  <a:ext uri="{FF2B5EF4-FFF2-40B4-BE49-F238E27FC236}">
                    <a16:creationId xmlns:a16="http://schemas.microsoft.com/office/drawing/2014/main" id="{6A36EF81-8392-47C1-B62D-5529BF877B34}"/>
                  </a:ext>
                </a:extLst>
              </p:cNvPr>
              <p:cNvSpPr/>
              <p:nvPr/>
            </p:nvSpPr>
            <p:spPr>
              <a:xfrm rot="5400000" flipH="1">
                <a:off x="314891" y="2221249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5" name="二等辺三角形 9">
                <a:extLst>
                  <a:ext uri="{FF2B5EF4-FFF2-40B4-BE49-F238E27FC236}">
                    <a16:creationId xmlns:a16="http://schemas.microsoft.com/office/drawing/2014/main" id="{8A62A1FE-F689-4219-A622-4A830148884A}"/>
                  </a:ext>
                </a:extLst>
              </p:cNvPr>
              <p:cNvSpPr/>
              <p:nvPr/>
            </p:nvSpPr>
            <p:spPr>
              <a:xfrm rot="7200000" flipH="1">
                <a:off x="507839" y="223596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9896B394-1BBE-4ABA-A22E-D4552CA13722}"/>
              </a:ext>
            </a:extLst>
          </p:cNvPr>
          <p:cNvGrpSpPr/>
          <p:nvPr/>
        </p:nvGrpSpPr>
        <p:grpSpPr>
          <a:xfrm>
            <a:off x="4248374" y="3819763"/>
            <a:ext cx="1382241" cy="2636791"/>
            <a:chOff x="1876954" y="1518611"/>
            <a:chExt cx="1640335" cy="3129136"/>
          </a:xfrm>
        </p:grpSpPr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755A4B3F-A9BD-4275-90C6-F1E055210D54}"/>
                </a:ext>
              </a:extLst>
            </p:cNvPr>
            <p:cNvGrpSpPr/>
            <p:nvPr/>
          </p:nvGrpSpPr>
          <p:grpSpPr>
            <a:xfrm>
              <a:off x="1876954" y="3061312"/>
              <a:ext cx="757099" cy="273158"/>
              <a:chOff x="1504949" y="3001153"/>
              <a:chExt cx="757099" cy="273158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43318D7D-5464-425B-B4D2-2E897CE80F36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EDAEFBE4-8DEC-4F7E-B68E-45E1C9244AE0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182" name="台形 181">
                  <a:extLst>
                    <a:ext uri="{FF2B5EF4-FFF2-40B4-BE49-F238E27FC236}">
                      <a16:creationId xmlns:a16="http://schemas.microsoft.com/office/drawing/2014/main" id="{E11E2474-49C2-47C2-A698-CB14ADC6D008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2D611DFC-FA4D-4E7F-B23F-F0346256ECB7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6" name="四角形: 上の 2 つの角を丸める 16">
                <a:extLst>
                  <a:ext uri="{FF2B5EF4-FFF2-40B4-BE49-F238E27FC236}">
                    <a16:creationId xmlns:a16="http://schemas.microsoft.com/office/drawing/2014/main" id="{5B8B6D68-9F81-4995-911D-0ECD1B767150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676B63C9-7D65-4454-99E6-0DA83DFD7C0C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178" name="四角形: 上の 2 つの角を丸める 177">
                  <a:extLst>
                    <a:ext uri="{FF2B5EF4-FFF2-40B4-BE49-F238E27FC236}">
                      <a16:creationId xmlns:a16="http://schemas.microsoft.com/office/drawing/2014/main" id="{1A0D650A-C31F-4697-8AA3-47C52D12C72C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四角形: 上の 2 つの角を丸める 178">
                  <a:extLst>
                    <a:ext uri="{FF2B5EF4-FFF2-40B4-BE49-F238E27FC236}">
                      <a16:creationId xmlns:a16="http://schemas.microsoft.com/office/drawing/2014/main" id="{C09CB034-DE45-463D-8CBD-48162A3504EF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四角形: 上の 2 つの角を丸める 179">
                  <a:extLst>
                    <a:ext uri="{FF2B5EF4-FFF2-40B4-BE49-F238E27FC236}">
                      <a16:creationId xmlns:a16="http://schemas.microsoft.com/office/drawing/2014/main" id="{8B7C5C8C-38CC-4B28-8DAE-D4A94A32C820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四角形: 上の 2 つの角を丸める 180">
                  <a:extLst>
                    <a:ext uri="{FF2B5EF4-FFF2-40B4-BE49-F238E27FC236}">
                      <a16:creationId xmlns:a16="http://schemas.microsoft.com/office/drawing/2014/main" id="{98B90F0B-77BE-49FD-B1FC-84CB2719A680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CD5897B5-74E6-46DD-826D-73E648FF7136}"/>
                </a:ext>
              </a:extLst>
            </p:cNvPr>
            <p:cNvSpPr/>
            <p:nvPr/>
          </p:nvSpPr>
          <p:spPr>
            <a:xfrm rot="2700000">
              <a:off x="2320918" y="2827939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台形 150">
              <a:extLst>
                <a:ext uri="{FF2B5EF4-FFF2-40B4-BE49-F238E27FC236}">
                  <a16:creationId xmlns:a16="http://schemas.microsoft.com/office/drawing/2014/main" id="{85B1EC12-897B-44C2-8B24-4EC937288B6D}"/>
                </a:ext>
              </a:extLst>
            </p:cNvPr>
            <p:cNvSpPr/>
            <p:nvPr/>
          </p:nvSpPr>
          <p:spPr>
            <a:xfrm rot="10800000">
              <a:off x="2662058" y="394017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B3A0328E-B6F5-40A5-83EC-C3070EC61EB8}"/>
                </a:ext>
              </a:extLst>
            </p:cNvPr>
            <p:cNvSpPr/>
            <p:nvPr/>
          </p:nvSpPr>
          <p:spPr>
            <a:xfrm>
              <a:off x="2510601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台形 152">
              <a:extLst>
                <a:ext uri="{FF2B5EF4-FFF2-40B4-BE49-F238E27FC236}">
                  <a16:creationId xmlns:a16="http://schemas.microsoft.com/office/drawing/2014/main" id="{C5ECDDEE-13C2-44B3-96EF-D43541D119BD}"/>
                </a:ext>
              </a:extLst>
            </p:cNvPr>
            <p:cNvSpPr/>
            <p:nvPr/>
          </p:nvSpPr>
          <p:spPr>
            <a:xfrm rot="10800000">
              <a:off x="2721129" y="397551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7C0F9A15-ADDC-477A-A4C9-0A12FFC7777D}"/>
                </a:ext>
              </a:extLst>
            </p:cNvPr>
            <p:cNvSpPr/>
            <p:nvPr/>
          </p:nvSpPr>
          <p:spPr>
            <a:xfrm>
              <a:off x="2569671" y="447545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台形 154">
              <a:extLst>
                <a:ext uri="{FF2B5EF4-FFF2-40B4-BE49-F238E27FC236}">
                  <a16:creationId xmlns:a16="http://schemas.microsoft.com/office/drawing/2014/main" id="{58964E66-09EE-4C60-8874-DA0119945717}"/>
                </a:ext>
              </a:extLst>
            </p:cNvPr>
            <p:cNvSpPr/>
            <p:nvPr/>
          </p:nvSpPr>
          <p:spPr>
            <a:xfrm>
              <a:off x="2679695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台形 155">
              <a:extLst>
                <a:ext uri="{FF2B5EF4-FFF2-40B4-BE49-F238E27FC236}">
                  <a16:creationId xmlns:a16="http://schemas.microsoft.com/office/drawing/2014/main" id="{9258B92D-2E1B-43A8-A8F1-D694B397DBFC}"/>
                </a:ext>
              </a:extLst>
            </p:cNvPr>
            <p:cNvSpPr/>
            <p:nvPr/>
          </p:nvSpPr>
          <p:spPr>
            <a:xfrm rot="10800000">
              <a:off x="2545381" y="355282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台形 156">
              <a:extLst>
                <a:ext uri="{FF2B5EF4-FFF2-40B4-BE49-F238E27FC236}">
                  <a16:creationId xmlns:a16="http://schemas.microsoft.com/office/drawing/2014/main" id="{304B868E-7F3F-4419-946A-ED836CF74BAC}"/>
                </a:ext>
              </a:extLst>
            </p:cNvPr>
            <p:cNvSpPr/>
            <p:nvPr/>
          </p:nvSpPr>
          <p:spPr>
            <a:xfrm rot="10800000">
              <a:off x="2616819" y="359092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A6CC1143-8DC2-4136-97A5-118F74569DEF}"/>
                </a:ext>
              </a:extLst>
            </p:cNvPr>
            <p:cNvSpPr/>
            <p:nvPr/>
          </p:nvSpPr>
          <p:spPr>
            <a:xfrm>
              <a:off x="2527295" y="2759569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楕円 1">
              <a:extLst>
                <a:ext uri="{FF2B5EF4-FFF2-40B4-BE49-F238E27FC236}">
                  <a16:creationId xmlns:a16="http://schemas.microsoft.com/office/drawing/2014/main" id="{1CB0791D-E069-4F44-9085-3F9CFEDF3C2E}"/>
                </a:ext>
              </a:extLst>
            </p:cNvPr>
            <p:cNvSpPr/>
            <p:nvPr/>
          </p:nvSpPr>
          <p:spPr>
            <a:xfrm rot="1800000">
              <a:off x="2222480" y="1848811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AB4EB773-C72D-4065-AFFB-C15700350215}"/>
                </a:ext>
              </a:extLst>
            </p:cNvPr>
            <p:cNvSpPr/>
            <p:nvPr/>
          </p:nvSpPr>
          <p:spPr>
            <a:xfrm rot="1800000">
              <a:off x="2296616" y="1518611"/>
              <a:ext cx="1112808" cy="1204554"/>
            </a:xfrm>
            <a:custGeom>
              <a:avLst/>
              <a:gdLst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280065 w 1112808"/>
                <a:gd name="connsiteY8" fmla="*/ 1135333 h 1204554"/>
                <a:gd name="connsiteX9" fmla="*/ 295794 w 1112808"/>
                <a:gd name="connsiteY9" fmla="*/ 1119755 h 1204554"/>
                <a:gd name="connsiteX10" fmla="*/ 321877 w 1112808"/>
                <a:gd name="connsiteY10" fmla="*/ 986364 h 1204554"/>
                <a:gd name="connsiteX11" fmla="*/ 80242 w 1112808"/>
                <a:gd name="connsiteY11" fmla="*/ 872351 h 1204554"/>
                <a:gd name="connsiteX12" fmla="*/ 47373 w 1112808"/>
                <a:gd name="connsiteY12" fmla="*/ 884236 h 1204554"/>
                <a:gd name="connsiteX13" fmla="*/ 42395 w 1112808"/>
                <a:gd name="connsiteY13" fmla="*/ 875065 h 1204554"/>
                <a:gd name="connsiteX14" fmla="*/ 0 w 1112808"/>
                <a:gd name="connsiteY14" fmla="*/ 665076 h 1204554"/>
                <a:gd name="connsiteX15" fmla="*/ 0 w 1112808"/>
                <a:gd name="connsiteY15" fmla="*/ 539478 h 1204554"/>
                <a:gd name="connsiteX16" fmla="*/ 237851 w 1112808"/>
                <a:gd name="connsiteY16" fmla="*/ 92134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12808" h="1204554">
                  <a:moveTo>
                    <a:pt x="237851" y="92134"/>
                  </a:moveTo>
                  <a:cubicBezTo>
                    <a:pt x="323952" y="33966"/>
                    <a:pt x="427749" y="0"/>
                    <a:pt x="539478" y="0"/>
                  </a:cubicBezTo>
                  <a:lnTo>
                    <a:pt x="573330" y="0"/>
                  </a:lnTo>
                  <a:cubicBezTo>
                    <a:pt x="871275" y="0"/>
                    <a:pt x="1112808" y="241533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280065" y="1135333"/>
                  </a:lnTo>
                  <a:lnTo>
                    <a:pt x="295794" y="1119755"/>
                  </a:lnTo>
                  <a:cubicBezTo>
                    <a:pt x="323347" y="1080023"/>
                    <a:pt x="334218" y="1032420"/>
                    <a:pt x="321877" y="986364"/>
                  </a:cubicBezTo>
                  <a:cubicBezTo>
                    <a:pt x="297196" y="894251"/>
                    <a:pt x="189012" y="843206"/>
                    <a:pt x="80242" y="872351"/>
                  </a:cubicBezTo>
                  <a:lnTo>
                    <a:pt x="47373" y="884236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353262"/>
                    <a:pt x="94349" y="189083"/>
                    <a:pt x="237851" y="9213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66D99022-2644-4F27-82BD-975314AD8196}"/>
                </a:ext>
              </a:extLst>
            </p:cNvPr>
            <p:cNvSpPr/>
            <p:nvPr/>
          </p:nvSpPr>
          <p:spPr>
            <a:xfrm rot="1800000">
              <a:off x="2415768" y="1771671"/>
              <a:ext cx="184756" cy="27500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3D4211D3-8FC9-4C87-95A2-663B152AA852}"/>
                </a:ext>
              </a:extLst>
            </p:cNvPr>
            <p:cNvSpPr/>
            <p:nvPr/>
          </p:nvSpPr>
          <p:spPr>
            <a:xfrm rot="1800000">
              <a:off x="2427803" y="1821153"/>
              <a:ext cx="101128" cy="141656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6620C4D8-CA73-4C7D-B5F9-72A6E40835CD}"/>
                </a:ext>
              </a:extLst>
            </p:cNvPr>
            <p:cNvSpPr/>
            <p:nvPr/>
          </p:nvSpPr>
          <p:spPr>
            <a:xfrm rot="1800000">
              <a:off x="2477408" y="1567055"/>
              <a:ext cx="1039881" cy="753555"/>
            </a:xfrm>
            <a:custGeom>
              <a:avLst/>
              <a:gdLst>
                <a:gd name="connsiteX0" fmla="*/ 466551 w 1039881"/>
                <a:gd name="connsiteY0" fmla="*/ 0 h 753555"/>
                <a:gd name="connsiteX1" fmla="*/ 500403 w 1039881"/>
                <a:gd name="connsiteY1" fmla="*/ 0 h 753555"/>
                <a:gd name="connsiteX2" fmla="*/ 1039881 w 1039881"/>
                <a:gd name="connsiteY2" fmla="*/ 539478 h 753555"/>
                <a:gd name="connsiteX3" fmla="*/ 1039881 w 1039881"/>
                <a:gd name="connsiteY3" fmla="*/ 665076 h 753555"/>
                <a:gd name="connsiteX4" fmla="*/ 1030962 w 1039881"/>
                <a:gd name="connsiteY4" fmla="*/ 753555 h 753555"/>
                <a:gd name="connsiteX5" fmla="*/ 637969 w 1039881"/>
                <a:gd name="connsiteY5" fmla="*/ 753555 h 753555"/>
                <a:gd name="connsiteX6" fmla="*/ 637969 w 1039881"/>
                <a:gd name="connsiteY6" fmla="*/ 562079 h 753555"/>
                <a:gd name="connsiteX7" fmla="*/ 572384 w 1039881"/>
                <a:gd name="connsiteY7" fmla="*/ 496494 h 753555"/>
                <a:gd name="connsiteX8" fmla="*/ 527425 w 1039881"/>
                <a:gd name="connsiteY8" fmla="*/ 496494 h 753555"/>
                <a:gd name="connsiteX9" fmla="*/ 461840 w 1039881"/>
                <a:gd name="connsiteY9" fmla="*/ 562079 h 753555"/>
                <a:gd name="connsiteX10" fmla="*/ 461840 w 1039881"/>
                <a:gd name="connsiteY10" fmla="*/ 753555 h 753555"/>
                <a:gd name="connsiteX11" fmla="*/ 376890 w 1039881"/>
                <a:gd name="connsiteY11" fmla="*/ 753555 h 753555"/>
                <a:gd name="connsiteX12" fmla="*/ 376890 w 1039881"/>
                <a:gd name="connsiteY12" fmla="*/ 404036 h 753555"/>
                <a:gd name="connsiteX13" fmla="*/ 372782 w 1039881"/>
                <a:gd name="connsiteY13" fmla="*/ 394119 h 753555"/>
                <a:gd name="connsiteX14" fmla="*/ 372782 w 1039881"/>
                <a:gd name="connsiteY14" fmla="*/ 372914 h 753555"/>
                <a:gd name="connsiteX15" fmla="*/ 269716 w 1039881"/>
                <a:gd name="connsiteY15" fmla="*/ 269848 h 753555"/>
                <a:gd name="connsiteX16" fmla="*/ 0 w 1039881"/>
                <a:gd name="connsiteY16" fmla="*/ 269848 h 753555"/>
                <a:gd name="connsiteX17" fmla="*/ 5175 w 1039881"/>
                <a:gd name="connsiteY17" fmla="*/ 259739 h 753555"/>
                <a:gd name="connsiteX18" fmla="*/ 466551 w 1039881"/>
                <a:gd name="connsiteY18" fmla="*/ 0 h 75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39881" h="753555">
                  <a:moveTo>
                    <a:pt x="466551" y="0"/>
                  </a:moveTo>
                  <a:lnTo>
                    <a:pt x="500403" y="0"/>
                  </a:lnTo>
                  <a:cubicBezTo>
                    <a:pt x="798348" y="0"/>
                    <a:pt x="1039881" y="241533"/>
                    <a:pt x="1039881" y="539478"/>
                  </a:cubicBezTo>
                  <a:lnTo>
                    <a:pt x="1039881" y="665076"/>
                  </a:lnTo>
                  <a:lnTo>
                    <a:pt x="1030962" y="753555"/>
                  </a:lnTo>
                  <a:lnTo>
                    <a:pt x="637969" y="753555"/>
                  </a:lnTo>
                  <a:lnTo>
                    <a:pt x="637969" y="562079"/>
                  </a:lnTo>
                  <a:cubicBezTo>
                    <a:pt x="637969" y="525857"/>
                    <a:pt x="608606" y="496494"/>
                    <a:pt x="572384" y="496494"/>
                  </a:cubicBezTo>
                  <a:lnTo>
                    <a:pt x="527425" y="496494"/>
                  </a:lnTo>
                  <a:cubicBezTo>
                    <a:pt x="491203" y="496494"/>
                    <a:pt x="461840" y="525857"/>
                    <a:pt x="461840" y="562079"/>
                  </a:cubicBezTo>
                  <a:lnTo>
                    <a:pt x="461840" y="753555"/>
                  </a:lnTo>
                  <a:lnTo>
                    <a:pt x="376890" y="753555"/>
                  </a:lnTo>
                  <a:lnTo>
                    <a:pt x="376890" y="404036"/>
                  </a:lnTo>
                  <a:lnTo>
                    <a:pt x="372782" y="394119"/>
                  </a:lnTo>
                  <a:lnTo>
                    <a:pt x="372782" y="372914"/>
                  </a:lnTo>
                  <a:cubicBezTo>
                    <a:pt x="372782" y="315992"/>
                    <a:pt x="326638" y="269848"/>
                    <a:pt x="269716" y="269848"/>
                  </a:cubicBezTo>
                  <a:lnTo>
                    <a:pt x="0" y="269848"/>
                  </a:lnTo>
                  <a:lnTo>
                    <a:pt x="5175" y="259739"/>
                  </a:lnTo>
                  <a:cubicBezTo>
                    <a:pt x="99793" y="104019"/>
                    <a:pt x="271025" y="0"/>
                    <a:pt x="466551" y="0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AF6C3683-DD86-4BD3-B69A-B63CC3054A68}"/>
                </a:ext>
              </a:extLst>
            </p:cNvPr>
            <p:cNvSpPr/>
            <p:nvPr/>
          </p:nvSpPr>
          <p:spPr>
            <a:xfrm rot="1800000">
              <a:off x="2839041" y="2060494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07E31718-3160-4AB6-9900-A03D0254B9B0}"/>
                </a:ext>
              </a:extLst>
            </p:cNvPr>
            <p:cNvSpPr/>
            <p:nvPr/>
          </p:nvSpPr>
          <p:spPr>
            <a:xfrm rot="1800000">
              <a:off x="2846169" y="2083524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216">
              <a:extLst>
                <a:ext uri="{FF2B5EF4-FFF2-40B4-BE49-F238E27FC236}">
                  <a16:creationId xmlns:a16="http://schemas.microsoft.com/office/drawing/2014/main" id="{E3278151-3EF5-4E19-9DD7-F90217BD1183}"/>
                </a:ext>
              </a:extLst>
            </p:cNvPr>
            <p:cNvSpPr/>
            <p:nvPr/>
          </p:nvSpPr>
          <p:spPr>
            <a:xfrm rot="1800000">
              <a:off x="2482765" y="1740454"/>
              <a:ext cx="289249" cy="61918"/>
            </a:xfrm>
            <a:custGeom>
              <a:avLst/>
              <a:gdLst>
                <a:gd name="connsiteX0" fmla="*/ 0 w 300038"/>
                <a:gd name="connsiteY0" fmla="*/ 22860 h 45719"/>
                <a:gd name="connsiteX1" fmla="*/ 150019 w 300038"/>
                <a:gd name="connsiteY1" fmla="*/ 0 h 45719"/>
                <a:gd name="connsiteX2" fmla="*/ 300038 w 300038"/>
                <a:gd name="connsiteY2" fmla="*/ 22860 h 45719"/>
                <a:gd name="connsiteX3" fmla="*/ 150019 w 300038"/>
                <a:gd name="connsiteY3" fmla="*/ 45720 h 45719"/>
                <a:gd name="connsiteX4" fmla="*/ 0 w 300038"/>
                <a:gd name="connsiteY4" fmla="*/ 22860 h 45719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68104 h 90964"/>
                <a:gd name="connsiteX1" fmla="*/ 164307 w 300038"/>
                <a:gd name="connsiteY1" fmla="*/ 0 h 90964"/>
                <a:gd name="connsiteX2" fmla="*/ 300038 w 300038"/>
                <a:gd name="connsiteY2" fmla="*/ 68104 h 90964"/>
                <a:gd name="connsiteX3" fmla="*/ 150019 w 300038"/>
                <a:gd name="connsiteY3" fmla="*/ 90964 h 90964"/>
                <a:gd name="connsiteX4" fmla="*/ 0 w 300038"/>
                <a:gd name="connsiteY4" fmla="*/ 68104 h 90964"/>
                <a:gd name="connsiteX0" fmla="*/ 0 w 300038"/>
                <a:gd name="connsiteY0" fmla="*/ 72867 h 95727"/>
                <a:gd name="connsiteX1" fmla="*/ 154782 w 300038"/>
                <a:gd name="connsiteY1" fmla="*/ 0 h 95727"/>
                <a:gd name="connsiteX2" fmla="*/ 300038 w 300038"/>
                <a:gd name="connsiteY2" fmla="*/ 72867 h 95727"/>
                <a:gd name="connsiteX3" fmla="*/ 150019 w 300038"/>
                <a:gd name="connsiteY3" fmla="*/ 95727 h 95727"/>
                <a:gd name="connsiteX4" fmla="*/ 0 w 300038"/>
                <a:gd name="connsiteY4" fmla="*/ 72867 h 95727"/>
                <a:gd name="connsiteX0" fmla="*/ 0 w 300038"/>
                <a:gd name="connsiteY0" fmla="*/ 72867 h 76377"/>
                <a:gd name="connsiteX1" fmla="*/ 154782 w 300038"/>
                <a:gd name="connsiteY1" fmla="*/ 0 h 76377"/>
                <a:gd name="connsiteX2" fmla="*/ 300038 w 300038"/>
                <a:gd name="connsiteY2" fmla="*/ 72867 h 76377"/>
                <a:gd name="connsiteX3" fmla="*/ 150019 w 300038"/>
                <a:gd name="connsiteY3" fmla="*/ 60008 h 76377"/>
                <a:gd name="connsiteX4" fmla="*/ 0 w 300038"/>
                <a:gd name="connsiteY4" fmla="*/ 72867 h 76377"/>
                <a:gd name="connsiteX0" fmla="*/ 0 w 300038"/>
                <a:gd name="connsiteY0" fmla="*/ 77630 h 81140"/>
                <a:gd name="connsiteX1" fmla="*/ 140494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1140"/>
                <a:gd name="connsiteX1" fmla="*/ 145008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0508"/>
                <a:gd name="connsiteX1" fmla="*/ 145008 w 300038"/>
                <a:gd name="connsiteY1" fmla="*/ 0 h 80508"/>
                <a:gd name="connsiteX2" fmla="*/ 300038 w 300038"/>
                <a:gd name="connsiteY2" fmla="*/ 77630 h 80508"/>
                <a:gd name="connsiteX3" fmla="*/ 142495 w 300038"/>
                <a:gd name="connsiteY3" fmla="*/ 57268 h 80508"/>
                <a:gd name="connsiteX4" fmla="*/ 0 w 300038"/>
                <a:gd name="connsiteY4" fmla="*/ 77630 h 80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038" h="80508">
                  <a:moveTo>
                    <a:pt x="0" y="77630"/>
                  </a:moveTo>
                  <a:cubicBezTo>
                    <a:pt x="0" y="65005"/>
                    <a:pt x="62155" y="0"/>
                    <a:pt x="145008" y="0"/>
                  </a:cubicBezTo>
                  <a:cubicBezTo>
                    <a:pt x="227861" y="0"/>
                    <a:pt x="300038" y="65005"/>
                    <a:pt x="300038" y="77630"/>
                  </a:cubicBezTo>
                  <a:cubicBezTo>
                    <a:pt x="300038" y="90255"/>
                    <a:pt x="225348" y="57268"/>
                    <a:pt x="142495" y="57268"/>
                  </a:cubicBezTo>
                  <a:cubicBezTo>
                    <a:pt x="59642" y="57268"/>
                    <a:pt x="0" y="90255"/>
                    <a:pt x="0" y="7763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03DECE67-019D-4147-9E26-301647215FE7}"/>
                </a:ext>
              </a:extLst>
            </p:cNvPr>
            <p:cNvGrpSpPr/>
            <p:nvPr/>
          </p:nvGrpSpPr>
          <p:grpSpPr>
            <a:xfrm>
              <a:off x="2656067" y="2950777"/>
              <a:ext cx="293739" cy="1128100"/>
              <a:chOff x="2656067" y="2950777"/>
              <a:chExt cx="293739" cy="1128100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CC406D20-856E-477A-90CE-9F660EBDAD59}"/>
                  </a:ext>
                </a:extLst>
              </p:cNvPr>
              <p:cNvSpPr/>
              <p:nvPr/>
            </p:nvSpPr>
            <p:spPr>
              <a:xfrm>
                <a:off x="2656067" y="3297052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台形 227">
                <a:extLst>
                  <a:ext uri="{FF2B5EF4-FFF2-40B4-BE49-F238E27FC236}">
                    <a16:creationId xmlns:a16="http://schemas.microsoft.com/office/drawing/2014/main" id="{652ACB05-7A33-4E43-85BE-DE9D2B08C9E8}"/>
                  </a:ext>
                </a:extLst>
              </p:cNvPr>
              <p:cNvSpPr/>
              <p:nvPr/>
            </p:nvSpPr>
            <p:spPr>
              <a:xfrm rot="10800000">
                <a:off x="2663970" y="2950777"/>
                <a:ext cx="285836" cy="781824"/>
              </a:xfrm>
              <a:custGeom>
                <a:avLst/>
                <a:gdLst>
                  <a:gd name="connsiteX0" fmla="*/ 0 w 285836"/>
                  <a:gd name="connsiteY0" fmla="*/ 860477 h 860477"/>
                  <a:gd name="connsiteX1" fmla="*/ 58759 w 285836"/>
                  <a:gd name="connsiteY1" fmla="*/ 0 h 860477"/>
                  <a:gd name="connsiteX2" fmla="*/ 227077 w 285836"/>
                  <a:gd name="connsiteY2" fmla="*/ 0 h 860477"/>
                  <a:gd name="connsiteX3" fmla="*/ 285836 w 285836"/>
                  <a:gd name="connsiteY3" fmla="*/ 860477 h 860477"/>
                  <a:gd name="connsiteX4" fmla="*/ 0 w 285836"/>
                  <a:gd name="connsiteY4" fmla="*/ 860477 h 860477"/>
                  <a:gd name="connsiteX0" fmla="*/ 0 w 285836"/>
                  <a:gd name="connsiteY0" fmla="*/ 860477 h 951917"/>
                  <a:gd name="connsiteX1" fmla="*/ 58759 w 285836"/>
                  <a:gd name="connsiteY1" fmla="*/ 0 h 951917"/>
                  <a:gd name="connsiteX2" fmla="*/ 227077 w 285836"/>
                  <a:gd name="connsiteY2" fmla="*/ 0 h 951917"/>
                  <a:gd name="connsiteX3" fmla="*/ 285836 w 285836"/>
                  <a:gd name="connsiteY3" fmla="*/ 860477 h 951917"/>
                  <a:gd name="connsiteX4" fmla="*/ 91440 w 285836"/>
                  <a:gd name="connsiteY4" fmla="*/ 951917 h 951917"/>
                  <a:gd name="connsiteX0" fmla="*/ 0 w 285836"/>
                  <a:gd name="connsiteY0" fmla="*/ 860477 h 860477"/>
                  <a:gd name="connsiteX1" fmla="*/ 58759 w 285836"/>
                  <a:gd name="connsiteY1" fmla="*/ 0 h 860477"/>
                  <a:gd name="connsiteX2" fmla="*/ 227077 w 285836"/>
                  <a:gd name="connsiteY2" fmla="*/ 0 h 860477"/>
                  <a:gd name="connsiteX3" fmla="*/ 285836 w 285836"/>
                  <a:gd name="connsiteY3" fmla="*/ 860477 h 860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836" h="860477">
                    <a:moveTo>
                      <a:pt x="0" y="860477"/>
                    </a:moveTo>
                    <a:lnTo>
                      <a:pt x="58759" y="0"/>
                    </a:lnTo>
                    <a:lnTo>
                      <a:pt x="227077" y="0"/>
                    </a:lnTo>
                    <a:lnTo>
                      <a:pt x="285836" y="860477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13307DC4-0BAC-492D-B19C-6D2E1C451A28}"/>
                </a:ext>
              </a:extLst>
            </p:cNvPr>
            <p:cNvGrpSpPr/>
            <p:nvPr/>
          </p:nvGrpSpPr>
          <p:grpSpPr>
            <a:xfrm>
              <a:off x="2059874" y="2136293"/>
              <a:ext cx="298721" cy="188299"/>
              <a:chOff x="297749" y="2136293"/>
              <a:chExt cx="298721" cy="188299"/>
            </a:xfrm>
          </p:grpSpPr>
          <p:sp>
            <p:nvSpPr>
              <p:cNvPr id="169" name="二等辺三角形 9">
                <a:extLst>
                  <a:ext uri="{FF2B5EF4-FFF2-40B4-BE49-F238E27FC236}">
                    <a16:creationId xmlns:a16="http://schemas.microsoft.com/office/drawing/2014/main" id="{E9644A63-9D48-4C95-9315-C47D32F0F2F9}"/>
                  </a:ext>
                </a:extLst>
              </p:cNvPr>
              <p:cNvSpPr/>
              <p:nvPr/>
            </p:nvSpPr>
            <p:spPr>
              <a:xfrm rot="6300000" flipH="1">
                <a:off x="416204" y="211915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70" name="二等辺三角形 9">
                <a:extLst>
                  <a:ext uri="{FF2B5EF4-FFF2-40B4-BE49-F238E27FC236}">
                    <a16:creationId xmlns:a16="http://schemas.microsoft.com/office/drawing/2014/main" id="{CDE1FD86-964E-49B2-AA7C-5C27DF918E15}"/>
                  </a:ext>
                </a:extLst>
              </p:cNvPr>
              <p:cNvSpPr/>
              <p:nvPr/>
            </p:nvSpPr>
            <p:spPr>
              <a:xfrm rot="5400000" flipH="1">
                <a:off x="314891" y="2221249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71" name="二等辺三角形 9">
                <a:extLst>
                  <a:ext uri="{FF2B5EF4-FFF2-40B4-BE49-F238E27FC236}">
                    <a16:creationId xmlns:a16="http://schemas.microsoft.com/office/drawing/2014/main" id="{CEFA0EDF-2FB4-4103-AED4-0929B2B04902}"/>
                  </a:ext>
                </a:extLst>
              </p:cNvPr>
              <p:cNvSpPr/>
              <p:nvPr/>
            </p:nvSpPr>
            <p:spPr>
              <a:xfrm rot="7200000" flipH="1">
                <a:off x="507839" y="223596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69DF45E1-7F89-4138-B4B1-EA1073BA9403}"/>
              </a:ext>
            </a:extLst>
          </p:cNvPr>
          <p:cNvGrpSpPr/>
          <p:nvPr/>
        </p:nvGrpSpPr>
        <p:grpSpPr>
          <a:xfrm>
            <a:off x="7149277" y="3760423"/>
            <a:ext cx="1411344" cy="2696131"/>
            <a:chOff x="3521604" y="1448191"/>
            <a:chExt cx="1674872" cy="3199556"/>
          </a:xfrm>
        </p:grpSpPr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DC9ED8F4-BD05-4C7D-8636-0A639BD78DCC}"/>
                </a:ext>
              </a:extLst>
            </p:cNvPr>
            <p:cNvGrpSpPr/>
            <p:nvPr/>
          </p:nvGrpSpPr>
          <p:grpSpPr>
            <a:xfrm>
              <a:off x="3521604" y="3061312"/>
              <a:ext cx="757099" cy="273158"/>
              <a:chOff x="1504949" y="3001153"/>
              <a:chExt cx="757099" cy="273158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F8217A05-118B-4A51-9040-C53E101D516A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0432CA47-0409-448B-94D5-246A642085A3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220" name="台形 219">
                  <a:extLst>
                    <a:ext uri="{FF2B5EF4-FFF2-40B4-BE49-F238E27FC236}">
                      <a16:creationId xmlns:a16="http://schemas.microsoft.com/office/drawing/2014/main" id="{84EC4784-CF63-4F3D-8824-F3D9576790AE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60AE1744-54BE-4F12-B5AA-F99D7E8B2F0F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4" name="四角形: 上の 2 つの角を丸める 16">
                <a:extLst>
                  <a:ext uri="{FF2B5EF4-FFF2-40B4-BE49-F238E27FC236}">
                    <a16:creationId xmlns:a16="http://schemas.microsoft.com/office/drawing/2014/main" id="{AC849387-11E5-49AE-AF15-D4DC5D3BF76B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4DEF4990-54CB-4432-9527-A884B1A8D0F4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216" name="四角形: 上の 2 つの角を丸める 215">
                  <a:extLst>
                    <a:ext uri="{FF2B5EF4-FFF2-40B4-BE49-F238E27FC236}">
                      <a16:creationId xmlns:a16="http://schemas.microsoft.com/office/drawing/2014/main" id="{0D8904D7-A477-44FA-AA1A-C7227858E5F9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四角形: 上の 2 つの角を丸める 216">
                  <a:extLst>
                    <a:ext uri="{FF2B5EF4-FFF2-40B4-BE49-F238E27FC236}">
                      <a16:creationId xmlns:a16="http://schemas.microsoft.com/office/drawing/2014/main" id="{0C2A3E2F-5C66-488F-9C41-725AB21919FF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四角形: 上の 2 つの角を丸める 217">
                  <a:extLst>
                    <a:ext uri="{FF2B5EF4-FFF2-40B4-BE49-F238E27FC236}">
                      <a16:creationId xmlns:a16="http://schemas.microsoft.com/office/drawing/2014/main" id="{4286F63A-3532-42B8-8D6B-2F1B457E12F9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四角形: 上の 2 つの角を丸める 218">
                  <a:extLst>
                    <a:ext uri="{FF2B5EF4-FFF2-40B4-BE49-F238E27FC236}">
                      <a16:creationId xmlns:a16="http://schemas.microsoft.com/office/drawing/2014/main" id="{64224EEC-6FB8-4AD8-B640-19522ECCDEB0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6159773B-2FCB-4C3B-B079-A244CFA2DF11}"/>
                </a:ext>
              </a:extLst>
            </p:cNvPr>
            <p:cNvSpPr/>
            <p:nvPr/>
          </p:nvSpPr>
          <p:spPr>
            <a:xfrm rot="2700000">
              <a:off x="3984617" y="2827939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台形 186">
              <a:extLst>
                <a:ext uri="{FF2B5EF4-FFF2-40B4-BE49-F238E27FC236}">
                  <a16:creationId xmlns:a16="http://schemas.microsoft.com/office/drawing/2014/main" id="{03A87B07-8CC3-4620-8F25-283BD5061BF1}"/>
                </a:ext>
              </a:extLst>
            </p:cNvPr>
            <p:cNvSpPr/>
            <p:nvPr/>
          </p:nvSpPr>
          <p:spPr>
            <a:xfrm rot="10800000">
              <a:off x="4325758" y="394017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337EAD2E-F734-49B1-A210-63E85209FAFC}"/>
                </a:ext>
              </a:extLst>
            </p:cNvPr>
            <p:cNvSpPr/>
            <p:nvPr/>
          </p:nvSpPr>
          <p:spPr>
            <a:xfrm>
              <a:off x="4174301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台形 188">
              <a:extLst>
                <a:ext uri="{FF2B5EF4-FFF2-40B4-BE49-F238E27FC236}">
                  <a16:creationId xmlns:a16="http://schemas.microsoft.com/office/drawing/2014/main" id="{BFFB51F9-A8C2-4D47-AF4D-D6167DCD3FA3}"/>
                </a:ext>
              </a:extLst>
            </p:cNvPr>
            <p:cNvSpPr/>
            <p:nvPr/>
          </p:nvSpPr>
          <p:spPr>
            <a:xfrm rot="10800000">
              <a:off x="4384829" y="397551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7D27CA95-30B0-4615-9E17-499DAB76E0FB}"/>
                </a:ext>
              </a:extLst>
            </p:cNvPr>
            <p:cNvSpPr/>
            <p:nvPr/>
          </p:nvSpPr>
          <p:spPr>
            <a:xfrm>
              <a:off x="4233371" y="447545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台形 190">
              <a:extLst>
                <a:ext uri="{FF2B5EF4-FFF2-40B4-BE49-F238E27FC236}">
                  <a16:creationId xmlns:a16="http://schemas.microsoft.com/office/drawing/2014/main" id="{BF230892-18E7-4A8E-806B-7A92B6BDA9AC}"/>
                </a:ext>
              </a:extLst>
            </p:cNvPr>
            <p:cNvSpPr/>
            <p:nvPr/>
          </p:nvSpPr>
          <p:spPr>
            <a:xfrm rot="10800000">
              <a:off x="4209081" y="355282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台形 191">
              <a:extLst>
                <a:ext uri="{FF2B5EF4-FFF2-40B4-BE49-F238E27FC236}">
                  <a16:creationId xmlns:a16="http://schemas.microsoft.com/office/drawing/2014/main" id="{077EAD84-F88E-4A44-8002-4A040FDD777D}"/>
                </a:ext>
              </a:extLst>
            </p:cNvPr>
            <p:cNvSpPr/>
            <p:nvPr/>
          </p:nvSpPr>
          <p:spPr>
            <a:xfrm rot="10800000">
              <a:off x="4280519" y="359092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台形 192">
              <a:extLst>
                <a:ext uri="{FF2B5EF4-FFF2-40B4-BE49-F238E27FC236}">
                  <a16:creationId xmlns:a16="http://schemas.microsoft.com/office/drawing/2014/main" id="{A845C00F-BC7F-4087-9192-21E5B16DD6BB}"/>
                </a:ext>
              </a:extLst>
            </p:cNvPr>
            <p:cNvSpPr/>
            <p:nvPr/>
          </p:nvSpPr>
          <p:spPr>
            <a:xfrm>
              <a:off x="4343395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04544F10-7113-4786-BAFC-C02A39709BEE}"/>
                </a:ext>
              </a:extLst>
            </p:cNvPr>
            <p:cNvSpPr/>
            <p:nvPr/>
          </p:nvSpPr>
          <p:spPr>
            <a:xfrm>
              <a:off x="4190995" y="2759569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">
              <a:extLst>
                <a:ext uri="{FF2B5EF4-FFF2-40B4-BE49-F238E27FC236}">
                  <a16:creationId xmlns:a16="http://schemas.microsoft.com/office/drawing/2014/main" id="{2C8F5FF4-A812-4C7C-9AFB-7921F9E1F442}"/>
                </a:ext>
              </a:extLst>
            </p:cNvPr>
            <p:cNvSpPr/>
            <p:nvPr/>
          </p:nvSpPr>
          <p:spPr>
            <a:xfrm rot="1800000">
              <a:off x="3857454" y="1822747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42B3ACD0-8CA2-4B0E-B0D2-20E06E836E87}"/>
                </a:ext>
              </a:extLst>
            </p:cNvPr>
            <p:cNvSpPr/>
            <p:nvPr/>
          </p:nvSpPr>
          <p:spPr>
            <a:xfrm rot="1800000">
              <a:off x="3931590" y="1492546"/>
              <a:ext cx="1112808" cy="1204554"/>
            </a:xfrm>
            <a:custGeom>
              <a:avLst/>
              <a:gdLst>
                <a:gd name="connsiteX0" fmla="*/ 237851 w 1112808"/>
                <a:gd name="connsiteY0" fmla="*/ 92135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14354 w 1112808"/>
                <a:gd name="connsiteY8" fmla="*/ 1153944 h 1204554"/>
                <a:gd name="connsiteX9" fmla="*/ 350200 w 1112808"/>
                <a:gd name="connsiteY9" fmla="*/ 1118440 h 1204554"/>
                <a:gd name="connsiteX10" fmla="*/ 376284 w 1112808"/>
                <a:gd name="connsiteY10" fmla="*/ 985049 h 1204554"/>
                <a:gd name="connsiteX11" fmla="*/ 134649 w 1112808"/>
                <a:gd name="connsiteY11" fmla="*/ 871036 h 1204554"/>
                <a:gd name="connsiteX12" fmla="*/ 61501 w 1112808"/>
                <a:gd name="connsiteY12" fmla="*/ 904684 h 1204554"/>
                <a:gd name="connsiteX13" fmla="*/ 59531 w 1112808"/>
                <a:gd name="connsiteY13" fmla="*/ 906635 h 1204554"/>
                <a:gd name="connsiteX14" fmla="*/ 42395 w 1112808"/>
                <a:gd name="connsiteY14" fmla="*/ 875065 h 1204554"/>
                <a:gd name="connsiteX15" fmla="*/ 0 w 1112808"/>
                <a:gd name="connsiteY15" fmla="*/ 665076 h 1204554"/>
                <a:gd name="connsiteX16" fmla="*/ 0 w 1112808"/>
                <a:gd name="connsiteY16" fmla="*/ 539478 h 1204554"/>
                <a:gd name="connsiteX17" fmla="*/ 237851 w 1112808"/>
                <a:gd name="connsiteY17" fmla="*/ 92135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12808" h="1204554">
                  <a:moveTo>
                    <a:pt x="237851" y="92135"/>
                  </a:moveTo>
                  <a:cubicBezTo>
                    <a:pt x="323952" y="33966"/>
                    <a:pt x="427749" y="0"/>
                    <a:pt x="539478" y="0"/>
                  </a:cubicBezTo>
                  <a:lnTo>
                    <a:pt x="573330" y="0"/>
                  </a:lnTo>
                  <a:cubicBezTo>
                    <a:pt x="871275" y="0"/>
                    <a:pt x="1112808" y="241533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314354" y="1153944"/>
                  </a:lnTo>
                  <a:lnTo>
                    <a:pt x="350200" y="1118440"/>
                  </a:lnTo>
                  <a:cubicBezTo>
                    <a:pt x="377753" y="1078708"/>
                    <a:pt x="388625" y="1031105"/>
                    <a:pt x="376284" y="985049"/>
                  </a:cubicBezTo>
                  <a:cubicBezTo>
                    <a:pt x="351603" y="892936"/>
                    <a:pt x="243419" y="841891"/>
                    <a:pt x="134649" y="871036"/>
                  </a:cubicBezTo>
                  <a:cubicBezTo>
                    <a:pt x="107456" y="878322"/>
                    <a:pt x="82802" y="889930"/>
                    <a:pt x="61501" y="904684"/>
                  </a:cubicBezTo>
                  <a:lnTo>
                    <a:pt x="59531" y="906635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353262"/>
                    <a:pt x="94349" y="189083"/>
                    <a:pt x="237851" y="9213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19D4BD77-FBB7-4550-A0AF-36B8519844AE}"/>
                </a:ext>
              </a:extLst>
            </p:cNvPr>
            <p:cNvSpPr/>
            <p:nvPr/>
          </p:nvSpPr>
          <p:spPr>
            <a:xfrm rot="1800000">
              <a:off x="4058773" y="1813584"/>
              <a:ext cx="175927" cy="11306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月 197">
              <a:extLst>
                <a:ext uri="{FF2B5EF4-FFF2-40B4-BE49-F238E27FC236}">
                  <a16:creationId xmlns:a16="http://schemas.microsoft.com/office/drawing/2014/main" id="{DD9B99D5-9BA9-4CD7-9B0F-C186118DA821}"/>
                </a:ext>
              </a:extLst>
            </p:cNvPr>
            <p:cNvSpPr/>
            <p:nvPr/>
          </p:nvSpPr>
          <p:spPr>
            <a:xfrm rot="7200000">
              <a:off x="4219691" y="1608577"/>
              <a:ext cx="64291" cy="229300"/>
            </a:xfrm>
            <a:prstGeom prst="moon">
              <a:avLst>
                <a:gd name="adj" fmla="val 8254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0849BCE7-A338-48F8-965B-3436F3EBAB83}"/>
                </a:ext>
              </a:extLst>
            </p:cNvPr>
            <p:cNvSpPr/>
            <p:nvPr/>
          </p:nvSpPr>
          <p:spPr>
            <a:xfrm rot="10800000">
              <a:off x="4194885" y="1448191"/>
              <a:ext cx="1001591" cy="1070444"/>
            </a:xfrm>
            <a:custGeom>
              <a:avLst/>
              <a:gdLst>
                <a:gd name="connsiteX0" fmla="*/ 180200 w 1001591"/>
                <a:gd name="connsiteY0" fmla="*/ 934338 h 1070444"/>
                <a:gd name="connsiteX1" fmla="*/ 123744 w 1001591"/>
                <a:gd name="connsiteY1" fmla="*/ 796400 h 1070444"/>
                <a:gd name="connsiteX2" fmla="*/ 128374 w 1001591"/>
                <a:gd name="connsiteY2" fmla="*/ 759261 h 1070444"/>
                <a:gd name="connsiteX3" fmla="*/ 105403 w 1001591"/>
                <a:gd name="connsiteY3" fmla="*/ 749794 h 1070444"/>
                <a:gd name="connsiteX4" fmla="*/ 59063 w 1001591"/>
                <a:gd name="connsiteY4" fmla="*/ 713727 h 1070444"/>
                <a:gd name="connsiteX5" fmla="*/ 18571 w 1001591"/>
                <a:gd name="connsiteY5" fmla="*/ 542509 h 1070444"/>
                <a:gd name="connsiteX6" fmla="*/ 92726 w 1001591"/>
                <a:gd name="connsiteY6" fmla="*/ 629068 h 1070444"/>
                <a:gd name="connsiteX7" fmla="*/ 76895 w 1001591"/>
                <a:gd name="connsiteY7" fmla="*/ 570936 h 1070444"/>
                <a:gd name="connsiteX8" fmla="*/ 259960 w 1001591"/>
                <a:gd name="connsiteY8" fmla="*/ 25322 h 1070444"/>
                <a:gd name="connsiteX9" fmla="*/ 279761 w 1001591"/>
                <a:gd name="connsiteY9" fmla="*/ 10989 h 1070444"/>
                <a:gd name="connsiteX10" fmla="*/ 288961 w 1001591"/>
                <a:gd name="connsiteY10" fmla="*/ 8666 h 1070444"/>
                <a:gd name="connsiteX11" fmla="*/ 714222 w 1001591"/>
                <a:gd name="connsiteY11" fmla="*/ 58090 h 1070444"/>
                <a:gd name="connsiteX12" fmla="*/ 733838 w 1001591"/>
                <a:gd name="connsiteY12" fmla="*/ 67397 h 1070444"/>
                <a:gd name="connsiteX13" fmla="*/ 733170 w 1001591"/>
                <a:gd name="connsiteY13" fmla="*/ 125698 h 1070444"/>
                <a:gd name="connsiteX14" fmla="*/ 694121 w 1001591"/>
                <a:gd name="connsiteY14" fmla="*/ 361670 h 1070444"/>
                <a:gd name="connsiteX15" fmla="*/ 574042 w 1001591"/>
                <a:gd name="connsiteY15" fmla="*/ 652072 h 1070444"/>
                <a:gd name="connsiteX16" fmla="*/ 548028 w 1001591"/>
                <a:gd name="connsiteY16" fmla="*/ 690060 h 1070444"/>
                <a:gd name="connsiteX17" fmla="*/ 603616 w 1001591"/>
                <a:gd name="connsiteY17" fmla="*/ 710368 h 1070444"/>
                <a:gd name="connsiteX18" fmla="*/ 769643 w 1001591"/>
                <a:gd name="connsiteY18" fmla="*/ 794036 h 1070444"/>
                <a:gd name="connsiteX19" fmla="*/ 925115 w 1001591"/>
                <a:gd name="connsiteY19" fmla="*/ 895986 h 1070444"/>
                <a:gd name="connsiteX20" fmla="*/ 1001591 w 1001591"/>
                <a:gd name="connsiteY20" fmla="*/ 960000 h 1070444"/>
                <a:gd name="connsiteX21" fmla="*/ 955088 w 1001591"/>
                <a:gd name="connsiteY21" fmla="*/ 993662 h 1070444"/>
                <a:gd name="connsiteX22" fmla="*/ 403153 w 1001591"/>
                <a:gd name="connsiteY22" fmla="*/ 1007286 h 1070444"/>
                <a:gd name="connsiteX23" fmla="*/ 261030 w 1001591"/>
                <a:gd name="connsiteY23" fmla="*/ 908252 h 1070444"/>
                <a:gd name="connsiteX24" fmla="*/ 208895 w 1001591"/>
                <a:gd name="connsiteY24" fmla="*/ 851701 h 1070444"/>
                <a:gd name="connsiteX25" fmla="*/ 216181 w 1001591"/>
                <a:gd name="connsiteY25" fmla="*/ 946102 h 1070444"/>
                <a:gd name="connsiteX26" fmla="*/ 180200 w 1001591"/>
                <a:gd name="connsiteY26" fmla="*/ 934338 h 107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01591" h="1070444">
                  <a:moveTo>
                    <a:pt x="180200" y="934338"/>
                  </a:moveTo>
                  <a:cubicBezTo>
                    <a:pt x="147023" y="911612"/>
                    <a:pt x="123744" y="858408"/>
                    <a:pt x="123744" y="796400"/>
                  </a:cubicBezTo>
                  <a:lnTo>
                    <a:pt x="128374" y="759261"/>
                  </a:lnTo>
                  <a:lnTo>
                    <a:pt x="105403" y="749794"/>
                  </a:lnTo>
                  <a:cubicBezTo>
                    <a:pt x="89431" y="740437"/>
                    <a:pt x="73679" y="728342"/>
                    <a:pt x="59063" y="713727"/>
                  </a:cubicBezTo>
                  <a:cubicBezTo>
                    <a:pt x="601" y="655265"/>
                    <a:pt x="-17529" y="578608"/>
                    <a:pt x="18571" y="542509"/>
                  </a:cubicBezTo>
                  <a:lnTo>
                    <a:pt x="92726" y="629068"/>
                  </a:lnTo>
                  <a:lnTo>
                    <a:pt x="76895" y="570936"/>
                  </a:lnTo>
                  <a:cubicBezTo>
                    <a:pt x="40165" y="369612"/>
                    <a:pt x="107870" y="161516"/>
                    <a:pt x="259960" y="25322"/>
                  </a:cubicBezTo>
                  <a:lnTo>
                    <a:pt x="279761" y="10989"/>
                  </a:lnTo>
                  <a:lnTo>
                    <a:pt x="288961" y="8666"/>
                  </a:lnTo>
                  <a:cubicBezTo>
                    <a:pt x="422609" y="-11815"/>
                    <a:pt x="570303" y="3749"/>
                    <a:pt x="714222" y="58090"/>
                  </a:cubicBezTo>
                  <a:lnTo>
                    <a:pt x="733838" y="67397"/>
                  </a:lnTo>
                  <a:lnTo>
                    <a:pt x="733170" y="125698"/>
                  </a:lnTo>
                  <a:cubicBezTo>
                    <a:pt x="728370" y="202260"/>
                    <a:pt x="715575" y="281602"/>
                    <a:pt x="694121" y="361670"/>
                  </a:cubicBezTo>
                  <a:cubicBezTo>
                    <a:pt x="665515" y="468429"/>
                    <a:pt x="624223" y="566370"/>
                    <a:pt x="574042" y="652072"/>
                  </a:cubicBezTo>
                  <a:lnTo>
                    <a:pt x="548028" y="690060"/>
                  </a:lnTo>
                  <a:lnTo>
                    <a:pt x="603616" y="710368"/>
                  </a:lnTo>
                  <a:cubicBezTo>
                    <a:pt x="659000" y="734353"/>
                    <a:pt x="714578" y="762246"/>
                    <a:pt x="769643" y="794036"/>
                  </a:cubicBezTo>
                  <a:cubicBezTo>
                    <a:pt x="824707" y="825829"/>
                    <a:pt x="876652" y="860015"/>
                    <a:pt x="925115" y="895986"/>
                  </a:cubicBezTo>
                  <a:lnTo>
                    <a:pt x="1001591" y="960000"/>
                  </a:lnTo>
                  <a:lnTo>
                    <a:pt x="955088" y="993662"/>
                  </a:lnTo>
                  <a:cubicBezTo>
                    <a:pt x="780316" y="1094566"/>
                    <a:pt x="573833" y="1092781"/>
                    <a:pt x="403153" y="1007286"/>
                  </a:cubicBezTo>
                  <a:cubicBezTo>
                    <a:pt x="351949" y="981638"/>
                    <a:pt x="303967" y="948455"/>
                    <a:pt x="261030" y="908252"/>
                  </a:cubicBezTo>
                  <a:lnTo>
                    <a:pt x="208895" y="851701"/>
                  </a:lnTo>
                  <a:lnTo>
                    <a:pt x="216181" y="946102"/>
                  </a:lnTo>
                  <a:cubicBezTo>
                    <a:pt x="203418" y="946102"/>
                    <a:pt x="191259" y="941913"/>
                    <a:pt x="180200" y="93433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9BA97017-927A-410A-8C69-18090D6DF136}"/>
                </a:ext>
              </a:extLst>
            </p:cNvPr>
            <p:cNvSpPr/>
            <p:nvPr/>
          </p:nvSpPr>
          <p:spPr>
            <a:xfrm rot="1800000">
              <a:off x="4447909" y="2036123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9BF52E56-8102-48DB-8F58-C43697D3373A}"/>
                </a:ext>
              </a:extLst>
            </p:cNvPr>
            <p:cNvSpPr/>
            <p:nvPr/>
          </p:nvSpPr>
          <p:spPr>
            <a:xfrm rot="1800000">
              <a:off x="4455037" y="2059154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月 201">
              <a:extLst>
                <a:ext uri="{FF2B5EF4-FFF2-40B4-BE49-F238E27FC236}">
                  <a16:creationId xmlns:a16="http://schemas.microsoft.com/office/drawing/2014/main" id="{7005E58D-8EFA-4B6A-99A6-4A1E6138F09E}"/>
                </a:ext>
              </a:extLst>
            </p:cNvPr>
            <p:cNvSpPr/>
            <p:nvPr/>
          </p:nvSpPr>
          <p:spPr>
            <a:xfrm rot="12600000">
              <a:off x="4536465" y="1547592"/>
              <a:ext cx="134976" cy="752559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2BE74882-5379-42DC-ADC8-21F5E992ED5B}"/>
                </a:ext>
              </a:extLst>
            </p:cNvPr>
            <p:cNvSpPr/>
            <p:nvPr/>
          </p:nvSpPr>
          <p:spPr>
            <a:xfrm rot="1800000">
              <a:off x="4086648" y="1817125"/>
              <a:ext cx="45719" cy="4571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1F10C603-1BE4-4A91-B939-A33E8AE0D72C}"/>
                </a:ext>
              </a:extLst>
            </p:cNvPr>
            <p:cNvSpPr/>
            <p:nvPr/>
          </p:nvSpPr>
          <p:spPr>
            <a:xfrm rot="20700000">
              <a:off x="4198317" y="275775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1779F543-FC06-4831-9061-4E01AD293056}"/>
                </a:ext>
              </a:extLst>
            </p:cNvPr>
            <p:cNvGrpSpPr/>
            <p:nvPr/>
          </p:nvGrpSpPr>
          <p:grpSpPr>
            <a:xfrm>
              <a:off x="4322278" y="2950777"/>
              <a:ext cx="293739" cy="1128100"/>
              <a:chOff x="3021192" y="2950777"/>
              <a:chExt cx="293739" cy="1128100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A344D6A6-BF00-4E77-9CB8-E50B37057C6E}"/>
                  </a:ext>
                </a:extLst>
              </p:cNvPr>
              <p:cNvSpPr/>
              <p:nvPr/>
            </p:nvSpPr>
            <p:spPr>
              <a:xfrm>
                <a:off x="3021192" y="3297052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1" name="台形 227">
                <a:extLst>
                  <a:ext uri="{FF2B5EF4-FFF2-40B4-BE49-F238E27FC236}">
                    <a16:creationId xmlns:a16="http://schemas.microsoft.com/office/drawing/2014/main" id="{8F90EEAB-0FDC-42C3-9B26-C730A1B9C0D2}"/>
                  </a:ext>
                </a:extLst>
              </p:cNvPr>
              <p:cNvSpPr/>
              <p:nvPr/>
            </p:nvSpPr>
            <p:spPr>
              <a:xfrm rot="10800000">
                <a:off x="3029095" y="2950777"/>
                <a:ext cx="285836" cy="781824"/>
              </a:xfrm>
              <a:custGeom>
                <a:avLst/>
                <a:gdLst>
                  <a:gd name="connsiteX0" fmla="*/ 0 w 285836"/>
                  <a:gd name="connsiteY0" fmla="*/ 860477 h 860477"/>
                  <a:gd name="connsiteX1" fmla="*/ 58759 w 285836"/>
                  <a:gd name="connsiteY1" fmla="*/ 0 h 860477"/>
                  <a:gd name="connsiteX2" fmla="*/ 227077 w 285836"/>
                  <a:gd name="connsiteY2" fmla="*/ 0 h 860477"/>
                  <a:gd name="connsiteX3" fmla="*/ 285836 w 285836"/>
                  <a:gd name="connsiteY3" fmla="*/ 860477 h 860477"/>
                  <a:gd name="connsiteX4" fmla="*/ 0 w 285836"/>
                  <a:gd name="connsiteY4" fmla="*/ 860477 h 860477"/>
                  <a:gd name="connsiteX0" fmla="*/ 0 w 285836"/>
                  <a:gd name="connsiteY0" fmla="*/ 860477 h 951917"/>
                  <a:gd name="connsiteX1" fmla="*/ 58759 w 285836"/>
                  <a:gd name="connsiteY1" fmla="*/ 0 h 951917"/>
                  <a:gd name="connsiteX2" fmla="*/ 227077 w 285836"/>
                  <a:gd name="connsiteY2" fmla="*/ 0 h 951917"/>
                  <a:gd name="connsiteX3" fmla="*/ 285836 w 285836"/>
                  <a:gd name="connsiteY3" fmla="*/ 860477 h 951917"/>
                  <a:gd name="connsiteX4" fmla="*/ 91440 w 285836"/>
                  <a:gd name="connsiteY4" fmla="*/ 951917 h 951917"/>
                  <a:gd name="connsiteX0" fmla="*/ 0 w 285836"/>
                  <a:gd name="connsiteY0" fmla="*/ 860477 h 860477"/>
                  <a:gd name="connsiteX1" fmla="*/ 58759 w 285836"/>
                  <a:gd name="connsiteY1" fmla="*/ 0 h 860477"/>
                  <a:gd name="connsiteX2" fmla="*/ 227077 w 285836"/>
                  <a:gd name="connsiteY2" fmla="*/ 0 h 860477"/>
                  <a:gd name="connsiteX3" fmla="*/ 285836 w 285836"/>
                  <a:gd name="connsiteY3" fmla="*/ 860477 h 860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836" h="860477">
                    <a:moveTo>
                      <a:pt x="0" y="860477"/>
                    </a:moveTo>
                    <a:lnTo>
                      <a:pt x="58759" y="0"/>
                    </a:lnTo>
                    <a:lnTo>
                      <a:pt x="227077" y="0"/>
                    </a:lnTo>
                    <a:lnTo>
                      <a:pt x="285836" y="860477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2A83A6D6-2B93-4EC5-99F7-F88808FC108D}"/>
                </a:ext>
              </a:extLst>
            </p:cNvPr>
            <p:cNvGrpSpPr/>
            <p:nvPr/>
          </p:nvGrpSpPr>
          <p:grpSpPr>
            <a:xfrm>
              <a:off x="3698174" y="2136293"/>
              <a:ext cx="298721" cy="188299"/>
              <a:chOff x="297749" y="2136293"/>
              <a:chExt cx="298721" cy="188299"/>
            </a:xfrm>
          </p:grpSpPr>
          <p:sp>
            <p:nvSpPr>
              <p:cNvPr id="207" name="二等辺三角形 9">
                <a:extLst>
                  <a:ext uri="{FF2B5EF4-FFF2-40B4-BE49-F238E27FC236}">
                    <a16:creationId xmlns:a16="http://schemas.microsoft.com/office/drawing/2014/main" id="{9A81E54D-9005-4C2C-8663-E122EB95D9D1}"/>
                  </a:ext>
                </a:extLst>
              </p:cNvPr>
              <p:cNvSpPr/>
              <p:nvPr/>
            </p:nvSpPr>
            <p:spPr>
              <a:xfrm rot="6300000" flipH="1">
                <a:off x="416204" y="211915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08" name="二等辺三角形 9">
                <a:extLst>
                  <a:ext uri="{FF2B5EF4-FFF2-40B4-BE49-F238E27FC236}">
                    <a16:creationId xmlns:a16="http://schemas.microsoft.com/office/drawing/2014/main" id="{51FB72D2-A78D-4D1F-9B23-39CBD3A793DB}"/>
                  </a:ext>
                </a:extLst>
              </p:cNvPr>
              <p:cNvSpPr/>
              <p:nvPr/>
            </p:nvSpPr>
            <p:spPr>
              <a:xfrm rot="5400000" flipH="1">
                <a:off x="314891" y="2221249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09" name="二等辺三角形 9">
                <a:extLst>
                  <a:ext uri="{FF2B5EF4-FFF2-40B4-BE49-F238E27FC236}">
                    <a16:creationId xmlns:a16="http://schemas.microsoft.com/office/drawing/2014/main" id="{0E63F322-CD52-4B3A-A9FD-CF7EFD1EA11F}"/>
                  </a:ext>
                </a:extLst>
              </p:cNvPr>
              <p:cNvSpPr/>
              <p:nvPr/>
            </p:nvSpPr>
            <p:spPr>
              <a:xfrm rot="7200000" flipH="1">
                <a:off x="507839" y="223596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58DB2F6-7A1C-479D-B7CB-85E6AE07857C}"/>
              </a:ext>
            </a:extLst>
          </p:cNvPr>
          <p:cNvGrpSpPr/>
          <p:nvPr/>
        </p:nvGrpSpPr>
        <p:grpSpPr>
          <a:xfrm>
            <a:off x="1358344" y="754159"/>
            <a:ext cx="1272058" cy="2774384"/>
            <a:chOff x="167858" y="1355327"/>
            <a:chExt cx="1509578" cy="329242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EE060D4-E422-47E9-B2ED-CE60C4FCFCEA}"/>
                </a:ext>
              </a:extLst>
            </p:cNvPr>
            <p:cNvGrpSpPr/>
            <p:nvPr/>
          </p:nvGrpSpPr>
          <p:grpSpPr>
            <a:xfrm>
              <a:off x="167858" y="3100186"/>
              <a:ext cx="757099" cy="273158"/>
              <a:chOff x="1504949" y="3001153"/>
              <a:chExt cx="757099" cy="273158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1702CE12-ADF0-43B5-84E3-8217A1D2BDA1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F008193E-DE66-4819-BA5F-AEEEAF9C396B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36" name="台形 35">
                  <a:extLst>
                    <a:ext uri="{FF2B5EF4-FFF2-40B4-BE49-F238E27FC236}">
                      <a16:creationId xmlns:a16="http://schemas.microsoft.com/office/drawing/2014/main" id="{ACBFCCBB-59D6-41FA-9668-98F5D5915D00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5A3B88C3-F75C-4A90-AD5D-B404A7140358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" name="四角形: 上の 2 つの角を丸める 16">
                <a:extLst>
                  <a:ext uri="{FF2B5EF4-FFF2-40B4-BE49-F238E27FC236}">
                    <a16:creationId xmlns:a16="http://schemas.microsoft.com/office/drawing/2014/main" id="{3B99BA38-3597-466B-B772-7E4651F2F90C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1E8C9146-B408-4249-A0F0-496AF2A39928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32" name="四角形: 上の 2 つの角を丸める 31">
                  <a:extLst>
                    <a:ext uri="{FF2B5EF4-FFF2-40B4-BE49-F238E27FC236}">
                      <a16:creationId xmlns:a16="http://schemas.microsoft.com/office/drawing/2014/main" id="{AC6F01D9-0AFA-4C5E-9354-A582B4E67611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四角形: 上の 2 つの角を丸める 32">
                  <a:extLst>
                    <a:ext uri="{FF2B5EF4-FFF2-40B4-BE49-F238E27FC236}">
                      <a16:creationId xmlns:a16="http://schemas.microsoft.com/office/drawing/2014/main" id="{C5840CFA-F7F6-4A33-943B-0A6958E4BA74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四角形: 上の 2 つの角を丸める 33">
                  <a:extLst>
                    <a:ext uri="{FF2B5EF4-FFF2-40B4-BE49-F238E27FC236}">
                      <a16:creationId xmlns:a16="http://schemas.microsoft.com/office/drawing/2014/main" id="{31B51A05-7A4E-4250-8337-E4D9C88AA829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四角形: 上の 2 つの角を丸める 34">
                  <a:extLst>
                    <a:ext uri="{FF2B5EF4-FFF2-40B4-BE49-F238E27FC236}">
                      <a16:creationId xmlns:a16="http://schemas.microsoft.com/office/drawing/2014/main" id="{9B8A77B7-FCD1-41F4-8743-4C4CAF991710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" name="四角形: 上の 2 つの角を丸める 36">
              <a:extLst>
                <a:ext uri="{FF2B5EF4-FFF2-40B4-BE49-F238E27FC236}">
                  <a16:creationId xmlns:a16="http://schemas.microsoft.com/office/drawing/2014/main" id="{AB2B71E9-B854-43AE-B8F8-3B84FF461187}"/>
                </a:ext>
              </a:extLst>
            </p:cNvPr>
            <p:cNvSpPr/>
            <p:nvPr/>
          </p:nvSpPr>
          <p:spPr>
            <a:xfrm rot="1800000">
              <a:off x="801585" y="2889857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台形 4">
              <a:extLst>
                <a:ext uri="{FF2B5EF4-FFF2-40B4-BE49-F238E27FC236}">
                  <a16:creationId xmlns:a16="http://schemas.microsoft.com/office/drawing/2014/main" id="{F42BB7E6-8460-4665-84D2-216507A2A1CE}"/>
                </a:ext>
              </a:extLst>
            </p:cNvPr>
            <p:cNvSpPr/>
            <p:nvPr/>
          </p:nvSpPr>
          <p:spPr>
            <a:xfrm rot="10800000">
              <a:off x="909757" y="394017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6B3D50F-DAA2-4E9B-B0BD-05DC5FD30748}"/>
                </a:ext>
              </a:extLst>
            </p:cNvPr>
            <p:cNvSpPr/>
            <p:nvPr/>
          </p:nvSpPr>
          <p:spPr>
            <a:xfrm>
              <a:off x="758300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AC044FAD-EAF0-409B-8178-8B3DA6C23CBC}"/>
                </a:ext>
              </a:extLst>
            </p:cNvPr>
            <p:cNvSpPr/>
            <p:nvPr/>
          </p:nvSpPr>
          <p:spPr>
            <a:xfrm rot="10800000">
              <a:off x="968828" y="397551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93792693-EF1C-47E9-9EAA-9EEFBD95FEDF}"/>
                </a:ext>
              </a:extLst>
            </p:cNvPr>
            <p:cNvSpPr/>
            <p:nvPr/>
          </p:nvSpPr>
          <p:spPr>
            <a:xfrm>
              <a:off x="817370" y="447545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C4DCAEAE-9950-407D-AE98-1BC7A09C8E91}"/>
                </a:ext>
              </a:extLst>
            </p:cNvPr>
            <p:cNvSpPr/>
            <p:nvPr/>
          </p:nvSpPr>
          <p:spPr>
            <a:xfrm>
              <a:off x="927394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6C58B84C-31E4-4FC7-920F-A43A0B9777E0}"/>
                </a:ext>
              </a:extLst>
            </p:cNvPr>
            <p:cNvSpPr/>
            <p:nvPr/>
          </p:nvSpPr>
          <p:spPr>
            <a:xfrm rot="10800000">
              <a:off x="793080" y="3552823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10">
              <a:extLst>
                <a:ext uri="{FF2B5EF4-FFF2-40B4-BE49-F238E27FC236}">
                  <a16:creationId xmlns:a16="http://schemas.microsoft.com/office/drawing/2014/main" id="{F0D9D335-47A3-4EF7-8151-FB18752F8A22}"/>
                </a:ext>
              </a:extLst>
            </p:cNvPr>
            <p:cNvSpPr/>
            <p:nvPr/>
          </p:nvSpPr>
          <p:spPr>
            <a:xfrm rot="10800000">
              <a:off x="864518" y="3590923"/>
              <a:ext cx="409370" cy="450058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5D304443-D11C-45D2-B009-4B1B9481B0CE}"/>
                </a:ext>
              </a:extLst>
            </p:cNvPr>
            <p:cNvSpPr/>
            <p:nvPr/>
          </p:nvSpPr>
          <p:spPr>
            <a:xfrm>
              <a:off x="774994" y="2759569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88E8C9DA-3AC7-4ADE-9282-0CDC2F4FE151}"/>
                </a:ext>
              </a:extLst>
            </p:cNvPr>
            <p:cNvGrpSpPr/>
            <p:nvPr/>
          </p:nvGrpSpPr>
          <p:grpSpPr>
            <a:xfrm rot="19578569">
              <a:off x="873250" y="3002665"/>
              <a:ext cx="463307" cy="880622"/>
              <a:chOff x="613360" y="2951422"/>
              <a:chExt cx="463307" cy="880622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0FE7F7B8-1AA8-41CD-AA08-DCB1B8BA7E3E}"/>
                  </a:ext>
                </a:extLst>
              </p:cNvPr>
              <p:cNvSpPr/>
              <p:nvPr/>
            </p:nvSpPr>
            <p:spPr>
              <a:xfrm rot="2021431">
                <a:off x="613360" y="3050219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" name="四角形: 上の 2 つの角を丸める 36">
                <a:extLst>
                  <a:ext uri="{FF2B5EF4-FFF2-40B4-BE49-F238E27FC236}">
                    <a16:creationId xmlns:a16="http://schemas.microsoft.com/office/drawing/2014/main" id="{3D73F560-176A-4781-BCF0-980599EC629C}"/>
                  </a:ext>
                </a:extLst>
              </p:cNvPr>
              <p:cNvSpPr/>
              <p:nvPr/>
            </p:nvSpPr>
            <p:spPr>
              <a:xfrm rot="1800000">
                <a:off x="840459" y="295142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楕円 1">
              <a:extLst>
                <a:ext uri="{FF2B5EF4-FFF2-40B4-BE49-F238E27FC236}">
                  <a16:creationId xmlns:a16="http://schemas.microsoft.com/office/drawing/2014/main" id="{AE552AA3-1758-4580-9A44-21E86E7ADD73}"/>
                </a:ext>
              </a:extLst>
            </p:cNvPr>
            <p:cNvSpPr/>
            <p:nvPr/>
          </p:nvSpPr>
          <p:spPr>
            <a:xfrm rot="1800000">
              <a:off x="464025" y="1829048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617860A4-A7E2-4362-988E-42C8AF9F0615}"/>
                </a:ext>
              </a:extLst>
            </p:cNvPr>
            <p:cNvSpPr/>
            <p:nvPr/>
          </p:nvSpPr>
          <p:spPr>
            <a:xfrm rot="1800000">
              <a:off x="538160" y="1498847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F41F2A1B-F6BD-4FB9-8A7D-21CBEA596C18}"/>
                </a:ext>
              </a:extLst>
            </p:cNvPr>
            <p:cNvSpPr/>
            <p:nvPr/>
          </p:nvSpPr>
          <p:spPr>
            <a:xfrm rot="1800000">
              <a:off x="667246" y="1763358"/>
              <a:ext cx="114972" cy="20320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1">
              <a:extLst>
                <a:ext uri="{FF2B5EF4-FFF2-40B4-BE49-F238E27FC236}">
                  <a16:creationId xmlns:a16="http://schemas.microsoft.com/office/drawing/2014/main" id="{2B2BA1C6-C994-4DE4-BA97-B55B02BFC4DA}"/>
                </a:ext>
              </a:extLst>
            </p:cNvPr>
            <p:cNvSpPr/>
            <p:nvPr/>
          </p:nvSpPr>
          <p:spPr>
            <a:xfrm rot="1800000">
              <a:off x="1086734" y="1820292"/>
              <a:ext cx="114972" cy="359039"/>
            </a:xfrm>
            <a:custGeom>
              <a:avLst/>
              <a:gdLst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114972 w 114972"/>
                <a:gd name="connsiteY2" fmla="*/ 361420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84015 w 114972"/>
                <a:gd name="connsiteY2" fmla="*/ 359039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59039"/>
                <a:gd name="connsiteX1" fmla="*/ 114972 w 114972"/>
                <a:gd name="connsiteY1" fmla="*/ 0 h 359039"/>
                <a:gd name="connsiteX2" fmla="*/ 84015 w 114972"/>
                <a:gd name="connsiteY2" fmla="*/ 359039 h 359039"/>
                <a:gd name="connsiteX3" fmla="*/ 0 w 114972"/>
                <a:gd name="connsiteY3" fmla="*/ 356658 h 359039"/>
                <a:gd name="connsiteX4" fmla="*/ 0 w 114972"/>
                <a:gd name="connsiteY4" fmla="*/ 0 h 35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72" h="359039">
                  <a:moveTo>
                    <a:pt x="0" y="0"/>
                  </a:moveTo>
                  <a:lnTo>
                    <a:pt x="114972" y="0"/>
                  </a:lnTo>
                  <a:lnTo>
                    <a:pt x="84015" y="359039"/>
                  </a:lnTo>
                  <a:lnTo>
                    <a:pt x="0" y="3566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F2422C7D-A3F3-4844-87FB-79C1F72B22B2}"/>
                </a:ext>
              </a:extLst>
            </p:cNvPr>
            <p:cNvSpPr/>
            <p:nvPr/>
          </p:nvSpPr>
          <p:spPr>
            <a:xfrm rot="7200000">
              <a:off x="826261" y="1614878"/>
              <a:ext cx="64291" cy="229300"/>
            </a:xfrm>
            <a:prstGeom prst="moon">
              <a:avLst>
                <a:gd name="adj" fmla="val 4550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BF6C921B-2109-4F78-9195-77897714D0D3}"/>
                </a:ext>
              </a:extLst>
            </p:cNvPr>
            <p:cNvSpPr/>
            <p:nvPr/>
          </p:nvSpPr>
          <p:spPr>
            <a:xfrm rot="8100000">
              <a:off x="618573" y="1355327"/>
              <a:ext cx="1058863" cy="1286386"/>
            </a:xfrm>
            <a:custGeom>
              <a:avLst/>
              <a:gdLst>
                <a:gd name="connsiteX0" fmla="*/ 28683 w 1058863"/>
                <a:gd name="connsiteY0" fmla="*/ 782818 h 1286386"/>
                <a:gd name="connsiteX1" fmla="*/ 19470 w 1058863"/>
                <a:gd name="connsiteY1" fmla="*/ 748435 h 1286386"/>
                <a:gd name="connsiteX2" fmla="*/ 420603 w 1058863"/>
                <a:gd name="connsiteY2" fmla="*/ 53653 h 1286386"/>
                <a:gd name="connsiteX3" fmla="*/ 548174 w 1058863"/>
                <a:gd name="connsiteY3" fmla="*/ 19471 h 1286386"/>
                <a:gd name="connsiteX4" fmla="*/ 879618 w 1058863"/>
                <a:gd name="connsiteY4" fmla="*/ 30962 h 1286386"/>
                <a:gd name="connsiteX5" fmla="*/ 971043 w 1058863"/>
                <a:gd name="connsiteY5" fmla="*/ 72675 h 1286386"/>
                <a:gd name="connsiteX6" fmla="*/ 1027712 w 1058863"/>
                <a:gd name="connsiteY6" fmla="*/ 162506 h 1286386"/>
                <a:gd name="connsiteX7" fmla="*/ 1058863 w 1058863"/>
                <a:gd name="connsiteY7" fmla="*/ 244702 h 1286386"/>
                <a:gd name="connsiteX8" fmla="*/ 1021954 w 1058863"/>
                <a:gd name="connsiteY8" fmla="*/ 295635 h 1286386"/>
                <a:gd name="connsiteX9" fmla="*/ 966845 w 1058863"/>
                <a:gd name="connsiteY9" fmla="*/ 355097 h 1286386"/>
                <a:gd name="connsiteX10" fmla="*/ 838769 w 1058863"/>
                <a:gd name="connsiteY10" fmla="*/ 457665 h 1286386"/>
                <a:gd name="connsiteX11" fmla="*/ 748960 w 1058863"/>
                <a:gd name="connsiteY11" fmla="*/ 481729 h 1286386"/>
                <a:gd name="connsiteX12" fmla="*/ 331999 w 1058863"/>
                <a:gd name="connsiteY12" fmla="*/ 965405 h 1286386"/>
                <a:gd name="connsiteX13" fmla="*/ 330053 w 1058863"/>
                <a:gd name="connsiteY13" fmla="*/ 1037709 h 1286386"/>
                <a:gd name="connsiteX14" fmla="*/ 347069 w 1058863"/>
                <a:gd name="connsiteY14" fmla="*/ 1086414 h 1286386"/>
                <a:gd name="connsiteX15" fmla="*/ 487303 w 1058863"/>
                <a:gd name="connsiteY15" fmla="*/ 1268406 h 1286386"/>
                <a:gd name="connsiteX16" fmla="*/ 271451 w 1058863"/>
                <a:gd name="connsiteY16" fmla="*/ 1137623 h 1286386"/>
                <a:gd name="connsiteX17" fmla="*/ 264791 w 1058863"/>
                <a:gd name="connsiteY17" fmla="*/ 1124064 h 1286386"/>
                <a:gd name="connsiteX18" fmla="*/ 271896 w 1058863"/>
                <a:gd name="connsiteY18" fmla="*/ 1154837 h 1286386"/>
                <a:gd name="connsiteX19" fmla="*/ 341655 w 1058863"/>
                <a:gd name="connsiteY19" fmla="*/ 1286386 h 1286386"/>
                <a:gd name="connsiteX20" fmla="*/ 167006 w 1058863"/>
                <a:gd name="connsiteY20" fmla="*/ 1104193 h 1286386"/>
                <a:gd name="connsiteX21" fmla="*/ 155962 w 1058863"/>
                <a:gd name="connsiteY21" fmla="*/ 1048197 h 1286386"/>
                <a:gd name="connsiteX22" fmla="*/ 153551 w 1058863"/>
                <a:gd name="connsiteY22" fmla="*/ 1010558 h 1286386"/>
                <a:gd name="connsiteX23" fmla="*/ 128895 w 1058863"/>
                <a:gd name="connsiteY23" fmla="*/ 984570 h 1286386"/>
                <a:gd name="connsiteX24" fmla="*/ 28683 w 1058863"/>
                <a:gd name="connsiteY24" fmla="*/ 782818 h 128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58863" h="1286386">
                  <a:moveTo>
                    <a:pt x="28683" y="782818"/>
                  </a:moveTo>
                  <a:lnTo>
                    <a:pt x="19470" y="748435"/>
                  </a:lnTo>
                  <a:cubicBezTo>
                    <a:pt x="-61619" y="445807"/>
                    <a:pt x="117974" y="134742"/>
                    <a:pt x="420603" y="53653"/>
                  </a:cubicBezTo>
                  <a:lnTo>
                    <a:pt x="548174" y="19471"/>
                  </a:lnTo>
                  <a:cubicBezTo>
                    <a:pt x="661660" y="-10938"/>
                    <a:pt x="776332" y="-4688"/>
                    <a:pt x="879618" y="30962"/>
                  </a:cubicBezTo>
                  <a:lnTo>
                    <a:pt x="971043" y="72675"/>
                  </a:lnTo>
                  <a:lnTo>
                    <a:pt x="1027712" y="162506"/>
                  </a:lnTo>
                  <a:lnTo>
                    <a:pt x="1058863" y="244702"/>
                  </a:lnTo>
                  <a:lnTo>
                    <a:pt x="1021954" y="295635"/>
                  </a:lnTo>
                  <a:cubicBezTo>
                    <a:pt x="1005403" y="315691"/>
                    <a:pt x="986991" y="335549"/>
                    <a:pt x="966845" y="355097"/>
                  </a:cubicBezTo>
                  <a:lnTo>
                    <a:pt x="838769" y="457665"/>
                  </a:lnTo>
                  <a:lnTo>
                    <a:pt x="748960" y="481729"/>
                  </a:lnTo>
                  <a:cubicBezTo>
                    <a:pt x="517261" y="543813"/>
                    <a:pt x="357682" y="740704"/>
                    <a:pt x="331999" y="965405"/>
                  </a:cubicBezTo>
                  <a:lnTo>
                    <a:pt x="330053" y="1037709"/>
                  </a:lnTo>
                  <a:lnTo>
                    <a:pt x="347069" y="1086414"/>
                  </a:lnTo>
                  <a:cubicBezTo>
                    <a:pt x="381023" y="1164175"/>
                    <a:pt x="430413" y="1228970"/>
                    <a:pt x="487303" y="1268406"/>
                  </a:cubicBezTo>
                  <a:cubicBezTo>
                    <a:pt x="411467" y="1288726"/>
                    <a:pt x="326956" y="1233595"/>
                    <a:pt x="271451" y="1137623"/>
                  </a:cubicBezTo>
                  <a:lnTo>
                    <a:pt x="264791" y="1124064"/>
                  </a:lnTo>
                  <a:lnTo>
                    <a:pt x="271896" y="1154837"/>
                  </a:lnTo>
                  <a:cubicBezTo>
                    <a:pt x="288132" y="1205940"/>
                    <a:pt x="311825" y="1251175"/>
                    <a:pt x="341655" y="1286386"/>
                  </a:cubicBezTo>
                  <a:cubicBezTo>
                    <a:pt x="263143" y="1286386"/>
                    <a:pt x="195781" y="1211260"/>
                    <a:pt x="167006" y="1104193"/>
                  </a:cubicBezTo>
                  <a:cubicBezTo>
                    <a:pt x="162211" y="1086348"/>
                    <a:pt x="158487" y="1067616"/>
                    <a:pt x="155962" y="1048197"/>
                  </a:cubicBezTo>
                  <a:lnTo>
                    <a:pt x="153551" y="1010558"/>
                  </a:lnTo>
                  <a:lnTo>
                    <a:pt x="128895" y="984570"/>
                  </a:lnTo>
                  <a:cubicBezTo>
                    <a:pt x="83601" y="926443"/>
                    <a:pt x="48955" y="858475"/>
                    <a:pt x="28683" y="7828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D13C35DE-6423-4787-BE09-ADC44F7B42AE}"/>
                </a:ext>
              </a:extLst>
            </p:cNvPr>
            <p:cNvSpPr/>
            <p:nvPr/>
          </p:nvSpPr>
          <p:spPr>
            <a:xfrm rot="1800000">
              <a:off x="1054479" y="2042424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AC7ACF1-CF16-498F-B00E-087FA68EAF97}"/>
                </a:ext>
              </a:extLst>
            </p:cNvPr>
            <p:cNvSpPr/>
            <p:nvPr/>
          </p:nvSpPr>
          <p:spPr>
            <a:xfrm rot="1800000">
              <a:off x="1061607" y="2065455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F6CD04AD-8142-4B47-B79A-1CA97672AB50}"/>
                </a:ext>
              </a:extLst>
            </p:cNvPr>
            <p:cNvGrpSpPr/>
            <p:nvPr/>
          </p:nvGrpSpPr>
          <p:grpSpPr>
            <a:xfrm>
              <a:off x="399464" y="2129773"/>
              <a:ext cx="140191" cy="187737"/>
              <a:chOff x="419502" y="2113475"/>
              <a:chExt cx="140191" cy="187737"/>
            </a:xfrm>
          </p:grpSpPr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82790E1D-99D4-4925-97BD-BDF4673C60DD}"/>
                  </a:ext>
                </a:extLst>
              </p:cNvPr>
              <p:cNvSpPr/>
              <p:nvPr/>
            </p:nvSpPr>
            <p:spPr>
              <a:xfrm rot="900000">
                <a:off x="419502" y="2113475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290E204B-67D9-422A-950B-CF6AEBEF1138}"/>
                  </a:ext>
                </a:extLst>
              </p:cNvPr>
              <p:cNvSpPr/>
              <p:nvPr/>
            </p:nvSpPr>
            <p:spPr>
              <a:xfrm rot="20700000">
                <a:off x="419502" y="2211900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9074615D-1131-4C1C-9B51-2F088741ABDD}"/>
                </a:ext>
              </a:extLst>
            </p:cNvPr>
            <p:cNvSpPr/>
            <p:nvPr/>
          </p:nvSpPr>
          <p:spPr>
            <a:xfrm rot="20962715">
              <a:off x="470978" y="2051128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172A4598-4472-4D5E-BAA6-446731B83838}"/>
              </a:ext>
            </a:extLst>
          </p:cNvPr>
          <p:cNvGrpSpPr/>
          <p:nvPr/>
        </p:nvGrpSpPr>
        <p:grpSpPr>
          <a:xfrm>
            <a:off x="4271284" y="891751"/>
            <a:ext cx="1382241" cy="2636791"/>
            <a:chOff x="1876954" y="1518611"/>
            <a:chExt cx="1640335" cy="3129136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057E1317-B465-48F0-9839-C0485DE52177}"/>
                </a:ext>
              </a:extLst>
            </p:cNvPr>
            <p:cNvGrpSpPr/>
            <p:nvPr/>
          </p:nvGrpSpPr>
          <p:grpSpPr>
            <a:xfrm>
              <a:off x="1876954" y="3061312"/>
              <a:ext cx="757099" cy="273158"/>
              <a:chOff x="1504949" y="3001153"/>
              <a:chExt cx="757099" cy="273158"/>
            </a:xfrm>
          </p:grpSpPr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4B8160D0-FB93-406F-A731-A317A0077706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147C794A-B61B-4ACF-9D26-409B38627B1B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72" name="台形 71">
                  <a:extLst>
                    <a:ext uri="{FF2B5EF4-FFF2-40B4-BE49-F238E27FC236}">
                      <a16:creationId xmlns:a16="http://schemas.microsoft.com/office/drawing/2014/main" id="{EDA59F87-4620-419B-86E9-6520D857FBFF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E471C6E3-2E0B-4D77-B2AE-D7A63FC19809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" name="四角形: 上の 2 つの角を丸める 16">
                <a:extLst>
                  <a:ext uri="{FF2B5EF4-FFF2-40B4-BE49-F238E27FC236}">
                    <a16:creationId xmlns:a16="http://schemas.microsoft.com/office/drawing/2014/main" id="{D76E9C99-C7D7-4661-8633-C20C2E0571B1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" name="グループ化 66">
                <a:extLst>
                  <a:ext uri="{FF2B5EF4-FFF2-40B4-BE49-F238E27FC236}">
                    <a16:creationId xmlns:a16="http://schemas.microsoft.com/office/drawing/2014/main" id="{1E7B06CD-13AE-4AAA-8360-6B857130C29C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68" name="四角形: 上の 2 つの角を丸める 67">
                  <a:extLst>
                    <a:ext uri="{FF2B5EF4-FFF2-40B4-BE49-F238E27FC236}">
                      <a16:creationId xmlns:a16="http://schemas.microsoft.com/office/drawing/2014/main" id="{91349AF0-22F9-4907-9B7B-A9AC8B4DA157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四角形: 上の 2 つの角を丸める 68">
                  <a:extLst>
                    <a:ext uri="{FF2B5EF4-FFF2-40B4-BE49-F238E27FC236}">
                      <a16:creationId xmlns:a16="http://schemas.microsoft.com/office/drawing/2014/main" id="{FF8CAA05-5753-446E-B7BF-94F02F0CFB42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四角形: 上の 2 つの角を丸める 69">
                  <a:extLst>
                    <a:ext uri="{FF2B5EF4-FFF2-40B4-BE49-F238E27FC236}">
                      <a16:creationId xmlns:a16="http://schemas.microsoft.com/office/drawing/2014/main" id="{95937B4B-EA8D-487A-ACCB-4624596D90DF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上の 2 つの角を丸める 70">
                  <a:extLst>
                    <a:ext uri="{FF2B5EF4-FFF2-40B4-BE49-F238E27FC236}">
                      <a16:creationId xmlns:a16="http://schemas.microsoft.com/office/drawing/2014/main" id="{EA8AF5D8-C9AC-4735-A6A9-4C2E9491E319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E1066F65-27B3-40DB-BA4F-4E774158052D}"/>
                </a:ext>
              </a:extLst>
            </p:cNvPr>
            <p:cNvSpPr/>
            <p:nvPr/>
          </p:nvSpPr>
          <p:spPr>
            <a:xfrm rot="2700000">
              <a:off x="2320918" y="2827939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台形 40">
              <a:extLst>
                <a:ext uri="{FF2B5EF4-FFF2-40B4-BE49-F238E27FC236}">
                  <a16:creationId xmlns:a16="http://schemas.microsoft.com/office/drawing/2014/main" id="{F1323795-367A-4285-8187-40E508A0ECBC}"/>
                </a:ext>
              </a:extLst>
            </p:cNvPr>
            <p:cNvSpPr/>
            <p:nvPr/>
          </p:nvSpPr>
          <p:spPr>
            <a:xfrm rot="10800000">
              <a:off x="2662058" y="394017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7E9A84F2-7870-456C-829E-7200C54D44B5}"/>
                </a:ext>
              </a:extLst>
            </p:cNvPr>
            <p:cNvSpPr/>
            <p:nvPr/>
          </p:nvSpPr>
          <p:spPr>
            <a:xfrm>
              <a:off x="2510601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台形 42">
              <a:extLst>
                <a:ext uri="{FF2B5EF4-FFF2-40B4-BE49-F238E27FC236}">
                  <a16:creationId xmlns:a16="http://schemas.microsoft.com/office/drawing/2014/main" id="{2073D496-90BC-4523-86E7-7BE7BC47DC7E}"/>
                </a:ext>
              </a:extLst>
            </p:cNvPr>
            <p:cNvSpPr/>
            <p:nvPr/>
          </p:nvSpPr>
          <p:spPr>
            <a:xfrm rot="10800000">
              <a:off x="2721129" y="397551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28415F3B-DF86-40A1-A7CE-193AE22025CF}"/>
                </a:ext>
              </a:extLst>
            </p:cNvPr>
            <p:cNvSpPr/>
            <p:nvPr/>
          </p:nvSpPr>
          <p:spPr>
            <a:xfrm>
              <a:off x="2569671" y="447545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台形 44">
              <a:extLst>
                <a:ext uri="{FF2B5EF4-FFF2-40B4-BE49-F238E27FC236}">
                  <a16:creationId xmlns:a16="http://schemas.microsoft.com/office/drawing/2014/main" id="{E0E4FA02-6EE2-4266-A231-ABD14FEB49E6}"/>
                </a:ext>
              </a:extLst>
            </p:cNvPr>
            <p:cNvSpPr/>
            <p:nvPr/>
          </p:nvSpPr>
          <p:spPr>
            <a:xfrm>
              <a:off x="2679695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台形 45">
              <a:extLst>
                <a:ext uri="{FF2B5EF4-FFF2-40B4-BE49-F238E27FC236}">
                  <a16:creationId xmlns:a16="http://schemas.microsoft.com/office/drawing/2014/main" id="{C26DDA3A-7B46-47EE-8579-85E08413A444}"/>
                </a:ext>
              </a:extLst>
            </p:cNvPr>
            <p:cNvSpPr/>
            <p:nvPr/>
          </p:nvSpPr>
          <p:spPr>
            <a:xfrm rot="10800000">
              <a:off x="2545381" y="355282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台形 46">
              <a:extLst>
                <a:ext uri="{FF2B5EF4-FFF2-40B4-BE49-F238E27FC236}">
                  <a16:creationId xmlns:a16="http://schemas.microsoft.com/office/drawing/2014/main" id="{F1780393-1BE2-4316-B2F6-8FEBBB50959D}"/>
                </a:ext>
              </a:extLst>
            </p:cNvPr>
            <p:cNvSpPr/>
            <p:nvPr/>
          </p:nvSpPr>
          <p:spPr>
            <a:xfrm rot="10800000">
              <a:off x="2616819" y="359092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FD81584D-5CDA-455D-99B2-F47E0CA77B81}"/>
                </a:ext>
              </a:extLst>
            </p:cNvPr>
            <p:cNvSpPr/>
            <p:nvPr/>
          </p:nvSpPr>
          <p:spPr>
            <a:xfrm>
              <a:off x="2527295" y="2759569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1">
              <a:extLst>
                <a:ext uri="{FF2B5EF4-FFF2-40B4-BE49-F238E27FC236}">
                  <a16:creationId xmlns:a16="http://schemas.microsoft.com/office/drawing/2014/main" id="{6620358A-7468-4C9D-8AD9-17CB58DEC265}"/>
                </a:ext>
              </a:extLst>
            </p:cNvPr>
            <p:cNvSpPr/>
            <p:nvPr/>
          </p:nvSpPr>
          <p:spPr>
            <a:xfrm rot="1800000">
              <a:off x="2222480" y="1848811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C051AE1C-FD01-48DF-864D-E0F373945172}"/>
                </a:ext>
              </a:extLst>
            </p:cNvPr>
            <p:cNvSpPr/>
            <p:nvPr/>
          </p:nvSpPr>
          <p:spPr>
            <a:xfrm rot="1800000">
              <a:off x="2296616" y="1518611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77E5133F-9CAD-4447-A826-83C30C3E60B1}"/>
                </a:ext>
              </a:extLst>
            </p:cNvPr>
            <p:cNvSpPr/>
            <p:nvPr/>
          </p:nvSpPr>
          <p:spPr>
            <a:xfrm rot="1800000">
              <a:off x="2415768" y="1771671"/>
              <a:ext cx="184756" cy="27500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27097FC4-EA5F-498C-B946-35BD87A1FA3A}"/>
                </a:ext>
              </a:extLst>
            </p:cNvPr>
            <p:cNvSpPr/>
            <p:nvPr/>
          </p:nvSpPr>
          <p:spPr>
            <a:xfrm rot="1800000">
              <a:off x="2427803" y="1821153"/>
              <a:ext cx="101128" cy="14165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50F693C-F4BA-43C1-B7C3-CF351BD0EA36}"/>
                </a:ext>
              </a:extLst>
            </p:cNvPr>
            <p:cNvSpPr/>
            <p:nvPr/>
          </p:nvSpPr>
          <p:spPr>
            <a:xfrm rot="1800000">
              <a:off x="2477408" y="1567055"/>
              <a:ext cx="1039881" cy="753555"/>
            </a:xfrm>
            <a:custGeom>
              <a:avLst/>
              <a:gdLst>
                <a:gd name="connsiteX0" fmla="*/ 466551 w 1039881"/>
                <a:gd name="connsiteY0" fmla="*/ 0 h 753555"/>
                <a:gd name="connsiteX1" fmla="*/ 500403 w 1039881"/>
                <a:gd name="connsiteY1" fmla="*/ 0 h 753555"/>
                <a:gd name="connsiteX2" fmla="*/ 1039881 w 1039881"/>
                <a:gd name="connsiteY2" fmla="*/ 539478 h 753555"/>
                <a:gd name="connsiteX3" fmla="*/ 1039881 w 1039881"/>
                <a:gd name="connsiteY3" fmla="*/ 665076 h 753555"/>
                <a:gd name="connsiteX4" fmla="*/ 1030962 w 1039881"/>
                <a:gd name="connsiteY4" fmla="*/ 753555 h 753555"/>
                <a:gd name="connsiteX5" fmla="*/ 637969 w 1039881"/>
                <a:gd name="connsiteY5" fmla="*/ 753555 h 753555"/>
                <a:gd name="connsiteX6" fmla="*/ 637969 w 1039881"/>
                <a:gd name="connsiteY6" fmla="*/ 562079 h 753555"/>
                <a:gd name="connsiteX7" fmla="*/ 572384 w 1039881"/>
                <a:gd name="connsiteY7" fmla="*/ 496494 h 753555"/>
                <a:gd name="connsiteX8" fmla="*/ 527425 w 1039881"/>
                <a:gd name="connsiteY8" fmla="*/ 496494 h 753555"/>
                <a:gd name="connsiteX9" fmla="*/ 461840 w 1039881"/>
                <a:gd name="connsiteY9" fmla="*/ 562079 h 753555"/>
                <a:gd name="connsiteX10" fmla="*/ 461840 w 1039881"/>
                <a:gd name="connsiteY10" fmla="*/ 753555 h 753555"/>
                <a:gd name="connsiteX11" fmla="*/ 376890 w 1039881"/>
                <a:gd name="connsiteY11" fmla="*/ 753555 h 753555"/>
                <a:gd name="connsiteX12" fmla="*/ 376890 w 1039881"/>
                <a:gd name="connsiteY12" fmla="*/ 404036 h 753555"/>
                <a:gd name="connsiteX13" fmla="*/ 372782 w 1039881"/>
                <a:gd name="connsiteY13" fmla="*/ 394119 h 753555"/>
                <a:gd name="connsiteX14" fmla="*/ 372782 w 1039881"/>
                <a:gd name="connsiteY14" fmla="*/ 372914 h 753555"/>
                <a:gd name="connsiteX15" fmla="*/ 269716 w 1039881"/>
                <a:gd name="connsiteY15" fmla="*/ 269848 h 753555"/>
                <a:gd name="connsiteX16" fmla="*/ 0 w 1039881"/>
                <a:gd name="connsiteY16" fmla="*/ 269848 h 753555"/>
                <a:gd name="connsiteX17" fmla="*/ 5175 w 1039881"/>
                <a:gd name="connsiteY17" fmla="*/ 259739 h 753555"/>
                <a:gd name="connsiteX18" fmla="*/ 466551 w 1039881"/>
                <a:gd name="connsiteY18" fmla="*/ 0 h 75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39881" h="753555">
                  <a:moveTo>
                    <a:pt x="466551" y="0"/>
                  </a:moveTo>
                  <a:lnTo>
                    <a:pt x="500403" y="0"/>
                  </a:lnTo>
                  <a:cubicBezTo>
                    <a:pt x="798348" y="0"/>
                    <a:pt x="1039881" y="241533"/>
                    <a:pt x="1039881" y="539478"/>
                  </a:cubicBezTo>
                  <a:lnTo>
                    <a:pt x="1039881" y="665076"/>
                  </a:lnTo>
                  <a:lnTo>
                    <a:pt x="1030962" y="753555"/>
                  </a:lnTo>
                  <a:lnTo>
                    <a:pt x="637969" y="753555"/>
                  </a:lnTo>
                  <a:lnTo>
                    <a:pt x="637969" y="562079"/>
                  </a:lnTo>
                  <a:cubicBezTo>
                    <a:pt x="637969" y="525857"/>
                    <a:pt x="608606" y="496494"/>
                    <a:pt x="572384" y="496494"/>
                  </a:cubicBezTo>
                  <a:lnTo>
                    <a:pt x="527425" y="496494"/>
                  </a:lnTo>
                  <a:cubicBezTo>
                    <a:pt x="491203" y="496494"/>
                    <a:pt x="461840" y="525857"/>
                    <a:pt x="461840" y="562079"/>
                  </a:cubicBezTo>
                  <a:lnTo>
                    <a:pt x="461840" y="753555"/>
                  </a:lnTo>
                  <a:lnTo>
                    <a:pt x="376890" y="753555"/>
                  </a:lnTo>
                  <a:lnTo>
                    <a:pt x="376890" y="404036"/>
                  </a:lnTo>
                  <a:lnTo>
                    <a:pt x="372782" y="394119"/>
                  </a:lnTo>
                  <a:lnTo>
                    <a:pt x="372782" y="372914"/>
                  </a:lnTo>
                  <a:cubicBezTo>
                    <a:pt x="372782" y="315992"/>
                    <a:pt x="326638" y="269848"/>
                    <a:pt x="269716" y="269848"/>
                  </a:cubicBezTo>
                  <a:lnTo>
                    <a:pt x="0" y="269848"/>
                  </a:lnTo>
                  <a:lnTo>
                    <a:pt x="5175" y="259739"/>
                  </a:lnTo>
                  <a:cubicBezTo>
                    <a:pt x="99793" y="104019"/>
                    <a:pt x="271025" y="0"/>
                    <a:pt x="466551" y="0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895C0D2B-4DD1-48E4-930B-1BC47A29E131}"/>
                </a:ext>
              </a:extLst>
            </p:cNvPr>
            <p:cNvSpPr/>
            <p:nvPr/>
          </p:nvSpPr>
          <p:spPr>
            <a:xfrm rot="1800000">
              <a:off x="2839041" y="2060494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98A4BE36-912A-4CEB-8934-E1F95683A0AD}"/>
                </a:ext>
              </a:extLst>
            </p:cNvPr>
            <p:cNvSpPr/>
            <p:nvPr/>
          </p:nvSpPr>
          <p:spPr>
            <a:xfrm rot="1800000">
              <a:off x="2846169" y="2083524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216">
              <a:extLst>
                <a:ext uri="{FF2B5EF4-FFF2-40B4-BE49-F238E27FC236}">
                  <a16:creationId xmlns:a16="http://schemas.microsoft.com/office/drawing/2014/main" id="{118A8B6A-5B8D-40E5-AFD0-2454EC796090}"/>
                </a:ext>
              </a:extLst>
            </p:cNvPr>
            <p:cNvSpPr/>
            <p:nvPr/>
          </p:nvSpPr>
          <p:spPr>
            <a:xfrm rot="1800000">
              <a:off x="2482765" y="1740454"/>
              <a:ext cx="289249" cy="61918"/>
            </a:xfrm>
            <a:custGeom>
              <a:avLst/>
              <a:gdLst>
                <a:gd name="connsiteX0" fmla="*/ 0 w 300038"/>
                <a:gd name="connsiteY0" fmla="*/ 22860 h 45719"/>
                <a:gd name="connsiteX1" fmla="*/ 150019 w 300038"/>
                <a:gd name="connsiteY1" fmla="*/ 0 h 45719"/>
                <a:gd name="connsiteX2" fmla="*/ 300038 w 300038"/>
                <a:gd name="connsiteY2" fmla="*/ 22860 h 45719"/>
                <a:gd name="connsiteX3" fmla="*/ 150019 w 300038"/>
                <a:gd name="connsiteY3" fmla="*/ 45720 h 45719"/>
                <a:gd name="connsiteX4" fmla="*/ 0 w 300038"/>
                <a:gd name="connsiteY4" fmla="*/ 22860 h 45719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68104 h 90964"/>
                <a:gd name="connsiteX1" fmla="*/ 164307 w 300038"/>
                <a:gd name="connsiteY1" fmla="*/ 0 h 90964"/>
                <a:gd name="connsiteX2" fmla="*/ 300038 w 300038"/>
                <a:gd name="connsiteY2" fmla="*/ 68104 h 90964"/>
                <a:gd name="connsiteX3" fmla="*/ 150019 w 300038"/>
                <a:gd name="connsiteY3" fmla="*/ 90964 h 90964"/>
                <a:gd name="connsiteX4" fmla="*/ 0 w 300038"/>
                <a:gd name="connsiteY4" fmla="*/ 68104 h 90964"/>
                <a:gd name="connsiteX0" fmla="*/ 0 w 300038"/>
                <a:gd name="connsiteY0" fmla="*/ 72867 h 95727"/>
                <a:gd name="connsiteX1" fmla="*/ 154782 w 300038"/>
                <a:gd name="connsiteY1" fmla="*/ 0 h 95727"/>
                <a:gd name="connsiteX2" fmla="*/ 300038 w 300038"/>
                <a:gd name="connsiteY2" fmla="*/ 72867 h 95727"/>
                <a:gd name="connsiteX3" fmla="*/ 150019 w 300038"/>
                <a:gd name="connsiteY3" fmla="*/ 95727 h 95727"/>
                <a:gd name="connsiteX4" fmla="*/ 0 w 300038"/>
                <a:gd name="connsiteY4" fmla="*/ 72867 h 95727"/>
                <a:gd name="connsiteX0" fmla="*/ 0 w 300038"/>
                <a:gd name="connsiteY0" fmla="*/ 72867 h 76377"/>
                <a:gd name="connsiteX1" fmla="*/ 154782 w 300038"/>
                <a:gd name="connsiteY1" fmla="*/ 0 h 76377"/>
                <a:gd name="connsiteX2" fmla="*/ 300038 w 300038"/>
                <a:gd name="connsiteY2" fmla="*/ 72867 h 76377"/>
                <a:gd name="connsiteX3" fmla="*/ 150019 w 300038"/>
                <a:gd name="connsiteY3" fmla="*/ 60008 h 76377"/>
                <a:gd name="connsiteX4" fmla="*/ 0 w 300038"/>
                <a:gd name="connsiteY4" fmla="*/ 72867 h 76377"/>
                <a:gd name="connsiteX0" fmla="*/ 0 w 300038"/>
                <a:gd name="connsiteY0" fmla="*/ 77630 h 81140"/>
                <a:gd name="connsiteX1" fmla="*/ 140494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1140"/>
                <a:gd name="connsiteX1" fmla="*/ 145008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0508"/>
                <a:gd name="connsiteX1" fmla="*/ 145008 w 300038"/>
                <a:gd name="connsiteY1" fmla="*/ 0 h 80508"/>
                <a:gd name="connsiteX2" fmla="*/ 300038 w 300038"/>
                <a:gd name="connsiteY2" fmla="*/ 77630 h 80508"/>
                <a:gd name="connsiteX3" fmla="*/ 142495 w 300038"/>
                <a:gd name="connsiteY3" fmla="*/ 57268 h 80508"/>
                <a:gd name="connsiteX4" fmla="*/ 0 w 300038"/>
                <a:gd name="connsiteY4" fmla="*/ 77630 h 80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038" h="80508">
                  <a:moveTo>
                    <a:pt x="0" y="77630"/>
                  </a:moveTo>
                  <a:cubicBezTo>
                    <a:pt x="0" y="65005"/>
                    <a:pt x="62155" y="0"/>
                    <a:pt x="145008" y="0"/>
                  </a:cubicBezTo>
                  <a:cubicBezTo>
                    <a:pt x="227861" y="0"/>
                    <a:pt x="300038" y="65005"/>
                    <a:pt x="300038" y="77630"/>
                  </a:cubicBezTo>
                  <a:cubicBezTo>
                    <a:pt x="300038" y="90255"/>
                    <a:pt x="225348" y="57268"/>
                    <a:pt x="142495" y="57268"/>
                  </a:cubicBezTo>
                  <a:cubicBezTo>
                    <a:pt x="59642" y="57268"/>
                    <a:pt x="0" y="90255"/>
                    <a:pt x="0" y="7763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99A459AA-7CA1-41E0-AA84-309C9655E8F0}"/>
                </a:ext>
              </a:extLst>
            </p:cNvPr>
            <p:cNvGrpSpPr/>
            <p:nvPr/>
          </p:nvGrpSpPr>
          <p:grpSpPr>
            <a:xfrm>
              <a:off x="2656067" y="2950777"/>
              <a:ext cx="293739" cy="1128100"/>
              <a:chOff x="2656067" y="2950777"/>
              <a:chExt cx="293739" cy="1128100"/>
            </a:xfrm>
          </p:grpSpPr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B4636799-80BE-4AE4-B89E-389548D9E451}"/>
                  </a:ext>
                </a:extLst>
              </p:cNvPr>
              <p:cNvSpPr/>
              <p:nvPr/>
            </p:nvSpPr>
            <p:spPr>
              <a:xfrm>
                <a:off x="2656067" y="3297052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3" name="台形 227">
                <a:extLst>
                  <a:ext uri="{FF2B5EF4-FFF2-40B4-BE49-F238E27FC236}">
                    <a16:creationId xmlns:a16="http://schemas.microsoft.com/office/drawing/2014/main" id="{6706AFFA-B40B-47C4-BC23-680F02D251E4}"/>
                  </a:ext>
                </a:extLst>
              </p:cNvPr>
              <p:cNvSpPr/>
              <p:nvPr/>
            </p:nvSpPr>
            <p:spPr>
              <a:xfrm rot="10800000">
                <a:off x="2663970" y="2950777"/>
                <a:ext cx="285836" cy="781824"/>
              </a:xfrm>
              <a:custGeom>
                <a:avLst/>
                <a:gdLst>
                  <a:gd name="connsiteX0" fmla="*/ 0 w 285836"/>
                  <a:gd name="connsiteY0" fmla="*/ 860477 h 860477"/>
                  <a:gd name="connsiteX1" fmla="*/ 58759 w 285836"/>
                  <a:gd name="connsiteY1" fmla="*/ 0 h 860477"/>
                  <a:gd name="connsiteX2" fmla="*/ 227077 w 285836"/>
                  <a:gd name="connsiteY2" fmla="*/ 0 h 860477"/>
                  <a:gd name="connsiteX3" fmla="*/ 285836 w 285836"/>
                  <a:gd name="connsiteY3" fmla="*/ 860477 h 860477"/>
                  <a:gd name="connsiteX4" fmla="*/ 0 w 285836"/>
                  <a:gd name="connsiteY4" fmla="*/ 860477 h 860477"/>
                  <a:gd name="connsiteX0" fmla="*/ 0 w 285836"/>
                  <a:gd name="connsiteY0" fmla="*/ 860477 h 951917"/>
                  <a:gd name="connsiteX1" fmla="*/ 58759 w 285836"/>
                  <a:gd name="connsiteY1" fmla="*/ 0 h 951917"/>
                  <a:gd name="connsiteX2" fmla="*/ 227077 w 285836"/>
                  <a:gd name="connsiteY2" fmla="*/ 0 h 951917"/>
                  <a:gd name="connsiteX3" fmla="*/ 285836 w 285836"/>
                  <a:gd name="connsiteY3" fmla="*/ 860477 h 951917"/>
                  <a:gd name="connsiteX4" fmla="*/ 91440 w 285836"/>
                  <a:gd name="connsiteY4" fmla="*/ 951917 h 951917"/>
                  <a:gd name="connsiteX0" fmla="*/ 0 w 285836"/>
                  <a:gd name="connsiteY0" fmla="*/ 860477 h 860477"/>
                  <a:gd name="connsiteX1" fmla="*/ 58759 w 285836"/>
                  <a:gd name="connsiteY1" fmla="*/ 0 h 860477"/>
                  <a:gd name="connsiteX2" fmla="*/ 227077 w 285836"/>
                  <a:gd name="connsiteY2" fmla="*/ 0 h 860477"/>
                  <a:gd name="connsiteX3" fmla="*/ 285836 w 285836"/>
                  <a:gd name="connsiteY3" fmla="*/ 860477 h 860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836" h="860477">
                    <a:moveTo>
                      <a:pt x="0" y="860477"/>
                    </a:moveTo>
                    <a:lnTo>
                      <a:pt x="58759" y="0"/>
                    </a:lnTo>
                    <a:lnTo>
                      <a:pt x="227077" y="0"/>
                    </a:lnTo>
                    <a:lnTo>
                      <a:pt x="285836" y="860477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6E48F15E-D134-4F88-B91A-CA7C66DA3149}"/>
                </a:ext>
              </a:extLst>
            </p:cNvPr>
            <p:cNvGrpSpPr/>
            <p:nvPr/>
          </p:nvGrpSpPr>
          <p:grpSpPr>
            <a:xfrm>
              <a:off x="2152064" y="2129773"/>
              <a:ext cx="140191" cy="187737"/>
              <a:chOff x="419502" y="2113475"/>
              <a:chExt cx="140191" cy="187737"/>
            </a:xfrm>
          </p:grpSpPr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A4A92B41-4D49-434F-A58E-2D3EA47FF335}"/>
                  </a:ext>
                </a:extLst>
              </p:cNvPr>
              <p:cNvSpPr/>
              <p:nvPr/>
            </p:nvSpPr>
            <p:spPr>
              <a:xfrm rot="900000">
                <a:off x="419502" y="2113475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33CB5D1E-B35B-4D6D-A3BE-9E8CDFED0FEF}"/>
                  </a:ext>
                </a:extLst>
              </p:cNvPr>
              <p:cNvSpPr/>
              <p:nvPr/>
            </p:nvSpPr>
            <p:spPr>
              <a:xfrm rot="20700000">
                <a:off x="419502" y="2211900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BD4B82E6-1C90-41D8-B16A-CBA64B8E7626}"/>
                </a:ext>
              </a:extLst>
            </p:cNvPr>
            <p:cNvSpPr/>
            <p:nvPr/>
          </p:nvSpPr>
          <p:spPr>
            <a:xfrm rot="20962715">
              <a:off x="2223578" y="2051128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61CCCF8F-3E98-4AF6-9BF4-9A03900C230F}"/>
              </a:ext>
            </a:extLst>
          </p:cNvPr>
          <p:cNvGrpSpPr/>
          <p:nvPr/>
        </p:nvGrpSpPr>
        <p:grpSpPr>
          <a:xfrm>
            <a:off x="7173177" y="832411"/>
            <a:ext cx="1411344" cy="2696131"/>
            <a:chOff x="3521604" y="1448191"/>
            <a:chExt cx="1674872" cy="3199556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9A44AAF6-203B-4707-90F9-8C3E024C5B8D}"/>
                </a:ext>
              </a:extLst>
            </p:cNvPr>
            <p:cNvGrpSpPr/>
            <p:nvPr/>
          </p:nvGrpSpPr>
          <p:grpSpPr>
            <a:xfrm>
              <a:off x="3521604" y="3061312"/>
              <a:ext cx="757099" cy="273158"/>
              <a:chOff x="1504949" y="3001153"/>
              <a:chExt cx="757099" cy="273158"/>
            </a:xfrm>
          </p:grpSpPr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56B6D946-E30A-49D0-9F7F-A8703EC8850C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D9F24DF9-6BFA-4C8C-BE5A-B880CBF072CF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110" name="台形 109">
                  <a:extLst>
                    <a:ext uri="{FF2B5EF4-FFF2-40B4-BE49-F238E27FC236}">
                      <a16:creationId xmlns:a16="http://schemas.microsoft.com/office/drawing/2014/main" id="{22459BCE-4DDD-4A50-B53D-15E8B185F393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EE304335-07AB-441D-8874-D99A2AC45E81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4" name="四角形: 上の 2 つの角を丸める 16">
                <a:extLst>
                  <a:ext uri="{FF2B5EF4-FFF2-40B4-BE49-F238E27FC236}">
                    <a16:creationId xmlns:a16="http://schemas.microsoft.com/office/drawing/2014/main" id="{1D9B9F51-3326-4CD0-8E11-92C88F4D7F53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53C30309-0F8E-4ECF-9209-142E40AC133A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106" name="四角形: 上の 2 つの角を丸める 105">
                  <a:extLst>
                    <a:ext uri="{FF2B5EF4-FFF2-40B4-BE49-F238E27FC236}">
                      <a16:creationId xmlns:a16="http://schemas.microsoft.com/office/drawing/2014/main" id="{282C1234-61DD-4C1A-89A1-FA1DECF7EEE8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四角形: 上の 2 つの角を丸める 106">
                  <a:extLst>
                    <a:ext uri="{FF2B5EF4-FFF2-40B4-BE49-F238E27FC236}">
                      <a16:creationId xmlns:a16="http://schemas.microsoft.com/office/drawing/2014/main" id="{BDF1CD92-7F47-4564-BFCB-60FACAF9528E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四角形: 上の 2 つの角を丸める 107">
                  <a:extLst>
                    <a:ext uri="{FF2B5EF4-FFF2-40B4-BE49-F238E27FC236}">
                      <a16:creationId xmlns:a16="http://schemas.microsoft.com/office/drawing/2014/main" id="{E255B4FD-69C4-4340-9108-528C11D6424E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四角形: 上の 2 つの角を丸める 108">
                  <a:extLst>
                    <a:ext uri="{FF2B5EF4-FFF2-40B4-BE49-F238E27FC236}">
                      <a16:creationId xmlns:a16="http://schemas.microsoft.com/office/drawing/2014/main" id="{80B0E18D-D03B-4D93-AC3E-EBCA353E2470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CF4A202B-B998-42F3-8B80-83C338F676A0}"/>
                </a:ext>
              </a:extLst>
            </p:cNvPr>
            <p:cNvSpPr/>
            <p:nvPr/>
          </p:nvSpPr>
          <p:spPr>
            <a:xfrm rot="2700000">
              <a:off x="3984617" y="2827939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台形 76">
              <a:extLst>
                <a:ext uri="{FF2B5EF4-FFF2-40B4-BE49-F238E27FC236}">
                  <a16:creationId xmlns:a16="http://schemas.microsoft.com/office/drawing/2014/main" id="{0B370C5F-C2C7-42EC-A6BA-231C93D9507E}"/>
                </a:ext>
              </a:extLst>
            </p:cNvPr>
            <p:cNvSpPr/>
            <p:nvPr/>
          </p:nvSpPr>
          <p:spPr>
            <a:xfrm rot="10800000">
              <a:off x="4325758" y="394017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89BDD81F-336D-42E7-BB07-097A2B81CE72}"/>
                </a:ext>
              </a:extLst>
            </p:cNvPr>
            <p:cNvSpPr/>
            <p:nvPr/>
          </p:nvSpPr>
          <p:spPr>
            <a:xfrm>
              <a:off x="4174301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台形 78">
              <a:extLst>
                <a:ext uri="{FF2B5EF4-FFF2-40B4-BE49-F238E27FC236}">
                  <a16:creationId xmlns:a16="http://schemas.microsoft.com/office/drawing/2014/main" id="{E5B14B86-BB72-4467-860A-539FB8E18F16}"/>
                </a:ext>
              </a:extLst>
            </p:cNvPr>
            <p:cNvSpPr/>
            <p:nvPr/>
          </p:nvSpPr>
          <p:spPr>
            <a:xfrm rot="10800000">
              <a:off x="4384829" y="397551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39C9C5FB-60DD-4D5C-8807-085869C688D2}"/>
                </a:ext>
              </a:extLst>
            </p:cNvPr>
            <p:cNvSpPr/>
            <p:nvPr/>
          </p:nvSpPr>
          <p:spPr>
            <a:xfrm>
              <a:off x="4233371" y="447545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台形 80">
              <a:extLst>
                <a:ext uri="{FF2B5EF4-FFF2-40B4-BE49-F238E27FC236}">
                  <a16:creationId xmlns:a16="http://schemas.microsoft.com/office/drawing/2014/main" id="{23A50C1F-5FA2-42DA-9CAD-77037F7AD8F4}"/>
                </a:ext>
              </a:extLst>
            </p:cNvPr>
            <p:cNvSpPr/>
            <p:nvPr/>
          </p:nvSpPr>
          <p:spPr>
            <a:xfrm rot="10800000">
              <a:off x="4209081" y="355282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台形 81">
              <a:extLst>
                <a:ext uri="{FF2B5EF4-FFF2-40B4-BE49-F238E27FC236}">
                  <a16:creationId xmlns:a16="http://schemas.microsoft.com/office/drawing/2014/main" id="{5C13C326-37E4-4245-96C9-6370084A6844}"/>
                </a:ext>
              </a:extLst>
            </p:cNvPr>
            <p:cNvSpPr/>
            <p:nvPr/>
          </p:nvSpPr>
          <p:spPr>
            <a:xfrm rot="10800000">
              <a:off x="4280519" y="359092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台形 82">
              <a:extLst>
                <a:ext uri="{FF2B5EF4-FFF2-40B4-BE49-F238E27FC236}">
                  <a16:creationId xmlns:a16="http://schemas.microsoft.com/office/drawing/2014/main" id="{5E302EE9-DA1B-452F-8D6D-C0044E3D2A4A}"/>
                </a:ext>
              </a:extLst>
            </p:cNvPr>
            <p:cNvSpPr/>
            <p:nvPr/>
          </p:nvSpPr>
          <p:spPr>
            <a:xfrm>
              <a:off x="4343395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F24F394F-F0A0-4958-943E-5FA3F3761D53}"/>
                </a:ext>
              </a:extLst>
            </p:cNvPr>
            <p:cNvSpPr/>
            <p:nvPr/>
          </p:nvSpPr>
          <p:spPr>
            <a:xfrm>
              <a:off x="4190995" y="2759569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楕円 1">
              <a:extLst>
                <a:ext uri="{FF2B5EF4-FFF2-40B4-BE49-F238E27FC236}">
                  <a16:creationId xmlns:a16="http://schemas.microsoft.com/office/drawing/2014/main" id="{1FC82FBA-4FD0-4397-8FF4-A022F7CFB0A2}"/>
                </a:ext>
              </a:extLst>
            </p:cNvPr>
            <p:cNvSpPr/>
            <p:nvPr/>
          </p:nvSpPr>
          <p:spPr>
            <a:xfrm rot="1800000">
              <a:off x="3857454" y="1822747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四角形: 角を丸くする 85">
              <a:extLst>
                <a:ext uri="{FF2B5EF4-FFF2-40B4-BE49-F238E27FC236}">
                  <a16:creationId xmlns:a16="http://schemas.microsoft.com/office/drawing/2014/main" id="{338491F7-A4B6-4111-B55C-1D39BE26A7A4}"/>
                </a:ext>
              </a:extLst>
            </p:cNvPr>
            <p:cNvSpPr/>
            <p:nvPr/>
          </p:nvSpPr>
          <p:spPr>
            <a:xfrm rot="1800000">
              <a:off x="3931590" y="1492546"/>
              <a:ext cx="1112808" cy="1204554"/>
            </a:xfrm>
            <a:prstGeom prst="roundRect">
              <a:avLst>
                <a:gd name="adj" fmla="val 48479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E5581A12-53C3-4893-B369-4AD54E67027F}"/>
                </a:ext>
              </a:extLst>
            </p:cNvPr>
            <p:cNvSpPr/>
            <p:nvPr/>
          </p:nvSpPr>
          <p:spPr>
            <a:xfrm rot="1800000">
              <a:off x="4058773" y="1813584"/>
              <a:ext cx="175927" cy="113064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月 87">
              <a:extLst>
                <a:ext uri="{FF2B5EF4-FFF2-40B4-BE49-F238E27FC236}">
                  <a16:creationId xmlns:a16="http://schemas.microsoft.com/office/drawing/2014/main" id="{3BFCA47D-1CFE-4F92-9D34-DE210723CB87}"/>
                </a:ext>
              </a:extLst>
            </p:cNvPr>
            <p:cNvSpPr/>
            <p:nvPr/>
          </p:nvSpPr>
          <p:spPr>
            <a:xfrm rot="7200000">
              <a:off x="4219691" y="1608577"/>
              <a:ext cx="64291" cy="229300"/>
            </a:xfrm>
            <a:prstGeom prst="moon">
              <a:avLst>
                <a:gd name="adj" fmla="val 8254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26A5FBCD-868E-492F-99A1-02A1CD0BD50E}"/>
                </a:ext>
              </a:extLst>
            </p:cNvPr>
            <p:cNvSpPr/>
            <p:nvPr/>
          </p:nvSpPr>
          <p:spPr>
            <a:xfrm rot="10800000">
              <a:off x="4194885" y="1448191"/>
              <a:ext cx="1001591" cy="1070444"/>
            </a:xfrm>
            <a:custGeom>
              <a:avLst/>
              <a:gdLst>
                <a:gd name="connsiteX0" fmla="*/ 180200 w 1001591"/>
                <a:gd name="connsiteY0" fmla="*/ 934338 h 1070444"/>
                <a:gd name="connsiteX1" fmla="*/ 123744 w 1001591"/>
                <a:gd name="connsiteY1" fmla="*/ 796400 h 1070444"/>
                <a:gd name="connsiteX2" fmla="*/ 128374 w 1001591"/>
                <a:gd name="connsiteY2" fmla="*/ 759261 h 1070444"/>
                <a:gd name="connsiteX3" fmla="*/ 105403 w 1001591"/>
                <a:gd name="connsiteY3" fmla="*/ 749794 h 1070444"/>
                <a:gd name="connsiteX4" fmla="*/ 59063 w 1001591"/>
                <a:gd name="connsiteY4" fmla="*/ 713727 h 1070444"/>
                <a:gd name="connsiteX5" fmla="*/ 18571 w 1001591"/>
                <a:gd name="connsiteY5" fmla="*/ 542509 h 1070444"/>
                <a:gd name="connsiteX6" fmla="*/ 92726 w 1001591"/>
                <a:gd name="connsiteY6" fmla="*/ 629068 h 1070444"/>
                <a:gd name="connsiteX7" fmla="*/ 76895 w 1001591"/>
                <a:gd name="connsiteY7" fmla="*/ 570936 h 1070444"/>
                <a:gd name="connsiteX8" fmla="*/ 259960 w 1001591"/>
                <a:gd name="connsiteY8" fmla="*/ 25322 h 1070444"/>
                <a:gd name="connsiteX9" fmla="*/ 279761 w 1001591"/>
                <a:gd name="connsiteY9" fmla="*/ 10989 h 1070444"/>
                <a:gd name="connsiteX10" fmla="*/ 288961 w 1001591"/>
                <a:gd name="connsiteY10" fmla="*/ 8666 h 1070444"/>
                <a:gd name="connsiteX11" fmla="*/ 714222 w 1001591"/>
                <a:gd name="connsiteY11" fmla="*/ 58090 h 1070444"/>
                <a:gd name="connsiteX12" fmla="*/ 733838 w 1001591"/>
                <a:gd name="connsiteY12" fmla="*/ 67397 h 1070444"/>
                <a:gd name="connsiteX13" fmla="*/ 733170 w 1001591"/>
                <a:gd name="connsiteY13" fmla="*/ 125698 h 1070444"/>
                <a:gd name="connsiteX14" fmla="*/ 694121 w 1001591"/>
                <a:gd name="connsiteY14" fmla="*/ 361670 h 1070444"/>
                <a:gd name="connsiteX15" fmla="*/ 574042 w 1001591"/>
                <a:gd name="connsiteY15" fmla="*/ 652072 h 1070444"/>
                <a:gd name="connsiteX16" fmla="*/ 548028 w 1001591"/>
                <a:gd name="connsiteY16" fmla="*/ 690060 h 1070444"/>
                <a:gd name="connsiteX17" fmla="*/ 603616 w 1001591"/>
                <a:gd name="connsiteY17" fmla="*/ 710368 h 1070444"/>
                <a:gd name="connsiteX18" fmla="*/ 769643 w 1001591"/>
                <a:gd name="connsiteY18" fmla="*/ 794036 h 1070444"/>
                <a:gd name="connsiteX19" fmla="*/ 925115 w 1001591"/>
                <a:gd name="connsiteY19" fmla="*/ 895986 h 1070444"/>
                <a:gd name="connsiteX20" fmla="*/ 1001591 w 1001591"/>
                <a:gd name="connsiteY20" fmla="*/ 960000 h 1070444"/>
                <a:gd name="connsiteX21" fmla="*/ 955088 w 1001591"/>
                <a:gd name="connsiteY21" fmla="*/ 993662 h 1070444"/>
                <a:gd name="connsiteX22" fmla="*/ 403153 w 1001591"/>
                <a:gd name="connsiteY22" fmla="*/ 1007286 h 1070444"/>
                <a:gd name="connsiteX23" fmla="*/ 261030 w 1001591"/>
                <a:gd name="connsiteY23" fmla="*/ 908252 h 1070444"/>
                <a:gd name="connsiteX24" fmla="*/ 208895 w 1001591"/>
                <a:gd name="connsiteY24" fmla="*/ 851701 h 1070444"/>
                <a:gd name="connsiteX25" fmla="*/ 216181 w 1001591"/>
                <a:gd name="connsiteY25" fmla="*/ 946102 h 1070444"/>
                <a:gd name="connsiteX26" fmla="*/ 180200 w 1001591"/>
                <a:gd name="connsiteY26" fmla="*/ 934338 h 107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01591" h="1070444">
                  <a:moveTo>
                    <a:pt x="180200" y="934338"/>
                  </a:moveTo>
                  <a:cubicBezTo>
                    <a:pt x="147023" y="911612"/>
                    <a:pt x="123744" y="858408"/>
                    <a:pt x="123744" y="796400"/>
                  </a:cubicBezTo>
                  <a:lnTo>
                    <a:pt x="128374" y="759261"/>
                  </a:lnTo>
                  <a:lnTo>
                    <a:pt x="105403" y="749794"/>
                  </a:lnTo>
                  <a:cubicBezTo>
                    <a:pt x="89431" y="740437"/>
                    <a:pt x="73679" y="728342"/>
                    <a:pt x="59063" y="713727"/>
                  </a:cubicBezTo>
                  <a:cubicBezTo>
                    <a:pt x="601" y="655265"/>
                    <a:pt x="-17529" y="578608"/>
                    <a:pt x="18571" y="542509"/>
                  </a:cubicBezTo>
                  <a:lnTo>
                    <a:pt x="92726" y="629068"/>
                  </a:lnTo>
                  <a:lnTo>
                    <a:pt x="76895" y="570936"/>
                  </a:lnTo>
                  <a:cubicBezTo>
                    <a:pt x="40165" y="369612"/>
                    <a:pt x="107870" y="161516"/>
                    <a:pt x="259960" y="25322"/>
                  </a:cubicBezTo>
                  <a:lnTo>
                    <a:pt x="279761" y="10989"/>
                  </a:lnTo>
                  <a:lnTo>
                    <a:pt x="288961" y="8666"/>
                  </a:lnTo>
                  <a:cubicBezTo>
                    <a:pt x="422609" y="-11815"/>
                    <a:pt x="570303" y="3749"/>
                    <a:pt x="714222" y="58090"/>
                  </a:cubicBezTo>
                  <a:lnTo>
                    <a:pt x="733838" y="67397"/>
                  </a:lnTo>
                  <a:lnTo>
                    <a:pt x="733170" y="125698"/>
                  </a:lnTo>
                  <a:cubicBezTo>
                    <a:pt x="728370" y="202260"/>
                    <a:pt x="715575" y="281602"/>
                    <a:pt x="694121" y="361670"/>
                  </a:cubicBezTo>
                  <a:cubicBezTo>
                    <a:pt x="665515" y="468429"/>
                    <a:pt x="624223" y="566370"/>
                    <a:pt x="574042" y="652072"/>
                  </a:cubicBezTo>
                  <a:lnTo>
                    <a:pt x="548028" y="690060"/>
                  </a:lnTo>
                  <a:lnTo>
                    <a:pt x="603616" y="710368"/>
                  </a:lnTo>
                  <a:cubicBezTo>
                    <a:pt x="659000" y="734353"/>
                    <a:pt x="714578" y="762246"/>
                    <a:pt x="769643" y="794036"/>
                  </a:cubicBezTo>
                  <a:cubicBezTo>
                    <a:pt x="824707" y="825829"/>
                    <a:pt x="876652" y="860015"/>
                    <a:pt x="925115" y="895986"/>
                  </a:cubicBezTo>
                  <a:lnTo>
                    <a:pt x="1001591" y="960000"/>
                  </a:lnTo>
                  <a:lnTo>
                    <a:pt x="955088" y="993662"/>
                  </a:lnTo>
                  <a:cubicBezTo>
                    <a:pt x="780316" y="1094566"/>
                    <a:pt x="573833" y="1092781"/>
                    <a:pt x="403153" y="1007286"/>
                  </a:cubicBezTo>
                  <a:cubicBezTo>
                    <a:pt x="351949" y="981638"/>
                    <a:pt x="303967" y="948455"/>
                    <a:pt x="261030" y="908252"/>
                  </a:cubicBezTo>
                  <a:lnTo>
                    <a:pt x="208895" y="851701"/>
                  </a:lnTo>
                  <a:lnTo>
                    <a:pt x="216181" y="946102"/>
                  </a:lnTo>
                  <a:cubicBezTo>
                    <a:pt x="203418" y="946102"/>
                    <a:pt x="191259" y="941913"/>
                    <a:pt x="180200" y="93433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620CF9B6-5727-446F-B4D2-A59F4A5A9753}"/>
                </a:ext>
              </a:extLst>
            </p:cNvPr>
            <p:cNvSpPr/>
            <p:nvPr/>
          </p:nvSpPr>
          <p:spPr>
            <a:xfrm rot="1800000">
              <a:off x="4447909" y="2036123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E2C2B965-C691-4B53-8541-7617B5C21838}"/>
                </a:ext>
              </a:extLst>
            </p:cNvPr>
            <p:cNvSpPr/>
            <p:nvPr/>
          </p:nvSpPr>
          <p:spPr>
            <a:xfrm rot="1800000">
              <a:off x="4455037" y="2059154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月 91">
              <a:extLst>
                <a:ext uri="{FF2B5EF4-FFF2-40B4-BE49-F238E27FC236}">
                  <a16:creationId xmlns:a16="http://schemas.microsoft.com/office/drawing/2014/main" id="{4EC871D0-9014-4B07-8C36-08C0328B37FB}"/>
                </a:ext>
              </a:extLst>
            </p:cNvPr>
            <p:cNvSpPr/>
            <p:nvPr/>
          </p:nvSpPr>
          <p:spPr>
            <a:xfrm rot="12600000">
              <a:off x="4536465" y="1547592"/>
              <a:ext cx="134976" cy="752559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23F6723D-BE97-47BB-A531-5F91FB8C925D}"/>
                </a:ext>
              </a:extLst>
            </p:cNvPr>
            <p:cNvSpPr/>
            <p:nvPr/>
          </p:nvSpPr>
          <p:spPr>
            <a:xfrm rot="1800000">
              <a:off x="4086648" y="1817125"/>
              <a:ext cx="45719" cy="4571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44A074F4-FE26-4A77-AC5C-2C6C9CC12484}"/>
                </a:ext>
              </a:extLst>
            </p:cNvPr>
            <p:cNvSpPr/>
            <p:nvPr/>
          </p:nvSpPr>
          <p:spPr>
            <a:xfrm rot="20700000">
              <a:off x="4198317" y="275775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28E03A63-A0DA-467A-9E3A-007D5F163DF6}"/>
                </a:ext>
              </a:extLst>
            </p:cNvPr>
            <p:cNvGrpSpPr/>
            <p:nvPr/>
          </p:nvGrpSpPr>
          <p:grpSpPr>
            <a:xfrm>
              <a:off x="4322278" y="2950777"/>
              <a:ext cx="293739" cy="1128100"/>
              <a:chOff x="3021192" y="2950777"/>
              <a:chExt cx="293739" cy="1128100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DD9CCB4C-4C8E-4A87-9C7E-94A74A33FCB4}"/>
                  </a:ext>
                </a:extLst>
              </p:cNvPr>
              <p:cNvSpPr/>
              <p:nvPr/>
            </p:nvSpPr>
            <p:spPr>
              <a:xfrm>
                <a:off x="3021192" y="3297052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01" name="台形 227">
                <a:extLst>
                  <a:ext uri="{FF2B5EF4-FFF2-40B4-BE49-F238E27FC236}">
                    <a16:creationId xmlns:a16="http://schemas.microsoft.com/office/drawing/2014/main" id="{EDCB0C17-6F48-4978-81DA-89A365DF7419}"/>
                  </a:ext>
                </a:extLst>
              </p:cNvPr>
              <p:cNvSpPr/>
              <p:nvPr/>
            </p:nvSpPr>
            <p:spPr>
              <a:xfrm rot="10800000">
                <a:off x="3029095" y="2950777"/>
                <a:ext cx="285836" cy="781824"/>
              </a:xfrm>
              <a:custGeom>
                <a:avLst/>
                <a:gdLst>
                  <a:gd name="connsiteX0" fmla="*/ 0 w 285836"/>
                  <a:gd name="connsiteY0" fmla="*/ 860477 h 860477"/>
                  <a:gd name="connsiteX1" fmla="*/ 58759 w 285836"/>
                  <a:gd name="connsiteY1" fmla="*/ 0 h 860477"/>
                  <a:gd name="connsiteX2" fmla="*/ 227077 w 285836"/>
                  <a:gd name="connsiteY2" fmla="*/ 0 h 860477"/>
                  <a:gd name="connsiteX3" fmla="*/ 285836 w 285836"/>
                  <a:gd name="connsiteY3" fmla="*/ 860477 h 860477"/>
                  <a:gd name="connsiteX4" fmla="*/ 0 w 285836"/>
                  <a:gd name="connsiteY4" fmla="*/ 860477 h 860477"/>
                  <a:gd name="connsiteX0" fmla="*/ 0 w 285836"/>
                  <a:gd name="connsiteY0" fmla="*/ 860477 h 951917"/>
                  <a:gd name="connsiteX1" fmla="*/ 58759 w 285836"/>
                  <a:gd name="connsiteY1" fmla="*/ 0 h 951917"/>
                  <a:gd name="connsiteX2" fmla="*/ 227077 w 285836"/>
                  <a:gd name="connsiteY2" fmla="*/ 0 h 951917"/>
                  <a:gd name="connsiteX3" fmla="*/ 285836 w 285836"/>
                  <a:gd name="connsiteY3" fmla="*/ 860477 h 951917"/>
                  <a:gd name="connsiteX4" fmla="*/ 91440 w 285836"/>
                  <a:gd name="connsiteY4" fmla="*/ 951917 h 951917"/>
                  <a:gd name="connsiteX0" fmla="*/ 0 w 285836"/>
                  <a:gd name="connsiteY0" fmla="*/ 860477 h 860477"/>
                  <a:gd name="connsiteX1" fmla="*/ 58759 w 285836"/>
                  <a:gd name="connsiteY1" fmla="*/ 0 h 860477"/>
                  <a:gd name="connsiteX2" fmla="*/ 227077 w 285836"/>
                  <a:gd name="connsiteY2" fmla="*/ 0 h 860477"/>
                  <a:gd name="connsiteX3" fmla="*/ 285836 w 285836"/>
                  <a:gd name="connsiteY3" fmla="*/ 860477 h 860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836" h="860477">
                    <a:moveTo>
                      <a:pt x="0" y="860477"/>
                    </a:moveTo>
                    <a:lnTo>
                      <a:pt x="58759" y="0"/>
                    </a:lnTo>
                    <a:lnTo>
                      <a:pt x="227077" y="0"/>
                    </a:lnTo>
                    <a:lnTo>
                      <a:pt x="285836" y="860477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AF4DEC21-2EF5-4321-A2C5-973DC3E7AFF6}"/>
                </a:ext>
              </a:extLst>
            </p:cNvPr>
            <p:cNvGrpSpPr/>
            <p:nvPr/>
          </p:nvGrpSpPr>
          <p:grpSpPr>
            <a:xfrm>
              <a:off x="3793538" y="2129774"/>
              <a:ext cx="140191" cy="187737"/>
              <a:chOff x="419502" y="2113475"/>
              <a:chExt cx="140191" cy="187737"/>
            </a:xfrm>
          </p:grpSpPr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2A86754B-ECFA-4D72-A8D0-70C1240F4CE8}"/>
                  </a:ext>
                </a:extLst>
              </p:cNvPr>
              <p:cNvSpPr/>
              <p:nvPr/>
            </p:nvSpPr>
            <p:spPr>
              <a:xfrm rot="900000">
                <a:off x="419502" y="2113475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6947C64E-0D20-40CF-807C-8E01FAA4B45F}"/>
                  </a:ext>
                </a:extLst>
              </p:cNvPr>
              <p:cNvSpPr/>
              <p:nvPr/>
            </p:nvSpPr>
            <p:spPr>
              <a:xfrm rot="20700000">
                <a:off x="419502" y="2211900"/>
                <a:ext cx="140191" cy="89312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EA7D3414-9981-445B-B3E5-5D6A7FDD080D}"/>
                </a:ext>
              </a:extLst>
            </p:cNvPr>
            <p:cNvSpPr/>
            <p:nvPr/>
          </p:nvSpPr>
          <p:spPr>
            <a:xfrm rot="20962715">
              <a:off x="3865052" y="2051129"/>
              <a:ext cx="114285" cy="383254"/>
            </a:xfrm>
            <a:custGeom>
              <a:avLst/>
              <a:gdLst>
                <a:gd name="connsiteX0" fmla="*/ 102315 w 102315"/>
                <a:gd name="connsiteY0" fmla="*/ 0 h 399618"/>
                <a:gd name="connsiteX1" fmla="*/ 92207 w 102315"/>
                <a:gd name="connsiteY1" fmla="*/ 31774 h 399618"/>
                <a:gd name="connsiteX2" fmla="*/ 76200 w 102315"/>
                <a:gd name="connsiteY2" fmla="*/ 199809 h 399618"/>
                <a:gd name="connsiteX3" fmla="*/ 92207 w 102315"/>
                <a:gd name="connsiteY3" fmla="*/ 367845 h 399618"/>
                <a:gd name="connsiteX4" fmla="*/ 102315 w 102315"/>
                <a:gd name="connsiteY4" fmla="*/ 399618 h 399618"/>
                <a:gd name="connsiteX5" fmla="*/ 59660 w 102315"/>
                <a:gd name="connsiteY5" fmla="*/ 366362 h 399618"/>
                <a:gd name="connsiteX6" fmla="*/ 0 w 102315"/>
                <a:gd name="connsiteY6" fmla="*/ 199809 h 399618"/>
                <a:gd name="connsiteX7" fmla="*/ 59660 w 102315"/>
                <a:gd name="connsiteY7" fmla="*/ 33256 h 399618"/>
                <a:gd name="connsiteX0" fmla="*/ 92207 w 183647"/>
                <a:gd name="connsiteY0" fmla="*/ 31774 h 399618"/>
                <a:gd name="connsiteX1" fmla="*/ 76200 w 183647"/>
                <a:gd name="connsiteY1" fmla="*/ 199809 h 399618"/>
                <a:gd name="connsiteX2" fmla="*/ 92207 w 183647"/>
                <a:gd name="connsiteY2" fmla="*/ 367845 h 399618"/>
                <a:gd name="connsiteX3" fmla="*/ 102315 w 183647"/>
                <a:gd name="connsiteY3" fmla="*/ 399618 h 399618"/>
                <a:gd name="connsiteX4" fmla="*/ 59660 w 183647"/>
                <a:gd name="connsiteY4" fmla="*/ 366362 h 399618"/>
                <a:gd name="connsiteX5" fmla="*/ 0 w 183647"/>
                <a:gd name="connsiteY5" fmla="*/ 199809 h 399618"/>
                <a:gd name="connsiteX6" fmla="*/ 59660 w 183647"/>
                <a:gd name="connsiteY6" fmla="*/ 33256 h 399618"/>
                <a:gd name="connsiteX7" fmla="*/ 102315 w 183647"/>
                <a:gd name="connsiteY7" fmla="*/ 0 h 399618"/>
                <a:gd name="connsiteX8" fmla="*/ 183647 w 183647"/>
                <a:gd name="connsiteY8" fmla="*/ 123214 h 399618"/>
                <a:gd name="connsiteX0" fmla="*/ 92207 w 102315"/>
                <a:gd name="connsiteY0" fmla="*/ 31774 h 399618"/>
                <a:gd name="connsiteX1" fmla="*/ 76200 w 102315"/>
                <a:gd name="connsiteY1" fmla="*/ 199809 h 399618"/>
                <a:gd name="connsiteX2" fmla="*/ 92207 w 102315"/>
                <a:gd name="connsiteY2" fmla="*/ 367845 h 399618"/>
                <a:gd name="connsiteX3" fmla="*/ 102315 w 102315"/>
                <a:gd name="connsiteY3" fmla="*/ 399618 h 399618"/>
                <a:gd name="connsiteX4" fmla="*/ 59660 w 102315"/>
                <a:gd name="connsiteY4" fmla="*/ 366362 h 399618"/>
                <a:gd name="connsiteX5" fmla="*/ 0 w 102315"/>
                <a:gd name="connsiteY5" fmla="*/ 199809 h 399618"/>
                <a:gd name="connsiteX6" fmla="*/ 59660 w 102315"/>
                <a:gd name="connsiteY6" fmla="*/ 33256 h 399618"/>
                <a:gd name="connsiteX7" fmla="*/ 102315 w 102315"/>
                <a:gd name="connsiteY7" fmla="*/ 0 h 399618"/>
                <a:gd name="connsiteX0" fmla="*/ 76200 w 102315"/>
                <a:gd name="connsiteY0" fmla="*/ 199809 h 399618"/>
                <a:gd name="connsiteX1" fmla="*/ 92207 w 102315"/>
                <a:gd name="connsiteY1" fmla="*/ 367845 h 399618"/>
                <a:gd name="connsiteX2" fmla="*/ 102315 w 102315"/>
                <a:gd name="connsiteY2" fmla="*/ 399618 h 399618"/>
                <a:gd name="connsiteX3" fmla="*/ 59660 w 102315"/>
                <a:gd name="connsiteY3" fmla="*/ 366362 h 399618"/>
                <a:gd name="connsiteX4" fmla="*/ 0 w 102315"/>
                <a:gd name="connsiteY4" fmla="*/ 199809 h 399618"/>
                <a:gd name="connsiteX5" fmla="*/ 59660 w 102315"/>
                <a:gd name="connsiteY5" fmla="*/ 33256 h 399618"/>
                <a:gd name="connsiteX6" fmla="*/ 102315 w 102315"/>
                <a:gd name="connsiteY6" fmla="*/ 0 h 399618"/>
                <a:gd name="connsiteX0" fmla="*/ 92207 w 102315"/>
                <a:gd name="connsiteY0" fmla="*/ 367845 h 399618"/>
                <a:gd name="connsiteX1" fmla="*/ 102315 w 102315"/>
                <a:gd name="connsiteY1" fmla="*/ 399618 h 399618"/>
                <a:gd name="connsiteX2" fmla="*/ 59660 w 102315"/>
                <a:gd name="connsiteY2" fmla="*/ 366362 h 399618"/>
                <a:gd name="connsiteX3" fmla="*/ 0 w 102315"/>
                <a:gd name="connsiteY3" fmla="*/ 199809 h 399618"/>
                <a:gd name="connsiteX4" fmla="*/ 59660 w 102315"/>
                <a:gd name="connsiteY4" fmla="*/ 33256 h 399618"/>
                <a:gd name="connsiteX5" fmla="*/ 102315 w 102315"/>
                <a:gd name="connsiteY5" fmla="*/ 0 h 399618"/>
                <a:gd name="connsiteX0" fmla="*/ 102315 w 102315"/>
                <a:gd name="connsiteY0" fmla="*/ 399618 h 399618"/>
                <a:gd name="connsiteX1" fmla="*/ 59660 w 102315"/>
                <a:gd name="connsiteY1" fmla="*/ 366362 h 399618"/>
                <a:gd name="connsiteX2" fmla="*/ 0 w 102315"/>
                <a:gd name="connsiteY2" fmla="*/ 199809 h 399618"/>
                <a:gd name="connsiteX3" fmla="*/ 59660 w 102315"/>
                <a:gd name="connsiteY3" fmla="*/ 33256 h 399618"/>
                <a:gd name="connsiteX4" fmla="*/ 102315 w 102315"/>
                <a:gd name="connsiteY4" fmla="*/ 0 h 399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315" h="399618">
                  <a:moveTo>
                    <a:pt x="102315" y="399618"/>
                  </a:moveTo>
                  <a:lnTo>
                    <a:pt x="59660" y="366362"/>
                  </a:lnTo>
                  <a:cubicBezTo>
                    <a:pt x="22799" y="323738"/>
                    <a:pt x="0" y="264852"/>
                    <a:pt x="0" y="199809"/>
                  </a:cubicBezTo>
                  <a:cubicBezTo>
                    <a:pt x="0" y="134766"/>
                    <a:pt x="22799" y="75881"/>
                    <a:pt x="59660" y="33256"/>
                  </a:cubicBezTo>
                  <a:lnTo>
                    <a:pt x="102315" y="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F7AE9B1B-C1F6-4486-ABE4-9A6C18C198A7}"/>
              </a:ext>
            </a:extLst>
          </p:cNvPr>
          <p:cNvGrpSpPr/>
          <p:nvPr/>
        </p:nvGrpSpPr>
        <p:grpSpPr>
          <a:xfrm>
            <a:off x="1309675" y="3682171"/>
            <a:ext cx="1272058" cy="2774384"/>
            <a:chOff x="167858" y="1355327"/>
            <a:chExt cx="1509578" cy="3292420"/>
          </a:xfrm>
        </p:grpSpPr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6234F39F-CF88-4BA0-82EE-0054229DD43C}"/>
                </a:ext>
              </a:extLst>
            </p:cNvPr>
            <p:cNvGrpSpPr/>
            <p:nvPr/>
          </p:nvGrpSpPr>
          <p:grpSpPr>
            <a:xfrm>
              <a:off x="167858" y="3100186"/>
              <a:ext cx="757099" cy="273158"/>
              <a:chOff x="1504949" y="3001153"/>
              <a:chExt cx="757099" cy="273158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B52706E3-049A-478F-83AB-68F5045573EA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7168991A-406A-48B2-BA0B-FF313043A489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146" name="台形 145">
                  <a:extLst>
                    <a:ext uri="{FF2B5EF4-FFF2-40B4-BE49-F238E27FC236}">
                      <a16:creationId xmlns:a16="http://schemas.microsoft.com/office/drawing/2014/main" id="{8BE1D4F4-7E87-47CC-B866-470985561597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7C61AF0E-CEEB-4B84-B3AD-5F8F5A7D2F67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0" name="四角形: 上の 2 つの角を丸める 16">
                <a:extLst>
                  <a:ext uri="{FF2B5EF4-FFF2-40B4-BE49-F238E27FC236}">
                    <a16:creationId xmlns:a16="http://schemas.microsoft.com/office/drawing/2014/main" id="{04BDC2D2-53BC-4B30-991B-D4524512A818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F89F5AE3-7E86-4D30-923E-C32D1CB8C317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142" name="四角形: 上の 2 つの角を丸める 141">
                  <a:extLst>
                    <a:ext uri="{FF2B5EF4-FFF2-40B4-BE49-F238E27FC236}">
                      <a16:creationId xmlns:a16="http://schemas.microsoft.com/office/drawing/2014/main" id="{A1AD1E0F-18ED-487F-B77A-E8BB09E05968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四角形: 上の 2 つの角を丸める 142">
                  <a:extLst>
                    <a:ext uri="{FF2B5EF4-FFF2-40B4-BE49-F238E27FC236}">
                      <a16:creationId xmlns:a16="http://schemas.microsoft.com/office/drawing/2014/main" id="{BB6C4220-491C-46FC-9D20-D8CF510C3473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四角形: 上の 2 つの角を丸める 143">
                  <a:extLst>
                    <a:ext uri="{FF2B5EF4-FFF2-40B4-BE49-F238E27FC236}">
                      <a16:creationId xmlns:a16="http://schemas.microsoft.com/office/drawing/2014/main" id="{35A4EDBE-5C2B-4763-89CF-0846896AE010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四角形: 上の 2 つの角を丸める 144">
                  <a:extLst>
                    <a:ext uri="{FF2B5EF4-FFF2-40B4-BE49-F238E27FC236}">
                      <a16:creationId xmlns:a16="http://schemas.microsoft.com/office/drawing/2014/main" id="{FB9E29E6-FD0B-4C69-84C1-10621E5EAF99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4" name="四角形: 上の 2 つの角を丸める 36">
              <a:extLst>
                <a:ext uri="{FF2B5EF4-FFF2-40B4-BE49-F238E27FC236}">
                  <a16:creationId xmlns:a16="http://schemas.microsoft.com/office/drawing/2014/main" id="{E54450AC-A50E-4897-8266-6F44715CCAC5}"/>
                </a:ext>
              </a:extLst>
            </p:cNvPr>
            <p:cNvSpPr/>
            <p:nvPr/>
          </p:nvSpPr>
          <p:spPr>
            <a:xfrm rot="1800000">
              <a:off x="801585" y="2889857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台形 114">
              <a:extLst>
                <a:ext uri="{FF2B5EF4-FFF2-40B4-BE49-F238E27FC236}">
                  <a16:creationId xmlns:a16="http://schemas.microsoft.com/office/drawing/2014/main" id="{40ADCBD8-8033-4844-B084-CC0397D0F343}"/>
                </a:ext>
              </a:extLst>
            </p:cNvPr>
            <p:cNvSpPr/>
            <p:nvPr/>
          </p:nvSpPr>
          <p:spPr>
            <a:xfrm rot="10800000">
              <a:off x="909757" y="394017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B4498891-E834-472D-80CF-C8A486054AC3}"/>
                </a:ext>
              </a:extLst>
            </p:cNvPr>
            <p:cNvSpPr/>
            <p:nvPr/>
          </p:nvSpPr>
          <p:spPr>
            <a:xfrm>
              <a:off x="758300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台形 116">
              <a:extLst>
                <a:ext uri="{FF2B5EF4-FFF2-40B4-BE49-F238E27FC236}">
                  <a16:creationId xmlns:a16="http://schemas.microsoft.com/office/drawing/2014/main" id="{8A047916-B08E-43CA-AC95-9BEC4F967AA8}"/>
                </a:ext>
              </a:extLst>
            </p:cNvPr>
            <p:cNvSpPr/>
            <p:nvPr/>
          </p:nvSpPr>
          <p:spPr>
            <a:xfrm rot="10800000">
              <a:off x="968828" y="397551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A0C0A70D-55FF-4AA3-8786-7BB67F332EE3}"/>
                </a:ext>
              </a:extLst>
            </p:cNvPr>
            <p:cNvSpPr/>
            <p:nvPr/>
          </p:nvSpPr>
          <p:spPr>
            <a:xfrm>
              <a:off x="817370" y="447545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台形 118">
              <a:extLst>
                <a:ext uri="{FF2B5EF4-FFF2-40B4-BE49-F238E27FC236}">
                  <a16:creationId xmlns:a16="http://schemas.microsoft.com/office/drawing/2014/main" id="{FE37F369-108B-4C73-A8EF-0E10249B68CD}"/>
                </a:ext>
              </a:extLst>
            </p:cNvPr>
            <p:cNvSpPr/>
            <p:nvPr/>
          </p:nvSpPr>
          <p:spPr>
            <a:xfrm>
              <a:off x="927394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台形 119">
              <a:extLst>
                <a:ext uri="{FF2B5EF4-FFF2-40B4-BE49-F238E27FC236}">
                  <a16:creationId xmlns:a16="http://schemas.microsoft.com/office/drawing/2014/main" id="{C9B6368D-FE0A-438A-A6CD-2C064575EE35}"/>
                </a:ext>
              </a:extLst>
            </p:cNvPr>
            <p:cNvSpPr/>
            <p:nvPr/>
          </p:nvSpPr>
          <p:spPr>
            <a:xfrm rot="10800000">
              <a:off x="793080" y="3552823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台形 120">
              <a:extLst>
                <a:ext uri="{FF2B5EF4-FFF2-40B4-BE49-F238E27FC236}">
                  <a16:creationId xmlns:a16="http://schemas.microsoft.com/office/drawing/2014/main" id="{8E9815C6-D011-4E41-9850-6411DFBD23A9}"/>
                </a:ext>
              </a:extLst>
            </p:cNvPr>
            <p:cNvSpPr/>
            <p:nvPr/>
          </p:nvSpPr>
          <p:spPr>
            <a:xfrm rot="10800000">
              <a:off x="864518" y="3590923"/>
              <a:ext cx="409370" cy="450058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D101FBCD-6DDA-4279-9E9F-963BE64E05E6}"/>
                </a:ext>
              </a:extLst>
            </p:cNvPr>
            <p:cNvSpPr/>
            <p:nvPr/>
          </p:nvSpPr>
          <p:spPr>
            <a:xfrm>
              <a:off x="774994" y="2759569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682BEE8A-2623-4CC2-B404-4696E209387C}"/>
                </a:ext>
              </a:extLst>
            </p:cNvPr>
            <p:cNvGrpSpPr/>
            <p:nvPr/>
          </p:nvGrpSpPr>
          <p:grpSpPr>
            <a:xfrm rot="19578569">
              <a:off x="873250" y="3002665"/>
              <a:ext cx="463307" cy="880622"/>
              <a:chOff x="613360" y="2951422"/>
              <a:chExt cx="463307" cy="880622"/>
            </a:xfrm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1ECACB23-458D-47D9-B7FB-E5A13813EC93}"/>
                  </a:ext>
                </a:extLst>
              </p:cNvPr>
              <p:cNvSpPr/>
              <p:nvPr/>
            </p:nvSpPr>
            <p:spPr>
              <a:xfrm rot="2021431">
                <a:off x="613360" y="3050219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37" name="四角形: 上の 2 つの角を丸める 36">
                <a:extLst>
                  <a:ext uri="{FF2B5EF4-FFF2-40B4-BE49-F238E27FC236}">
                    <a16:creationId xmlns:a16="http://schemas.microsoft.com/office/drawing/2014/main" id="{5FF42304-649C-4E2F-9F1D-A3E8448AD153}"/>
                  </a:ext>
                </a:extLst>
              </p:cNvPr>
              <p:cNvSpPr/>
              <p:nvPr/>
            </p:nvSpPr>
            <p:spPr>
              <a:xfrm rot="1800000">
                <a:off x="840459" y="2951422"/>
                <a:ext cx="236208" cy="368458"/>
              </a:xfrm>
              <a:custGeom>
                <a:avLst/>
                <a:gdLst>
                  <a:gd name="connsiteX0" fmla="*/ 118104 w 236207"/>
                  <a:gd name="connsiteY0" fmla="*/ 0 h 486562"/>
                  <a:gd name="connsiteX1" fmla="*/ 118104 w 236207"/>
                  <a:gd name="connsiteY1" fmla="*/ 0 h 486562"/>
                  <a:gd name="connsiteX2" fmla="*/ 236208 w 236207"/>
                  <a:gd name="connsiteY2" fmla="*/ 118104 h 486562"/>
                  <a:gd name="connsiteX3" fmla="*/ 236207 w 236207"/>
                  <a:gd name="connsiteY3" fmla="*/ 486562 h 486562"/>
                  <a:gd name="connsiteX4" fmla="*/ 236207 w 236207"/>
                  <a:gd name="connsiteY4" fmla="*/ 486562 h 486562"/>
                  <a:gd name="connsiteX5" fmla="*/ 0 w 236207"/>
                  <a:gd name="connsiteY5" fmla="*/ 486562 h 486562"/>
                  <a:gd name="connsiteX6" fmla="*/ 0 w 236207"/>
                  <a:gd name="connsiteY6" fmla="*/ 486562 h 486562"/>
                  <a:gd name="connsiteX7" fmla="*/ 0 w 236207"/>
                  <a:gd name="connsiteY7" fmla="*/ 118104 h 486562"/>
                  <a:gd name="connsiteX8" fmla="*/ 118104 w 236207"/>
                  <a:gd name="connsiteY8" fmla="*/ 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8" fmla="*/ 209544 w 236208"/>
                  <a:gd name="connsiteY8" fmla="*/ 91440 h 486562"/>
                  <a:gd name="connsiteX0" fmla="*/ 118104 w 236208"/>
                  <a:gd name="connsiteY0" fmla="*/ 0 h 486562"/>
                  <a:gd name="connsiteX1" fmla="*/ 118104 w 236208"/>
                  <a:gd name="connsiteY1" fmla="*/ 0 h 486562"/>
                  <a:gd name="connsiteX2" fmla="*/ 236208 w 236208"/>
                  <a:gd name="connsiteY2" fmla="*/ 118104 h 486562"/>
                  <a:gd name="connsiteX3" fmla="*/ 236207 w 236208"/>
                  <a:gd name="connsiteY3" fmla="*/ 486562 h 486562"/>
                  <a:gd name="connsiteX4" fmla="*/ 236207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486562 h 486562"/>
                  <a:gd name="connsiteX7" fmla="*/ 0 w 236208"/>
                  <a:gd name="connsiteY7" fmla="*/ 118104 h 486562"/>
                  <a:gd name="connsiteX0" fmla="*/ 118104 w 236208"/>
                  <a:gd name="connsiteY0" fmla="*/ 0 h 486562"/>
                  <a:gd name="connsiteX1" fmla="*/ 236208 w 236208"/>
                  <a:gd name="connsiteY1" fmla="*/ 118104 h 486562"/>
                  <a:gd name="connsiteX2" fmla="*/ 236207 w 236208"/>
                  <a:gd name="connsiteY2" fmla="*/ 486562 h 486562"/>
                  <a:gd name="connsiteX3" fmla="*/ 236207 w 236208"/>
                  <a:gd name="connsiteY3" fmla="*/ 486562 h 486562"/>
                  <a:gd name="connsiteX4" fmla="*/ 0 w 236208"/>
                  <a:gd name="connsiteY4" fmla="*/ 486562 h 486562"/>
                  <a:gd name="connsiteX5" fmla="*/ 0 w 236208"/>
                  <a:gd name="connsiteY5" fmla="*/ 486562 h 486562"/>
                  <a:gd name="connsiteX6" fmla="*/ 0 w 236208"/>
                  <a:gd name="connsiteY6" fmla="*/ 118104 h 486562"/>
                  <a:gd name="connsiteX0" fmla="*/ 236208 w 236208"/>
                  <a:gd name="connsiteY0" fmla="*/ 0 h 368458"/>
                  <a:gd name="connsiteX1" fmla="*/ 236207 w 236208"/>
                  <a:gd name="connsiteY1" fmla="*/ 368458 h 368458"/>
                  <a:gd name="connsiteX2" fmla="*/ 236207 w 236208"/>
                  <a:gd name="connsiteY2" fmla="*/ 368458 h 368458"/>
                  <a:gd name="connsiteX3" fmla="*/ 0 w 236208"/>
                  <a:gd name="connsiteY3" fmla="*/ 368458 h 368458"/>
                  <a:gd name="connsiteX4" fmla="*/ 0 w 236208"/>
                  <a:gd name="connsiteY4" fmla="*/ 368458 h 368458"/>
                  <a:gd name="connsiteX5" fmla="*/ 0 w 236208"/>
                  <a:gd name="connsiteY5" fmla="*/ 0 h 368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6208" h="368458">
                    <a:moveTo>
                      <a:pt x="236208" y="0"/>
                    </a:moveTo>
                    <a:cubicBezTo>
                      <a:pt x="236208" y="122819"/>
                      <a:pt x="236207" y="245639"/>
                      <a:pt x="236207" y="368458"/>
                    </a:cubicBezTo>
                    <a:lnTo>
                      <a:pt x="236207" y="368458"/>
                    </a:lnTo>
                    <a:lnTo>
                      <a:pt x="0" y="368458"/>
                    </a:lnTo>
                    <a:lnTo>
                      <a:pt x="0" y="36845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4" name="楕円 1">
              <a:extLst>
                <a:ext uri="{FF2B5EF4-FFF2-40B4-BE49-F238E27FC236}">
                  <a16:creationId xmlns:a16="http://schemas.microsoft.com/office/drawing/2014/main" id="{B24CDD53-57B8-4F13-8E87-2BB7AE86675D}"/>
                </a:ext>
              </a:extLst>
            </p:cNvPr>
            <p:cNvSpPr/>
            <p:nvPr/>
          </p:nvSpPr>
          <p:spPr>
            <a:xfrm rot="1800000">
              <a:off x="464025" y="1829048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E6EFCD55-1FDD-497C-9804-625AD54AE508}"/>
                </a:ext>
              </a:extLst>
            </p:cNvPr>
            <p:cNvSpPr/>
            <p:nvPr/>
          </p:nvSpPr>
          <p:spPr>
            <a:xfrm rot="1800000">
              <a:off x="538160" y="1498847"/>
              <a:ext cx="1112808" cy="1204554"/>
            </a:xfrm>
            <a:custGeom>
              <a:avLst/>
              <a:gdLst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01943 w 1112808"/>
                <a:gd name="connsiteY8" fmla="*/ 1147207 h 1204554"/>
                <a:gd name="connsiteX9" fmla="*/ 321745 w 1112808"/>
                <a:gd name="connsiteY9" fmla="*/ 1127594 h 1204554"/>
                <a:gd name="connsiteX10" fmla="*/ 347829 w 1112808"/>
                <a:gd name="connsiteY10" fmla="*/ 994203 h 1204554"/>
                <a:gd name="connsiteX11" fmla="*/ 106193 w 1112808"/>
                <a:gd name="connsiteY11" fmla="*/ 880190 h 1204554"/>
                <a:gd name="connsiteX12" fmla="*/ 67410 w 1112808"/>
                <a:gd name="connsiteY12" fmla="*/ 894214 h 1204554"/>
                <a:gd name="connsiteX13" fmla="*/ 56248 w 1112808"/>
                <a:gd name="connsiteY13" fmla="*/ 900588 h 1204554"/>
                <a:gd name="connsiteX14" fmla="*/ 42395 w 1112808"/>
                <a:gd name="connsiteY14" fmla="*/ 875065 h 1204554"/>
                <a:gd name="connsiteX15" fmla="*/ 0 w 1112808"/>
                <a:gd name="connsiteY15" fmla="*/ 665076 h 1204554"/>
                <a:gd name="connsiteX16" fmla="*/ 0 w 1112808"/>
                <a:gd name="connsiteY16" fmla="*/ 539478 h 1204554"/>
                <a:gd name="connsiteX17" fmla="*/ 237851 w 1112808"/>
                <a:gd name="connsiteY17" fmla="*/ 92134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12808" h="1204554">
                  <a:moveTo>
                    <a:pt x="237851" y="92134"/>
                  </a:moveTo>
                  <a:cubicBezTo>
                    <a:pt x="323952" y="33966"/>
                    <a:pt x="427749" y="0"/>
                    <a:pt x="539478" y="0"/>
                  </a:cubicBezTo>
                  <a:lnTo>
                    <a:pt x="573330" y="0"/>
                  </a:lnTo>
                  <a:cubicBezTo>
                    <a:pt x="871275" y="0"/>
                    <a:pt x="1112808" y="241533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301943" y="1147207"/>
                  </a:lnTo>
                  <a:lnTo>
                    <a:pt x="321745" y="1127594"/>
                  </a:lnTo>
                  <a:cubicBezTo>
                    <a:pt x="349298" y="1087862"/>
                    <a:pt x="360170" y="1040259"/>
                    <a:pt x="347829" y="994203"/>
                  </a:cubicBezTo>
                  <a:cubicBezTo>
                    <a:pt x="323147" y="902091"/>
                    <a:pt x="214963" y="851045"/>
                    <a:pt x="106193" y="880190"/>
                  </a:cubicBezTo>
                  <a:cubicBezTo>
                    <a:pt x="92597" y="883833"/>
                    <a:pt x="79635" y="888557"/>
                    <a:pt x="67410" y="894214"/>
                  </a:cubicBezTo>
                  <a:lnTo>
                    <a:pt x="56248" y="900588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353262"/>
                    <a:pt x="94349" y="189083"/>
                    <a:pt x="237851" y="9213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6875C1DA-A410-498A-99A9-66AD62BA1C30}"/>
                </a:ext>
              </a:extLst>
            </p:cNvPr>
            <p:cNvSpPr/>
            <p:nvPr/>
          </p:nvSpPr>
          <p:spPr>
            <a:xfrm rot="1800000">
              <a:off x="667246" y="1763358"/>
              <a:ext cx="114972" cy="20320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正方形/長方形 11">
              <a:extLst>
                <a:ext uri="{FF2B5EF4-FFF2-40B4-BE49-F238E27FC236}">
                  <a16:creationId xmlns:a16="http://schemas.microsoft.com/office/drawing/2014/main" id="{12689C2A-04B3-4A4C-84B0-8ED22E50B2BD}"/>
                </a:ext>
              </a:extLst>
            </p:cNvPr>
            <p:cNvSpPr/>
            <p:nvPr/>
          </p:nvSpPr>
          <p:spPr>
            <a:xfrm rot="1800000">
              <a:off x="1086734" y="1820292"/>
              <a:ext cx="114972" cy="359039"/>
            </a:xfrm>
            <a:custGeom>
              <a:avLst/>
              <a:gdLst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114972 w 114972"/>
                <a:gd name="connsiteY2" fmla="*/ 361420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84015 w 114972"/>
                <a:gd name="connsiteY2" fmla="*/ 359039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59039"/>
                <a:gd name="connsiteX1" fmla="*/ 114972 w 114972"/>
                <a:gd name="connsiteY1" fmla="*/ 0 h 359039"/>
                <a:gd name="connsiteX2" fmla="*/ 84015 w 114972"/>
                <a:gd name="connsiteY2" fmla="*/ 359039 h 359039"/>
                <a:gd name="connsiteX3" fmla="*/ 0 w 114972"/>
                <a:gd name="connsiteY3" fmla="*/ 356658 h 359039"/>
                <a:gd name="connsiteX4" fmla="*/ 0 w 114972"/>
                <a:gd name="connsiteY4" fmla="*/ 0 h 35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72" h="359039">
                  <a:moveTo>
                    <a:pt x="0" y="0"/>
                  </a:moveTo>
                  <a:lnTo>
                    <a:pt x="114972" y="0"/>
                  </a:lnTo>
                  <a:lnTo>
                    <a:pt x="84015" y="359039"/>
                  </a:lnTo>
                  <a:lnTo>
                    <a:pt x="0" y="3566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月 127">
              <a:extLst>
                <a:ext uri="{FF2B5EF4-FFF2-40B4-BE49-F238E27FC236}">
                  <a16:creationId xmlns:a16="http://schemas.microsoft.com/office/drawing/2014/main" id="{A98F1EBF-0D56-44E0-BD03-73DA8A371EB9}"/>
                </a:ext>
              </a:extLst>
            </p:cNvPr>
            <p:cNvSpPr/>
            <p:nvPr/>
          </p:nvSpPr>
          <p:spPr>
            <a:xfrm rot="7200000">
              <a:off x="826261" y="1614878"/>
              <a:ext cx="64291" cy="229300"/>
            </a:xfrm>
            <a:prstGeom prst="moon">
              <a:avLst>
                <a:gd name="adj" fmla="val 4550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5351EDA4-28DC-4A02-9FB8-973084074A10}"/>
                </a:ext>
              </a:extLst>
            </p:cNvPr>
            <p:cNvSpPr/>
            <p:nvPr/>
          </p:nvSpPr>
          <p:spPr>
            <a:xfrm rot="8100000">
              <a:off x="618573" y="1355327"/>
              <a:ext cx="1058863" cy="1286386"/>
            </a:xfrm>
            <a:custGeom>
              <a:avLst/>
              <a:gdLst>
                <a:gd name="connsiteX0" fmla="*/ 28683 w 1058863"/>
                <a:gd name="connsiteY0" fmla="*/ 782818 h 1286386"/>
                <a:gd name="connsiteX1" fmla="*/ 19470 w 1058863"/>
                <a:gd name="connsiteY1" fmla="*/ 748435 h 1286386"/>
                <a:gd name="connsiteX2" fmla="*/ 420603 w 1058863"/>
                <a:gd name="connsiteY2" fmla="*/ 53653 h 1286386"/>
                <a:gd name="connsiteX3" fmla="*/ 548174 w 1058863"/>
                <a:gd name="connsiteY3" fmla="*/ 19471 h 1286386"/>
                <a:gd name="connsiteX4" fmla="*/ 879618 w 1058863"/>
                <a:gd name="connsiteY4" fmla="*/ 30962 h 1286386"/>
                <a:gd name="connsiteX5" fmla="*/ 971043 w 1058863"/>
                <a:gd name="connsiteY5" fmla="*/ 72675 h 1286386"/>
                <a:gd name="connsiteX6" fmla="*/ 1027712 w 1058863"/>
                <a:gd name="connsiteY6" fmla="*/ 162506 h 1286386"/>
                <a:gd name="connsiteX7" fmla="*/ 1058863 w 1058863"/>
                <a:gd name="connsiteY7" fmla="*/ 244702 h 1286386"/>
                <a:gd name="connsiteX8" fmla="*/ 1021954 w 1058863"/>
                <a:gd name="connsiteY8" fmla="*/ 295635 h 1286386"/>
                <a:gd name="connsiteX9" fmla="*/ 966845 w 1058863"/>
                <a:gd name="connsiteY9" fmla="*/ 355097 h 1286386"/>
                <a:gd name="connsiteX10" fmla="*/ 838769 w 1058863"/>
                <a:gd name="connsiteY10" fmla="*/ 457665 h 1286386"/>
                <a:gd name="connsiteX11" fmla="*/ 748960 w 1058863"/>
                <a:gd name="connsiteY11" fmla="*/ 481729 h 1286386"/>
                <a:gd name="connsiteX12" fmla="*/ 331999 w 1058863"/>
                <a:gd name="connsiteY12" fmla="*/ 965405 h 1286386"/>
                <a:gd name="connsiteX13" fmla="*/ 330053 w 1058863"/>
                <a:gd name="connsiteY13" fmla="*/ 1037709 h 1286386"/>
                <a:gd name="connsiteX14" fmla="*/ 347069 w 1058863"/>
                <a:gd name="connsiteY14" fmla="*/ 1086414 h 1286386"/>
                <a:gd name="connsiteX15" fmla="*/ 487303 w 1058863"/>
                <a:gd name="connsiteY15" fmla="*/ 1268406 h 1286386"/>
                <a:gd name="connsiteX16" fmla="*/ 271451 w 1058863"/>
                <a:gd name="connsiteY16" fmla="*/ 1137623 h 1286386"/>
                <a:gd name="connsiteX17" fmla="*/ 264791 w 1058863"/>
                <a:gd name="connsiteY17" fmla="*/ 1124064 h 1286386"/>
                <a:gd name="connsiteX18" fmla="*/ 271896 w 1058863"/>
                <a:gd name="connsiteY18" fmla="*/ 1154837 h 1286386"/>
                <a:gd name="connsiteX19" fmla="*/ 341655 w 1058863"/>
                <a:gd name="connsiteY19" fmla="*/ 1286386 h 1286386"/>
                <a:gd name="connsiteX20" fmla="*/ 167006 w 1058863"/>
                <a:gd name="connsiteY20" fmla="*/ 1104193 h 1286386"/>
                <a:gd name="connsiteX21" fmla="*/ 155962 w 1058863"/>
                <a:gd name="connsiteY21" fmla="*/ 1048197 h 1286386"/>
                <a:gd name="connsiteX22" fmla="*/ 153551 w 1058863"/>
                <a:gd name="connsiteY22" fmla="*/ 1010558 h 1286386"/>
                <a:gd name="connsiteX23" fmla="*/ 128895 w 1058863"/>
                <a:gd name="connsiteY23" fmla="*/ 984570 h 1286386"/>
                <a:gd name="connsiteX24" fmla="*/ 28683 w 1058863"/>
                <a:gd name="connsiteY24" fmla="*/ 782818 h 128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58863" h="1286386">
                  <a:moveTo>
                    <a:pt x="28683" y="782818"/>
                  </a:moveTo>
                  <a:lnTo>
                    <a:pt x="19470" y="748435"/>
                  </a:lnTo>
                  <a:cubicBezTo>
                    <a:pt x="-61619" y="445807"/>
                    <a:pt x="117974" y="134742"/>
                    <a:pt x="420603" y="53653"/>
                  </a:cubicBezTo>
                  <a:lnTo>
                    <a:pt x="548174" y="19471"/>
                  </a:lnTo>
                  <a:cubicBezTo>
                    <a:pt x="661660" y="-10938"/>
                    <a:pt x="776332" y="-4688"/>
                    <a:pt x="879618" y="30962"/>
                  </a:cubicBezTo>
                  <a:lnTo>
                    <a:pt x="971043" y="72675"/>
                  </a:lnTo>
                  <a:lnTo>
                    <a:pt x="1027712" y="162506"/>
                  </a:lnTo>
                  <a:lnTo>
                    <a:pt x="1058863" y="244702"/>
                  </a:lnTo>
                  <a:lnTo>
                    <a:pt x="1021954" y="295635"/>
                  </a:lnTo>
                  <a:cubicBezTo>
                    <a:pt x="1005403" y="315691"/>
                    <a:pt x="986991" y="335549"/>
                    <a:pt x="966845" y="355097"/>
                  </a:cubicBezTo>
                  <a:lnTo>
                    <a:pt x="838769" y="457665"/>
                  </a:lnTo>
                  <a:lnTo>
                    <a:pt x="748960" y="481729"/>
                  </a:lnTo>
                  <a:cubicBezTo>
                    <a:pt x="517261" y="543813"/>
                    <a:pt x="357682" y="740704"/>
                    <a:pt x="331999" y="965405"/>
                  </a:cubicBezTo>
                  <a:lnTo>
                    <a:pt x="330053" y="1037709"/>
                  </a:lnTo>
                  <a:lnTo>
                    <a:pt x="347069" y="1086414"/>
                  </a:lnTo>
                  <a:cubicBezTo>
                    <a:pt x="381023" y="1164175"/>
                    <a:pt x="430413" y="1228970"/>
                    <a:pt x="487303" y="1268406"/>
                  </a:cubicBezTo>
                  <a:cubicBezTo>
                    <a:pt x="411467" y="1288726"/>
                    <a:pt x="326956" y="1233595"/>
                    <a:pt x="271451" y="1137623"/>
                  </a:cubicBezTo>
                  <a:lnTo>
                    <a:pt x="264791" y="1124064"/>
                  </a:lnTo>
                  <a:lnTo>
                    <a:pt x="271896" y="1154837"/>
                  </a:lnTo>
                  <a:cubicBezTo>
                    <a:pt x="288132" y="1205940"/>
                    <a:pt x="311825" y="1251175"/>
                    <a:pt x="341655" y="1286386"/>
                  </a:cubicBezTo>
                  <a:cubicBezTo>
                    <a:pt x="263143" y="1286386"/>
                    <a:pt x="195781" y="1211260"/>
                    <a:pt x="167006" y="1104193"/>
                  </a:cubicBezTo>
                  <a:cubicBezTo>
                    <a:pt x="162211" y="1086348"/>
                    <a:pt x="158487" y="1067616"/>
                    <a:pt x="155962" y="1048197"/>
                  </a:cubicBezTo>
                  <a:lnTo>
                    <a:pt x="153551" y="1010558"/>
                  </a:lnTo>
                  <a:lnTo>
                    <a:pt x="128895" y="984570"/>
                  </a:lnTo>
                  <a:cubicBezTo>
                    <a:pt x="83601" y="926443"/>
                    <a:pt x="48955" y="858475"/>
                    <a:pt x="28683" y="7828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AE7B9366-ADE2-4F7B-A386-73C37DF98A05}"/>
                </a:ext>
              </a:extLst>
            </p:cNvPr>
            <p:cNvSpPr/>
            <p:nvPr/>
          </p:nvSpPr>
          <p:spPr>
            <a:xfrm rot="1800000">
              <a:off x="1054479" y="2042424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A2AA879C-CA81-4281-9394-2F79E13E798E}"/>
                </a:ext>
              </a:extLst>
            </p:cNvPr>
            <p:cNvSpPr/>
            <p:nvPr/>
          </p:nvSpPr>
          <p:spPr>
            <a:xfrm rot="1800000">
              <a:off x="1061607" y="2065455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62D43D2B-6B5C-4C9B-BBF0-2F0F761E5CE0}"/>
                </a:ext>
              </a:extLst>
            </p:cNvPr>
            <p:cNvGrpSpPr/>
            <p:nvPr/>
          </p:nvGrpSpPr>
          <p:grpSpPr>
            <a:xfrm>
              <a:off x="297749" y="2136293"/>
              <a:ext cx="298721" cy="188299"/>
              <a:chOff x="297749" y="2136293"/>
              <a:chExt cx="298721" cy="188299"/>
            </a:xfrm>
          </p:grpSpPr>
          <p:sp>
            <p:nvSpPr>
              <p:cNvPr id="133" name="二等辺三角形 9">
                <a:extLst>
                  <a:ext uri="{FF2B5EF4-FFF2-40B4-BE49-F238E27FC236}">
                    <a16:creationId xmlns:a16="http://schemas.microsoft.com/office/drawing/2014/main" id="{E43454C0-70E9-45F2-958D-EB0756822D26}"/>
                  </a:ext>
                </a:extLst>
              </p:cNvPr>
              <p:cNvSpPr/>
              <p:nvPr/>
            </p:nvSpPr>
            <p:spPr>
              <a:xfrm rot="6300000" flipH="1">
                <a:off x="416204" y="211915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4" name="二等辺三角形 9">
                <a:extLst>
                  <a:ext uri="{FF2B5EF4-FFF2-40B4-BE49-F238E27FC236}">
                    <a16:creationId xmlns:a16="http://schemas.microsoft.com/office/drawing/2014/main" id="{122B03AE-F0D1-4B9E-B97B-FD0D6E8AC4DF}"/>
                  </a:ext>
                </a:extLst>
              </p:cNvPr>
              <p:cNvSpPr/>
              <p:nvPr/>
            </p:nvSpPr>
            <p:spPr>
              <a:xfrm rot="5400000" flipH="1">
                <a:off x="314891" y="2221249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35" name="二等辺三角形 9">
                <a:extLst>
                  <a:ext uri="{FF2B5EF4-FFF2-40B4-BE49-F238E27FC236}">
                    <a16:creationId xmlns:a16="http://schemas.microsoft.com/office/drawing/2014/main" id="{0265DBC9-D81C-4717-B9ED-85FD2813DB6F}"/>
                  </a:ext>
                </a:extLst>
              </p:cNvPr>
              <p:cNvSpPr/>
              <p:nvPr/>
            </p:nvSpPr>
            <p:spPr>
              <a:xfrm rot="7200000" flipH="1">
                <a:off x="507839" y="223596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FFBA0FD2-F6DA-48FB-A1B6-3609F3FB4DEB}"/>
              </a:ext>
            </a:extLst>
          </p:cNvPr>
          <p:cNvGrpSpPr/>
          <p:nvPr/>
        </p:nvGrpSpPr>
        <p:grpSpPr>
          <a:xfrm>
            <a:off x="4248374" y="3819763"/>
            <a:ext cx="1382241" cy="2636791"/>
            <a:chOff x="1876954" y="1518611"/>
            <a:chExt cx="1640335" cy="3129136"/>
          </a:xfrm>
        </p:grpSpPr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CF72503E-F649-4DDF-BD6D-E97EC0C427D3}"/>
                </a:ext>
              </a:extLst>
            </p:cNvPr>
            <p:cNvGrpSpPr/>
            <p:nvPr/>
          </p:nvGrpSpPr>
          <p:grpSpPr>
            <a:xfrm>
              <a:off x="1876954" y="3061312"/>
              <a:ext cx="757099" cy="273158"/>
              <a:chOff x="1504949" y="3001153"/>
              <a:chExt cx="757099" cy="273158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78551F18-34EC-4C5E-B614-7D9A6CD1C380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86536196-DDA9-42E2-929A-9F780DB5FE08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182" name="台形 181">
                  <a:extLst>
                    <a:ext uri="{FF2B5EF4-FFF2-40B4-BE49-F238E27FC236}">
                      <a16:creationId xmlns:a16="http://schemas.microsoft.com/office/drawing/2014/main" id="{13FFE18A-825C-4C0D-80B9-492D663DDA4A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4FDE0A09-005A-4E47-8B3C-A92853D41800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6" name="四角形: 上の 2 つの角を丸める 16">
                <a:extLst>
                  <a:ext uri="{FF2B5EF4-FFF2-40B4-BE49-F238E27FC236}">
                    <a16:creationId xmlns:a16="http://schemas.microsoft.com/office/drawing/2014/main" id="{5D02E2AB-9E4C-4990-A0DB-E0377FA0105B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06558420-A000-4B9B-9D3F-FCFB5FA775D1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178" name="四角形: 上の 2 つの角を丸める 177">
                  <a:extLst>
                    <a:ext uri="{FF2B5EF4-FFF2-40B4-BE49-F238E27FC236}">
                      <a16:creationId xmlns:a16="http://schemas.microsoft.com/office/drawing/2014/main" id="{F9F3CE23-467A-4006-BF92-7B46FDC32102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四角形: 上の 2 つの角を丸める 178">
                  <a:extLst>
                    <a:ext uri="{FF2B5EF4-FFF2-40B4-BE49-F238E27FC236}">
                      <a16:creationId xmlns:a16="http://schemas.microsoft.com/office/drawing/2014/main" id="{EEFA3A01-C7DD-48D9-BF14-D79A3D88F07B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四角形: 上の 2 つの角を丸める 179">
                  <a:extLst>
                    <a:ext uri="{FF2B5EF4-FFF2-40B4-BE49-F238E27FC236}">
                      <a16:creationId xmlns:a16="http://schemas.microsoft.com/office/drawing/2014/main" id="{64E35434-BE16-483B-A55F-59B1CAD1CFB1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四角形: 上の 2 つの角を丸める 180">
                  <a:extLst>
                    <a:ext uri="{FF2B5EF4-FFF2-40B4-BE49-F238E27FC236}">
                      <a16:creationId xmlns:a16="http://schemas.microsoft.com/office/drawing/2014/main" id="{1EF5BD3A-A357-45AC-92F3-F1676552BD8C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266EB817-1BB2-4E0A-999F-ED8DD26C26A7}"/>
                </a:ext>
              </a:extLst>
            </p:cNvPr>
            <p:cNvSpPr/>
            <p:nvPr/>
          </p:nvSpPr>
          <p:spPr>
            <a:xfrm rot="2700000">
              <a:off x="2320918" y="2827939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台形 150">
              <a:extLst>
                <a:ext uri="{FF2B5EF4-FFF2-40B4-BE49-F238E27FC236}">
                  <a16:creationId xmlns:a16="http://schemas.microsoft.com/office/drawing/2014/main" id="{E8DC93CF-D809-48BD-B819-70455A3E90DB}"/>
                </a:ext>
              </a:extLst>
            </p:cNvPr>
            <p:cNvSpPr/>
            <p:nvPr/>
          </p:nvSpPr>
          <p:spPr>
            <a:xfrm rot="10800000">
              <a:off x="2662058" y="394017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35616EF9-43D2-4492-A24B-8DCBAE81427B}"/>
                </a:ext>
              </a:extLst>
            </p:cNvPr>
            <p:cNvSpPr/>
            <p:nvPr/>
          </p:nvSpPr>
          <p:spPr>
            <a:xfrm>
              <a:off x="2510601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台形 152">
              <a:extLst>
                <a:ext uri="{FF2B5EF4-FFF2-40B4-BE49-F238E27FC236}">
                  <a16:creationId xmlns:a16="http://schemas.microsoft.com/office/drawing/2014/main" id="{2F3A51AF-D224-48B0-B28F-C270413B88EC}"/>
                </a:ext>
              </a:extLst>
            </p:cNvPr>
            <p:cNvSpPr/>
            <p:nvPr/>
          </p:nvSpPr>
          <p:spPr>
            <a:xfrm rot="10800000">
              <a:off x="2721129" y="397551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BEE7B5AB-AA9B-4690-9BF5-2B0B85D63A3A}"/>
                </a:ext>
              </a:extLst>
            </p:cNvPr>
            <p:cNvSpPr/>
            <p:nvPr/>
          </p:nvSpPr>
          <p:spPr>
            <a:xfrm>
              <a:off x="2569671" y="447545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台形 154">
              <a:extLst>
                <a:ext uri="{FF2B5EF4-FFF2-40B4-BE49-F238E27FC236}">
                  <a16:creationId xmlns:a16="http://schemas.microsoft.com/office/drawing/2014/main" id="{381F1329-C7A3-48BE-95A0-C33665F56585}"/>
                </a:ext>
              </a:extLst>
            </p:cNvPr>
            <p:cNvSpPr/>
            <p:nvPr/>
          </p:nvSpPr>
          <p:spPr>
            <a:xfrm>
              <a:off x="2679695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台形 155">
              <a:extLst>
                <a:ext uri="{FF2B5EF4-FFF2-40B4-BE49-F238E27FC236}">
                  <a16:creationId xmlns:a16="http://schemas.microsoft.com/office/drawing/2014/main" id="{529EF459-4093-4A28-8241-4606FA7F54B4}"/>
                </a:ext>
              </a:extLst>
            </p:cNvPr>
            <p:cNvSpPr/>
            <p:nvPr/>
          </p:nvSpPr>
          <p:spPr>
            <a:xfrm rot="10800000">
              <a:off x="2545381" y="355282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台形 156">
              <a:extLst>
                <a:ext uri="{FF2B5EF4-FFF2-40B4-BE49-F238E27FC236}">
                  <a16:creationId xmlns:a16="http://schemas.microsoft.com/office/drawing/2014/main" id="{AC71C201-F002-4D60-BE19-1038B12011DD}"/>
                </a:ext>
              </a:extLst>
            </p:cNvPr>
            <p:cNvSpPr/>
            <p:nvPr/>
          </p:nvSpPr>
          <p:spPr>
            <a:xfrm rot="10800000">
              <a:off x="2616819" y="359092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四角形: 上の 2 つの角を丸める 157">
              <a:extLst>
                <a:ext uri="{FF2B5EF4-FFF2-40B4-BE49-F238E27FC236}">
                  <a16:creationId xmlns:a16="http://schemas.microsoft.com/office/drawing/2014/main" id="{91F49BFF-3051-4523-A823-12BF1EBE94C1}"/>
                </a:ext>
              </a:extLst>
            </p:cNvPr>
            <p:cNvSpPr/>
            <p:nvPr/>
          </p:nvSpPr>
          <p:spPr>
            <a:xfrm>
              <a:off x="2527295" y="2759569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楕円 1">
              <a:extLst>
                <a:ext uri="{FF2B5EF4-FFF2-40B4-BE49-F238E27FC236}">
                  <a16:creationId xmlns:a16="http://schemas.microsoft.com/office/drawing/2014/main" id="{AEB955D0-1626-4C0C-B01E-7A40D1D5B220}"/>
                </a:ext>
              </a:extLst>
            </p:cNvPr>
            <p:cNvSpPr/>
            <p:nvPr/>
          </p:nvSpPr>
          <p:spPr>
            <a:xfrm rot="1800000">
              <a:off x="2222480" y="1848811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4C37586A-7E08-4A3C-9B85-95A4513B83D3}"/>
                </a:ext>
              </a:extLst>
            </p:cNvPr>
            <p:cNvSpPr/>
            <p:nvPr/>
          </p:nvSpPr>
          <p:spPr>
            <a:xfrm rot="1800000">
              <a:off x="2296616" y="1518611"/>
              <a:ext cx="1112808" cy="1204554"/>
            </a:xfrm>
            <a:custGeom>
              <a:avLst/>
              <a:gdLst>
                <a:gd name="connsiteX0" fmla="*/ 237851 w 1112808"/>
                <a:gd name="connsiteY0" fmla="*/ 92134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280065 w 1112808"/>
                <a:gd name="connsiteY8" fmla="*/ 1135333 h 1204554"/>
                <a:gd name="connsiteX9" fmla="*/ 295794 w 1112808"/>
                <a:gd name="connsiteY9" fmla="*/ 1119755 h 1204554"/>
                <a:gd name="connsiteX10" fmla="*/ 321877 w 1112808"/>
                <a:gd name="connsiteY10" fmla="*/ 986364 h 1204554"/>
                <a:gd name="connsiteX11" fmla="*/ 80242 w 1112808"/>
                <a:gd name="connsiteY11" fmla="*/ 872351 h 1204554"/>
                <a:gd name="connsiteX12" fmla="*/ 47373 w 1112808"/>
                <a:gd name="connsiteY12" fmla="*/ 884236 h 1204554"/>
                <a:gd name="connsiteX13" fmla="*/ 42395 w 1112808"/>
                <a:gd name="connsiteY13" fmla="*/ 875065 h 1204554"/>
                <a:gd name="connsiteX14" fmla="*/ 0 w 1112808"/>
                <a:gd name="connsiteY14" fmla="*/ 665076 h 1204554"/>
                <a:gd name="connsiteX15" fmla="*/ 0 w 1112808"/>
                <a:gd name="connsiteY15" fmla="*/ 539478 h 1204554"/>
                <a:gd name="connsiteX16" fmla="*/ 237851 w 1112808"/>
                <a:gd name="connsiteY16" fmla="*/ 92134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12808" h="1204554">
                  <a:moveTo>
                    <a:pt x="237851" y="92134"/>
                  </a:moveTo>
                  <a:cubicBezTo>
                    <a:pt x="323952" y="33966"/>
                    <a:pt x="427749" y="0"/>
                    <a:pt x="539478" y="0"/>
                  </a:cubicBezTo>
                  <a:lnTo>
                    <a:pt x="573330" y="0"/>
                  </a:lnTo>
                  <a:cubicBezTo>
                    <a:pt x="871275" y="0"/>
                    <a:pt x="1112808" y="241533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280065" y="1135333"/>
                  </a:lnTo>
                  <a:lnTo>
                    <a:pt x="295794" y="1119755"/>
                  </a:lnTo>
                  <a:cubicBezTo>
                    <a:pt x="323347" y="1080023"/>
                    <a:pt x="334218" y="1032420"/>
                    <a:pt x="321877" y="986364"/>
                  </a:cubicBezTo>
                  <a:cubicBezTo>
                    <a:pt x="297196" y="894251"/>
                    <a:pt x="189012" y="843206"/>
                    <a:pt x="80242" y="872351"/>
                  </a:cubicBezTo>
                  <a:lnTo>
                    <a:pt x="47373" y="884236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353262"/>
                    <a:pt x="94349" y="189083"/>
                    <a:pt x="237851" y="92134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C0BF473E-14F2-4DDA-9A2A-396F22CB5843}"/>
                </a:ext>
              </a:extLst>
            </p:cNvPr>
            <p:cNvSpPr/>
            <p:nvPr/>
          </p:nvSpPr>
          <p:spPr>
            <a:xfrm rot="1800000">
              <a:off x="2415768" y="1771671"/>
              <a:ext cx="184756" cy="275006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AF443E89-D1CC-46A2-B637-502F1EAFECF7}"/>
                </a:ext>
              </a:extLst>
            </p:cNvPr>
            <p:cNvSpPr/>
            <p:nvPr/>
          </p:nvSpPr>
          <p:spPr>
            <a:xfrm rot="1800000">
              <a:off x="2427803" y="1821153"/>
              <a:ext cx="101128" cy="141656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C1A2A7A8-147E-40FA-BA1E-9862854399F6}"/>
                </a:ext>
              </a:extLst>
            </p:cNvPr>
            <p:cNvSpPr/>
            <p:nvPr/>
          </p:nvSpPr>
          <p:spPr>
            <a:xfrm rot="1800000">
              <a:off x="2477408" y="1567055"/>
              <a:ext cx="1039881" cy="753555"/>
            </a:xfrm>
            <a:custGeom>
              <a:avLst/>
              <a:gdLst>
                <a:gd name="connsiteX0" fmla="*/ 466551 w 1039881"/>
                <a:gd name="connsiteY0" fmla="*/ 0 h 753555"/>
                <a:gd name="connsiteX1" fmla="*/ 500403 w 1039881"/>
                <a:gd name="connsiteY1" fmla="*/ 0 h 753555"/>
                <a:gd name="connsiteX2" fmla="*/ 1039881 w 1039881"/>
                <a:gd name="connsiteY2" fmla="*/ 539478 h 753555"/>
                <a:gd name="connsiteX3" fmla="*/ 1039881 w 1039881"/>
                <a:gd name="connsiteY3" fmla="*/ 665076 h 753555"/>
                <a:gd name="connsiteX4" fmla="*/ 1030962 w 1039881"/>
                <a:gd name="connsiteY4" fmla="*/ 753555 h 753555"/>
                <a:gd name="connsiteX5" fmla="*/ 637969 w 1039881"/>
                <a:gd name="connsiteY5" fmla="*/ 753555 h 753555"/>
                <a:gd name="connsiteX6" fmla="*/ 637969 w 1039881"/>
                <a:gd name="connsiteY6" fmla="*/ 562079 h 753555"/>
                <a:gd name="connsiteX7" fmla="*/ 572384 w 1039881"/>
                <a:gd name="connsiteY7" fmla="*/ 496494 h 753555"/>
                <a:gd name="connsiteX8" fmla="*/ 527425 w 1039881"/>
                <a:gd name="connsiteY8" fmla="*/ 496494 h 753555"/>
                <a:gd name="connsiteX9" fmla="*/ 461840 w 1039881"/>
                <a:gd name="connsiteY9" fmla="*/ 562079 h 753555"/>
                <a:gd name="connsiteX10" fmla="*/ 461840 w 1039881"/>
                <a:gd name="connsiteY10" fmla="*/ 753555 h 753555"/>
                <a:gd name="connsiteX11" fmla="*/ 376890 w 1039881"/>
                <a:gd name="connsiteY11" fmla="*/ 753555 h 753555"/>
                <a:gd name="connsiteX12" fmla="*/ 376890 w 1039881"/>
                <a:gd name="connsiteY12" fmla="*/ 404036 h 753555"/>
                <a:gd name="connsiteX13" fmla="*/ 372782 w 1039881"/>
                <a:gd name="connsiteY13" fmla="*/ 394119 h 753555"/>
                <a:gd name="connsiteX14" fmla="*/ 372782 w 1039881"/>
                <a:gd name="connsiteY14" fmla="*/ 372914 h 753555"/>
                <a:gd name="connsiteX15" fmla="*/ 269716 w 1039881"/>
                <a:gd name="connsiteY15" fmla="*/ 269848 h 753555"/>
                <a:gd name="connsiteX16" fmla="*/ 0 w 1039881"/>
                <a:gd name="connsiteY16" fmla="*/ 269848 h 753555"/>
                <a:gd name="connsiteX17" fmla="*/ 5175 w 1039881"/>
                <a:gd name="connsiteY17" fmla="*/ 259739 h 753555"/>
                <a:gd name="connsiteX18" fmla="*/ 466551 w 1039881"/>
                <a:gd name="connsiteY18" fmla="*/ 0 h 75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39881" h="753555">
                  <a:moveTo>
                    <a:pt x="466551" y="0"/>
                  </a:moveTo>
                  <a:lnTo>
                    <a:pt x="500403" y="0"/>
                  </a:lnTo>
                  <a:cubicBezTo>
                    <a:pt x="798348" y="0"/>
                    <a:pt x="1039881" y="241533"/>
                    <a:pt x="1039881" y="539478"/>
                  </a:cubicBezTo>
                  <a:lnTo>
                    <a:pt x="1039881" y="665076"/>
                  </a:lnTo>
                  <a:lnTo>
                    <a:pt x="1030962" y="753555"/>
                  </a:lnTo>
                  <a:lnTo>
                    <a:pt x="637969" y="753555"/>
                  </a:lnTo>
                  <a:lnTo>
                    <a:pt x="637969" y="562079"/>
                  </a:lnTo>
                  <a:cubicBezTo>
                    <a:pt x="637969" y="525857"/>
                    <a:pt x="608606" y="496494"/>
                    <a:pt x="572384" y="496494"/>
                  </a:cubicBezTo>
                  <a:lnTo>
                    <a:pt x="527425" y="496494"/>
                  </a:lnTo>
                  <a:cubicBezTo>
                    <a:pt x="491203" y="496494"/>
                    <a:pt x="461840" y="525857"/>
                    <a:pt x="461840" y="562079"/>
                  </a:cubicBezTo>
                  <a:lnTo>
                    <a:pt x="461840" y="753555"/>
                  </a:lnTo>
                  <a:lnTo>
                    <a:pt x="376890" y="753555"/>
                  </a:lnTo>
                  <a:lnTo>
                    <a:pt x="376890" y="404036"/>
                  </a:lnTo>
                  <a:lnTo>
                    <a:pt x="372782" y="394119"/>
                  </a:lnTo>
                  <a:lnTo>
                    <a:pt x="372782" y="372914"/>
                  </a:lnTo>
                  <a:cubicBezTo>
                    <a:pt x="372782" y="315992"/>
                    <a:pt x="326638" y="269848"/>
                    <a:pt x="269716" y="269848"/>
                  </a:cubicBezTo>
                  <a:lnTo>
                    <a:pt x="0" y="269848"/>
                  </a:lnTo>
                  <a:lnTo>
                    <a:pt x="5175" y="259739"/>
                  </a:lnTo>
                  <a:cubicBezTo>
                    <a:pt x="99793" y="104019"/>
                    <a:pt x="271025" y="0"/>
                    <a:pt x="466551" y="0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D94B15BE-E4B8-43E4-9492-F8CD7FF8A7CA}"/>
                </a:ext>
              </a:extLst>
            </p:cNvPr>
            <p:cNvSpPr/>
            <p:nvPr/>
          </p:nvSpPr>
          <p:spPr>
            <a:xfrm rot="1800000">
              <a:off x="2839041" y="2060494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E911B724-1D59-449B-9806-27271847D3EE}"/>
                </a:ext>
              </a:extLst>
            </p:cNvPr>
            <p:cNvSpPr/>
            <p:nvPr/>
          </p:nvSpPr>
          <p:spPr>
            <a:xfrm rot="1800000">
              <a:off x="2846169" y="2083524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216">
              <a:extLst>
                <a:ext uri="{FF2B5EF4-FFF2-40B4-BE49-F238E27FC236}">
                  <a16:creationId xmlns:a16="http://schemas.microsoft.com/office/drawing/2014/main" id="{6C554723-42E3-4833-91CB-029386780A6F}"/>
                </a:ext>
              </a:extLst>
            </p:cNvPr>
            <p:cNvSpPr/>
            <p:nvPr/>
          </p:nvSpPr>
          <p:spPr>
            <a:xfrm rot="1800000">
              <a:off x="2482765" y="1740454"/>
              <a:ext cx="289249" cy="61918"/>
            </a:xfrm>
            <a:custGeom>
              <a:avLst/>
              <a:gdLst>
                <a:gd name="connsiteX0" fmla="*/ 0 w 300038"/>
                <a:gd name="connsiteY0" fmla="*/ 22860 h 45719"/>
                <a:gd name="connsiteX1" fmla="*/ 150019 w 300038"/>
                <a:gd name="connsiteY1" fmla="*/ 0 h 45719"/>
                <a:gd name="connsiteX2" fmla="*/ 300038 w 300038"/>
                <a:gd name="connsiteY2" fmla="*/ 22860 h 45719"/>
                <a:gd name="connsiteX3" fmla="*/ 150019 w 300038"/>
                <a:gd name="connsiteY3" fmla="*/ 45720 h 45719"/>
                <a:gd name="connsiteX4" fmla="*/ 0 w 300038"/>
                <a:gd name="connsiteY4" fmla="*/ 22860 h 45719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68104 h 90964"/>
                <a:gd name="connsiteX1" fmla="*/ 164307 w 300038"/>
                <a:gd name="connsiteY1" fmla="*/ 0 h 90964"/>
                <a:gd name="connsiteX2" fmla="*/ 300038 w 300038"/>
                <a:gd name="connsiteY2" fmla="*/ 68104 h 90964"/>
                <a:gd name="connsiteX3" fmla="*/ 150019 w 300038"/>
                <a:gd name="connsiteY3" fmla="*/ 90964 h 90964"/>
                <a:gd name="connsiteX4" fmla="*/ 0 w 300038"/>
                <a:gd name="connsiteY4" fmla="*/ 68104 h 90964"/>
                <a:gd name="connsiteX0" fmla="*/ 0 w 300038"/>
                <a:gd name="connsiteY0" fmla="*/ 72867 h 95727"/>
                <a:gd name="connsiteX1" fmla="*/ 154782 w 300038"/>
                <a:gd name="connsiteY1" fmla="*/ 0 h 95727"/>
                <a:gd name="connsiteX2" fmla="*/ 300038 w 300038"/>
                <a:gd name="connsiteY2" fmla="*/ 72867 h 95727"/>
                <a:gd name="connsiteX3" fmla="*/ 150019 w 300038"/>
                <a:gd name="connsiteY3" fmla="*/ 95727 h 95727"/>
                <a:gd name="connsiteX4" fmla="*/ 0 w 300038"/>
                <a:gd name="connsiteY4" fmla="*/ 72867 h 95727"/>
                <a:gd name="connsiteX0" fmla="*/ 0 w 300038"/>
                <a:gd name="connsiteY0" fmla="*/ 72867 h 76377"/>
                <a:gd name="connsiteX1" fmla="*/ 154782 w 300038"/>
                <a:gd name="connsiteY1" fmla="*/ 0 h 76377"/>
                <a:gd name="connsiteX2" fmla="*/ 300038 w 300038"/>
                <a:gd name="connsiteY2" fmla="*/ 72867 h 76377"/>
                <a:gd name="connsiteX3" fmla="*/ 150019 w 300038"/>
                <a:gd name="connsiteY3" fmla="*/ 60008 h 76377"/>
                <a:gd name="connsiteX4" fmla="*/ 0 w 300038"/>
                <a:gd name="connsiteY4" fmla="*/ 72867 h 76377"/>
                <a:gd name="connsiteX0" fmla="*/ 0 w 300038"/>
                <a:gd name="connsiteY0" fmla="*/ 77630 h 81140"/>
                <a:gd name="connsiteX1" fmla="*/ 140494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1140"/>
                <a:gd name="connsiteX1" fmla="*/ 145008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0508"/>
                <a:gd name="connsiteX1" fmla="*/ 145008 w 300038"/>
                <a:gd name="connsiteY1" fmla="*/ 0 h 80508"/>
                <a:gd name="connsiteX2" fmla="*/ 300038 w 300038"/>
                <a:gd name="connsiteY2" fmla="*/ 77630 h 80508"/>
                <a:gd name="connsiteX3" fmla="*/ 142495 w 300038"/>
                <a:gd name="connsiteY3" fmla="*/ 57268 h 80508"/>
                <a:gd name="connsiteX4" fmla="*/ 0 w 300038"/>
                <a:gd name="connsiteY4" fmla="*/ 77630 h 80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038" h="80508">
                  <a:moveTo>
                    <a:pt x="0" y="77630"/>
                  </a:moveTo>
                  <a:cubicBezTo>
                    <a:pt x="0" y="65005"/>
                    <a:pt x="62155" y="0"/>
                    <a:pt x="145008" y="0"/>
                  </a:cubicBezTo>
                  <a:cubicBezTo>
                    <a:pt x="227861" y="0"/>
                    <a:pt x="300038" y="65005"/>
                    <a:pt x="300038" y="77630"/>
                  </a:cubicBezTo>
                  <a:cubicBezTo>
                    <a:pt x="300038" y="90255"/>
                    <a:pt x="225348" y="57268"/>
                    <a:pt x="142495" y="57268"/>
                  </a:cubicBezTo>
                  <a:cubicBezTo>
                    <a:pt x="59642" y="57268"/>
                    <a:pt x="0" y="90255"/>
                    <a:pt x="0" y="7763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CDD52313-8C94-4250-B3A2-1668E7E3757F}"/>
                </a:ext>
              </a:extLst>
            </p:cNvPr>
            <p:cNvGrpSpPr/>
            <p:nvPr/>
          </p:nvGrpSpPr>
          <p:grpSpPr>
            <a:xfrm>
              <a:off x="2656067" y="2950777"/>
              <a:ext cx="293739" cy="1128100"/>
              <a:chOff x="2656067" y="2950777"/>
              <a:chExt cx="293739" cy="1128100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B6775DA9-DF36-4587-900A-E389F0B0A938}"/>
                  </a:ext>
                </a:extLst>
              </p:cNvPr>
              <p:cNvSpPr/>
              <p:nvPr/>
            </p:nvSpPr>
            <p:spPr>
              <a:xfrm>
                <a:off x="2656067" y="3297052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3" name="台形 227">
                <a:extLst>
                  <a:ext uri="{FF2B5EF4-FFF2-40B4-BE49-F238E27FC236}">
                    <a16:creationId xmlns:a16="http://schemas.microsoft.com/office/drawing/2014/main" id="{D153CE41-A087-49BD-8E56-59F1DA250B1E}"/>
                  </a:ext>
                </a:extLst>
              </p:cNvPr>
              <p:cNvSpPr/>
              <p:nvPr/>
            </p:nvSpPr>
            <p:spPr>
              <a:xfrm rot="10800000">
                <a:off x="2663970" y="2950777"/>
                <a:ext cx="285836" cy="781824"/>
              </a:xfrm>
              <a:custGeom>
                <a:avLst/>
                <a:gdLst>
                  <a:gd name="connsiteX0" fmla="*/ 0 w 285836"/>
                  <a:gd name="connsiteY0" fmla="*/ 860477 h 860477"/>
                  <a:gd name="connsiteX1" fmla="*/ 58759 w 285836"/>
                  <a:gd name="connsiteY1" fmla="*/ 0 h 860477"/>
                  <a:gd name="connsiteX2" fmla="*/ 227077 w 285836"/>
                  <a:gd name="connsiteY2" fmla="*/ 0 h 860477"/>
                  <a:gd name="connsiteX3" fmla="*/ 285836 w 285836"/>
                  <a:gd name="connsiteY3" fmla="*/ 860477 h 860477"/>
                  <a:gd name="connsiteX4" fmla="*/ 0 w 285836"/>
                  <a:gd name="connsiteY4" fmla="*/ 860477 h 860477"/>
                  <a:gd name="connsiteX0" fmla="*/ 0 w 285836"/>
                  <a:gd name="connsiteY0" fmla="*/ 860477 h 951917"/>
                  <a:gd name="connsiteX1" fmla="*/ 58759 w 285836"/>
                  <a:gd name="connsiteY1" fmla="*/ 0 h 951917"/>
                  <a:gd name="connsiteX2" fmla="*/ 227077 w 285836"/>
                  <a:gd name="connsiteY2" fmla="*/ 0 h 951917"/>
                  <a:gd name="connsiteX3" fmla="*/ 285836 w 285836"/>
                  <a:gd name="connsiteY3" fmla="*/ 860477 h 951917"/>
                  <a:gd name="connsiteX4" fmla="*/ 91440 w 285836"/>
                  <a:gd name="connsiteY4" fmla="*/ 951917 h 951917"/>
                  <a:gd name="connsiteX0" fmla="*/ 0 w 285836"/>
                  <a:gd name="connsiteY0" fmla="*/ 860477 h 860477"/>
                  <a:gd name="connsiteX1" fmla="*/ 58759 w 285836"/>
                  <a:gd name="connsiteY1" fmla="*/ 0 h 860477"/>
                  <a:gd name="connsiteX2" fmla="*/ 227077 w 285836"/>
                  <a:gd name="connsiteY2" fmla="*/ 0 h 860477"/>
                  <a:gd name="connsiteX3" fmla="*/ 285836 w 285836"/>
                  <a:gd name="connsiteY3" fmla="*/ 860477 h 860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836" h="860477">
                    <a:moveTo>
                      <a:pt x="0" y="860477"/>
                    </a:moveTo>
                    <a:lnTo>
                      <a:pt x="58759" y="0"/>
                    </a:lnTo>
                    <a:lnTo>
                      <a:pt x="227077" y="0"/>
                    </a:lnTo>
                    <a:lnTo>
                      <a:pt x="285836" y="860477"/>
                    </a:ln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FBF6CCFA-0B0C-4A7F-9DCE-B791FA5AA8B5}"/>
                </a:ext>
              </a:extLst>
            </p:cNvPr>
            <p:cNvGrpSpPr/>
            <p:nvPr/>
          </p:nvGrpSpPr>
          <p:grpSpPr>
            <a:xfrm>
              <a:off x="2059874" y="2136293"/>
              <a:ext cx="298721" cy="188299"/>
              <a:chOff x="297749" y="2136293"/>
              <a:chExt cx="298721" cy="188299"/>
            </a:xfrm>
          </p:grpSpPr>
          <p:sp>
            <p:nvSpPr>
              <p:cNvPr id="169" name="二等辺三角形 9">
                <a:extLst>
                  <a:ext uri="{FF2B5EF4-FFF2-40B4-BE49-F238E27FC236}">
                    <a16:creationId xmlns:a16="http://schemas.microsoft.com/office/drawing/2014/main" id="{4E492D33-24C4-4057-B92A-76231E39EE3C}"/>
                  </a:ext>
                </a:extLst>
              </p:cNvPr>
              <p:cNvSpPr/>
              <p:nvPr/>
            </p:nvSpPr>
            <p:spPr>
              <a:xfrm rot="6300000" flipH="1">
                <a:off x="416204" y="211915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70" name="二等辺三角形 9">
                <a:extLst>
                  <a:ext uri="{FF2B5EF4-FFF2-40B4-BE49-F238E27FC236}">
                    <a16:creationId xmlns:a16="http://schemas.microsoft.com/office/drawing/2014/main" id="{2B42BE5A-A5A9-42C8-96F0-623E58B93D97}"/>
                  </a:ext>
                </a:extLst>
              </p:cNvPr>
              <p:cNvSpPr/>
              <p:nvPr/>
            </p:nvSpPr>
            <p:spPr>
              <a:xfrm rot="5400000" flipH="1">
                <a:off x="314891" y="2221249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71" name="二等辺三角形 9">
                <a:extLst>
                  <a:ext uri="{FF2B5EF4-FFF2-40B4-BE49-F238E27FC236}">
                    <a16:creationId xmlns:a16="http://schemas.microsoft.com/office/drawing/2014/main" id="{83300CCD-91D4-4055-9A9F-EF59142AD779}"/>
                  </a:ext>
                </a:extLst>
              </p:cNvPr>
              <p:cNvSpPr/>
              <p:nvPr/>
            </p:nvSpPr>
            <p:spPr>
              <a:xfrm rot="7200000" flipH="1">
                <a:off x="507839" y="223596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9A3F65AC-5FA1-4246-B8CD-563A9B6C76F5}"/>
              </a:ext>
            </a:extLst>
          </p:cNvPr>
          <p:cNvGrpSpPr/>
          <p:nvPr/>
        </p:nvGrpSpPr>
        <p:grpSpPr>
          <a:xfrm>
            <a:off x="7149277" y="3760423"/>
            <a:ext cx="1411344" cy="2696131"/>
            <a:chOff x="3521604" y="1448191"/>
            <a:chExt cx="1674872" cy="3199556"/>
          </a:xfrm>
        </p:grpSpPr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CB3E1312-4FFE-4C76-B2E2-96AB68F17F71}"/>
                </a:ext>
              </a:extLst>
            </p:cNvPr>
            <p:cNvGrpSpPr/>
            <p:nvPr/>
          </p:nvGrpSpPr>
          <p:grpSpPr>
            <a:xfrm>
              <a:off x="3521604" y="3061312"/>
              <a:ext cx="757099" cy="273158"/>
              <a:chOff x="1504949" y="3001153"/>
              <a:chExt cx="757099" cy="273158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3F19E86A-77A9-4A97-A883-C2AB272BBA6B}"/>
                  </a:ext>
                </a:extLst>
              </p:cNvPr>
              <p:cNvSpPr/>
              <p:nvPr/>
            </p:nvSpPr>
            <p:spPr>
              <a:xfrm rot="5400000">
                <a:off x="1879787" y="2851044"/>
                <a:ext cx="160533" cy="603988"/>
              </a:xfrm>
              <a:custGeom>
                <a:avLst/>
                <a:gdLst>
                  <a:gd name="connsiteX0" fmla="*/ 78 w 160533"/>
                  <a:gd name="connsiteY0" fmla="*/ 73924 h 603988"/>
                  <a:gd name="connsiteX1" fmla="*/ 72481 w 160533"/>
                  <a:gd name="connsiteY1" fmla="*/ 1 h 603988"/>
                  <a:gd name="connsiteX2" fmla="*/ 160530 w 160533"/>
                  <a:gd name="connsiteY2" fmla="*/ 73198 h 603988"/>
                  <a:gd name="connsiteX3" fmla="*/ 135185 w 160533"/>
                  <a:gd name="connsiteY3" fmla="*/ 448381 h 603988"/>
                  <a:gd name="connsiteX4" fmla="*/ 137371 w 160533"/>
                  <a:gd name="connsiteY4" fmla="*/ 449855 h 603988"/>
                  <a:gd name="connsiteX5" fmla="*/ 160533 w 160533"/>
                  <a:gd name="connsiteY5" fmla="*/ 505773 h 603988"/>
                  <a:gd name="connsiteX6" fmla="*/ 160532 w 160533"/>
                  <a:gd name="connsiteY6" fmla="*/ 603988 h 603988"/>
                  <a:gd name="connsiteX7" fmla="*/ 2375 w 160533"/>
                  <a:gd name="connsiteY7" fmla="*/ 603988 h 603988"/>
                  <a:gd name="connsiteX8" fmla="*/ 2375 w 160533"/>
                  <a:gd name="connsiteY8" fmla="*/ 505773 h 603988"/>
                  <a:gd name="connsiteX9" fmla="*/ 25536 w 160533"/>
                  <a:gd name="connsiteY9" fmla="*/ 449855 h 603988"/>
                  <a:gd name="connsiteX10" fmla="*/ 39593 w 160533"/>
                  <a:gd name="connsiteY10" fmla="*/ 440378 h 603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0533" h="603988">
                    <a:moveTo>
                      <a:pt x="78" y="73924"/>
                    </a:moveTo>
                    <a:cubicBezTo>
                      <a:pt x="-1790" y="33867"/>
                      <a:pt x="30538" y="97"/>
                      <a:pt x="72481" y="1"/>
                    </a:cubicBezTo>
                    <a:cubicBezTo>
                      <a:pt x="114423" y="-96"/>
                      <a:pt x="158660" y="33142"/>
                      <a:pt x="160530" y="73198"/>
                    </a:cubicBezTo>
                    <a:lnTo>
                      <a:pt x="135185" y="448381"/>
                    </a:lnTo>
                    <a:lnTo>
                      <a:pt x="137371" y="449855"/>
                    </a:lnTo>
                    <a:cubicBezTo>
                      <a:pt x="151681" y="464166"/>
                      <a:pt x="160533" y="483936"/>
                      <a:pt x="160533" y="505773"/>
                    </a:cubicBezTo>
                    <a:cubicBezTo>
                      <a:pt x="160533" y="538511"/>
                      <a:pt x="160532" y="571250"/>
                      <a:pt x="160532" y="603988"/>
                    </a:cubicBezTo>
                    <a:lnTo>
                      <a:pt x="2375" y="603988"/>
                    </a:lnTo>
                    <a:lnTo>
                      <a:pt x="2375" y="505773"/>
                    </a:lnTo>
                    <a:cubicBezTo>
                      <a:pt x="2375" y="483936"/>
                      <a:pt x="11226" y="464166"/>
                      <a:pt x="25536" y="449855"/>
                    </a:cubicBezTo>
                    <a:lnTo>
                      <a:pt x="39593" y="440378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B6E6892A-D928-4CA7-BD4C-8C74811A18C7}"/>
                  </a:ext>
                </a:extLst>
              </p:cNvPr>
              <p:cNvGrpSpPr/>
              <p:nvPr/>
            </p:nvGrpSpPr>
            <p:grpSpPr>
              <a:xfrm>
                <a:off x="1518694" y="3001153"/>
                <a:ext cx="236284" cy="273158"/>
                <a:chOff x="3374730" y="1043189"/>
                <a:chExt cx="371582" cy="426453"/>
              </a:xfrm>
            </p:grpSpPr>
            <p:sp>
              <p:nvSpPr>
                <p:cNvPr id="220" name="台形 219">
                  <a:extLst>
                    <a:ext uri="{FF2B5EF4-FFF2-40B4-BE49-F238E27FC236}">
                      <a16:creationId xmlns:a16="http://schemas.microsoft.com/office/drawing/2014/main" id="{19A664AF-B477-4952-BDA7-4BFE67536D3B}"/>
                    </a:ext>
                  </a:extLst>
                </p:cNvPr>
                <p:cNvSpPr/>
                <p:nvPr/>
              </p:nvSpPr>
              <p:spPr>
                <a:xfrm rot="10800000">
                  <a:off x="3374730" y="1043189"/>
                  <a:ext cx="371582" cy="426453"/>
                </a:xfrm>
                <a:prstGeom prst="trapezoid">
                  <a:avLst>
                    <a:gd name="adj" fmla="val 19044"/>
                  </a:avLst>
                </a:prstGeom>
                <a:solidFill>
                  <a:srgbClr val="CCECFF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705EE245-97EB-4D1D-9C36-F3B0597C6DDD}"/>
                    </a:ext>
                  </a:extLst>
                </p:cNvPr>
                <p:cNvSpPr/>
                <p:nvPr/>
              </p:nvSpPr>
              <p:spPr>
                <a:xfrm rot="10800000">
                  <a:off x="3409502" y="1252739"/>
                  <a:ext cx="302038" cy="216903"/>
                </a:xfrm>
                <a:custGeom>
                  <a:avLst/>
                  <a:gdLst>
                    <a:gd name="connsiteX0" fmla="*/ 302038 w 302038"/>
                    <a:gd name="connsiteY0" fmla="*/ 216903 h 216903"/>
                    <a:gd name="connsiteX1" fmla="*/ 0 w 302038"/>
                    <a:gd name="connsiteY1" fmla="*/ 216903 h 216903"/>
                    <a:gd name="connsiteX2" fmla="*/ 35992 w 302038"/>
                    <a:gd name="connsiteY2" fmla="*/ 0 h 216903"/>
                    <a:gd name="connsiteX3" fmla="*/ 266046 w 302038"/>
                    <a:gd name="connsiteY3" fmla="*/ 0 h 216903"/>
                    <a:gd name="connsiteX4" fmla="*/ 302038 w 302038"/>
                    <a:gd name="connsiteY4" fmla="*/ 216903 h 2169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2038" h="216903">
                      <a:moveTo>
                        <a:pt x="302038" y="216903"/>
                      </a:moveTo>
                      <a:lnTo>
                        <a:pt x="0" y="216903"/>
                      </a:lnTo>
                      <a:lnTo>
                        <a:pt x="35992" y="0"/>
                      </a:lnTo>
                      <a:lnTo>
                        <a:pt x="266046" y="0"/>
                      </a:lnTo>
                      <a:lnTo>
                        <a:pt x="302038" y="216903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4" name="四角形: 上の 2 つの角を丸める 16">
                <a:extLst>
                  <a:ext uri="{FF2B5EF4-FFF2-40B4-BE49-F238E27FC236}">
                    <a16:creationId xmlns:a16="http://schemas.microsoft.com/office/drawing/2014/main" id="{E890C2C2-74B2-4EB2-9AFC-976D5AD22787}"/>
                  </a:ext>
                </a:extLst>
              </p:cNvPr>
              <p:cNvSpPr/>
              <p:nvPr/>
            </p:nvSpPr>
            <p:spPr>
              <a:xfrm rot="17085545">
                <a:off x="1691802" y="3049650"/>
                <a:ext cx="61212" cy="87409"/>
              </a:xfrm>
              <a:custGeom>
                <a:avLst/>
                <a:gdLst>
                  <a:gd name="connsiteX0" fmla="*/ 30606 w 61211"/>
                  <a:gd name="connsiteY0" fmla="*/ 0 h 87409"/>
                  <a:gd name="connsiteX1" fmla="*/ 30606 w 61211"/>
                  <a:gd name="connsiteY1" fmla="*/ 0 h 87409"/>
                  <a:gd name="connsiteX2" fmla="*/ 61212 w 61211"/>
                  <a:gd name="connsiteY2" fmla="*/ 30606 h 87409"/>
                  <a:gd name="connsiteX3" fmla="*/ 61211 w 61211"/>
                  <a:gd name="connsiteY3" fmla="*/ 87409 h 87409"/>
                  <a:gd name="connsiteX4" fmla="*/ 61211 w 61211"/>
                  <a:gd name="connsiteY4" fmla="*/ 87409 h 87409"/>
                  <a:gd name="connsiteX5" fmla="*/ 0 w 61211"/>
                  <a:gd name="connsiteY5" fmla="*/ 87409 h 87409"/>
                  <a:gd name="connsiteX6" fmla="*/ 0 w 61211"/>
                  <a:gd name="connsiteY6" fmla="*/ 87409 h 87409"/>
                  <a:gd name="connsiteX7" fmla="*/ 0 w 61211"/>
                  <a:gd name="connsiteY7" fmla="*/ 30606 h 87409"/>
                  <a:gd name="connsiteX8" fmla="*/ 30606 w 61211"/>
                  <a:gd name="connsiteY8" fmla="*/ 0 h 87409"/>
                  <a:gd name="connsiteX0" fmla="*/ 0 w 91440"/>
                  <a:gd name="connsiteY0" fmla="*/ 87409 h 178849"/>
                  <a:gd name="connsiteX1" fmla="*/ 0 w 91440"/>
                  <a:gd name="connsiteY1" fmla="*/ 30606 h 178849"/>
                  <a:gd name="connsiteX2" fmla="*/ 30606 w 91440"/>
                  <a:gd name="connsiteY2" fmla="*/ 0 h 178849"/>
                  <a:gd name="connsiteX3" fmla="*/ 30606 w 91440"/>
                  <a:gd name="connsiteY3" fmla="*/ 0 h 178849"/>
                  <a:gd name="connsiteX4" fmla="*/ 61212 w 91440"/>
                  <a:gd name="connsiteY4" fmla="*/ 30606 h 178849"/>
                  <a:gd name="connsiteX5" fmla="*/ 61211 w 91440"/>
                  <a:gd name="connsiteY5" fmla="*/ 87409 h 178849"/>
                  <a:gd name="connsiteX6" fmla="*/ 61211 w 91440"/>
                  <a:gd name="connsiteY6" fmla="*/ 87409 h 178849"/>
                  <a:gd name="connsiteX7" fmla="*/ 0 w 91440"/>
                  <a:gd name="connsiteY7" fmla="*/ 87409 h 178849"/>
                  <a:gd name="connsiteX8" fmla="*/ 91440 w 91440"/>
                  <a:gd name="connsiteY8" fmla="*/ 178849 h 17884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  <a:gd name="connsiteX7" fmla="*/ 0 w 61212"/>
                  <a:gd name="connsiteY7" fmla="*/ 87409 h 87409"/>
                  <a:gd name="connsiteX0" fmla="*/ 0 w 61212"/>
                  <a:gd name="connsiteY0" fmla="*/ 87409 h 87409"/>
                  <a:gd name="connsiteX1" fmla="*/ 0 w 61212"/>
                  <a:gd name="connsiteY1" fmla="*/ 30606 h 87409"/>
                  <a:gd name="connsiteX2" fmla="*/ 30606 w 61212"/>
                  <a:gd name="connsiteY2" fmla="*/ 0 h 87409"/>
                  <a:gd name="connsiteX3" fmla="*/ 30606 w 61212"/>
                  <a:gd name="connsiteY3" fmla="*/ 0 h 87409"/>
                  <a:gd name="connsiteX4" fmla="*/ 61212 w 61212"/>
                  <a:gd name="connsiteY4" fmla="*/ 30606 h 87409"/>
                  <a:gd name="connsiteX5" fmla="*/ 61211 w 61212"/>
                  <a:gd name="connsiteY5" fmla="*/ 87409 h 87409"/>
                  <a:gd name="connsiteX6" fmla="*/ 61211 w 61212"/>
                  <a:gd name="connsiteY6" fmla="*/ 87409 h 87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212" h="87409">
                    <a:moveTo>
                      <a:pt x="0" y="87409"/>
                    </a:moveTo>
                    <a:lnTo>
                      <a:pt x="0" y="30606"/>
                    </a:lnTo>
                    <a:cubicBezTo>
                      <a:pt x="0" y="13703"/>
                      <a:pt x="13703" y="0"/>
                      <a:pt x="30606" y="0"/>
                    </a:cubicBezTo>
                    <a:lnTo>
                      <a:pt x="30606" y="0"/>
                    </a:lnTo>
                    <a:cubicBezTo>
                      <a:pt x="47509" y="0"/>
                      <a:pt x="61212" y="13703"/>
                      <a:pt x="61212" y="30606"/>
                    </a:cubicBezTo>
                    <a:cubicBezTo>
                      <a:pt x="61212" y="49540"/>
                      <a:pt x="61211" y="68475"/>
                      <a:pt x="61211" y="87409"/>
                    </a:cubicBezTo>
                    <a:lnTo>
                      <a:pt x="61211" y="87409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283E8C1C-610B-4E5D-BA3F-70256D82233B}"/>
                  </a:ext>
                </a:extLst>
              </p:cNvPr>
              <p:cNvGrpSpPr/>
              <p:nvPr/>
            </p:nvGrpSpPr>
            <p:grpSpPr>
              <a:xfrm>
                <a:off x="1504949" y="3072777"/>
                <a:ext cx="70432" cy="153823"/>
                <a:chOff x="1092190" y="3083717"/>
                <a:chExt cx="105558" cy="202409"/>
              </a:xfrm>
            </p:grpSpPr>
            <p:sp>
              <p:nvSpPr>
                <p:cNvPr id="216" name="四角形: 上の 2 つの角を丸める 215">
                  <a:extLst>
                    <a:ext uri="{FF2B5EF4-FFF2-40B4-BE49-F238E27FC236}">
                      <a16:creationId xmlns:a16="http://schemas.microsoft.com/office/drawing/2014/main" id="{D3FA24F3-72A2-4471-9C5A-57CE741962FA}"/>
                    </a:ext>
                  </a:extLst>
                </p:cNvPr>
                <p:cNvSpPr/>
                <p:nvPr/>
              </p:nvSpPr>
              <p:spPr>
                <a:xfrm rot="16200000">
                  <a:off x="1113400" y="3062507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7" name="四角形: 上の 2 つの角を丸める 216">
                  <a:extLst>
                    <a:ext uri="{FF2B5EF4-FFF2-40B4-BE49-F238E27FC236}">
                      <a16:creationId xmlns:a16="http://schemas.microsoft.com/office/drawing/2014/main" id="{DCA64968-7C01-442E-ACBA-C99562AF5FA4}"/>
                    </a:ext>
                  </a:extLst>
                </p:cNvPr>
                <p:cNvSpPr/>
                <p:nvPr/>
              </p:nvSpPr>
              <p:spPr>
                <a:xfrm rot="16200000">
                  <a:off x="1118754" y="3114895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四角形: 上の 2 つの角を丸める 217">
                  <a:extLst>
                    <a:ext uri="{FF2B5EF4-FFF2-40B4-BE49-F238E27FC236}">
                      <a16:creationId xmlns:a16="http://schemas.microsoft.com/office/drawing/2014/main" id="{61522A40-7B16-4F9C-A317-F7FBDD9D32D9}"/>
                    </a:ext>
                  </a:extLst>
                </p:cNvPr>
                <p:cNvSpPr/>
                <p:nvPr/>
              </p:nvSpPr>
              <p:spPr>
                <a:xfrm rot="16200000">
                  <a:off x="1124107" y="3167282"/>
                  <a:ext cx="50367" cy="9278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四角形: 上の 2 つの角を丸める 218">
                  <a:extLst>
                    <a:ext uri="{FF2B5EF4-FFF2-40B4-BE49-F238E27FC236}">
                      <a16:creationId xmlns:a16="http://schemas.microsoft.com/office/drawing/2014/main" id="{C6454734-FF93-4AE3-B750-E77CCF264B91}"/>
                    </a:ext>
                  </a:extLst>
                </p:cNvPr>
                <p:cNvSpPr/>
                <p:nvPr/>
              </p:nvSpPr>
              <p:spPr>
                <a:xfrm rot="16200000">
                  <a:off x="1135806" y="3224184"/>
                  <a:ext cx="47766" cy="7611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9B1CC53D-FECD-4526-B183-AB1A7C327F35}"/>
                </a:ext>
              </a:extLst>
            </p:cNvPr>
            <p:cNvSpPr/>
            <p:nvPr/>
          </p:nvSpPr>
          <p:spPr>
            <a:xfrm rot="2700000">
              <a:off x="3984617" y="2827939"/>
              <a:ext cx="411097" cy="654161"/>
            </a:xfrm>
            <a:custGeom>
              <a:avLst/>
              <a:gdLst>
                <a:gd name="connsiteX0" fmla="*/ 245138 w 411097"/>
                <a:gd name="connsiteY0" fmla="*/ 9281 h 772265"/>
                <a:gd name="connsiteX1" fmla="*/ 291109 w 411097"/>
                <a:gd name="connsiteY1" fmla="*/ 0 h 772265"/>
                <a:gd name="connsiteX2" fmla="*/ 409213 w 411097"/>
                <a:gd name="connsiteY2" fmla="*/ 118104 h 772265"/>
                <a:gd name="connsiteX3" fmla="*/ 409212 w 411097"/>
                <a:gd name="connsiteY3" fmla="*/ 454958 h 772265"/>
                <a:gd name="connsiteX4" fmla="*/ 411097 w 411097"/>
                <a:gd name="connsiteY4" fmla="*/ 460964 h 772265"/>
                <a:gd name="connsiteX5" fmla="*/ 409212 w 411097"/>
                <a:gd name="connsiteY5" fmla="*/ 477395 h 772265"/>
                <a:gd name="connsiteX6" fmla="*/ 409212 w 411097"/>
                <a:gd name="connsiteY6" fmla="*/ 486562 h 772265"/>
                <a:gd name="connsiteX7" fmla="*/ 408160 w 411097"/>
                <a:gd name="connsiteY7" fmla="*/ 486562 h 772265"/>
                <a:gd name="connsiteX8" fmla="*/ 406016 w 411097"/>
                <a:gd name="connsiteY8" fmla="*/ 505246 h 772265"/>
                <a:gd name="connsiteX9" fmla="*/ 382164 w 411097"/>
                <a:gd name="connsiteY9" fmla="*/ 552463 h 772265"/>
                <a:gd name="connsiteX10" fmla="*/ 100497 w 411097"/>
                <a:gd name="connsiteY10" fmla="*/ 772265 h 772265"/>
                <a:gd name="connsiteX11" fmla="*/ 0 w 411097"/>
                <a:gd name="connsiteY11" fmla="*/ 653719 h 772265"/>
                <a:gd name="connsiteX12" fmla="*/ 148602 w 411097"/>
                <a:gd name="connsiteY12" fmla="*/ 464891 h 772265"/>
                <a:gd name="connsiteX13" fmla="*/ 173005 w 411097"/>
                <a:gd name="connsiteY13" fmla="*/ 435117 h 772265"/>
                <a:gd name="connsiteX14" fmla="*/ 173005 w 411097"/>
                <a:gd name="connsiteY14" fmla="*/ 118104 h 772265"/>
                <a:gd name="connsiteX15" fmla="*/ 245138 w 411097"/>
                <a:gd name="connsiteY15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15" fmla="*/ 382549 w 411097"/>
                <a:gd name="connsiteY15" fmla="*/ 91440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14" fmla="*/ 245138 w 411097"/>
                <a:gd name="connsiteY14" fmla="*/ 9281 h 772265"/>
                <a:gd name="connsiteX0" fmla="*/ 291109 w 411097"/>
                <a:gd name="connsiteY0" fmla="*/ 0 h 772265"/>
                <a:gd name="connsiteX1" fmla="*/ 409213 w 411097"/>
                <a:gd name="connsiteY1" fmla="*/ 118104 h 772265"/>
                <a:gd name="connsiteX2" fmla="*/ 409212 w 411097"/>
                <a:gd name="connsiteY2" fmla="*/ 454958 h 772265"/>
                <a:gd name="connsiteX3" fmla="*/ 411097 w 411097"/>
                <a:gd name="connsiteY3" fmla="*/ 460964 h 772265"/>
                <a:gd name="connsiteX4" fmla="*/ 409212 w 411097"/>
                <a:gd name="connsiteY4" fmla="*/ 477395 h 772265"/>
                <a:gd name="connsiteX5" fmla="*/ 409212 w 411097"/>
                <a:gd name="connsiteY5" fmla="*/ 486562 h 772265"/>
                <a:gd name="connsiteX6" fmla="*/ 408160 w 411097"/>
                <a:gd name="connsiteY6" fmla="*/ 486562 h 772265"/>
                <a:gd name="connsiteX7" fmla="*/ 406016 w 411097"/>
                <a:gd name="connsiteY7" fmla="*/ 505246 h 772265"/>
                <a:gd name="connsiteX8" fmla="*/ 382164 w 411097"/>
                <a:gd name="connsiteY8" fmla="*/ 552463 h 772265"/>
                <a:gd name="connsiteX9" fmla="*/ 100497 w 411097"/>
                <a:gd name="connsiteY9" fmla="*/ 772265 h 772265"/>
                <a:gd name="connsiteX10" fmla="*/ 0 w 411097"/>
                <a:gd name="connsiteY10" fmla="*/ 653719 h 772265"/>
                <a:gd name="connsiteX11" fmla="*/ 148602 w 411097"/>
                <a:gd name="connsiteY11" fmla="*/ 464891 h 772265"/>
                <a:gd name="connsiteX12" fmla="*/ 173005 w 411097"/>
                <a:gd name="connsiteY12" fmla="*/ 435117 h 772265"/>
                <a:gd name="connsiteX13" fmla="*/ 173005 w 411097"/>
                <a:gd name="connsiteY13" fmla="*/ 118104 h 772265"/>
                <a:gd name="connsiteX0" fmla="*/ 409213 w 411097"/>
                <a:gd name="connsiteY0" fmla="*/ 0 h 654161"/>
                <a:gd name="connsiteX1" fmla="*/ 409212 w 411097"/>
                <a:gd name="connsiteY1" fmla="*/ 336854 h 654161"/>
                <a:gd name="connsiteX2" fmla="*/ 411097 w 411097"/>
                <a:gd name="connsiteY2" fmla="*/ 342860 h 654161"/>
                <a:gd name="connsiteX3" fmla="*/ 409212 w 411097"/>
                <a:gd name="connsiteY3" fmla="*/ 359291 h 654161"/>
                <a:gd name="connsiteX4" fmla="*/ 409212 w 411097"/>
                <a:gd name="connsiteY4" fmla="*/ 368458 h 654161"/>
                <a:gd name="connsiteX5" fmla="*/ 408160 w 411097"/>
                <a:gd name="connsiteY5" fmla="*/ 368458 h 654161"/>
                <a:gd name="connsiteX6" fmla="*/ 406016 w 411097"/>
                <a:gd name="connsiteY6" fmla="*/ 387142 h 654161"/>
                <a:gd name="connsiteX7" fmla="*/ 382164 w 411097"/>
                <a:gd name="connsiteY7" fmla="*/ 434359 h 654161"/>
                <a:gd name="connsiteX8" fmla="*/ 100497 w 411097"/>
                <a:gd name="connsiteY8" fmla="*/ 654161 h 654161"/>
                <a:gd name="connsiteX9" fmla="*/ 0 w 411097"/>
                <a:gd name="connsiteY9" fmla="*/ 535615 h 654161"/>
                <a:gd name="connsiteX10" fmla="*/ 148602 w 411097"/>
                <a:gd name="connsiteY10" fmla="*/ 346787 h 654161"/>
                <a:gd name="connsiteX11" fmla="*/ 173005 w 411097"/>
                <a:gd name="connsiteY11" fmla="*/ 317013 h 654161"/>
                <a:gd name="connsiteX12" fmla="*/ 173005 w 411097"/>
                <a:gd name="connsiteY12" fmla="*/ 0 h 654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1097" h="654161">
                  <a:moveTo>
                    <a:pt x="409213" y="0"/>
                  </a:moveTo>
                  <a:cubicBezTo>
                    <a:pt x="409213" y="112285"/>
                    <a:pt x="409212" y="224569"/>
                    <a:pt x="409212" y="336854"/>
                  </a:cubicBezTo>
                  <a:lnTo>
                    <a:pt x="411097" y="342860"/>
                  </a:lnTo>
                  <a:lnTo>
                    <a:pt x="409212" y="359291"/>
                  </a:lnTo>
                  <a:lnTo>
                    <a:pt x="409212" y="368458"/>
                  </a:lnTo>
                  <a:lnTo>
                    <a:pt x="408160" y="368458"/>
                  </a:lnTo>
                  <a:lnTo>
                    <a:pt x="406016" y="387142"/>
                  </a:lnTo>
                  <a:cubicBezTo>
                    <a:pt x="401254" y="402457"/>
                    <a:pt x="393364" y="418262"/>
                    <a:pt x="382164" y="434359"/>
                  </a:cubicBezTo>
                  <a:lnTo>
                    <a:pt x="100497" y="654161"/>
                  </a:lnTo>
                  <a:lnTo>
                    <a:pt x="0" y="535615"/>
                  </a:lnTo>
                  <a:cubicBezTo>
                    <a:pt x="59914" y="465648"/>
                    <a:pt x="99068" y="409730"/>
                    <a:pt x="148602" y="346787"/>
                  </a:cubicBezTo>
                  <a:lnTo>
                    <a:pt x="173005" y="317013"/>
                  </a:lnTo>
                  <a:lnTo>
                    <a:pt x="173005" y="0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台形 186">
              <a:extLst>
                <a:ext uri="{FF2B5EF4-FFF2-40B4-BE49-F238E27FC236}">
                  <a16:creationId xmlns:a16="http://schemas.microsoft.com/office/drawing/2014/main" id="{880AAC0E-62A5-4035-9236-4521298C1611}"/>
                </a:ext>
              </a:extLst>
            </p:cNvPr>
            <p:cNvSpPr/>
            <p:nvPr/>
          </p:nvSpPr>
          <p:spPr>
            <a:xfrm rot="10800000">
              <a:off x="4325758" y="3940177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1EED4DAF-6C66-4057-BDA9-85EDC65768B7}"/>
                </a:ext>
              </a:extLst>
            </p:cNvPr>
            <p:cNvSpPr/>
            <p:nvPr/>
          </p:nvSpPr>
          <p:spPr>
            <a:xfrm>
              <a:off x="4174301" y="444011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台形 188">
              <a:extLst>
                <a:ext uri="{FF2B5EF4-FFF2-40B4-BE49-F238E27FC236}">
                  <a16:creationId xmlns:a16="http://schemas.microsoft.com/office/drawing/2014/main" id="{06012E99-D0D9-44F4-9503-DFF7A04EF3D9}"/>
                </a:ext>
              </a:extLst>
            </p:cNvPr>
            <p:cNvSpPr/>
            <p:nvPr/>
          </p:nvSpPr>
          <p:spPr>
            <a:xfrm rot="10800000">
              <a:off x="4384829" y="3975518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38B4A8EC-FCAB-4462-9264-9FEABD6E4BD6}"/>
                </a:ext>
              </a:extLst>
            </p:cNvPr>
            <p:cNvSpPr/>
            <p:nvPr/>
          </p:nvSpPr>
          <p:spPr>
            <a:xfrm>
              <a:off x="4233371" y="447545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台形 190">
              <a:extLst>
                <a:ext uri="{FF2B5EF4-FFF2-40B4-BE49-F238E27FC236}">
                  <a16:creationId xmlns:a16="http://schemas.microsoft.com/office/drawing/2014/main" id="{9B260656-7841-485D-88EF-AE33435BB063}"/>
                </a:ext>
              </a:extLst>
            </p:cNvPr>
            <p:cNvSpPr/>
            <p:nvPr/>
          </p:nvSpPr>
          <p:spPr>
            <a:xfrm rot="10800000">
              <a:off x="4209081" y="355282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台形 191">
              <a:extLst>
                <a:ext uri="{FF2B5EF4-FFF2-40B4-BE49-F238E27FC236}">
                  <a16:creationId xmlns:a16="http://schemas.microsoft.com/office/drawing/2014/main" id="{E7945468-95A2-4F53-8847-A1BFF4B2F908}"/>
                </a:ext>
              </a:extLst>
            </p:cNvPr>
            <p:cNvSpPr/>
            <p:nvPr/>
          </p:nvSpPr>
          <p:spPr>
            <a:xfrm rot="10800000">
              <a:off x="4280519" y="3590921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台形 192">
              <a:extLst>
                <a:ext uri="{FF2B5EF4-FFF2-40B4-BE49-F238E27FC236}">
                  <a16:creationId xmlns:a16="http://schemas.microsoft.com/office/drawing/2014/main" id="{587B263F-0CBE-4FCB-BD8F-94BE5425EB93}"/>
                </a:ext>
              </a:extLst>
            </p:cNvPr>
            <p:cNvSpPr/>
            <p:nvPr/>
          </p:nvSpPr>
          <p:spPr>
            <a:xfrm>
              <a:off x="4343395" y="2538555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四角形: 上の 2 つの角を丸める 193">
              <a:extLst>
                <a:ext uri="{FF2B5EF4-FFF2-40B4-BE49-F238E27FC236}">
                  <a16:creationId xmlns:a16="http://schemas.microsoft.com/office/drawing/2014/main" id="{67717CE3-7419-40DF-A8B2-54F2AA828BBC}"/>
                </a:ext>
              </a:extLst>
            </p:cNvPr>
            <p:cNvSpPr/>
            <p:nvPr/>
          </p:nvSpPr>
          <p:spPr>
            <a:xfrm>
              <a:off x="4190995" y="2759569"/>
              <a:ext cx="517944" cy="840881"/>
            </a:xfrm>
            <a:prstGeom prst="round2SameRect">
              <a:avLst>
                <a:gd name="adj1" fmla="val 46872"/>
                <a:gd name="adj2" fmla="val 0"/>
              </a:avLst>
            </a:pr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">
              <a:extLst>
                <a:ext uri="{FF2B5EF4-FFF2-40B4-BE49-F238E27FC236}">
                  <a16:creationId xmlns:a16="http://schemas.microsoft.com/office/drawing/2014/main" id="{5F587389-85E6-4C33-93DB-961939CA2592}"/>
                </a:ext>
              </a:extLst>
            </p:cNvPr>
            <p:cNvSpPr/>
            <p:nvPr/>
          </p:nvSpPr>
          <p:spPr>
            <a:xfrm rot="1800000">
              <a:off x="3857454" y="1822747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BC2D1D1B-F843-4482-8853-97D7F57AE94A}"/>
                </a:ext>
              </a:extLst>
            </p:cNvPr>
            <p:cNvSpPr/>
            <p:nvPr/>
          </p:nvSpPr>
          <p:spPr>
            <a:xfrm rot="1800000">
              <a:off x="3931590" y="1492546"/>
              <a:ext cx="1112808" cy="1204554"/>
            </a:xfrm>
            <a:custGeom>
              <a:avLst/>
              <a:gdLst>
                <a:gd name="connsiteX0" fmla="*/ 237851 w 1112808"/>
                <a:gd name="connsiteY0" fmla="*/ 92135 h 1204554"/>
                <a:gd name="connsiteX1" fmla="*/ 539478 w 1112808"/>
                <a:gd name="connsiteY1" fmla="*/ 0 h 1204554"/>
                <a:gd name="connsiteX2" fmla="*/ 573330 w 1112808"/>
                <a:gd name="connsiteY2" fmla="*/ 0 h 1204554"/>
                <a:gd name="connsiteX3" fmla="*/ 1112808 w 1112808"/>
                <a:gd name="connsiteY3" fmla="*/ 539478 h 1204554"/>
                <a:gd name="connsiteX4" fmla="*/ 1112808 w 1112808"/>
                <a:gd name="connsiteY4" fmla="*/ 665076 h 1204554"/>
                <a:gd name="connsiteX5" fmla="*/ 573330 w 1112808"/>
                <a:gd name="connsiteY5" fmla="*/ 1204554 h 1204554"/>
                <a:gd name="connsiteX6" fmla="*/ 539478 w 1112808"/>
                <a:gd name="connsiteY6" fmla="*/ 1204554 h 1204554"/>
                <a:gd name="connsiteX7" fmla="*/ 329489 w 1112808"/>
                <a:gd name="connsiteY7" fmla="*/ 1162159 h 1204554"/>
                <a:gd name="connsiteX8" fmla="*/ 314354 w 1112808"/>
                <a:gd name="connsiteY8" fmla="*/ 1153944 h 1204554"/>
                <a:gd name="connsiteX9" fmla="*/ 350200 w 1112808"/>
                <a:gd name="connsiteY9" fmla="*/ 1118440 h 1204554"/>
                <a:gd name="connsiteX10" fmla="*/ 376284 w 1112808"/>
                <a:gd name="connsiteY10" fmla="*/ 985049 h 1204554"/>
                <a:gd name="connsiteX11" fmla="*/ 134649 w 1112808"/>
                <a:gd name="connsiteY11" fmla="*/ 871036 h 1204554"/>
                <a:gd name="connsiteX12" fmla="*/ 61501 w 1112808"/>
                <a:gd name="connsiteY12" fmla="*/ 904684 h 1204554"/>
                <a:gd name="connsiteX13" fmla="*/ 59531 w 1112808"/>
                <a:gd name="connsiteY13" fmla="*/ 906635 h 1204554"/>
                <a:gd name="connsiteX14" fmla="*/ 42395 w 1112808"/>
                <a:gd name="connsiteY14" fmla="*/ 875065 h 1204554"/>
                <a:gd name="connsiteX15" fmla="*/ 0 w 1112808"/>
                <a:gd name="connsiteY15" fmla="*/ 665076 h 1204554"/>
                <a:gd name="connsiteX16" fmla="*/ 0 w 1112808"/>
                <a:gd name="connsiteY16" fmla="*/ 539478 h 1204554"/>
                <a:gd name="connsiteX17" fmla="*/ 237851 w 1112808"/>
                <a:gd name="connsiteY17" fmla="*/ 92135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12808" h="1204554">
                  <a:moveTo>
                    <a:pt x="237851" y="92135"/>
                  </a:moveTo>
                  <a:cubicBezTo>
                    <a:pt x="323952" y="33966"/>
                    <a:pt x="427749" y="0"/>
                    <a:pt x="539478" y="0"/>
                  </a:cubicBezTo>
                  <a:lnTo>
                    <a:pt x="573330" y="0"/>
                  </a:lnTo>
                  <a:cubicBezTo>
                    <a:pt x="871275" y="0"/>
                    <a:pt x="1112808" y="241533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314354" y="1153944"/>
                  </a:lnTo>
                  <a:lnTo>
                    <a:pt x="350200" y="1118440"/>
                  </a:lnTo>
                  <a:cubicBezTo>
                    <a:pt x="377753" y="1078708"/>
                    <a:pt x="388625" y="1031105"/>
                    <a:pt x="376284" y="985049"/>
                  </a:cubicBezTo>
                  <a:cubicBezTo>
                    <a:pt x="351603" y="892936"/>
                    <a:pt x="243419" y="841891"/>
                    <a:pt x="134649" y="871036"/>
                  </a:cubicBezTo>
                  <a:cubicBezTo>
                    <a:pt x="107456" y="878322"/>
                    <a:pt x="82802" y="889930"/>
                    <a:pt x="61501" y="904684"/>
                  </a:cubicBezTo>
                  <a:lnTo>
                    <a:pt x="59531" y="906635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353262"/>
                    <a:pt x="94349" y="189083"/>
                    <a:pt x="237851" y="9213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B20FE97B-B686-4DC5-A459-AD6C0069D230}"/>
                </a:ext>
              </a:extLst>
            </p:cNvPr>
            <p:cNvSpPr/>
            <p:nvPr/>
          </p:nvSpPr>
          <p:spPr>
            <a:xfrm rot="1800000">
              <a:off x="4058773" y="1813584"/>
              <a:ext cx="175927" cy="113064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月 197">
              <a:extLst>
                <a:ext uri="{FF2B5EF4-FFF2-40B4-BE49-F238E27FC236}">
                  <a16:creationId xmlns:a16="http://schemas.microsoft.com/office/drawing/2014/main" id="{C9A67C83-5C3F-48A4-9895-7ACBE1F8313E}"/>
                </a:ext>
              </a:extLst>
            </p:cNvPr>
            <p:cNvSpPr/>
            <p:nvPr/>
          </p:nvSpPr>
          <p:spPr>
            <a:xfrm rot="7200000">
              <a:off x="4219691" y="1608577"/>
              <a:ext cx="64291" cy="229300"/>
            </a:xfrm>
            <a:prstGeom prst="moon">
              <a:avLst>
                <a:gd name="adj" fmla="val 8254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CDDF3F60-14B4-44FE-B311-E6AF4DC65AD8}"/>
                </a:ext>
              </a:extLst>
            </p:cNvPr>
            <p:cNvSpPr/>
            <p:nvPr/>
          </p:nvSpPr>
          <p:spPr>
            <a:xfrm rot="10800000">
              <a:off x="4194885" y="1448191"/>
              <a:ext cx="1001591" cy="1070444"/>
            </a:xfrm>
            <a:custGeom>
              <a:avLst/>
              <a:gdLst>
                <a:gd name="connsiteX0" fmla="*/ 180200 w 1001591"/>
                <a:gd name="connsiteY0" fmla="*/ 934338 h 1070444"/>
                <a:gd name="connsiteX1" fmla="*/ 123744 w 1001591"/>
                <a:gd name="connsiteY1" fmla="*/ 796400 h 1070444"/>
                <a:gd name="connsiteX2" fmla="*/ 128374 w 1001591"/>
                <a:gd name="connsiteY2" fmla="*/ 759261 h 1070444"/>
                <a:gd name="connsiteX3" fmla="*/ 105403 w 1001591"/>
                <a:gd name="connsiteY3" fmla="*/ 749794 h 1070444"/>
                <a:gd name="connsiteX4" fmla="*/ 59063 w 1001591"/>
                <a:gd name="connsiteY4" fmla="*/ 713727 h 1070444"/>
                <a:gd name="connsiteX5" fmla="*/ 18571 w 1001591"/>
                <a:gd name="connsiteY5" fmla="*/ 542509 h 1070444"/>
                <a:gd name="connsiteX6" fmla="*/ 92726 w 1001591"/>
                <a:gd name="connsiteY6" fmla="*/ 629068 h 1070444"/>
                <a:gd name="connsiteX7" fmla="*/ 76895 w 1001591"/>
                <a:gd name="connsiteY7" fmla="*/ 570936 h 1070444"/>
                <a:gd name="connsiteX8" fmla="*/ 259960 w 1001591"/>
                <a:gd name="connsiteY8" fmla="*/ 25322 h 1070444"/>
                <a:gd name="connsiteX9" fmla="*/ 279761 w 1001591"/>
                <a:gd name="connsiteY9" fmla="*/ 10989 h 1070444"/>
                <a:gd name="connsiteX10" fmla="*/ 288961 w 1001591"/>
                <a:gd name="connsiteY10" fmla="*/ 8666 h 1070444"/>
                <a:gd name="connsiteX11" fmla="*/ 714222 w 1001591"/>
                <a:gd name="connsiteY11" fmla="*/ 58090 h 1070444"/>
                <a:gd name="connsiteX12" fmla="*/ 733838 w 1001591"/>
                <a:gd name="connsiteY12" fmla="*/ 67397 h 1070444"/>
                <a:gd name="connsiteX13" fmla="*/ 733170 w 1001591"/>
                <a:gd name="connsiteY13" fmla="*/ 125698 h 1070444"/>
                <a:gd name="connsiteX14" fmla="*/ 694121 w 1001591"/>
                <a:gd name="connsiteY14" fmla="*/ 361670 h 1070444"/>
                <a:gd name="connsiteX15" fmla="*/ 574042 w 1001591"/>
                <a:gd name="connsiteY15" fmla="*/ 652072 h 1070444"/>
                <a:gd name="connsiteX16" fmla="*/ 548028 w 1001591"/>
                <a:gd name="connsiteY16" fmla="*/ 690060 h 1070444"/>
                <a:gd name="connsiteX17" fmla="*/ 603616 w 1001591"/>
                <a:gd name="connsiteY17" fmla="*/ 710368 h 1070444"/>
                <a:gd name="connsiteX18" fmla="*/ 769643 w 1001591"/>
                <a:gd name="connsiteY18" fmla="*/ 794036 h 1070444"/>
                <a:gd name="connsiteX19" fmla="*/ 925115 w 1001591"/>
                <a:gd name="connsiteY19" fmla="*/ 895986 h 1070444"/>
                <a:gd name="connsiteX20" fmla="*/ 1001591 w 1001591"/>
                <a:gd name="connsiteY20" fmla="*/ 960000 h 1070444"/>
                <a:gd name="connsiteX21" fmla="*/ 955088 w 1001591"/>
                <a:gd name="connsiteY21" fmla="*/ 993662 h 1070444"/>
                <a:gd name="connsiteX22" fmla="*/ 403153 w 1001591"/>
                <a:gd name="connsiteY22" fmla="*/ 1007286 h 1070444"/>
                <a:gd name="connsiteX23" fmla="*/ 261030 w 1001591"/>
                <a:gd name="connsiteY23" fmla="*/ 908252 h 1070444"/>
                <a:gd name="connsiteX24" fmla="*/ 208895 w 1001591"/>
                <a:gd name="connsiteY24" fmla="*/ 851701 h 1070444"/>
                <a:gd name="connsiteX25" fmla="*/ 216181 w 1001591"/>
                <a:gd name="connsiteY25" fmla="*/ 946102 h 1070444"/>
                <a:gd name="connsiteX26" fmla="*/ 180200 w 1001591"/>
                <a:gd name="connsiteY26" fmla="*/ 934338 h 107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01591" h="1070444">
                  <a:moveTo>
                    <a:pt x="180200" y="934338"/>
                  </a:moveTo>
                  <a:cubicBezTo>
                    <a:pt x="147023" y="911612"/>
                    <a:pt x="123744" y="858408"/>
                    <a:pt x="123744" y="796400"/>
                  </a:cubicBezTo>
                  <a:lnTo>
                    <a:pt x="128374" y="759261"/>
                  </a:lnTo>
                  <a:lnTo>
                    <a:pt x="105403" y="749794"/>
                  </a:lnTo>
                  <a:cubicBezTo>
                    <a:pt x="89431" y="740437"/>
                    <a:pt x="73679" y="728342"/>
                    <a:pt x="59063" y="713727"/>
                  </a:cubicBezTo>
                  <a:cubicBezTo>
                    <a:pt x="601" y="655265"/>
                    <a:pt x="-17529" y="578608"/>
                    <a:pt x="18571" y="542509"/>
                  </a:cubicBezTo>
                  <a:lnTo>
                    <a:pt x="92726" y="629068"/>
                  </a:lnTo>
                  <a:lnTo>
                    <a:pt x="76895" y="570936"/>
                  </a:lnTo>
                  <a:cubicBezTo>
                    <a:pt x="40165" y="369612"/>
                    <a:pt x="107870" y="161516"/>
                    <a:pt x="259960" y="25322"/>
                  </a:cubicBezTo>
                  <a:lnTo>
                    <a:pt x="279761" y="10989"/>
                  </a:lnTo>
                  <a:lnTo>
                    <a:pt x="288961" y="8666"/>
                  </a:lnTo>
                  <a:cubicBezTo>
                    <a:pt x="422609" y="-11815"/>
                    <a:pt x="570303" y="3749"/>
                    <a:pt x="714222" y="58090"/>
                  </a:cubicBezTo>
                  <a:lnTo>
                    <a:pt x="733838" y="67397"/>
                  </a:lnTo>
                  <a:lnTo>
                    <a:pt x="733170" y="125698"/>
                  </a:lnTo>
                  <a:cubicBezTo>
                    <a:pt x="728370" y="202260"/>
                    <a:pt x="715575" y="281602"/>
                    <a:pt x="694121" y="361670"/>
                  </a:cubicBezTo>
                  <a:cubicBezTo>
                    <a:pt x="665515" y="468429"/>
                    <a:pt x="624223" y="566370"/>
                    <a:pt x="574042" y="652072"/>
                  </a:cubicBezTo>
                  <a:lnTo>
                    <a:pt x="548028" y="690060"/>
                  </a:lnTo>
                  <a:lnTo>
                    <a:pt x="603616" y="710368"/>
                  </a:lnTo>
                  <a:cubicBezTo>
                    <a:pt x="659000" y="734353"/>
                    <a:pt x="714578" y="762246"/>
                    <a:pt x="769643" y="794036"/>
                  </a:cubicBezTo>
                  <a:cubicBezTo>
                    <a:pt x="824707" y="825829"/>
                    <a:pt x="876652" y="860015"/>
                    <a:pt x="925115" y="895986"/>
                  </a:cubicBezTo>
                  <a:lnTo>
                    <a:pt x="1001591" y="960000"/>
                  </a:lnTo>
                  <a:lnTo>
                    <a:pt x="955088" y="993662"/>
                  </a:lnTo>
                  <a:cubicBezTo>
                    <a:pt x="780316" y="1094566"/>
                    <a:pt x="573833" y="1092781"/>
                    <a:pt x="403153" y="1007286"/>
                  </a:cubicBezTo>
                  <a:cubicBezTo>
                    <a:pt x="351949" y="981638"/>
                    <a:pt x="303967" y="948455"/>
                    <a:pt x="261030" y="908252"/>
                  </a:cubicBezTo>
                  <a:lnTo>
                    <a:pt x="208895" y="851701"/>
                  </a:lnTo>
                  <a:lnTo>
                    <a:pt x="216181" y="946102"/>
                  </a:lnTo>
                  <a:cubicBezTo>
                    <a:pt x="203418" y="946102"/>
                    <a:pt x="191259" y="941913"/>
                    <a:pt x="180200" y="93433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F5F94709-CB0B-4B4F-A8DD-311809B51B0C}"/>
                </a:ext>
              </a:extLst>
            </p:cNvPr>
            <p:cNvSpPr/>
            <p:nvPr/>
          </p:nvSpPr>
          <p:spPr>
            <a:xfrm rot="1800000">
              <a:off x="4447909" y="2036123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06D13FF1-6265-417B-8A07-F8C831C7E173}"/>
                </a:ext>
              </a:extLst>
            </p:cNvPr>
            <p:cNvSpPr/>
            <p:nvPr/>
          </p:nvSpPr>
          <p:spPr>
            <a:xfrm rot="1800000">
              <a:off x="4455037" y="2059154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月 201">
              <a:extLst>
                <a:ext uri="{FF2B5EF4-FFF2-40B4-BE49-F238E27FC236}">
                  <a16:creationId xmlns:a16="http://schemas.microsoft.com/office/drawing/2014/main" id="{9CB22869-3469-40A6-A34C-8C5A5D6B61E0}"/>
                </a:ext>
              </a:extLst>
            </p:cNvPr>
            <p:cNvSpPr/>
            <p:nvPr/>
          </p:nvSpPr>
          <p:spPr>
            <a:xfrm rot="12600000">
              <a:off x="4536465" y="1547592"/>
              <a:ext cx="134976" cy="752559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31376163-103E-4CBB-8923-B52418A50F38}"/>
                </a:ext>
              </a:extLst>
            </p:cNvPr>
            <p:cNvSpPr/>
            <p:nvPr/>
          </p:nvSpPr>
          <p:spPr>
            <a:xfrm rot="1800000">
              <a:off x="4086648" y="1817125"/>
              <a:ext cx="45719" cy="45719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85C1F8A3-FA38-480A-ADFD-8A506EC0E95D}"/>
                </a:ext>
              </a:extLst>
            </p:cNvPr>
            <p:cNvSpPr/>
            <p:nvPr/>
          </p:nvSpPr>
          <p:spPr>
            <a:xfrm rot="20700000">
              <a:off x="4198317" y="2757754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A4F8E70C-B66B-4155-89A2-EF643C331ACC}"/>
                </a:ext>
              </a:extLst>
            </p:cNvPr>
            <p:cNvGrpSpPr/>
            <p:nvPr/>
          </p:nvGrpSpPr>
          <p:grpSpPr>
            <a:xfrm>
              <a:off x="4322278" y="2950777"/>
              <a:ext cx="293739" cy="1128100"/>
              <a:chOff x="3021192" y="2950777"/>
              <a:chExt cx="293739" cy="1128100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11EE48D9-2203-4A1A-8CC1-69E9FF66F48C}"/>
                  </a:ext>
                </a:extLst>
              </p:cNvPr>
              <p:cNvSpPr/>
              <p:nvPr/>
            </p:nvSpPr>
            <p:spPr>
              <a:xfrm>
                <a:off x="3021192" y="3297052"/>
                <a:ext cx="251692" cy="781825"/>
              </a:xfrm>
              <a:custGeom>
                <a:avLst/>
                <a:gdLst>
                  <a:gd name="connsiteX0" fmla="*/ 215681 w 426689"/>
                  <a:gd name="connsiteY0" fmla="*/ 1324165 h 1325502"/>
                  <a:gd name="connsiteX1" fmla="*/ 183374 w 426689"/>
                  <a:gd name="connsiteY1" fmla="*/ 1280247 h 1325502"/>
                  <a:gd name="connsiteX2" fmla="*/ 190569 w 426689"/>
                  <a:gd name="connsiteY2" fmla="*/ 1141007 h 1325502"/>
                  <a:gd name="connsiteX3" fmla="*/ 177908 w 426689"/>
                  <a:gd name="connsiteY3" fmla="*/ 1138228 h 1325502"/>
                  <a:gd name="connsiteX4" fmla="*/ 162898 w 426689"/>
                  <a:gd name="connsiteY4" fmla="*/ 1231389 h 1325502"/>
                  <a:gd name="connsiteX5" fmla="*/ 122461 w 426689"/>
                  <a:gd name="connsiteY5" fmla="*/ 1264199 h 1325502"/>
                  <a:gd name="connsiteX6" fmla="*/ 95133 w 426689"/>
                  <a:gd name="connsiteY6" fmla="*/ 1215651 h 1325502"/>
                  <a:gd name="connsiteX7" fmla="*/ 115359 w 426689"/>
                  <a:gd name="connsiteY7" fmla="*/ 1090122 h 1325502"/>
                  <a:gd name="connsiteX8" fmla="*/ 115185 w 426689"/>
                  <a:gd name="connsiteY8" fmla="*/ 1024076 h 1325502"/>
                  <a:gd name="connsiteX9" fmla="*/ 110896 w 426689"/>
                  <a:gd name="connsiteY9" fmla="*/ 1028004 h 1325502"/>
                  <a:gd name="connsiteX10" fmla="*/ 81713 w 426689"/>
                  <a:gd name="connsiteY10" fmla="*/ 1092715 h 1325502"/>
                  <a:gd name="connsiteX11" fmla="*/ 22783 w 426689"/>
                  <a:gd name="connsiteY11" fmla="*/ 1113762 h 1325502"/>
                  <a:gd name="connsiteX12" fmla="*/ 5252 w 426689"/>
                  <a:gd name="connsiteY12" fmla="*/ 1043013 h 1325502"/>
                  <a:gd name="connsiteX13" fmla="*/ 36010 w 426689"/>
                  <a:gd name="connsiteY13" fmla="*/ 974809 h 1325502"/>
                  <a:gd name="connsiteX14" fmla="*/ 47072 w 426689"/>
                  <a:gd name="connsiteY14" fmla="*/ 958896 h 1325502"/>
                  <a:gd name="connsiteX15" fmla="*/ 61737 w 426689"/>
                  <a:gd name="connsiteY15" fmla="*/ 938602 h 1325502"/>
                  <a:gd name="connsiteX16" fmla="*/ 134656 w 426689"/>
                  <a:gd name="connsiteY16" fmla="*/ 838020 h 1325502"/>
                  <a:gd name="connsiteX17" fmla="*/ 137960 w 426689"/>
                  <a:gd name="connsiteY17" fmla="*/ 834993 h 1325502"/>
                  <a:gd name="connsiteX18" fmla="*/ 150451 w 426689"/>
                  <a:gd name="connsiteY18" fmla="*/ 809439 h 1325502"/>
                  <a:gd name="connsiteX19" fmla="*/ 176367 w 426689"/>
                  <a:gd name="connsiteY19" fmla="*/ 785337 h 1325502"/>
                  <a:gd name="connsiteX20" fmla="*/ 132421 w 426689"/>
                  <a:gd name="connsiteY20" fmla="*/ 127773 h 1325502"/>
                  <a:gd name="connsiteX21" fmla="*/ 227950 w 426689"/>
                  <a:gd name="connsiteY21" fmla="*/ 92 h 1325502"/>
                  <a:gd name="connsiteX22" fmla="*/ 334954 w 426689"/>
                  <a:gd name="connsiteY22" fmla="*/ 118323 h 1325502"/>
                  <a:gd name="connsiteX23" fmla="*/ 333121 w 426689"/>
                  <a:gd name="connsiteY23" fmla="*/ 776961 h 1325502"/>
                  <a:gd name="connsiteX24" fmla="*/ 368044 w 426689"/>
                  <a:gd name="connsiteY24" fmla="*/ 809439 h 1325502"/>
                  <a:gd name="connsiteX25" fmla="*/ 403564 w 426689"/>
                  <a:gd name="connsiteY25" fmla="*/ 927726 h 1325502"/>
                  <a:gd name="connsiteX26" fmla="*/ 403564 w 426689"/>
                  <a:gd name="connsiteY26" fmla="*/ 1083737 h 1325502"/>
                  <a:gd name="connsiteX27" fmla="*/ 425819 w 426689"/>
                  <a:gd name="connsiteY27" fmla="*/ 1191683 h 1325502"/>
                  <a:gd name="connsiteX28" fmla="*/ 404277 w 426689"/>
                  <a:gd name="connsiteY28" fmla="*/ 1234559 h 1325502"/>
                  <a:gd name="connsiteX29" fmla="*/ 368565 w 426689"/>
                  <a:gd name="connsiteY29" fmla="*/ 1208697 h 1325502"/>
                  <a:gd name="connsiteX30" fmla="*/ 353193 w 426689"/>
                  <a:gd name="connsiteY30" fmla="*/ 1134132 h 1325502"/>
                  <a:gd name="connsiteX31" fmla="*/ 341370 w 426689"/>
                  <a:gd name="connsiteY31" fmla="*/ 1138736 h 1325502"/>
                  <a:gd name="connsiteX32" fmla="*/ 339358 w 426689"/>
                  <a:gd name="connsiteY32" fmla="*/ 1139136 h 1325502"/>
                  <a:gd name="connsiteX33" fmla="*/ 350052 w 426689"/>
                  <a:gd name="connsiteY33" fmla="*/ 1280315 h 1325502"/>
                  <a:gd name="connsiteX34" fmla="*/ 318810 w 426689"/>
                  <a:gd name="connsiteY34" fmla="*/ 1325330 h 1325502"/>
                  <a:gd name="connsiteX35" fmla="*/ 281315 w 426689"/>
                  <a:gd name="connsiteY35" fmla="*/ 1287820 h 1325502"/>
                  <a:gd name="connsiteX36" fmla="*/ 270706 w 426689"/>
                  <a:gd name="connsiteY36" fmla="*/ 1147766 h 1325502"/>
                  <a:gd name="connsiteX37" fmla="*/ 259334 w 426689"/>
                  <a:gd name="connsiteY37" fmla="*/ 1148533 h 1325502"/>
                  <a:gd name="connsiteX38" fmla="*/ 252263 w 426689"/>
                  <a:gd name="connsiteY38" fmla="*/ 1285377 h 1325502"/>
                  <a:gd name="connsiteX39" fmla="*/ 215681 w 426689"/>
                  <a:gd name="connsiteY39" fmla="*/ 1324165 h 1325502"/>
                  <a:gd name="connsiteX0" fmla="*/ 215681 w 426689"/>
                  <a:gd name="connsiteY0" fmla="*/ 1324102 h 1325439"/>
                  <a:gd name="connsiteX1" fmla="*/ 183374 w 426689"/>
                  <a:gd name="connsiteY1" fmla="*/ 1280184 h 1325439"/>
                  <a:gd name="connsiteX2" fmla="*/ 190569 w 426689"/>
                  <a:gd name="connsiteY2" fmla="*/ 1140944 h 1325439"/>
                  <a:gd name="connsiteX3" fmla="*/ 177908 w 426689"/>
                  <a:gd name="connsiteY3" fmla="*/ 1138165 h 1325439"/>
                  <a:gd name="connsiteX4" fmla="*/ 162898 w 426689"/>
                  <a:gd name="connsiteY4" fmla="*/ 1231326 h 1325439"/>
                  <a:gd name="connsiteX5" fmla="*/ 122461 w 426689"/>
                  <a:gd name="connsiteY5" fmla="*/ 1264136 h 1325439"/>
                  <a:gd name="connsiteX6" fmla="*/ 95133 w 426689"/>
                  <a:gd name="connsiteY6" fmla="*/ 1215588 h 1325439"/>
                  <a:gd name="connsiteX7" fmla="*/ 115359 w 426689"/>
                  <a:gd name="connsiteY7" fmla="*/ 1090059 h 1325439"/>
                  <a:gd name="connsiteX8" fmla="*/ 115185 w 426689"/>
                  <a:gd name="connsiteY8" fmla="*/ 1024013 h 1325439"/>
                  <a:gd name="connsiteX9" fmla="*/ 110896 w 426689"/>
                  <a:gd name="connsiteY9" fmla="*/ 1027941 h 1325439"/>
                  <a:gd name="connsiteX10" fmla="*/ 81713 w 426689"/>
                  <a:gd name="connsiteY10" fmla="*/ 1092652 h 1325439"/>
                  <a:gd name="connsiteX11" fmla="*/ 22783 w 426689"/>
                  <a:gd name="connsiteY11" fmla="*/ 1113699 h 1325439"/>
                  <a:gd name="connsiteX12" fmla="*/ 5252 w 426689"/>
                  <a:gd name="connsiteY12" fmla="*/ 1042950 h 1325439"/>
                  <a:gd name="connsiteX13" fmla="*/ 36010 w 426689"/>
                  <a:gd name="connsiteY13" fmla="*/ 974746 h 1325439"/>
                  <a:gd name="connsiteX14" fmla="*/ 47072 w 426689"/>
                  <a:gd name="connsiteY14" fmla="*/ 958833 h 1325439"/>
                  <a:gd name="connsiteX15" fmla="*/ 61737 w 426689"/>
                  <a:gd name="connsiteY15" fmla="*/ 938539 h 1325439"/>
                  <a:gd name="connsiteX16" fmla="*/ 134656 w 426689"/>
                  <a:gd name="connsiteY16" fmla="*/ 837957 h 1325439"/>
                  <a:gd name="connsiteX17" fmla="*/ 137960 w 426689"/>
                  <a:gd name="connsiteY17" fmla="*/ 834930 h 1325439"/>
                  <a:gd name="connsiteX18" fmla="*/ 150451 w 426689"/>
                  <a:gd name="connsiteY18" fmla="*/ 809376 h 1325439"/>
                  <a:gd name="connsiteX19" fmla="*/ 176367 w 426689"/>
                  <a:gd name="connsiteY19" fmla="*/ 785274 h 1325439"/>
                  <a:gd name="connsiteX20" fmla="*/ 132421 w 426689"/>
                  <a:gd name="connsiteY20" fmla="*/ 127710 h 1325439"/>
                  <a:gd name="connsiteX21" fmla="*/ 227950 w 426689"/>
                  <a:gd name="connsiteY21" fmla="*/ 29 h 1325439"/>
                  <a:gd name="connsiteX22" fmla="*/ 364486 w 426689"/>
                  <a:gd name="connsiteY22" fmla="*/ 119176 h 1325439"/>
                  <a:gd name="connsiteX23" fmla="*/ 333121 w 426689"/>
                  <a:gd name="connsiteY23" fmla="*/ 776898 h 1325439"/>
                  <a:gd name="connsiteX24" fmla="*/ 368044 w 426689"/>
                  <a:gd name="connsiteY24" fmla="*/ 809376 h 1325439"/>
                  <a:gd name="connsiteX25" fmla="*/ 403564 w 426689"/>
                  <a:gd name="connsiteY25" fmla="*/ 927663 h 1325439"/>
                  <a:gd name="connsiteX26" fmla="*/ 403564 w 426689"/>
                  <a:gd name="connsiteY26" fmla="*/ 1083674 h 1325439"/>
                  <a:gd name="connsiteX27" fmla="*/ 425819 w 426689"/>
                  <a:gd name="connsiteY27" fmla="*/ 1191620 h 1325439"/>
                  <a:gd name="connsiteX28" fmla="*/ 404277 w 426689"/>
                  <a:gd name="connsiteY28" fmla="*/ 1234496 h 1325439"/>
                  <a:gd name="connsiteX29" fmla="*/ 368565 w 426689"/>
                  <a:gd name="connsiteY29" fmla="*/ 1208634 h 1325439"/>
                  <a:gd name="connsiteX30" fmla="*/ 353193 w 426689"/>
                  <a:gd name="connsiteY30" fmla="*/ 1134069 h 1325439"/>
                  <a:gd name="connsiteX31" fmla="*/ 341370 w 426689"/>
                  <a:gd name="connsiteY31" fmla="*/ 1138673 h 1325439"/>
                  <a:gd name="connsiteX32" fmla="*/ 339358 w 426689"/>
                  <a:gd name="connsiteY32" fmla="*/ 1139073 h 1325439"/>
                  <a:gd name="connsiteX33" fmla="*/ 350052 w 426689"/>
                  <a:gd name="connsiteY33" fmla="*/ 1280252 h 1325439"/>
                  <a:gd name="connsiteX34" fmla="*/ 318810 w 426689"/>
                  <a:gd name="connsiteY34" fmla="*/ 1325267 h 1325439"/>
                  <a:gd name="connsiteX35" fmla="*/ 281315 w 426689"/>
                  <a:gd name="connsiteY35" fmla="*/ 1287757 h 1325439"/>
                  <a:gd name="connsiteX36" fmla="*/ 270706 w 426689"/>
                  <a:gd name="connsiteY36" fmla="*/ 1147703 h 1325439"/>
                  <a:gd name="connsiteX37" fmla="*/ 259334 w 426689"/>
                  <a:gd name="connsiteY37" fmla="*/ 1148470 h 1325439"/>
                  <a:gd name="connsiteX38" fmla="*/ 252263 w 426689"/>
                  <a:gd name="connsiteY38" fmla="*/ 1285314 h 1325439"/>
                  <a:gd name="connsiteX39" fmla="*/ 215681 w 426689"/>
                  <a:gd name="connsiteY39" fmla="*/ 1324102 h 1325439"/>
                  <a:gd name="connsiteX0" fmla="*/ 215681 w 426689"/>
                  <a:gd name="connsiteY0" fmla="*/ 1324088 h 1325425"/>
                  <a:gd name="connsiteX1" fmla="*/ 183374 w 426689"/>
                  <a:gd name="connsiteY1" fmla="*/ 1280170 h 1325425"/>
                  <a:gd name="connsiteX2" fmla="*/ 190569 w 426689"/>
                  <a:gd name="connsiteY2" fmla="*/ 1140930 h 1325425"/>
                  <a:gd name="connsiteX3" fmla="*/ 177908 w 426689"/>
                  <a:gd name="connsiteY3" fmla="*/ 1138151 h 1325425"/>
                  <a:gd name="connsiteX4" fmla="*/ 162898 w 426689"/>
                  <a:gd name="connsiteY4" fmla="*/ 1231312 h 1325425"/>
                  <a:gd name="connsiteX5" fmla="*/ 122461 w 426689"/>
                  <a:gd name="connsiteY5" fmla="*/ 1264122 h 1325425"/>
                  <a:gd name="connsiteX6" fmla="*/ 95133 w 426689"/>
                  <a:gd name="connsiteY6" fmla="*/ 1215574 h 1325425"/>
                  <a:gd name="connsiteX7" fmla="*/ 115359 w 426689"/>
                  <a:gd name="connsiteY7" fmla="*/ 1090045 h 1325425"/>
                  <a:gd name="connsiteX8" fmla="*/ 115185 w 426689"/>
                  <a:gd name="connsiteY8" fmla="*/ 1023999 h 1325425"/>
                  <a:gd name="connsiteX9" fmla="*/ 110896 w 426689"/>
                  <a:gd name="connsiteY9" fmla="*/ 1027927 h 1325425"/>
                  <a:gd name="connsiteX10" fmla="*/ 81713 w 426689"/>
                  <a:gd name="connsiteY10" fmla="*/ 1092638 h 1325425"/>
                  <a:gd name="connsiteX11" fmla="*/ 22783 w 426689"/>
                  <a:gd name="connsiteY11" fmla="*/ 1113685 h 1325425"/>
                  <a:gd name="connsiteX12" fmla="*/ 5252 w 426689"/>
                  <a:gd name="connsiteY12" fmla="*/ 1042936 h 1325425"/>
                  <a:gd name="connsiteX13" fmla="*/ 36010 w 426689"/>
                  <a:gd name="connsiteY13" fmla="*/ 974732 h 1325425"/>
                  <a:gd name="connsiteX14" fmla="*/ 47072 w 426689"/>
                  <a:gd name="connsiteY14" fmla="*/ 958819 h 1325425"/>
                  <a:gd name="connsiteX15" fmla="*/ 61737 w 426689"/>
                  <a:gd name="connsiteY15" fmla="*/ 938525 h 1325425"/>
                  <a:gd name="connsiteX16" fmla="*/ 134656 w 426689"/>
                  <a:gd name="connsiteY16" fmla="*/ 837943 h 1325425"/>
                  <a:gd name="connsiteX17" fmla="*/ 137960 w 426689"/>
                  <a:gd name="connsiteY17" fmla="*/ 834916 h 1325425"/>
                  <a:gd name="connsiteX18" fmla="*/ 150451 w 426689"/>
                  <a:gd name="connsiteY18" fmla="*/ 809362 h 1325425"/>
                  <a:gd name="connsiteX19" fmla="*/ 176367 w 426689"/>
                  <a:gd name="connsiteY19" fmla="*/ 785260 h 1325425"/>
                  <a:gd name="connsiteX20" fmla="*/ 105208 w 426689"/>
                  <a:gd name="connsiteY20" fmla="*/ 125335 h 1325425"/>
                  <a:gd name="connsiteX21" fmla="*/ 227950 w 426689"/>
                  <a:gd name="connsiteY21" fmla="*/ 15 h 1325425"/>
                  <a:gd name="connsiteX22" fmla="*/ 364486 w 426689"/>
                  <a:gd name="connsiteY22" fmla="*/ 119162 h 1325425"/>
                  <a:gd name="connsiteX23" fmla="*/ 333121 w 426689"/>
                  <a:gd name="connsiteY23" fmla="*/ 776884 h 1325425"/>
                  <a:gd name="connsiteX24" fmla="*/ 368044 w 426689"/>
                  <a:gd name="connsiteY24" fmla="*/ 809362 h 1325425"/>
                  <a:gd name="connsiteX25" fmla="*/ 403564 w 426689"/>
                  <a:gd name="connsiteY25" fmla="*/ 927649 h 1325425"/>
                  <a:gd name="connsiteX26" fmla="*/ 403564 w 426689"/>
                  <a:gd name="connsiteY26" fmla="*/ 1083660 h 1325425"/>
                  <a:gd name="connsiteX27" fmla="*/ 425819 w 426689"/>
                  <a:gd name="connsiteY27" fmla="*/ 1191606 h 1325425"/>
                  <a:gd name="connsiteX28" fmla="*/ 404277 w 426689"/>
                  <a:gd name="connsiteY28" fmla="*/ 1234482 h 1325425"/>
                  <a:gd name="connsiteX29" fmla="*/ 368565 w 426689"/>
                  <a:gd name="connsiteY29" fmla="*/ 1208620 h 1325425"/>
                  <a:gd name="connsiteX30" fmla="*/ 353193 w 426689"/>
                  <a:gd name="connsiteY30" fmla="*/ 1134055 h 1325425"/>
                  <a:gd name="connsiteX31" fmla="*/ 341370 w 426689"/>
                  <a:gd name="connsiteY31" fmla="*/ 1138659 h 1325425"/>
                  <a:gd name="connsiteX32" fmla="*/ 339358 w 426689"/>
                  <a:gd name="connsiteY32" fmla="*/ 1139059 h 1325425"/>
                  <a:gd name="connsiteX33" fmla="*/ 350052 w 426689"/>
                  <a:gd name="connsiteY33" fmla="*/ 1280238 h 1325425"/>
                  <a:gd name="connsiteX34" fmla="*/ 318810 w 426689"/>
                  <a:gd name="connsiteY34" fmla="*/ 1325253 h 1325425"/>
                  <a:gd name="connsiteX35" fmla="*/ 281315 w 426689"/>
                  <a:gd name="connsiteY35" fmla="*/ 1287743 h 1325425"/>
                  <a:gd name="connsiteX36" fmla="*/ 270706 w 426689"/>
                  <a:gd name="connsiteY36" fmla="*/ 1147689 h 1325425"/>
                  <a:gd name="connsiteX37" fmla="*/ 259334 w 426689"/>
                  <a:gd name="connsiteY37" fmla="*/ 1148456 h 1325425"/>
                  <a:gd name="connsiteX38" fmla="*/ 252263 w 426689"/>
                  <a:gd name="connsiteY38" fmla="*/ 1285300 h 1325425"/>
                  <a:gd name="connsiteX39" fmla="*/ 215681 w 426689"/>
                  <a:gd name="connsiteY39" fmla="*/ 1324088 h 1325425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  <a:gd name="connsiteX0" fmla="*/ 215681 w 426689"/>
                  <a:gd name="connsiteY0" fmla="*/ 1324074 h 1325411"/>
                  <a:gd name="connsiteX1" fmla="*/ 183374 w 426689"/>
                  <a:gd name="connsiteY1" fmla="*/ 1280156 h 1325411"/>
                  <a:gd name="connsiteX2" fmla="*/ 190569 w 426689"/>
                  <a:gd name="connsiteY2" fmla="*/ 1140916 h 1325411"/>
                  <a:gd name="connsiteX3" fmla="*/ 177908 w 426689"/>
                  <a:gd name="connsiteY3" fmla="*/ 1138137 h 1325411"/>
                  <a:gd name="connsiteX4" fmla="*/ 162898 w 426689"/>
                  <a:gd name="connsiteY4" fmla="*/ 1231298 h 1325411"/>
                  <a:gd name="connsiteX5" fmla="*/ 122461 w 426689"/>
                  <a:gd name="connsiteY5" fmla="*/ 1264108 h 1325411"/>
                  <a:gd name="connsiteX6" fmla="*/ 95133 w 426689"/>
                  <a:gd name="connsiteY6" fmla="*/ 1215560 h 1325411"/>
                  <a:gd name="connsiteX7" fmla="*/ 115359 w 426689"/>
                  <a:gd name="connsiteY7" fmla="*/ 1090031 h 1325411"/>
                  <a:gd name="connsiteX8" fmla="*/ 115185 w 426689"/>
                  <a:gd name="connsiteY8" fmla="*/ 1023985 h 1325411"/>
                  <a:gd name="connsiteX9" fmla="*/ 110896 w 426689"/>
                  <a:gd name="connsiteY9" fmla="*/ 1027913 h 1325411"/>
                  <a:gd name="connsiteX10" fmla="*/ 81713 w 426689"/>
                  <a:gd name="connsiteY10" fmla="*/ 1092624 h 1325411"/>
                  <a:gd name="connsiteX11" fmla="*/ 22783 w 426689"/>
                  <a:gd name="connsiteY11" fmla="*/ 1113671 h 1325411"/>
                  <a:gd name="connsiteX12" fmla="*/ 5252 w 426689"/>
                  <a:gd name="connsiteY12" fmla="*/ 1042922 h 1325411"/>
                  <a:gd name="connsiteX13" fmla="*/ 36010 w 426689"/>
                  <a:gd name="connsiteY13" fmla="*/ 974718 h 1325411"/>
                  <a:gd name="connsiteX14" fmla="*/ 47072 w 426689"/>
                  <a:gd name="connsiteY14" fmla="*/ 958805 h 1325411"/>
                  <a:gd name="connsiteX15" fmla="*/ 61737 w 426689"/>
                  <a:gd name="connsiteY15" fmla="*/ 938511 h 1325411"/>
                  <a:gd name="connsiteX16" fmla="*/ 134656 w 426689"/>
                  <a:gd name="connsiteY16" fmla="*/ 837929 h 1325411"/>
                  <a:gd name="connsiteX17" fmla="*/ 137960 w 426689"/>
                  <a:gd name="connsiteY17" fmla="*/ 834902 h 1325411"/>
                  <a:gd name="connsiteX18" fmla="*/ 150451 w 426689"/>
                  <a:gd name="connsiteY18" fmla="*/ 809348 h 1325411"/>
                  <a:gd name="connsiteX19" fmla="*/ 176367 w 426689"/>
                  <a:gd name="connsiteY19" fmla="*/ 785246 h 1325411"/>
                  <a:gd name="connsiteX20" fmla="*/ 105208 w 426689"/>
                  <a:gd name="connsiteY20" fmla="*/ 125321 h 1325411"/>
                  <a:gd name="connsiteX21" fmla="*/ 227950 w 426689"/>
                  <a:gd name="connsiteY21" fmla="*/ 1 h 1325411"/>
                  <a:gd name="connsiteX22" fmla="*/ 377218 w 426689"/>
                  <a:gd name="connsiteY22" fmla="*/ 124091 h 1325411"/>
                  <a:gd name="connsiteX23" fmla="*/ 333121 w 426689"/>
                  <a:gd name="connsiteY23" fmla="*/ 776870 h 1325411"/>
                  <a:gd name="connsiteX24" fmla="*/ 368044 w 426689"/>
                  <a:gd name="connsiteY24" fmla="*/ 809348 h 1325411"/>
                  <a:gd name="connsiteX25" fmla="*/ 403564 w 426689"/>
                  <a:gd name="connsiteY25" fmla="*/ 927635 h 1325411"/>
                  <a:gd name="connsiteX26" fmla="*/ 403564 w 426689"/>
                  <a:gd name="connsiteY26" fmla="*/ 1083646 h 1325411"/>
                  <a:gd name="connsiteX27" fmla="*/ 425819 w 426689"/>
                  <a:gd name="connsiteY27" fmla="*/ 1191592 h 1325411"/>
                  <a:gd name="connsiteX28" fmla="*/ 404277 w 426689"/>
                  <a:gd name="connsiteY28" fmla="*/ 1234468 h 1325411"/>
                  <a:gd name="connsiteX29" fmla="*/ 368565 w 426689"/>
                  <a:gd name="connsiteY29" fmla="*/ 1208606 h 1325411"/>
                  <a:gd name="connsiteX30" fmla="*/ 353193 w 426689"/>
                  <a:gd name="connsiteY30" fmla="*/ 1134041 h 1325411"/>
                  <a:gd name="connsiteX31" fmla="*/ 341370 w 426689"/>
                  <a:gd name="connsiteY31" fmla="*/ 1138645 h 1325411"/>
                  <a:gd name="connsiteX32" fmla="*/ 339358 w 426689"/>
                  <a:gd name="connsiteY32" fmla="*/ 1139045 h 1325411"/>
                  <a:gd name="connsiteX33" fmla="*/ 350052 w 426689"/>
                  <a:gd name="connsiteY33" fmla="*/ 1280224 h 1325411"/>
                  <a:gd name="connsiteX34" fmla="*/ 318810 w 426689"/>
                  <a:gd name="connsiteY34" fmla="*/ 1325239 h 1325411"/>
                  <a:gd name="connsiteX35" fmla="*/ 281315 w 426689"/>
                  <a:gd name="connsiteY35" fmla="*/ 1287729 h 1325411"/>
                  <a:gd name="connsiteX36" fmla="*/ 270706 w 426689"/>
                  <a:gd name="connsiteY36" fmla="*/ 1147675 h 1325411"/>
                  <a:gd name="connsiteX37" fmla="*/ 259334 w 426689"/>
                  <a:gd name="connsiteY37" fmla="*/ 1148442 h 1325411"/>
                  <a:gd name="connsiteX38" fmla="*/ 252263 w 426689"/>
                  <a:gd name="connsiteY38" fmla="*/ 1285286 h 1325411"/>
                  <a:gd name="connsiteX39" fmla="*/ 215681 w 426689"/>
                  <a:gd name="connsiteY39" fmla="*/ 1324074 h 132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26689" h="1325411">
                    <a:moveTo>
                      <a:pt x="215681" y="1324074"/>
                    </a:moveTo>
                    <a:cubicBezTo>
                      <a:pt x="196659" y="1322657"/>
                      <a:pt x="182194" y="1302994"/>
                      <a:pt x="183374" y="1280156"/>
                    </a:cubicBezTo>
                    <a:lnTo>
                      <a:pt x="190569" y="1140916"/>
                    </a:lnTo>
                    <a:lnTo>
                      <a:pt x="177908" y="1138137"/>
                    </a:lnTo>
                    <a:lnTo>
                      <a:pt x="162898" y="1231298"/>
                    </a:lnTo>
                    <a:cubicBezTo>
                      <a:pt x="159279" y="1253764"/>
                      <a:pt x="141174" y="1268454"/>
                      <a:pt x="122461" y="1264108"/>
                    </a:cubicBezTo>
                    <a:cubicBezTo>
                      <a:pt x="103748" y="1259763"/>
                      <a:pt x="91513" y="1238026"/>
                      <a:pt x="95133" y="1215560"/>
                    </a:cubicBezTo>
                    <a:lnTo>
                      <a:pt x="115359" y="1090031"/>
                    </a:lnTo>
                    <a:lnTo>
                      <a:pt x="115185" y="1023985"/>
                    </a:lnTo>
                    <a:lnTo>
                      <a:pt x="110896" y="1027913"/>
                    </a:lnTo>
                    <a:lnTo>
                      <a:pt x="81713" y="1092624"/>
                    </a:lnTo>
                    <a:cubicBezTo>
                      <a:pt x="70281" y="1117973"/>
                      <a:pt x="43897" y="1127396"/>
                      <a:pt x="22783" y="1113671"/>
                    </a:cubicBezTo>
                    <a:cubicBezTo>
                      <a:pt x="1669" y="1099946"/>
                      <a:pt x="-6180" y="1068271"/>
                      <a:pt x="5252" y="1042922"/>
                    </a:cubicBezTo>
                    <a:lnTo>
                      <a:pt x="36010" y="974718"/>
                    </a:lnTo>
                    <a:cubicBezTo>
                      <a:pt x="38868" y="968380"/>
                      <a:pt x="42661" y="963038"/>
                      <a:pt x="47072" y="958805"/>
                    </a:cubicBezTo>
                    <a:lnTo>
                      <a:pt x="61737" y="938511"/>
                    </a:lnTo>
                    <a:lnTo>
                      <a:pt x="134656" y="837929"/>
                    </a:lnTo>
                    <a:lnTo>
                      <a:pt x="137960" y="834902"/>
                    </a:lnTo>
                    <a:lnTo>
                      <a:pt x="150451" y="809348"/>
                    </a:lnTo>
                    <a:lnTo>
                      <a:pt x="176367" y="785246"/>
                    </a:lnTo>
                    <a:lnTo>
                      <a:pt x="105208" y="125321"/>
                    </a:lnTo>
                    <a:cubicBezTo>
                      <a:pt x="102040" y="57414"/>
                      <a:pt x="156846" y="164"/>
                      <a:pt x="227950" y="1"/>
                    </a:cubicBezTo>
                    <a:cubicBezTo>
                      <a:pt x="299054" y="-162"/>
                      <a:pt x="374049" y="56185"/>
                      <a:pt x="377218" y="124091"/>
                    </a:cubicBezTo>
                    <a:lnTo>
                      <a:pt x="333121" y="776870"/>
                    </a:lnTo>
                    <a:lnTo>
                      <a:pt x="368044" y="809348"/>
                    </a:lnTo>
                    <a:cubicBezTo>
                      <a:pt x="389990" y="839621"/>
                      <a:pt x="403564" y="881441"/>
                      <a:pt x="403564" y="927635"/>
                    </a:cubicBezTo>
                    <a:lnTo>
                      <a:pt x="403564" y="1083646"/>
                    </a:lnTo>
                    <a:lnTo>
                      <a:pt x="425819" y="1191592"/>
                    </a:lnTo>
                    <a:cubicBezTo>
                      <a:pt x="429732" y="1210574"/>
                      <a:pt x="420087" y="1229770"/>
                      <a:pt x="404277" y="1234468"/>
                    </a:cubicBezTo>
                    <a:cubicBezTo>
                      <a:pt x="388467" y="1239166"/>
                      <a:pt x="372478" y="1227587"/>
                      <a:pt x="368565" y="1208606"/>
                    </a:cubicBezTo>
                    <a:lnTo>
                      <a:pt x="353193" y="1134041"/>
                    </a:lnTo>
                    <a:lnTo>
                      <a:pt x="341370" y="1138645"/>
                    </a:lnTo>
                    <a:lnTo>
                      <a:pt x="339358" y="1139045"/>
                    </a:lnTo>
                    <a:lnTo>
                      <a:pt x="350052" y="1280224"/>
                    </a:lnTo>
                    <a:cubicBezTo>
                      <a:pt x="351778" y="1303012"/>
                      <a:pt x="337791" y="1323166"/>
                      <a:pt x="318810" y="1325239"/>
                    </a:cubicBezTo>
                    <a:cubicBezTo>
                      <a:pt x="299828" y="1327311"/>
                      <a:pt x="283041" y="1310518"/>
                      <a:pt x="281315" y="1287729"/>
                    </a:cubicBezTo>
                    <a:lnTo>
                      <a:pt x="270706" y="1147675"/>
                    </a:lnTo>
                    <a:lnTo>
                      <a:pt x="259334" y="1148442"/>
                    </a:lnTo>
                    <a:lnTo>
                      <a:pt x="252263" y="1285286"/>
                    </a:lnTo>
                    <a:cubicBezTo>
                      <a:pt x="251083" y="1308125"/>
                      <a:pt x="234705" y="1325491"/>
                      <a:pt x="215681" y="1324074"/>
                    </a:cubicBez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11" name="台形 227">
                <a:extLst>
                  <a:ext uri="{FF2B5EF4-FFF2-40B4-BE49-F238E27FC236}">
                    <a16:creationId xmlns:a16="http://schemas.microsoft.com/office/drawing/2014/main" id="{15F5BE03-F2DF-4E64-82D5-B30017EC435E}"/>
                  </a:ext>
                </a:extLst>
              </p:cNvPr>
              <p:cNvSpPr/>
              <p:nvPr/>
            </p:nvSpPr>
            <p:spPr>
              <a:xfrm rot="10800000">
                <a:off x="3029095" y="2950777"/>
                <a:ext cx="285836" cy="781824"/>
              </a:xfrm>
              <a:custGeom>
                <a:avLst/>
                <a:gdLst>
                  <a:gd name="connsiteX0" fmla="*/ 0 w 285836"/>
                  <a:gd name="connsiteY0" fmla="*/ 860477 h 860477"/>
                  <a:gd name="connsiteX1" fmla="*/ 58759 w 285836"/>
                  <a:gd name="connsiteY1" fmla="*/ 0 h 860477"/>
                  <a:gd name="connsiteX2" fmla="*/ 227077 w 285836"/>
                  <a:gd name="connsiteY2" fmla="*/ 0 h 860477"/>
                  <a:gd name="connsiteX3" fmla="*/ 285836 w 285836"/>
                  <a:gd name="connsiteY3" fmla="*/ 860477 h 860477"/>
                  <a:gd name="connsiteX4" fmla="*/ 0 w 285836"/>
                  <a:gd name="connsiteY4" fmla="*/ 860477 h 860477"/>
                  <a:gd name="connsiteX0" fmla="*/ 0 w 285836"/>
                  <a:gd name="connsiteY0" fmla="*/ 860477 h 951917"/>
                  <a:gd name="connsiteX1" fmla="*/ 58759 w 285836"/>
                  <a:gd name="connsiteY1" fmla="*/ 0 h 951917"/>
                  <a:gd name="connsiteX2" fmla="*/ 227077 w 285836"/>
                  <a:gd name="connsiteY2" fmla="*/ 0 h 951917"/>
                  <a:gd name="connsiteX3" fmla="*/ 285836 w 285836"/>
                  <a:gd name="connsiteY3" fmla="*/ 860477 h 951917"/>
                  <a:gd name="connsiteX4" fmla="*/ 91440 w 285836"/>
                  <a:gd name="connsiteY4" fmla="*/ 951917 h 951917"/>
                  <a:gd name="connsiteX0" fmla="*/ 0 w 285836"/>
                  <a:gd name="connsiteY0" fmla="*/ 860477 h 860477"/>
                  <a:gd name="connsiteX1" fmla="*/ 58759 w 285836"/>
                  <a:gd name="connsiteY1" fmla="*/ 0 h 860477"/>
                  <a:gd name="connsiteX2" fmla="*/ 227077 w 285836"/>
                  <a:gd name="connsiteY2" fmla="*/ 0 h 860477"/>
                  <a:gd name="connsiteX3" fmla="*/ 285836 w 285836"/>
                  <a:gd name="connsiteY3" fmla="*/ 860477 h 860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836" h="860477">
                    <a:moveTo>
                      <a:pt x="0" y="860477"/>
                    </a:moveTo>
                    <a:lnTo>
                      <a:pt x="58759" y="0"/>
                    </a:lnTo>
                    <a:lnTo>
                      <a:pt x="227077" y="0"/>
                    </a:lnTo>
                    <a:lnTo>
                      <a:pt x="285836" y="860477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2E77B4F0-7A3A-445C-89BF-7FCED5C98C29}"/>
                </a:ext>
              </a:extLst>
            </p:cNvPr>
            <p:cNvGrpSpPr/>
            <p:nvPr/>
          </p:nvGrpSpPr>
          <p:grpSpPr>
            <a:xfrm>
              <a:off x="3698174" y="2136293"/>
              <a:ext cx="298721" cy="188299"/>
              <a:chOff x="297749" y="2136293"/>
              <a:chExt cx="298721" cy="188299"/>
            </a:xfrm>
          </p:grpSpPr>
          <p:sp>
            <p:nvSpPr>
              <p:cNvPr id="207" name="二等辺三角形 9">
                <a:extLst>
                  <a:ext uri="{FF2B5EF4-FFF2-40B4-BE49-F238E27FC236}">
                    <a16:creationId xmlns:a16="http://schemas.microsoft.com/office/drawing/2014/main" id="{164F3DBE-815D-481A-A354-2CE6708FC557}"/>
                  </a:ext>
                </a:extLst>
              </p:cNvPr>
              <p:cNvSpPr/>
              <p:nvPr/>
            </p:nvSpPr>
            <p:spPr>
              <a:xfrm rot="6300000" flipH="1">
                <a:off x="416204" y="211915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08" name="二等辺三角形 9">
                <a:extLst>
                  <a:ext uri="{FF2B5EF4-FFF2-40B4-BE49-F238E27FC236}">
                    <a16:creationId xmlns:a16="http://schemas.microsoft.com/office/drawing/2014/main" id="{CA8D5429-38FB-46D7-8AE1-B4CD52AAEB47}"/>
                  </a:ext>
                </a:extLst>
              </p:cNvPr>
              <p:cNvSpPr/>
              <p:nvPr/>
            </p:nvSpPr>
            <p:spPr>
              <a:xfrm rot="5400000" flipH="1">
                <a:off x="314891" y="2221249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09" name="二等辺三角形 9">
                <a:extLst>
                  <a:ext uri="{FF2B5EF4-FFF2-40B4-BE49-F238E27FC236}">
                    <a16:creationId xmlns:a16="http://schemas.microsoft.com/office/drawing/2014/main" id="{35933072-AC82-48AC-B738-CB4690E2BC86}"/>
                  </a:ext>
                </a:extLst>
              </p:cNvPr>
              <p:cNvSpPr/>
              <p:nvPr/>
            </p:nvSpPr>
            <p:spPr>
              <a:xfrm rot="7200000" flipH="1">
                <a:off x="507839" y="2235961"/>
                <a:ext cx="71489" cy="105773"/>
              </a:xfrm>
              <a:custGeom>
                <a:avLst/>
                <a:gdLst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1082 w 228600"/>
                  <a:gd name="connsiteY4" fmla="*/ 186690 h 338230"/>
                  <a:gd name="connsiteX5" fmla="*/ 228600 w 228600"/>
                  <a:gd name="connsiteY5" fmla="*/ 223930 h 338230"/>
                  <a:gd name="connsiteX6" fmla="*/ 114300 w 228600"/>
                  <a:gd name="connsiteY6" fmla="*/ 338230 h 338230"/>
                  <a:gd name="connsiteX7" fmla="*/ 0 w 228600"/>
                  <a:gd name="connsiteY7" fmla="*/ 223930 h 338230"/>
                  <a:gd name="connsiteX8" fmla="*/ 7519 w 228600"/>
                  <a:gd name="connsiteY8" fmla="*/ 186690 h 338230"/>
                  <a:gd name="connsiteX9" fmla="*/ 6020 w 228600"/>
                  <a:gd name="connsiteY9" fmla="*/ 186690 h 338230"/>
                  <a:gd name="connsiteX10" fmla="*/ 17878 w 228600"/>
                  <a:gd name="connsiteY10" fmla="*/ 166246 h 338230"/>
                  <a:gd name="connsiteX11" fmla="*/ 114300 w 228600"/>
                  <a:gd name="connsiteY11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2580 w 228600"/>
                  <a:gd name="connsiteY3" fmla="*/ 186690 h 338230"/>
                  <a:gd name="connsiteX4" fmla="*/ 228600 w 228600"/>
                  <a:gd name="connsiteY4" fmla="*/ 223930 h 338230"/>
                  <a:gd name="connsiteX5" fmla="*/ 114300 w 228600"/>
                  <a:gd name="connsiteY5" fmla="*/ 338230 h 338230"/>
                  <a:gd name="connsiteX6" fmla="*/ 0 w 228600"/>
                  <a:gd name="connsiteY6" fmla="*/ 223930 h 338230"/>
                  <a:gd name="connsiteX7" fmla="*/ 7519 w 228600"/>
                  <a:gd name="connsiteY7" fmla="*/ 186690 h 338230"/>
                  <a:gd name="connsiteX8" fmla="*/ 6020 w 228600"/>
                  <a:gd name="connsiteY8" fmla="*/ 186690 h 338230"/>
                  <a:gd name="connsiteX9" fmla="*/ 17878 w 228600"/>
                  <a:gd name="connsiteY9" fmla="*/ 166246 h 338230"/>
                  <a:gd name="connsiteX10" fmla="*/ 114300 w 228600"/>
                  <a:gd name="connsiteY10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6020 w 228600"/>
                  <a:gd name="connsiteY7" fmla="*/ 186690 h 338230"/>
                  <a:gd name="connsiteX8" fmla="*/ 17878 w 228600"/>
                  <a:gd name="connsiteY8" fmla="*/ 166246 h 338230"/>
                  <a:gd name="connsiteX9" fmla="*/ 114300 w 228600"/>
                  <a:gd name="connsiteY9" fmla="*/ 0 h 338230"/>
                  <a:gd name="connsiteX0" fmla="*/ 114300 w 228600"/>
                  <a:gd name="connsiteY0" fmla="*/ 0 h 338230"/>
                  <a:gd name="connsiteX1" fmla="*/ 210723 w 228600"/>
                  <a:gd name="connsiteY1" fmla="*/ 166246 h 338230"/>
                  <a:gd name="connsiteX2" fmla="*/ 220282 w 228600"/>
                  <a:gd name="connsiteY2" fmla="*/ 182727 h 338230"/>
                  <a:gd name="connsiteX3" fmla="*/ 228600 w 228600"/>
                  <a:gd name="connsiteY3" fmla="*/ 223930 h 338230"/>
                  <a:gd name="connsiteX4" fmla="*/ 114300 w 228600"/>
                  <a:gd name="connsiteY4" fmla="*/ 338230 h 338230"/>
                  <a:gd name="connsiteX5" fmla="*/ 0 w 228600"/>
                  <a:gd name="connsiteY5" fmla="*/ 223930 h 338230"/>
                  <a:gd name="connsiteX6" fmla="*/ 7519 w 228600"/>
                  <a:gd name="connsiteY6" fmla="*/ 186690 h 338230"/>
                  <a:gd name="connsiteX7" fmla="*/ 17878 w 228600"/>
                  <a:gd name="connsiteY7" fmla="*/ 166246 h 338230"/>
                  <a:gd name="connsiteX8" fmla="*/ 114300 w 228600"/>
                  <a:gd name="connsiteY8" fmla="*/ 0 h 338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8600" h="338230">
                    <a:moveTo>
                      <a:pt x="114300" y="0"/>
                    </a:moveTo>
                    <a:lnTo>
                      <a:pt x="210723" y="166246"/>
                    </a:lnTo>
                    <a:cubicBezTo>
                      <a:pt x="215683" y="170713"/>
                      <a:pt x="218520" y="176484"/>
                      <a:pt x="220282" y="182727"/>
                    </a:cubicBezTo>
                    <a:lnTo>
                      <a:pt x="228600" y="223930"/>
                    </a:lnTo>
                    <a:cubicBezTo>
                      <a:pt x="228600" y="287056"/>
                      <a:pt x="177426" y="338230"/>
                      <a:pt x="114300" y="338230"/>
                    </a:cubicBezTo>
                    <a:cubicBezTo>
                      <a:pt x="51174" y="338230"/>
                      <a:pt x="0" y="287056"/>
                      <a:pt x="0" y="223930"/>
                    </a:cubicBezTo>
                    <a:lnTo>
                      <a:pt x="7519" y="186690"/>
                    </a:lnTo>
                    <a:lnTo>
                      <a:pt x="17878" y="166246"/>
                    </a:lnTo>
                    <a:lnTo>
                      <a:pt x="114300" y="0"/>
                    </a:lnTo>
                    <a:close/>
                  </a:path>
                </a:pathLst>
              </a:custGeom>
              <a:solidFill>
                <a:srgbClr val="00B0F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pptxc71_うがいする男の子のイラスト</dc:title>
  <dc:subject>pptxc71_うがいする男の子のイラスト</dc:subject>
  <dc:creator>でじけろお</dc:creator>
  <cp:revision>1</cp:revision>
  <dcterms:created xsi:type="dcterms:W3CDTF">2018-05-20T00:31:01Z</dcterms:created>
  <dcterms:modified xsi:type="dcterms:W3CDTF">2020-01-18T15:01:22Z</dcterms:modified>
  <cp:version>1</cp:version>
</cp:coreProperties>
</file>