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8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DADEACE-38FE-4F85-B69A-89512FE84858}"/>
              </a:ext>
            </a:extLst>
          </p:cNvPr>
          <p:cNvGrpSpPr/>
          <p:nvPr/>
        </p:nvGrpSpPr>
        <p:grpSpPr>
          <a:xfrm>
            <a:off x="1414885" y="3828073"/>
            <a:ext cx="1214667" cy="2623206"/>
            <a:chOff x="5205136" y="3867510"/>
            <a:chExt cx="1503010" cy="3245914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6E2C49F5-477C-4D42-A9ED-D952ED6C573B}"/>
                </a:ext>
              </a:extLst>
            </p:cNvPr>
            <p:cNvSpPr/>
            <p:nvPr/>
          </p:nvSpPr>
          <p:spPr>
            <a:xfrm rot="3714620">
              <a:off x="5626104" y="5446929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四角形: 上の 2 つの角を丸める 66">
              <a:extLst>
                <a:ext uri="{FF2B5EF4-FFF2-40B4-BE49-F238E27FC236}">
                  <a16:creationId xmlns:a16="http://schemas.microsoft.com/office/drawing/2014/main" id="{596C6591-C955-423C-B82D-70B694F13964}"/>
                </a:ext>
              </a:extLst>
            </p:cNvPr>
            <p:cNvSpPr/>
            <p:nvPr/>
          </p:nvSpPr>
          <p:spPr>
            <a:xfrm rot="1914620">
              <a:off x="5989557" y="5360638"/>
              <a:ext cx="236208" cy="434810"/>
            </a:xfrm>
            <a:custGeom>
              <a:avLst/>
              <a:gdLst>
                <a:gd name="connsiteX0" fmla="*/ 118104 w 236207"/>
                <a:gd name="connsiteY0" fmla="*/ 0 h 552914"/>
                <a:gd name="connsiteX1" fmla="*/ 118104 w 236207"/>
                <a:gd name="connsiteY1" fmla="*/ 0 h 552914"/>
                <a:gd name="connsiteX2" fmla="*/ 236208 w 236207"/>
                <a:gd name="connsiteY2" fmla="*/ 118104 h 552914"/>
                <a:gd name="connsiteX3" fmla="*/ 236207 w 236207"/>
                <a:gd name="connsiteY3" fmla="*/ 552914 h 552914"/>
                <a:gd name="connsiteX4" fmla="*/ 236207 w 236207"/>
                <a:gd name="connsiteY4" fmla="*/ 552914 h 552914"/>
                <a:gd name="connsiteX5" fmla="*/ 0 w 236207"/>
                <a:gd name="connsiteY5" fmla="*/ 552914 h 552914"/>
                <a:gd name="connsiteX6" fmla="*/ 0 w 236207"/>
                <a:gd name="connsiteY6" fmla="*/ 552914 h 552914"/>
                <a:gd name="connsiteX7" fmla="*/ 0 w 236207"/>
                <a:gd name="connsiteY7" fmla="*/ 118104 h 552914"/>
                <a:gd name="connsiteX8" fmla="*/ 118104 w 236207"/>
                <a:gd name="connsiteY8" fmla="*/ 0 h 552914"/>
                <a:gd name="connsiteX0" fmla="*/ 118104 w 236208"/>
                <a:gd name="connsiteY0" fmla="*/ 0 h 552914"/>
                <a:gd name="connsiteX1" fmla="*/ 118104 w 236208"/>
                <a:gd name="connsiteY1" fmla="*/ 0 h 552914"/>
                <a:gd name="connsiteX2" fmla="*/ 236208 w 236208"/>
                <a:gd name="connsiteY2" fmla="*/ 118104 h 552914"/>
                <a:gd name="connsiteX3" fmla="*/ 236207 w 236208"/>
                <a:gd name="connsiteY3" fmla="*/ 552914 h 552914"/>
                <a:gd name="connsiteX4" fmla="*/ 236207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552914 h 552914"/>
                <a:gd name="connsiteX7" fmla="*/ 0 w 236208"/>
                <a:gd name="connsiteY7" fmla="*/ 118104 h 552914"/>
                <a:gd name="connsiteX8" fmla="*/ 209544 w 236208"/>
                <a:gd name="connsiteY8" fmla="*/ 91440 h 552914"/>
                <a:gd name="connsiteX0" fmla="*/ 118104 w 236208"/>
                <a:gd name="connsiteY0" fmla="*/ 0 h 552914"/>
                <a:gd name="connsiteX1" fmla="*/ 118104 w 236208"/>
                <a:gd name="connsiteY1" fmla="*/ 0 h 552914"/>
                <a:gd name="connsiteX2" fmla="*/ 236208 w 236208"/>
                <a:gd name="connsiteY2" fmla="*/ 118104 h 552914"/>
                <a:gd name="connsiteX3" fmla="*/ 236207 w 236208"/>
                <a:gd name="connsiteY3" fmla="*/ 552914 h 552914"/>
                <a:gd name="connsiteX4" fmla="*/ 236207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552914 h 552914"/>
                <a:gd name="connsiteX7" fmla="*/ 0 w 236208"/>
                <a:gd name="connsiteY7" fmla="*/ 118104 h 552914"/>
                <a:gd name="connsiteX0" fmla="*/ 118104 w 236208"/>
                <a:gd name="connsiteY0" fmla="*/ 0 h 552914"/>
                <a:gd name="connsiteX1" fmla="*/ 236208 w 236208"/>
                <a:gd name="connsiteY1" fmla="*/ 118104 h 552914"/>
                <a:gd name="connsiteX2" fmla="*/ 236207 w 236208"/>
                <a:gd name="connsiteY2" fmla="*/ 552914 h 552914"/>
                <a:gd name="connsiteX3" fmla="*/ 236207 w 236208"/>
                <a:gd name="connsiteY3" fmla="*/ 552914 h 552914"/>
                <a:gd name="connsiteX4" fmla="*/ 0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118104 h 552914"/>
                <a:gd name="connsiteX0" fmla="*/ 236208 w 236208"/>
                <a:gd name="connsiteY0" fmla="*/ 0 h 434810"/>
                <a:gd name="connsiteX1" fmla="*/ 236207 w 236208"/>
                <a:gd name="connsiteY1" fmla="*/ 434810 h 434810"/>
                <a:gd name="connsiteX2" fmla="*/ 236207 w 236208"/>
                <a:gd name="connsiteY2" fmla="*/ 434810 h 434810"/>
                <a:gd name="connsiteX3" fmla="*/ 0 w 236208"/>
                <a:gd name="connsiteY3" fmla="*/ 434810 h 434810"/>
                <a:gd name="connsiteX4" fmla="*/ 0 w 236208"/>
                <a:gd name="connsiteY4" fmla="*/ 434810 h 434810"/>
                <a:gd name="connsiteX5" fmla="*/ 0 w 236208"/>
                <a:gd name="connsiteY5" fmla="*/ 0 h 434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434810">
                  <a:moveTo>
                    <a:pt x="236208" y="0"/>
                  </a:moveTo>
                  <a:cubicBezTo>
                    <a:pt x="236208" y="144937"/>
                    <a:pt x="236207" y="289873"/>
                    <a:pt x="236207" y="434810"/>
                  </a:cubicBezTo>
                  <a:lnTo>
                    <a:pt x="236207" y="434810"/>
                  </a:lnTo>
                  <a:lnTo>
                    <a:pt x="0" y="434810"/>
                  </a:lnTo>
                  <a:lnTo>
                    <a:pt x="0" y="434810"/>
                  </a:lnTo>
                  <a:lnTo>
                    <a:pt x="0" y="0"/>
                  </a:lnTo>
                </a:path>
              </a:pathLst>
            </a:custGeom>
            <a:solidFill>
              <a:srgbClr val="FF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台形 4">
              <a:extLst>
                <a:ext uri="{FF2B5EF4-FFF2-40B4-BE49-F238E27FC236}">
                  <a16:creationId xmlns:a16="http://schemas.microsoft.com/office/drawing/2014/main" id="{92924174-1131-4024-AD42-EB2F2EC85036}"/>
                </a:ext>
              </a:extLst>
            </p:cNvPr>
            <p:cNvSpPr/>
            <p:nvPr/>
          </p:nvSpPr>
          <p:spPr>
            <a:xfrm rot="10800000">
              <a:off x="6248800" y="6401436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8944A85D-88B3-4E1A-B13B-44845CDA963C}"/>
                </a:ext>
              </a:extLst>
            </p:cNvPr>
            <p:cNvSpPr/>
            <p:nvPr/>
          </p:nvSpPr>
          <p:spPr>
            <a:xfrm>
              <a:off x="6089466" y="690137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台形 6">
              <a:extLst>
                <a:ext uri="{FF2B5EF4-FFF2-40B4-BE49-F238E27FC236}">
                  <a16:creationId xmlns:a16="http://schemas.microsoft.com/office/drawing/2014/main" id="{34A9465C-EF1E-4DA5-8D22-B09754C80028}"/>
                </a:ext>
              </a:extLst>
            </p:cNvPr>
            <p:cNvSpPr/>
            <p:nvPr/>
          </p:nvSpPr>
          <p:spPr>
            <a:xfrm rot="10800000">
              <a:off x="6317494" y="644119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2D0D5452-7A6F-4652-87EA-DB3D447AF46C}"/>
                </a:ext>
              </a:extLst>
            </p:cNvPr>
            <p:cNvSpPr/>
            <p:nvPr/>
          </p:nvSpPr>
          <p:spPr>
            <a:xfrm>
              <a:off x="6158161" y="6941135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8974CA78-21C9-4D74-95A4-31BF95D2B40E}"/>
                </a:ext>
              </a:extLst>
            </p:cNvPr>
            <p:cNvSpPr/>
            <p:nvPr/>
          </p:nvSpPr>
          <p:spPr>
            <a:xfrm>
              <a:off x="6088600" y="6017259"/>
              <a:ext cx="619546" cy="577849"/>
            </a:xfrm>
            <a:prstGeom prst="trapezoid">
              <a:avLst>
                <a:gd name="adj" fmla="val 12858"/>
              </a:avLst>
            </a:prstGeom>
            <a:solidFill>
              <a:srgbClr val="FF33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1">
              <a:extLst>
                <a:ext uri="{FF2B5EF4-FFF2-40B4-BE49-F238E27FC236}">
                  <a16:creationId xmlns:a16="http://schemas.microsoft.com/office/drawing/2014/main" id="{BAB0F328-9B6D-4965-A264-A7C8BF326314}"/>
                </a:ext>
              </a:extLst>
            </p:cNvPr>
            <p:cNvSpPr/>
            <p:nvPr/>
          </p:nvSpPr>
          <p:spPr>
            <a:xfrm rot="20814620">
              <a:off x="5453980" y="4669468"/>
              <a:ext cx="187375" cy="239746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  <a:gd name="connsiteX0" fmla="*/ 0 w 201449"/>
                <a:gd name="connsiteY0" fmla="*/ 206110 h 246667"/>
                <a:gd name="connsiteX1" fmla="*/ 163513 w 201449"/>
                <a:gd name="connsiteY1" fmla="*/ 13 h 246667"/>
                <a:gd name="connsiteX2" fmla="*/ 188913 w 201449"/>
                <a:gd name="connsiteY2" fmla="*/ 215357 h 246667"/>
                <a:gd name="connsiteX3" fmla="*/ 0 w 201449"/>
                <a:gd name="connsiteY3" fmla="*/ 206110 h 246667"/>
                <a:gd name="connsiteX0" fmla="*/ 0 w 187375"/>
                <a:gd name="connsiteY0" fmla="*/ 193478 h 239746"/>
                <a:gd name="connsiteX1" fmla="*/ 150813 w 187375"/>
                <a:gd name="connsiteY1" fmla="*/ 81 h 239746"/>
                <a:gd name="connsiteX2" fmla="*/ 176213 w 187375"/>
                <a:gd name="connsiteY2" fmla="*/ 215425 h 239746"/>
                <a:gd name="connsiteX3" fmla="*/ 0 w 187375"/>
                <a:gd name="connsiteY3" fmla="*/ 193478 h 239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75" h="239746">
                  <a:moveTo>
                    <a:pt x="0" y="193478"/>
                  </a:moveTo>
                  <a:cubicBezTo>
                    <a:pt x="59267" y="116312"/>
                    <a:pt x="121444" y="-3577"/>
                    <a:pt x="150813" y="81"/>
                  </a:cubicBezTo>
                  <a:cubicBezTo>
                    <a:pt x="180182" y="3739"/>
                    <a:pt x="201348" y="183192"/>
                    <a:pt x="176213" y="215425"/>
                  </a:cubicBezTo>
                  <a:cubicBezTo>
                    <a:pt x="151078" y="247658"/>
                    <a:pt x="20108" y="254769"/>
                    <a:pt x="0" y="19347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09D7D510-963F-45BF-AFA6-762115A16C40}"/>
                </a:ext>
              </a:extLst>
            </p:cNvPr>
            <p:cNvSpPr/>
            <p:nvPr/>
          </p:nvSpPr>
          <p:spPr>
            <a:xfrm rot="20814620">
              <a:off x="6075356" y="4991222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B6B3470F-E8BB-41CB-8F8E-D4E64839EC64}"/>
                </a:ext>
              </a:extLst>
            </p:cNvPr>
            <p:cNvSpPr/>
            <p:nvPr/>
          </p:nvSpPr>
          <p:spPr>
            <a:xfrm rot="20814620">
              <a:off x="5470428" y="3940018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上の 2 つの角を丸める 169">
              <a:extLst>
                <a:ext uri="{FF2B5EF4-FFF2-40B4-BE49-F238E27FC236}">
                  <a16:creationId xmlns:a16="http://schemas.microsoft.com/office/drawing/2014/main" id="{831D6623-76A8-41D4-A9AF-3E789E43FD72}"/>
                </a:ext>
              </a:extLst>
            </p:cNvPr>
            <p:cNvSpPr/>
            <p:nvPr/>
          </p:nvSpPr>
          <p:spPr>
            <a:xfrm rot="20814620">
              <a:off x="6045979" y="5198122"/>
              <a:ext cx="517947" cy="946008"/>
            </a:xfrm>
            <a:custGeom>
              <a:avLst/>
              <a:gdLst>
                <a:gd name="connsiteX0" fmla="*/ 228486 w 517944"/>
                <a:gd name="connsiteY0" fmla="*/ 0 h 840881"/>
                <a:gd name="connsiteX1" fmla="*/ 289458 w 517944"/>
                <a:gd name="connsiteY1" fmla="*/ 0 h 840881"/>
                <a:gd name="connsiteX2" fmla="*/ 517944 w 517944"/>
                <a:gd name="connsiteY2" fmla="*/ 228486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28486 h 840881"/>
                <a:gd name="connsiteX8" fmla="*/ 228486 w 517944"/>
                <a:gd name="connsiteY8" fmla="*/ 0 h 840881"/>
                <a:gd name="connsiteX0" fmla="*/ 228486 w 517947"/>
                <a:gd name="connsiteY0" fmla="*/ 0 h 946008"/>
                <a:gd name="connsiteX1" fmla="*/ 289458 w 517947"/>
                <a:gd name="connsiteY1" fmla="*/ 0 h 946008"/>
                <a:gd name="connsiteX2" fmla="*/ 517944 w 517947"/>
                <a:gd name="connsiteY2" fmla="*/ 228486 h 946008"/>
                <a:gd name="connsiteX3" fmla="*/ 517944 w 517947"/>
                <a:gd name="connsiteY3" fmla="*/ 840881 h 946008"/>
                <a:gd name="connsiteX4" fmla="*/ 517947 w 517947"/>
                <a:gd name="connsiteY4" fmla="*/ 946008 h 946008"/>
                <a:gd name="connsiteX5" fmla="*/ 0 w 517947"/>
                <a:gd name="connsiteY5" fmla="*/ 840881 h 946008"/>
                <a:gd name="connsiteX6" fmla="*/ 0 w 517947"/>
                <a:gd name="connsiteY6" fmla="*/ 840881 h 946008"/>
                <a:gd name="connsiteX7" fmla="*/ 0 w 517947"/>
                <a:gd name="connsiteY7" fmla="*/ 228486 h 946008"/>
                <a:gd name="connsiteX8" fmla="*/ 228486 w 517947"/>
                <a:gd name="connsiteY8" fmla="*/ 0 h 946008"/>
                <a:gd name="connsiteX0" fmla="*/ 228486 w 517947"/>
                <a:gd name="connsiteY0" fmla="*/ 0 h 946008"/>
                <a:gd name="connsiteX1" fmla="*/ 289458 w 517947"/>
                <a:gd name="connsiteY1" fmla="*/ 0 h 946008"/>
                <a:gd name="connsiteX2" fmla="*/ 517944 w 517947"/>
                <a:gd name="connsiteY2" fmla="*/ 228486 h 946008"/>
                <a:gd name="connsiteX3" fmla="*/ 517947 w 517947"/>
                <a:gd name="connsiteY3" fmla="*/ 946008 h 946008"/>
                <a:gd name="connsiteX4" fmla="*/ 0 w 517947"/>
                <a:gd name="connsiteY4" fmla="*/ 840881 h 946008"/>
                <a:gd name="connsiteX5" fmla="*/ 0 w 517947"/>
                <a:gd name="connsiteY5" fmla="*/ 840881 h 946008"/>
                <a:gd name="connsiteX6" fmla="*/ 0 w 517947"/>
                <a:gd name="connsiteY6" fmla="*/ 228486 h 946008"/>
                <a:gd name="connsiteX7" fmla="*/ 228486 w 517947"/>
                <a:gd name="connsiteY7" fmla="*/ 0 h 94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7947" h="946008">
                  <a:moveTo>
                    <a:pt x="228486" y="0"/>
                  </a:moveTo>
                  <a:lnTo>
                    <a:pt x="289458" y="0"/>
                  </a:lnTo>
                  <a:cubicBezTo>
                    <a:pt x="415647" y="0"/>
                    <a:pt x="517944" y="102297"/>
                    <a:pt x="517944" y="228486"/>
                  </a:cubicBezTo>
                  <a:lnTo>
                    <a:pt x="517947" y="946008"/>
                  </a:lnTo>
                  <a:lnTo>
                    <a:pt x="0" y="840881"/>
                  </a:lnTo>
                  <a:lnTo>
                    <a:pt x="0" y="840881"/>
                  </a:lnTo>
                  <a:lnTo>
                    <a:pt x="0" y="228486"/>
                  </a:lnTo>
                  <a:cubicBezTo>
                    <a:pt x="0" y="102297"/>
                    <a:pt x="102297" y="0"/>
                    <a:pt x="228486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1F85DF3E-CD34-43F8-AA98-E79C7668DA60}"/>
                </a:ext>
              </a:extLst>
            </p:cNvPr>
            <p:cNvSpPr/>
            <p:nvPr/>
          </p:nvSpPr>
          <p:spPr>
            <a:xfrm rot="20814620">
              <a:off x="5436483" y="3867510"/>
              <a:ext cx="1202047" cy="1321733"/>
            </a:xfrm>
            <a:custGeom>
              <a:avLst/>
              <a:gdLst>
                <a:gd name="connsiteX0" fmla="*/ 568780 w 1202047"/>
                <a:gd name="connsiteY0" fmla="*/ 0 h 1321733"/>
                <a:gd name="connsiteX1" fmla="*/ 606170 w 1202047"/>
                <a:gd name="connsiteY1" fmla="*/ 0 h 1321733"/>
                <a:gd name="connsiteX2" fmla="*/ 1202047 w 1202047"/>
                <a:gd name="connsiteY2" fmla="*/ 595877 h 1321733"/>
                <a:gd name="connsiteX3" fmla="*/ 1202047 w 1202047"/>
                <a:gd name="connsiteY3" fmla="*/ 684310 h 1321733"/>
                <a:gd name="connsiteX4" fmla="*/ 1202047 w 1202047"/>
                <a:gd name="connsiteY4" fmla="*/ 734605 h 1321733"/>
                <a:gd name="connsiteX5" fmla="*/ 1202047 w 1202047"/>
                <a:gd name="connsiteY5" fmla="*/ 1321733 h 1321733"/>
                <a:gd name="connsiteX6" fmla="*/ 632039 w 1202047"/>
                <a:gd name="connsiteY6" fmla="*/ 1321733 h 1321733"/>
                <a:gd name="connsiteX7" fmla="*/ 632039 w 1202047"/>
                <a:gd name="connsiteY7" fmla="*/ 443970 h 1321733"/>
                <a:gd name="connsiteX8" fmla="*/ 615563 w 1202047"/>
                <a:gd name="connsiteY8" fmla="*/ 427494 h 1321733"/>
                <a:gd name="connsiteX9" fmla="*/ 0 w 1202047"/>
                <a:gd name="connsiteY9" fmla="*/ 427494 h 1321733"/>
                <a:gd name="connsiteX10" fmla="*/ 19730 w 1202047"/>
                <a:gd name="connsiteY10" fmla="*/ 363935 h 1321733"/>
                <a:gd name="connsiteX11" fmla="*/ 568780 w 1202047"/>
                <a:gd name="connsiteY11" fmla="*/ 0 h 1321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02047" h="1321733">
                  <a:moveTo>
                    <a:pt x="568780" y="0"/>
                  </a:moveTo>
                  <a:lnTo>
                    <a:pt x="606170" y="0"/>
                  </a:lnTo>
                  <a:cubicBezTo>
                    <a:pt x="935264" y="0"/>
                    <a:pt x="1202047" y="266783"/>
                    <a:pt x="1202047" y="595877"/>
                  </a:cubicBezTo>
                  <a:lnTo>
                    <a:pt x="1202047" y="684310"/>
                  </a:lnTo>
                  <a:lnTo>
                    <a:pt x="1202047" y="734605"/>
                  </a:lnTo>
                  <a:lnTo>
                    <a:pt x="1202047" y="1321733"/>
                  </a:lnTo>
                  <a:lnTo>
                    <a:pt x="632039" y="1321733"/>
                  </a:lnTo>
                  <a:lnTo>
                    <a:pt x="632039" y="443970"/>
                  </a:lnTo>
                  <a:cubicBezTo>
                    <a:pt x="632039" y="434871"/>
                    <a:pt x="624662" y="427494"/>
                    <a:pt x="615563" y="427494"/>
                  </a:cubicBezTo>
                  <a:lnTo>
                    <a:pt x="0" y="427494"/>
                  </a:lnTo>
                  <a:lnTo>
                    <a:pt x="19730" y="363935"/>
                  </a:lnTo>
                  <a:cubicBezTo>
                    <a:pt x="110189" y="150066"/>
                    <a:pt x="321960" y="0"/>
                    <a:pt x="56878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D384B1A8-6805-48B9-8557-5CD3FBEE069F}"/>
                </a:ext>
              </a:extLst>
            </p:cNvPr>
            <p:cNvSpPr/>
            <p:nvPr/>
          </p:nvSpPr>
          <p:spPr>
            <a:xfrm rot="20814620">
              <a:off x="6061806" y="4410905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B53AB9C1-89D8-4D5C-B47C-01934F393B11}"/>
                </a:ext>
              </a:extLst>
            </p:cNvPr>
            <p:cNvSpPr/>
            <p:nvPr/>
          </p:nvSpPr>
          <p:spPr>
            <a:xfrm rot="20814620">
              <a:off x="6060628" y="4450272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月 16">
              <a:extLst>
                <a:ext uri="{FF2B5EF4-FFF2-40B4-BE49-F238E27FC236}">
                  <a16:creationId xmlns:a16="http://schemas.microsoft.com/office/drawing/2014/main" id="{B7C20C98-0501-4758-A9E4-65DE2E9CBAA6}"/>
                </a:ext>
              </a:extLst>
            </p:cNvPr>
            <p:cNvSpPr/>
            <p:nvPr/>
          </p:nvSpPr>
          <p:spPr>
            <a:xfrm rot="20097141" flipH="1">
              <a:off x="5887848" y="4100073"/>
              <a:ext cx="190500" cy="55245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4">
              <a:extLst>
                <a:ext uri="{FF2B5EF4-FFF2-40B4-BE49-F238E27FC236}">
                  <a16:creationId xmlns:a16="http://schemas.microsoft.com/office/drawing/2014/main" id="{3EAB7AB2-CA6A-4D0A-862C-8CDDA42F56F4}"/>
                </a:ext>
              </a:extLst>
            </p:cNvPr>
            <p:cNvSpPr/>
            <p:nvPr/>
          </p:nvSpPr>
          <p:spPr>
            <a:xfrm rot="19914620">
              <a:off x="5699327" y="4868887"/>
              <a:ext cx="155112" cy="194632"/>
            </a:xfrm>
            <a:custGeom>
              <a:avLst/>
              <a:gdLst>
                <a:gd name="connsiteX0" fmla="*/ 0 w 1157287"/>
                <a:gd name="connsiteY0" fmla="*/ 148586 h 297172"/>
                <a:gd name="connsiteX1" fmla="*/ 578644 w 1157287"/>
                <a:gd name="connsiteY1" fmla="*/ 0 h 297172"/>
                <a:gd name="connsiteX2" fmla="*/ 1157288 w 1157287"/>
                <a:gd name="connsiteY2" fmla="*/ 148586 h 297172"/>
                <a:gd name="connsiteX3" fmla="*/ 578644 w 1157287"/>
                <a:gd name="connsiteY3" fmla="*/ 297172 h 297172"/>
                <a:gd name="connsiteX4" fmla="*/ 0 w 1157287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759134"/>
                <a:gd name="connsiteX1" fmla="*/ 578644 w 1157288"/>
                <a:gd name="connsiteY1" fmla="*/ 0 h 759134"/>
                <a:gd name="connsiteX2" fmla="*/ 1157288 w 1157288"/>
                <a:gd name="connsiteY2" fmla="*/ 148586 h 759134"/>
                <a:gd name="connsiteX3" fmla="*/ 588169 w 1157288"/>
                <a:gd name="connsiteY3" fmla="*/ 759134 h 759134"/>
                <a:gd name="connsiteX4" fmla="*/ 0 w 1157288"/>
                <a:gd name="connsiteY4" fmla="*/ 148586 h 759134"/>
                <a:gd name="connsiteX0" fmla="*/ 0 w 1157288"/>
                <a:gd name="connsiteY0" fmla="*/ 99450 h 709998"/>
                <a:gd name="connsiteX1" fmla="*/ 567787 w 1157288"/>
                <a:gd name="connsiteY1" fmla="*/ 0 h 709998"/>
                <a:gd name="connsiteX2" fmla="*/ 1157288 w 1157288"/>
                <a:gd name="connsiteY2" fmla="*/ 99450 h 709998"/>
                <a:gd name="connsiteX3" fmla="*/ 588169 w 1157288"/>
                <a:gd name="connsiteY3" fmla="*/ 709998 h 709998"/>
                <a:gd name="connsiteX4" fmla="*/ 0 w 1157288"/>
                <a:gd name="connsiteY4" fmla="*/ 99450 h 70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7288" h="709998">
                  <a:moveTo>
                    <a:pt x="0" y="99450"/>
                  </a:moveTo>
                  <a:cubicBezTo>
                    <a:pt x="0" y="17388"/>
                    <a:pt x="248211" y="0"/>
                    <a:pt x="567787" y="0"/>
                  </a:cubicBezTo>
                  <a:cubicBezTo>
                    <a:pt x="887363" y="0"/>
                    <a:pt x="1157288" y="17388"/>
                    <a:pt x="1157288" y="99450"/>
                  </a:cubicBezTo>
                  <a:cubicBezTo>
                    <a:pt x="1157288" y="181512"/>
                    <a:pt x="907745" y="709998"/>
                    <a:pt x="588169" y="709998"/>
                  </a:cubicBezTo>
                  <a:cubicBezTo>
                    <a:pt x="268593" y="709998"/>
                    <a:pt x="0" y="181512"/>
                    <a:pt x="0" y="9945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BCD107B-D8E8-4164-93B3-77D3FD1632A7}"/>
                </a:ext>
              </a:extLst>
            </p:cNvPr>
            <p:cNvSpPr/>
            <p:nvPr/>
          </p:nvSpPr>
          <p:spPr>
            <a:xfrm rot="19914620">
              <a:off x="5730419" y="4876964"/>
              <a:ext cx="126041" cy="178776"/>
            </a:xfrm>
            <a:custGeom>
              <a:avLst/>
              <a:gdLst>
                <a:gd name="connsiteX0" fmla="*/ 397621 w 412439"/>
                <a:gd name="connsiteY0" fmla="*/ 0 h 505684"/>
                <a:gd name="connsiteX1" fmla="*/ 407079 w 412439"/>
                <a:gd name="connsiteY1" fmla="*/ 10682 h 505684"/>
                <a:gd name="connsiteX2" fmla="*/ 412439 w 412439"/>
                <a:gd name="connsiteY2" fmla="*/ 32265 h 505684"/>
                <a:gd name="connsiteX3" fmla="*/ 162833 w 412439"/>
                <a:gd name="connsiteY3" fmla="*/ 505684 h 505684"/>
                <a:gd name="connsiteX4" fmla="*/ 19619 w 412439"/>
                <a:gd name="connsiteY4" fmla="*/ 372669 h 505684"/>
                <a:gd name="connsiteX5" fmla="*/ 0 w 412439"/>
                <a:gd name="connsiteY5" fmla="*/ 331804 h 505684"/>
                <a:gd name="connsiteX6" fmla="*/ 21714 w 412439"/>
                <a:gd name="connsiteY6" fmla="*/ 289326 h 505684"/>
                <a:gd name="connsiteX7" fmla="*/ 133409 w 412439"/>
                <a:gd name="connsiteY7" fmla="*/ 151244 h 505684"/>
                <a:gd name="connsiteX8" fmla="*/ 351028 w 412439"/>
                <a:gd name="connsiteY8" fmla="*/ 12954 h 505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439" h="505684">
                  <a:moveTo>
                    <a:pt x="397621" y="0"/>
                  </a:moveTo>
                  <a:lnTo>
                    <a:pt x="407079" y="10682"/>
                  </a:lnTo>
                  <a:cubicBezTo>
                    <a:pt x="410589" y="17141"/>
                    <a:pt x="412439" y="24311"/>
                    <a:pt x="412439" y="32265"/>
                  </a:cubicBezTo>
                  <a:cubicBezTo>
                    <a:pt x="412439" y="95896"/>
                    <a:pt x="302994" y="505684"/>
                    <a:pt x="162833" y="505684"/>
                  </a:cubicBezTo>
                  <a:cubicBezTo>
                    <a:pt x="110273" y="505684"/>
                    <a:pt x="60857" y="448058"/>
                    <a:pt x="19619" y="372669"/>
                  </a:cubicBezTo>
                  <a:lnTo>
                    <a:pt x="0" y="331804"/>
                  </a:lnTo>
                  <a:lnTo>
                    <a:pt x="21714" y="289326"/>
                  </a:lnTo>
                  <a:cubicBezTo>
                    <a:pt x="50713" y="241286"/>
                    <a:pt x="88170" y="194323"/>
                    <a:pt x="133409" y="151244"/>
                  </a:cubicBezTo>
                  <a:cubicBezTo>
                    <a:pt x="201267" y="86626"/>
                    <a:pt x="276999" y="39924"/>
                    <a:pt x="351028" y="12954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月 19">
              <a:extLst>
                <a:ext uri="{FF2B5EF4-FFF2-40B4-BE49-F238E27FC236}">
                  <a16:creationId xmlns:a16="http://schemas.microsoft.com/office/drawing/2014/main" id="{5DC0DFFE-D63D-4345-B7EB-2CF009141759}"/>
                </a:ext>
              </a:extLst>
            </p:cNvPr>
            <p:cNvSpPr/>
            <p:nvPr/>
          </p:nvSpPr>
          <p:spPr>
            <a:xfrm rot="4614620">
              <a:off x="5591920" y="4323821"/>
              <a:ext cx="45719" cy="229300"/>
            </a:xfrm>
            <a:prstGeom prst="moon">
              <a:avLst>
                <a:gd name="adj" fmla="val 55057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168E92DB-A33B-47B4-861F-4910AF703354}"/>
                </a:ext>
              </a:extLst>
            </p:cNvPr>
            <p:cNvGrpSpPr/>
            <p:nvPr/>
          </p:nvGrpSpPr>
          <p:grpSpPr>
            <a:xfrm flipH="1">
              <a:off x="5205136" y="5433451"/>
              <a:ext cx="425979" cy="974333"/>
              <a:chOff x="7454575" y="3314758"/>
              <a:chExt cx="1152977" cy="2637179"/>
            </a:xfrm>
          </p:grpSpPr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EF2135DC-40D9-41BF-8572-9F77A16AD69C}"/>
                  </a:ext>
                </a:extLst>
              </p:cNvPr>
              <p:cNvSpPr/>
              <p:nvPr/>
            </p:nvSpPr>
            <p:spPr>
              <a:xfrm>
                <a:off x="7473310" y="4212332"/>
                <a:ext cx="208991" cy="1739605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31" name="正方形/長方形 42">
                <a:extLst>
                  <a:ext uri="{FF2B5EF4-FFF2-40B4-BE49-F238E27FC236}">
                    <a16:creationId xmlns:a16="http://schemas.microsoft.com/office/drawing/2014/main" id="{80331639-7E03-43E8-AA85-E503287FE4DF}"/>
                  </a:ext>
                </a:extLst>
              </p:cNvPr>
              <p:cNvSpPr/>
              <p:nvPr/>
            </p:nvSpPr>
            <p:spPr>
              <a:xfrm>
                <a:off x="7454575" y="3314758"/>
                <a:ext cx="1152977" cy="941825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22" name="正方形/長方形 245">
              <a:extLst>
                <a:ext uri="{FF2B5EF4-FFF2-40B4-BE49-F238E27FC236}">
                  <a16:creationId xmlns:a16="http://schemas.microsoft.com/office/drawing/2014/main" id="{BE778E48-FEA5-468A-87A5-14F10EE86598}"/>
                </a:ext>
              </a:extLst>
            </p:cNvPr>
            <p:cNvSpPr/>
            <p:nvPr/>
          </p:nvSpPr>
          <p:spPr>
            <a:xfrm>
              <a:off x="5206439" y="6323521"/>
              <a:ext cx="745191" cy="785486"/>
            </a:xfrm>
            <a:custGeom>
              <a:avLst/>
              <a:gdLst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0 w 563247"/>
                <a:gd name="connsiteY4" fmla="*/ 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91440 w 563247"/>
                <a:gd name="connsiteY4" fmla="*/ 9144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3247" h="931377">
                  <a:moveTo>
                    <a:pt x="0" y="0"/>
                  </a:moveTo>
                  <a:lnTo>
                    <a:pt x="563247" y="0"/>
                  </a:lnTo>
                  <a:lnTo>
                    <a:pt x="563247" y="931377"/>
                  </a:lnTo>
                  <a:lnTo>
                    <a:pt x="0" y="931377"/>
                  </a:lnTo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涙形 22">
              <a:extLst>
                <a:ext uri="{FF2B5EF4-FFF2-40B4-BE49-F238E27FC236}">
                  <a16:creationId xmlns:a16="http://schemas.microsoft.com/office/drawing/2014/main" id="{0F8CEF55-474C-4AF2-A55E-A8BC6D2BC0CD}"/>
                </a:ext>
              </a:extLst>
            </p:cNvPr>
            <p:cNvSpPr/>
            <p:nvPr/>
          </p:nvSpPr>
          <p:spPr>
            <a:xfrm rot="10800000">
              <a:off x="5692897" y="619217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涙形 23">
              <a:extLst>
                <a:ext uri="{FF2B5EF4-FFF2-40B4-BE49-F238E27FC236}">
                  <a16:creationId xmlns:a16="http://schemas.microsoft.com/office/drawing/2014/main" id="{4D54B030-FB1D-4492-8B9C-1D55E2EE9F19}"/>
                </a:ext>
              </a:extLst>
            </p:cNvPr>
            <p:cNvSpPr/>
            <p:nvPr/>
          </p:nvSpPr>
          <p:spPr>
            <a:xfrm rot="11575426" flipH="1">
              <a:off x="5404513" y="6175256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涙形 24">
              <a:extLst>
                <a:ext uri="{FF2B5EF4-FFF2-40B4-BE49-F238E27FC236}">
                  <a16:creationId xmlns:a16="http://schemas.microsoft.com/office/drawing/2014/main" id="{DF2605AE-3062-4DDD-B4D3-E4371927DFA9}"/>
                </a:ext>
              </a:extLst>
            </p:cNvPr>
            <p:cNvSpPr/>
            <p:nvPr/>
          </p:nvSpPr>
          <p:spPr>
            <a:xfrm rot="10305575" flipH="1">
              <a:off x="5229077" y="615017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涙形 25">
              <a:extLst>
                <a:ext uri="{FF2B5EF4-FFF2-40B4-BE49-F238E27FC236}">
                  <a16:creationId xmlns:a16="http://schemas.microsoft.com/office/drawing/2014/main" id="{1500EBED-4363-4956-A481-C7C95C6558E0}"/>
                </a:ext>
              </a:extLst>
            </p:cNvPr>
            <p:cNvSpPr/>
            <p:nvPr/>
          </p:nvSpPr>
          <p:spPr>
            <a:xfrm rot="12137911">
              <a:off x="5787734" y="6071992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7B442F5-6063-4B43-90E8-91FA0289AF10}"/>
                </a:ext>
              </a:extLst>
            </p:cNvPr>
            <p:cNvSpPr/>
            <p:nvPr/>
          </p:nvSpPr>
          <p:spPr>
            <a:xfrm rot="3714620">
              <a:off x="5664978" y="5508494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" name="四角形: 上の 2 つの角を丸める 66">
              <a:extLst>
                <a:ext uri="{FF2B5EF4-FFF2-40B4-BE49-F238E27FC236}">
                  <a16:creationId xmlns:a16="http://schemas.microsoft.com/office/drawing/2014/main" id="{7CAC88C8-32C3-4BB9-98D5-03BB4825CB4D}"/>
                </a:ext>
              </a:extLst>
            </p:cNvPr>
            <p:cNvSpPr/>
            <p:nvPr/>
          </p:nvSpPr>
          <p:spPr>
            <a:xfrm rot="1914620">
              <a:off x="6028431" y="5422203"/>
              <a:ext cx="236208" cy="434810"/>
            </a:xfrm>
            <a:custGeom>
              <a:avLst/>
              <a:gdLst>
                <a:gd name="connsiteX0" fmla="*/ 118104 w 236207"/>
                <a:gd name="connsiteY0" fmla="*/ 0 h 552914"/>
                <a:gd name="connsiteX1" fmla="*/ 118104 w 236207"/>
                <a:gd name="connsiteY1" fmla="*/ 0 h 552914"/>
                <a:gd name="connsiteX2" fmla="*/ 236208 w 236207"/>
                <a:gd name="connsiteY2" fmla="*/ 118104 h 552914"/>
                <a:gd name="connsiteX3" fmla="*/ 236207 w 236207"/>
                <a:gd name="connsiteY3" fmla="*/ 552914 h 552914"/>
                <a:gd name="connsiteX4" fmla="*/ 236207 w 236207"/>
                <a:gd name="connsiteY4" fmla="*/ 552914 h 552914"/>
                <a:gd name="connsiteX5" fmla="*/ 0 w 236207"/>
                <a:gd name="connsiteY5" fmla="*/ 552914 h 552914"/>
                <a:gd name="connsiteX6" fmla="*/ 0 w 236207"/>
                <a:gd name="connsiteY6" fmla="*/ 552914 h 552914"/>
                <a:gd name="connsiteX7" fmla="*/ 0 w 236207"/>
                <a:gd name="connsiteY7" fmla="*/ 118104 h 552914"/>
                <a:gd name="connsiteX8" fmla="*/ 118104 w 236207"/>
                <a:gd name="connsiteY8" fmla="*/ 0 h 552914"/>
                <a:gd name="connsiteX0" fmla="*/ 118104 w 236208"/>
                <a:gd name="connsiteY0" fmla="*/ 0 h 552914"/>
                <a:gd name="connsiteX1" fmla="*/ 118104 w 236208"/>
                <a:gd name="connsiteY1" fmla="*/ 0 h 552914"/>
                <a:gd name="connsiteX2" fmla="*/ 236208 w 236208"/>
                <a:gd name="connsiteY2" fmla="*/ 118104 h 552914"/>
                <a:gd name="connsiteX3" fmla="*/ 236207 w 236208"/>
                <a:gd name="connsiteY3" fmla="*/ 552914 h 552914"/>
                <a:gd name="connsiteX4" fmla="*/ 236207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552914 h 552914"/>
                <a:gd name="connsiteX7" fmla="*/ 0 w 236208"/>
                <a:gd name="connsiteY7" fmla="*/ 118104 h 552914"/>
                <a:gd name="connsiteX8" fmla="*/ 209544 w 236208"/>
                <a:gd name="connsiteY8" fmla="*/ 91440 h 552914"/>
                <a:gd name="connsiteX0" fmla="*/ 118104 w 236208"/>
                <a:gd name="connsiteY0" fmla="*/ 0 h 552914"/>
                <a:gd name="connsiteX1" fmla="*/ 118104 w 236208"/>
                <a:gd name="connsiteY1" fmla="*/ 0 h 552914"/>
                <a:gd name="connsiteX2" fmla="*/ 236208 w 236208"/>
                <a:gd name="connsiteY2" fmla="*/ 118104 h 552914"/>
                <a:gd name="connsiteX3" fmla="*/ 236207 w 236208"/>
                <a:gd name="connsiteY3" fmla="*/ 552914 h 552914"/>
                <a:gd name="connsiteX4" fmla="*/ 236207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552914 h 552914"/>
                <a:gd name="connsiteX7" fmla="*/ 0 w 236208"/>
                <a:gd name="connsiteY7" fmla="*/ 118104 h 552914"/>
                <a:gd name="connsiteX0" fmla="*/ 118104 w 236208"/>
                <a:gd name="connsiteY0" fmla="*/ 0 h 552914"/>
                <a:gd name="connsiteX1" fmla="*/ 236208 w 236208"/>
                <a:gd name="connsiteY1" fmla="*/ 118104 h 552914"/>
                <a:gd name="connsiteX2" fmla="*/ 236207 w 236208"/>
                <a:gd name="connsiteY2" fmla="*/ 552914 h 552914"/>
                <a:gd name="connsiteX3" fmla="*/ 236207 w 236208"/>
                <a:gd name="connsiteY3" fmla="*/ 552914 h 552914"/>
                <a:gd name="connsiteX4" fmla="*/ 0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118104 h 552914"/>
                <a:gd name="connsiteX0" fmla="*/ 236208 w 236208"/>
                <a:gd name="connsiteY0" fmla="*/ 0 h 434810"/>
                <a:gd name="connsiteX1" fmla="*/ 236207 w 236208"/>
                <a:gd name="connsiteY1" fmla="*/ 434810 h 434810"/>
                <a:gd name="connsiteX2" fmla="*/ 236207 w 236208"/>
                <a:gd name="connsiteY2" fmla="*/ 434810 h 434810"/>
                <a:gd name="connsiteX3" fmla="*/ 0 w 236208"/>
                <a:gd name="connsiteY3" fmla="*/ 434810 h 434810"/>
                <a:gd name="connsiteX4" fmla="*/ 0 w 236208"/>
                <a:gd name="connsiteY4" fmla="*/ 434810 h 434810"/>
                <a:gd name="connsiteX5" fmla="*/ 0 w 236208"/>
                <a:gd name="connsiteY5" fmla="*/ 0 h 434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434810">
                  <a:moveTo>
                    <a:pt x="236208" y="0"/>
                  </a:moveTo>
                  <a:cubicBezTo>
                    <a:pt x="236208" y="144937"/>
                    <a:pt x="236207" y="289873"/>
                    <a:pt x="236207" y="434810"/>
                  </a:cubicBezTo>
                  <a:lnTo>
                    <a:pt x="236207" y="434810"/>
                  </a:lnTo>
                  <a:lnTo>
                    <a:pt x="0" y="434810"/>
                  </a:lnTo>
                  <a:lnTo>
                    <a:pt x="0" y="434810"/>
                  </a:lnTo>
                  <a:lnTo>
                    <a:pt x="0" y="0"/>
                  </a:lnTo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8DA353DF-82A0-4F02-931D-0BAF4B62D181}"/>
                </a:ext>
              </a:extLst>
            </p:cNvPr>
            <p:cNvSpPr/>
            <p:nvPr/>
          </p:nvSpPr>
          <p:spPr>
            <a:xfrm rot="20700000">
              <a:off x="5522260" y="4545840"/>
              <a:ext cx="201319" cy="100660"/>
            </a:xfrm>
            <a:custGeom>
              <a:avLst/>
              <a:gdLst>
                <a:gd name="connsiteX0" fmla="*/ 1203203 w 2406406"/>
                <a:gd name="connsiteY0" fmla="*/ 0 h 1203203"/>
                <a:gd name="connsiteX1" fmla="*/ 2406406 w 2406406"/>
                <a:gd name="connsiteY1" fmla="*/ 1203203 h 1203203"/>
                <a:gd name="connsiteX2" fmla="*/ 1911480 w 2406406"/>
                <a:gd name="connsiteY2" fmla="*/ 1203203 h 1203203"/>
                <a:gd name="connsiteX3" fmla="*/ 1203203 w 2406406"/>
                <a:gd name="connsiteY3" fmla="*/ 494926 h 1203203"/>
                <a:gd name="connsiteX4" fmla="*/ 494926 w 2406406"/>
                <a:gd name="connsiteY4" fmla="*/ 1203203 h 1203203"/>
                <a:gd name="connsiteX5" fmla="*/ 0 w 2406406"/>
                <a:gd name="connsiteY5" fmla="*/ 1203203 h 1203203"/>
                <a:gd name="connsiteX6" fmla="*/ 1203203 w 2406406"/>
                <a:gd name="connsiteY6" fmla="*/ 0 h 120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6406" h="1203203">
                  <a:moveTo>
                    <a:pt x="1203203" y="0"/>
                  </a:moveTo>
                  <a:cubicBezTo>
                    <a:pt x="1867714" y="0"/>
                    <a:pt x="2406406" y="538692"/>
                    <a:pt x="2406406" y="1203203"/>
                  </a:cubicBezTo>
                  <a:lnTo>
                    <a:pt x="1911480" y="1203203"/>
                  </a:lnTo>
                  <a:cubicBezTo>
                    <a:pt x="1911480" y="812032"/>
                    <a:pt x="1594374" y="494926"/>
                    <a:pt x="1203203" y="494926"/>
                  </a:cubicBezTo>
                  <a:cubicBezTo>
                    <a:pt x="812032" y="494926"/>
                    <a:pt x="494926" y="812032"/>
                    <a:pt x="494926" y="1203203"/>
                  </a:cubicBezTo>
                  <a:lnTo>
                    <a:pt x="0" y="1203203"/>
                  </a:lnTo>
                  <a:cubicBezTo>
                    <a:pt x="0" y="538692"/>
                    <a:pt x="538692" y="0"/>
                    <a:pt x="12032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7B1B82AA-2E50-4A00-9DCF-D88E10941DB0}"/>
              </a:ext>
            </a:extLst>
          </p:cNvPr>
          <p:cNvGrpSpPr/>
          <p:nvPr/>
        </p:nvGrpSpPr>
        <p:grpSpPr>
          <a:xfrm>
            <a:off x="4351974" y="3798133"/>
            <a:ext cx="1163740" cy="2653146"/>
            <a:chOff x="6820576" y="3830462"/>
            <a:chExt cx="1439994" cy="3282962"/>
          </a:xfrm>
        </p:grpSpPr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DF9BCD4E-6ACC-40AD-A76E-113A81AC5C33}"/>
                </a:ext>
              </a:extLst>
            </p:cNvPr>
            <p:cNvSpPr/>
            <p:nvPr/>
          </p:nvSpPr>
          <p:spPr>
            <a:xfrm rot="3714620">
              <a:off x="7234835" y="5430067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3AC779B3-06D4-484E-8147-241DC75F0397}"/>
                </a:ext>
              </a:extLst>
            </p:cNvPr>
            <p:cNvSpPr/>
            <p:nvPr/>
          </p:nvSpPr>
          <p:spPr>
            <a:xfrm rot="1014620">
              <a:off x="7397662" y="5319750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台形 34">
              <a:extLst>
                <a:ext uri="{FF2B5EF4-FFF2-40B4-BE49-F238E27FC236}">
                  <a16:creationId xmlns:a16="http://schemas.microsoft.com/office/drawing/2014/main" id="{BBBAF243-7A84-40DE-A01A-DB7214716C9C}"/>
                </a:ext>
              </a:extLst>
            </p:cNvPr>
            <p:cNvSpPr/>
            <p:nvPr/>
          </p:nvSpPr>
          <p:spPr>
            <a:xfrm rot="10800000">
              <a:off x="7836408" y="6401436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8B70199F-A9AA-4F78-97FD-D397C9CD7D04}"/>
                </a:ext>
              </a:extLst>
            </p:cNvPr>
            <p:cNvSpPr/>
            <p:nvPr/>
          </p:nvSpPr>
          <p:spPr>
            <a:xfrm>
              <a:off x="7677074" y="690137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台形 36">
              <a:extLst>
                <a:ext uri="{FF2B5EF4-FFF2-40B4-BE49-F238E27FC236}">
                  <a16:creationId xmlns:a16="http://schemas.microsoft.com/office/drawing/2014/main" id="{35627A9D-2306-423C-A37F-894B7DDF839B}"/>
                </a:ext>
              </a:extLst>
            </p:cNvPr>
            <p:cNvSpPr/>
            <p:nvPr/>
          </p:nvSpPr>
          <p:spPr>
            <a:xfrm rot="10800000">
              <a:off x="7905102" y="644119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D9E04357-D76B-41F7-9DEF-2CA60DBE1BE1}"/>
                </a:ext>
              </a:extLst>
            </p:cNvPr>
            <p:cNvSpPr/>
            <p:nvPr/>
          </p:nvSpPr>
          <p:spPr>
            <a:xfrm>
              <a:off x="7745769" y="6941135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台形 38">
              <a:extLst>
                <a:ext uri="{FF2B5EF4-FFF2-40B4-BE49-F238E27FC236}">
                  <a16:creationId xmlns:a16="http://schemas.microsoft.com/office/drawing/2014/main" id="{1D5608C3-3631-4459-864A-0C181A1701EF}"/>
                </a:ext>
              </a:extLst>
            </p:cNvPr>
            <p:cNvSpPr/>
            <p:nvPr/>
          </p:nvSpPr>
          <p:spPr>
            <a:xfrm rot="10800000">
              <a:off x="7714279" y="6014081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台形 39">
              <a:extLst>
                <a:ext uri="{FF2B5EF4-FFF2-40B4-BE49-F238E27FC236}">
                  <a16:creationId xmlns:a16="http://schemas.microsoft.com/office/drawing/2014/main" id="{A19813A6-B2F3-4C64-8A78-5E59D9320C47}"/>
                </a:ext>
              </a:extLst>
            </p:cNvPr>
            <p:cNvSpPr/>
            <p:nvPr/>
          </p:nvSpPr>
          <p:spPr>
            <a:xfrm rot="10800000">
              <a:off x="7785717" y="6052181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D35005FE-81BE-4D13-BB12-E0E3970D45A4}"/>
                </a:ext>
              </a:extLst>
            </p:cNvPr>
            <p:cNvSpPr/>
            <p:nvPr/>
          </p:nvSpPr>
          <p:spPr>
            <a:xfrm rot="20814620">
              <a:off x="7005232" y="3830462"/>
              <a:ext cx="1190404" cy="1040505"/>
            </a:xfrm>
            <a:custGeom>
              <a:avLst/>
              <a:gdLst>
                <a:gd name="connsiteX0" fmla="*/ 518797 w 1301563"/>
                <a:gd name="connsiteY0" fmla="*/ 0 h 1095292"/>
                <a:gd name="connsiteX1" fmla="*/ 720737 w 1301563"/>
                <a:gd name="connsiteY1" fmla="*/ 40494 h 1095292"/>
                <a:gd name="connsiteX2" fmla="*/ 768335 w 1301563"/>
                <a:gd name="connsiteY2" fmla="*/ 66155 h 1095292"/>
                <a:gd name="connsiteX3" fmla="*/ 782766 w 1301563"/>
                <a:gd name="connsiteY3" fmla="*/ 64710 h 1095292"/>
                <a:gd name="connsiteX4" fmla="*/ 1301563 w 1301563"/>
                <a:gd name="connsiteY4" fmla="*/ 580001 h 1095292"/>
                <a:gd name="connsiteX5" fmla="*/ 782766 w 1301563"/>
                <a:gd name="connsiteY5" fmla="*/ 1095292 h 1095292"/>
                <a:gd name="connsiteX6" fmla="*/ 580827 w 1301563"/>
                <a:gd name="connsiteY6" fmla="*/ 1054798 h 1095292"/>
                <a:gd name="connsiteX7" fmla="*/ 533229 w 1301563"/>
                <a:gd name="connsiteY7" fmla="*/ 1029137 h 1095292"/>
                <a:gd name="connsiteX8" fmla="*/ 518797 w 1301563"/>
                <a:gd name="connsiteY8" fmla="*/ 1030582 h 1095292"/>
                <a:gd name="connsiteX9" fmla="*/ 0 w 1301563"/>
                <a:gd name="connsiteY9" fmla="*/ 515291 h 1095292"/>
                <a:gd name="connsiteX10" fmla="*/ 518797 w 1301563"/>
                <a:gd name="connsiteY10" fmla="*/ 0 h 1095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1563" h="1095292">
                  <a:moveTo>
                    <a:pt x="518797" y="0"/>
                  </a:moveTo>
                  <a:cubicBezTo>
                    <a:pt x="590428" y="0"/>
                    <a:pt x="658669" y="14419"/>
                    <a:pt x="720737" y="40494"/>
                  </a:cubicBezTo>
                  <a:lnTo>
                    <a:pt x="768335" y="66155"/>
                  </a:lnTo>
                  <a:lnTo>
                    <a:pt x="782766" y="64710"/>
                  </a:lnTo>
                  <a:cubicBezTo>
                    <a:pt x="1069290" y="64710"/>
                    <a:pt x="1301563" y="295414"/>
                    <a:pt x="1301563" y="580001"/>
                  </a:cubicBezTo>
                  <a:cubicBezTo>
                    <a:pt x="1301563" y="864588"/>
                    <a:pt x="1069290" y="1095292"/>
                    <a:pt x="782766" y="1095292"/>
                  </a:cubicBezTo>
                  <a:cubicBezTo>
                    <a:pt x="711135" y="1095292"/>
                    <a:pt x="642895" y="1080873"/>
                    <a:pt x="580827" y="1054798"/>
                  </a:cubicBezTo>
                  <a:lnTo>
                    <a:pt x="533229" y="1029137"/>
                  </a:lnTo>
                  <a:lnTo>
                    <a:pt x="518797" y="1030582"/>
                  </a:lnTo>
                  <a:cubicBezTo>
                    <a:pt x="232273" y="1030582"/>
                    <a:pt x="0" y="799878"/>
                    <a:pt x="0" y="515291"/>
                  </a:cubicBezTo>
                  <a:cubicBezTo>
                    <a:pt x="0" y="230704"/>
                    <a:pt x="232273" y="0"/>
                    <a:pt x="51879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楕円 1">
              <a:extLst>
                <a:ext uri="{FF2B5EF4-FFF2-40B4-BE49-F238E27FC236}">
                  <a16:creationId xmlns:a16="http://schemas.microsoft.com/office/drawing/2014/main" id="{5B7EACE8-D3B5-43A8-AEAB-90BD0552AE46}"/>
                </a:ext>
              </a:extLst>
            </p:cNvPr>
            <p:cNvSpPr/>
            <p:nvPr/>
          </p:nvSpPr>
          <p:spPr>
            <a:xfrm rot="20814620">
              <a:off x="7016928" y="4677810"/>
              <a:ext cx="187375" cy="239746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  <a:gd name="connsiteX0" fmla="*/ 0 w 201449"/>
                <a:gd name="connsiteY0" fmla="*/ 206110 h 246667"/>
                <a:gd name="connsiteX1" fmla="*/ 163513 w 201449"/>
                <a:gd name="connsiteY1" fmla="*/ 13 h 246667"/>
                <a:gd name="connsiteX2" fmla="*/ 188913 w 201449"/>
                <a:gd name="connsiteY2" fmla="*/ 215357 h 246667"/>
                <a:gd name="connsiteX3" fmla="*/ 0 w 201449"/>
                <a:gd name="connsiteY3" fmla="*/ 206110 h 246667"/>
                <a:gd name="connsiteX0" fmla="*/ 0 w 187375"/>
                <a:gd name="connsiteY0" fmla="*/ 193478 h 239746"/>
                <a:gd name="connsiteX1" fmla="*/ 150813 w 187375"/>
                <a:gd name="connsiteY1" fmla="*/ 81 h 239746"/>
                <a:gd name="connsiteX2" fmla="*/ 176213 w 187375"/>
                <a:gd name="connsiteY2" fmla="*/ 215425 h 239746"/>
                <a:gd name="connsiteX3" fmla="*/ 0 w 187375"/>
                <a:gd name="connsiteY3" fmla="*/ 193478 h 239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75" h="239746">
                  <a:moveTo>
                    <a:pt x="0" y="193478"/>
                  </a:moveTo>
                  <a:cubicBezTo>
                    <a:pt x="59267" y="116312"/>
                    <a:pt x="121444" y="-3577"/>
                    <a:pt x="150813" y="81"/>
                  </a:cubicBezTo>
                  <a:cubicBezTo>
                    <a:pt x="180182" y="3739"/>
                    <a:pt x="201348" y="183192"/>
                    <a:pt x="176213" y="215425"/>
                  </a:cubicBezTo>
                  <a:cubicBezTo>
                    <a:pt x="151078" y="247658"/>
                    <a:pt x="20108" y="254769"/>
                    <a:pt x="0" y="19347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台形 42">
              <a:extLst>
                <a:ext uri="{FF2B5EF4-FFF2-40B4-BE49-F238E27FC236}">
                  <a16:creationId xmlns:a16="http://schemas.microsoft.com/office/drawing/2014/main" id="{1FA1700A-73C4-4EBA-BFDB-6210E601AFF0}"/>
                </a:ext>
              </a:extLst>
            </p:cNvPr>
            <p:cNvSpPr/>
            <p:nvPr/>
          </p:nvSpPr>
          <p:spPr>
            <a:xfrm rot="20814620">
              <a:off x="7636758" y="499992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四角形: 角を丸くする 43">
              <a:extLst>
                <a:ext uri="{FF2B5EF4-FFF2-40B4-BE49-F238E27FC236}">
                  <a16:creationId xmlns:a16="http://schemas.microsoft.com/office/drawing/2014/main" id="{5500B0AC-DFC1-4CF9-B6E9-C9633BEC975A}"/>
                </a:ext>
              </a:extLst>
            </p:cNvPr>
            <p:cNvSpPr/>
            <p:nvPr/>
          </p:nvSpPr>
          <p:spPr>
            <a:xfrm rot="20814620">
              <a:off x="7046674" y="3945268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四角形: 上の 2 つの角を丸める 155">
              <a:extLst>
                <a:ext uri="{FF2B5EF4-FFF2-40B4-BE49-F238E27FC236}">
                  <a16:creationId xmlns:a16="http://schemas.microsoft.com/office/drawing/2014/main" id="{923E1FE3-DA5A-4277-B948-6999EAD13424}"/>
                </a:ext>
              </a:extLst>
            </p:cNvPr>
            <p:cNvSpPr/>
            <p:nvPr/>
          </p:nvSpPr>
          <p:spPr>
            <a:xfrm rot="20814620">
              <a:off x="7608523" y="5206408"/>
              <a:ext cx="520430" cy="956363"/>
            </a:xfrm>
            <a:custGeom>
              <a:avLst/>
              <a:gdLst>
                <a:gd name="connsiteX0" fmla="*/ 228486 w 517944"/>
                <a:gd name="connsiteY0" fmla="*/ 0 h 840881"/>
                <a:gd name="connsiteX1" fmla="*/ 289458 w 517944"/>
                <a:gd name="connsiteY1" fmla="*/ 0 h 840881"/>
                <a:gd name="connsiteX2" fmla="*/ 517944 w 517944"/>
                <a:gd name="connsiteY2" fmla="*/ 228486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28486 h 840881"/>
                <a:gd name="connsiteX8" fmla="*/ 228486 w 517944"/>
                <a:gd name="connsiteY8" fmla="*/ 0 h 840881"/>
                <a:gd name="connsiteX0" fmla="*/ 228486 w 520969"/>
                <a:gd name="connsiteY0" fmla="*/ 0 h 954044"/>
                <a:gd name="connsiteX1" fmla="*/ 289458 w 520969"/>
                <a:gd name="connsiteY1" fmla="*/ 0 h 954044"/>
                <a:gd name="connsiteX2" fmla="*/ 517944 w 520969"/>
                <a:gd name="connsiteY2" fmla="*/ 228486 h 954044"/>
                <a:gd name="connsiteX3" fmla="*/ 517944 w 520969"/>
                <a:gd name="connsiteY3" fmla="*/ 840881 h 954044"/>
                <a:gd name="connsiteX4" fmla="*/ 520969 w 520969"/>
                <a:gd name="connsiteY4" fmla="*/ 954044 h 954044"/>
                <a:gd name="connsiteX5" fmla="*/ 0 w 520969"/>
                <a:gd name="connsiteY5" fmla="*/ 840881 h 954044"/>
                <a:gd name="connsiteX6" fmla="*/ 0 w 520969"/>
                <a:gd name="connsiteY6" fmla="*/ 840881 h 954044"/>
                <a:gd name="connsiteX7" fmla="*/ 0 w 520969"/>
                <a:gd name="connsiteY7" fmla="*/ 228486 h 954044"/>
                <a:gd name="connsiteX8" fmla="*/ 228486 w 520969"/>
                <a:gd name="connsiteY8" fmla="*/ 0 h 954044"/>
                <a:gd name="connsiteX0" fmla="*/ 228486 w 520969"/>
                <a:gd name="connsiteY0" fmla="*/ 0 h 954044"/>
                <a:gd name="connsiteX1" fmla="*/ 289458 w 520969"/>
                <a:gd name="connsiteY1" fmla="*/ 0 h 954044"/>
                <a:gd name="connsiteX2" fmla="*/ 517944 w 520969"/>
                <a:gd name="connsiteY2" fmla="*/ 228486 h 954044"/>
                <a:gd name="connsiteX3" fmla="*/ 520969 w 520969"/>
                <a:gd name="connsiteY3" fmla="*/ 954044 h 954044"/>
                <a:gd name="connsiteX4" fmla="*/ 0 w 520969"/>
                <a:gd name="connsiteY4" fmla="*/ 840881 h 954044"/>
                <a:gd name="connsiteX5" fmla="*/ 0 w 520969"/>
                <a:gd name="connsiteY5" fmla="*/ 840881 h 954044"/>
                <a:gd name="connsiteX6" fmla="*/ 0 w 520969"/>
                <a:gd name="connsiteY6" fmla="*/ 228486 h 954044"/>
                <a:gd name="connsiteX7" fmla="*/ 228486 w 520969"/>
                <a:gd name="connsiteY7" fmla="*/ 0 h 954044"/>
                <a:gd name="connsiteX0" fmla="*/ 228486 w 520969"/>
                <a:gd name="connsiteY0" fmla="*/ 0 h 954044"/>
                <a:gd name="connsiteX1" fmla="*/ 289458 w 520969"/>
                <a:gd name="connsiteY1" fmla="*/ 0 h 954044"/>
                <a:gd name="connsiteX2" fmla="*/ 517944 w 520969"/>
                <a:gd name="connsiteY2" fmla="*/ 228486 h 954044"/>
                <a:gd name="connsiteX3" fmla="*/ 520969 w 520969"/>
                <a:gd name="connsiteY3" fmla="*/ 954044 h 954044"/>
                <a:gd name="connsiteX4" fmla="*/ 0 w 520969"/>
                <a:gd name="connsiteY4" fmla="*/ 840881 h 954044"/>
                <a:gd name="connsiteX5" fmla="*/ 0 w 520969"/>
                <a:gd name="connsiteY5" fmla="*/ 840881 h 954044"/>
                <a:gd name="connsiteX6" fmla="*/ 0 w 520969"/>
                <a:gd name="connsiteY6" fmla="*/ 228486 h 954044"/>
                <a:gd name="connsiteX7" fmla="*/ 228486 w 520969"/>
                <a:gd name="connsiteY7" fmla="*/ 0 h 954044"/>
                <a:gd name="connsiteX0" fmla="*/ 228486 w 520430"/>
                <a:gd name="connsiteY0" fmla="*/ 0 h 956363"/>
                <a:gd name="connsiteX1" fmla="*/ 289458 w 520430"/>
                <a:gd name="connsiteY1" fmla="*/ 0 h 956363"/>
                <a:gd name="connsiteX2" fmla="*/ 517944 w 520430"/>
                <a:gd name="connsiteY2" fmla="*/ 228486 h 956363"/>
                <a:gd name="connsiteX3" fmla="*/ 520430 w 520430"/>
                <a:gd name="connsiteY3" fmla="*/ 956363 h 956363"/>
                <a:gd name="connsiteX4" fmla="*/ 0 w 520430"/>
                <a:gd name="connsiteY4" fmla="*/ 840881 h 956363"/>
                <a:gd name="connsiteX5" fmla="*/ 0 w 520430"/>
                <a:gd name="connsiteY5" fmla="*/ 840881 h 956363"/>
                <a:gd name="connsiteX6" fmla="*/ 0 w 520430"/>
                <a:gd name="connsiteY6" fmla="*/ 228486 h 956363"/>
                <a:gd name="connsiteX7" fmla="*/ 228486 w 520430"/>
                <a:gd name="connsiteY7" fmla="*/ 0 h 956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0430" h="956363">
                  <a:moveTo>
                    <a:pt x="228486" y="0"/>
                  </a:moveTo>
                  <a:lnTo>
                    <a:pt x="289458" y="0"/>
                  </a:lnTo>
                  <a:cubicBezTo>
                    <a:pt x="415647" y="0"/>
                    <a:pt x="517944" y="102297"/>
                    <a:pt x="517944" y="228486"/>
                  </a:cubicBezTo>
                  <a:cubicBezTo>
                    <a:pt x="518952" y="470339"/>
                    <a:pt x="519422" y="714510"/>
                    <a:pt x="520430" y="956363"/>
                  </a:cubicBezTo>
                  <a:lnTo>
                    <a:pt x="0" y="840881"/>
                  </a:lnTo>
                  <a:lnTo>
                    <a:pt x="0" y="840881"/>
                  </a:lnTo>
                  <a:lnTo>
                    <a:pt x="0" y="228486"/>
                  </a:lnTo>
                  <a:cubicBezTo>
                    <a:pt x="0" y="102297"/>
                    <a:pt x="102297" y="0"/>
                    <a:pt x="228486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E2842C71-5366-4C2D-913F-D91FAC1FF060}"/>
                </a:ext>
              </a:extLst>
            </p:cNvPr>
            <p:cNvSpPr/>
            <p:nvPr/>
          </p:nvSpPr>
          <p:spPr>
            <a:xfrm rot="19914620">
              <a:off x="7525938" y="5228806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楕円 14">
              <a:extLst>
                <a:ext uri="{FF2B5EF4-FFF2-40B4-BE49-F238E27FC236}">
                  <a16:creationId xmlns:a16="http://schemas.microsoft.com/office/drawing/2014/main" id="{9DF94179-A00D-4C3B-806B-9C2160B17E08}"/>
                </a:ext>
              </a:extLst>
            </p:cNvPr>
            <p:cNvSpPr/>
            <p:nvPr/>
          </p:nvSpPr>
          <p:spPr>
            <a:xfrm rot="19914620">
              <a:off x="7275573" y="4874137"/>
              <a:ext cx="155112" cy="194632"/>
            </a:xfrm>
            <a:custGeom>
              <a:avLst/>
              <a:gdLst>
                <a:gd name="connsiteX0" fmla="*/ 0 w 1157287"/>
                <a:gd name="connsiteY0" fmla="*/ 148586 h 297172"/>
                <a:gd name="connsiteX1" fmla="*/ 578644 w 1157287"/>
                <a:gd name="connsiteY1" fmla="*/ 0 h 297172"/>
                <a:gd name="connsiteX2" fmla="*/ 1157288 w 1157287"/>
                <a:gd name="connsiteY2" fmla="*/ 148586 h 297172"/>
                <a:gd name="connsiteX3" fmla="*/ 578644 w 1157287"/>
                <a:gd name="connsiteY3" fmla="*/ 297172 h 297172"/>
                <a:gd name="connsiteX4" fmla="*/ 0 w 1157287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759134"/>
                <a:gd name="connsiteX1" fmla="*/ 578644 w 1157288"/>
                <a:gd name="connsiteY1" fmla="*/ 0 h 759134"/>
                <a:gd name="connsiteX2" fmla="*/ 1157288 w 1157288"/>
                <a:gd name="connsiteY2" fmla="*/ 148586 h 759134"/>
                <a:gd name="connsiteX3" fmla="*/ 588169 w 1157288"/>
                <a:gd name="connsiteY3" fmla="*/ 759134 h 759134"/>
                <a:gd name="connsiteX4" fmla="*/ 0 w 1157288"/>
                <a:gd name="connsiteY4" fmla="*/ 148586 h 759134"/>
                <a:gd name="connsiteX0" fmla="*/ 0 w 1157288"/>
                <a:gd name="connsiteY0" fmla="*/ 99450 h 709998"/>
                <a:gd name="connsiteX1" fmla="*/ 567787 w 1157288"/>
                <a:gd name="connsiteY1" fmla="*/ 0 h 709998"/>
                <a:gd name="connsiteX2" fmla="*/ 1157288 w 1157288"/>
                <a:gd name="connsiteY2" fmla="*/ 99450 h 709998"/>
                <a:gd name="connsiteX3" fmla="*/ 588169 w 1157288"/>
                <a:gd name="connsiteY3" fmla="*/ 709998 h 709998"/>
                <a:gd name="connsiteX4" fmla="*/ 0 w 1157288"/>
                <a:gd name="connsiteY4" fmla="*/ 99450 h 70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7288" h="709998">
                  <a:moveTo>
                    <a:pt x="0" y="99450"/>
                  </a:moveTo>
                  <a:cubicBezTo>
                    <a:pt x="0" y="17388"/>
                    <a:pt x="248211" y="0"/>
                    <a:pt x="567787" y="0"/>
                  </a:cubicBezTo>
                  <a:cubicBezTo>
                    <a:pt x="887363" y="0"/>
                    <a:pt x="1157288" y="17388"/>
                    <a:pt x="1157288" y="99450"/>
                  </a:cubicBezTo>
                  <a:cubicBezTo>
                    <a:pt x="1157288" y="181512"/>
                    <a:pt x="907745" y="709998"/>
                    <a:pt x="588169" y="709998"/>
                  </a:cubicBezTo>
                  <a:cubicBezTo>
                    <a:pt x="268593" y="709998"/>
                    <a:pt x="0" y="181512"/>
                    <a:pt x="0" y="9945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44FF6531-0E56-4C8F-94EC-AA41186F0F31}"/>
                </a:ext>
              </a:extLst>
            </p:cNvPr>
            <p:cNvSpPr/>
            <p:nvPr/>
          </p:nvSpPr>
          <p:spPr>
            <a:xfrm rot="19914620">
              <a:off x="7306665" y="4882214"/>
              <a:ext cx="126041" cy="178776"/>
            </a:xfrm>
            <a:custGeom>
              <a:avLst/>
              <a:gdLst>
                <a:gd name="connsiteX0" fmla="*/ 397621 w 412439"/>
                <a:gd name="connsiteY0" fmla="*/ 0 h 505684"/>
                <a:gd name="connsiteX1" fmla="*/ 407079 w 412439"/>
                <a:gd name="connsiteY1" fmla="*/ 10682 h 505684"/>
                <a:gd name="connsiteX2" fmla="*/ 412439 w 412439"/>
                <a:gd name="connsiteY2" fmla="*/ 32265 h 505684"/>
                <a:gd name="connsiteX3" fmla="*/ 162833 w 412439"/>
                <a:gd name="connsiteY3" fmla="*/ 505684 h 505684"/>
                <a:gd name="connsiteX4" fmla="*/ 19619 w 412439"/>
                <a:gd name="connsiteY4" fmla="*/ 372669 h 505684"/>
                <a:gd name="connsiteX5" fmla="*/ 0 w 412439"/>
                <a:gd name="connsiteY5" fmla="*/ 331804 h 505684"/>
                <a:gd name="connsiteX6" fmla="*/ 21714 w 412439"/>
                <a:gd name="connsiteY6" fmla="*/ 289326 h 505684"/>
                <a:gd name="connsiteX7" fmla="*/ 133409 w 412439"/>
                <a:gd name="connsiteY7" fmla="*/ 151244 h 505684"/>
                <a:gd name="connsiteX8" fmla="*/ 351028 w 412439"/>
                <a:gd name="connsiteY8" fmla="*/ 12954 h 505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439" h="505684">
                  <a:moveTo>
                    <a:pt x="397621" y="0"/>
                  </a:moveTo>
                  <a:lnTo>
                    <a:pt x="407079" y="10682"/>
                  </a:lnTo>
                  <a:cubicBezTo>
                    <a:pt x="410589" y="17141"/>
                    <a:pt x="412439" y="24311"/>
                    <a:pt x="412439" y="32265"/>
                  </a:cubicBezTo>
                  <a:cubicBezTo>
                    <a:pt x="412439" y="95896"/>
                    <a:pt x="302994" y="505684"/>
                    <a:pt x="162833" y="505684"/>
                  </a:cubicBezTo>
                  <a:cubicBezTo>
                    <a:pt x="110273" y="505684"/>
                    <a:pt x="60857" y="448058"/>
                    <a:pt x="19619" y="372669"/>
                  </a:cubicBezTo>
                  <a:lnTo>
                    <a:pt x="0" y="331804"/>
                  </a:lnTo>
                  <a:lnTo>
                    <a:pt x="21714" y="289326"/>
                  </a:lnTo>
                  <a:cubicBezTo>
                    <a:pt x="50713" y="241286"/>
                    <a:pt x="88170" y="194323"/>
                    <a:pt x="133409" y="151244"/>
                  </a:cubicBezTo>
                  <a:cubicBezTo>
                    <a:pt x="201267" y="86626"/>
                    <a:pt x="276999" y="39924"/>
                    <a:pt x="351028" y="12954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月 48">
              <a:extLst>
                <a:ext uri="{FF2B5EF4-FFF2-40B4-BE49-F238E27FC236}">
                  <a16:creationId xmlns:a16="http://schemas.microsoft.com/office/drawing/2014/main" id="{F913B6C5-5AF0-40CB-83C8-D81716F0EBB5}"/>
                </a:ext>
              </a:extLst>
            </p:cNvPr>
            <p:cNvSpPr/>
            <p:nvPr/>
          </p:nvSpPr>
          <p:spPr>
            <a:xfrm rot="4614620">
              <a:off x="7165549" y="4315011"/>
              <a:ext cx="45719" cy="229300"/>
            </a:xfrm>
            <a:prstGeom prst="moon">
              <a:avLst>
                <a:gd name="adj" fmla="val 55057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914CD77E-7170-4E74-90EC-D75FFF582A85}"/>
                </a:ext>
              </a:extLst>
            </p:cNvPr>
            <p:cNvSpPr/>
            <p:nvPr/>
          </p:nvSpPr>
          <p:spPr>
            <a:xfrm rot="14389568">
              <a:off x="7190596" y="4441365"/>
              <a:ext cx="86690" cy="241892"/>
            </a:xfrm>
            <a:custGeom>
              <a:avLst/>
              <a:gdLst>
                <a:gd name="connsiteX0" fmla="*/ 45719 w 86690"/>
                <a:gd name="connsiteY0" fmla="*/ 229300 h 241892"/>
                <a:gd name="connsiteX1" fmla="*/ 0 w 86690"/>
                <a:gd name="connsiteY1" fmla="*/ 114650 h 241892"/>
                <a:gd name="connsiteX2" fmla="*/ 45719 w 86690"/>
                <a:gd name="connsiteY2" fmla="*/ 0 h 241892"/>
                <a:gd name="connsiteX3" fmla="*/ 25172 w 86690"/>
                <a:gd name="connsiteY3" fmla="*/ 114650 h 241892"/>
                <a:gd name="connsiteX4" fmla="*/ 45719 w 86690"/>
                <a:gd name="connsiteY4" fmla="*/ 229300 h 241892"/>
                <a:gd name="connsiteX5" fmla="*/ 86690 w 86690"/>
                <a:gd name="connsiteY5" fmla="*/ 241892 h 241892"/>
                <a:gd name="connsiteX6" fmla="*/ 40971 w 86690"/>
                <a:gd name="connsiteY6" fmla="*/ 127242 h 241892"/>
                <a:gd name="connsiteX7" fmla="*/ 86690 w 86690"/>
                <a:gd name="connsiteY7" fmla="*/ 12592 h 241892"/>
                <a:gd name="connsiteX8" fmla="*/ 66143 w 86690"/>
                <a:gd name="connsiteY8" fmla="*/ 127242 h 241892"/>
                <a:gd name="connsiteX9" fmla="*/ 86690 w 86690"/>
                <a:gd name="connsiteY9" fmla="*/ 241892 h 241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6690" h="241892">
                  <a:moveTo>
                    <a:pt x="45719" y="229300"/>
                  </a:moveTo>
                  <a:cubicBezTo>
                    <a:pt x="20469" y="229300"/>
                    <a:pt x="0" y="177969"/>
                    <a:pt x="0" y="114650"/>
                  </a:cubicBezTo>
                  <a:cubicBezTo>
                    <a:pt x="0" y="51331"/>
                    <a:pt x="20469" y="0"/>
                    <a:pt x="45719" y="0"/>
                  </a:cubicBezTo>
                  <a:cubicBezTo>
                    <a:pt x="32650" y="29096"/>
                    <a:pt x="25172" y="70825"/>
                    <a:pt x="25172" y="114650"/>
                  </a:cubicBezTo>
                  <a:cubicBezTo>
                    <a:pt x="25172" y="158475"/>
                    <a:pt x="32651" y="200204"/>
                    <a:pt x="45719" y="229300"/>
                  </a:cubicBezTo>
                  <a:close/>
                  <a:moveTo>
                    <a:pt x="86690" y="241892"/>
                  </a:moveTo>
                  <a:cubicBezTo>
                    <a:pt x="61440" y="241892"/>
                    <a:pt x="40971" y="190561"/>
                    <a:pt x="40971" y="127242"/>
                  </a:cubicBezTo>
                  <a:cubicBezTo>
                    <a:pt x="40971" y="63923"/>
                    <a:pt x="61440" y="12592"/>
                    <a:pt x="86690" y="12592"/>
                  </a:cubicBezTo>
                  <a:cubicBezTo>
                    <a:pt x="73621" y="41688"/>
                    <a:pt x="66143" y="83417"/>
                    <a:pt x="66143" y="127242"/>
                  </a:cubicBezTo>
                  <a:cubicBezTo>
                    <a:pt x="66143" y="171067"/>
                    <a:pt x="73622" y="212796"/>
                    <a:pt x="86690" y="24189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02356626-BBB6-4ED6-B329-B2ED8412AE5B}"/>
                </a:ext>
              </a:extLst>
            </p:cNvPr>
            <p:cNvSpPr/>
            <p:nvPr/>
          </p:nvSpPr>
          <p:spPr>
            <a:xfrm rot="20814620">
              <a:off x="7112753" y="4491367"/>
              <a:ext cx="184756" cy="27500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B138E69E-9953-45C4-A34B-F97111F1F043}"/>
                </a:ext>
              </a:extLst>
            </p:cNvPr>
            <p:cNvSpPr/>
            <p:nvPr/>
          </p:nvSpPr>
          <p:spPr>
            <a:xfrm rot="10477662">
              <a:off x="7557955" y="4008665"/>
              <a:ext cx="702615" cy="1158480"/>
            </a:xfrm>
            <a:custGeom>
              <a:avLst/>
              <a:gdLst>
                <a:gd name="connsiteX0" fmla="*/ 537547 w 537547"/>
                <a:gd name="connsiteY0" fmla="*/ 1159848 h 1159848"/>
                <a:gd name="connsiteX1" fmla="*/ 444695 w 537547"/>
                <a:gd name="connsiteY1" fmla="*/ 1060806 h 1159848"/>
                <a:gd name="connsiteX2" fmla="*/ 438340 w 537547"/>
                <a:gd name="connsiteY2" fmla="*/ 1042497 h 1159848"/>
                <a:gd name="connsiteX3" fmla="*/ 444678 w 537547"/>
                <a:gd name="connsiteY3" fmla="*/ 1159848 h 1159848"/>
                <a:gd name="connsiteX4" fmla="*/ 351826 w 537547"/>
                <a:gd name="connsiteY4" fmla="*/ 1060806 h 1159848"/>
                <a:gd name="connsiteX5" fmla="*/ 345471 w 537547"/>
                <a:gd name="connsiteY5" fmla="*/ 1042497 h 1159848"/>
                <a:gd name="connsiteX6" fmla="*/ 351809 w 537547"/>
                <a:gd name="connsiteY6" fmla="*/ 1159848 h 1159848"/>
                <a:gd name="connsiteX7" fmla="*/ 287166 w 537547"/>
                <a:gd name="connsiteY7" fmla="*/ 1114275 h 1159848"/>
                <a:gd name="connsiteX8" fmla="*/ 252008 w 537547"/>
                <a:gd name="connsiteY8" fmla="*/ 1031498 h 1159848"/>
                <a:gd name="connsiteX9" fmla="*/ 258940 w 537547"/>
                <a:gd name="connsiteY9" fmla="*/ 1159848 h 1159848"/>
                <a:gd name="connsiteX10" fmla="*/ 194297 w 537547"/>
                <a:gd name="connsiteY10" fmla="*/ 1114275 h 1159848"/>
                <a:gd name="connsiteX11" fmla="*/ 159140 w 537547"/>
                <a:gd name="connsiteY11" fmla="*/ 1031501 h 1159848"/>
                <a:gd name="connsiteX12" fmla="*/ 166072 w 537547"/>
                <a:gd name="connsiteY12" fmla="*/ 1159848 h 1159848"/>
                <a:gd name="connsiteX13" fmla="*/ 0 w 537547"/>
                <a:gd name="connsiteY13" fmla="*/ 579924 h 1159848"/>
                <a:gd name="connsiteX14" fmla="*/ 166072 w 537547"/>
                <a:gd name="connsiteY14" fmla="*/ 0 h 1159848"/>
                <a:gd name="connsiteX15" fmla="*/ 159140 w 537547"/>
                <a:gd name="connsiteY15" fmla="*/ 128347 h 1159848"/>
                <a:gd name="connsiteX16" fmla="*/ 194297 w 537547"/>
                <a:gd name="connsiteY16" fmla="*/ 45573 h 1159848"/>
                <a:gd name="connsiteX17" fmla="*/ 258940 w 537547"/>
                <a:gd name="connsiteY17" fmla="*/ 0 h 1159848"/>
                <a:gd name="connsiteX18" fmla="*/ 252008 w 537547"/>
                <a:gd name="connsiteY18" fmla="*/ 128350 h 1159848"/>
                <a:gd name="connsiteX19" fmla="*/ 287166 w 537547"/>
                <a:gd name="connsiteY19" fmla="*/ 45573 h 1159848"/>
                <a:gd name="connsiteX20" fmla="*/ 351809 w 537547"/>
                <a:gd name="connsiteY20" fmla="*/ 0 h 1159848"/>
                <a:gd name="connsiteX21" fmla="*/ 345471 w 537547"/>
                <a:gd name="connsiteY21" fmla="*/ 117352 h 1159848"/>
                <a:gd name="connsiteX22" fmla="*/ 351826 w 537547"/>
                <a:gd name="connsiteY22" fmla="*/ 99042 h 1159848"/>
                <a:gd name="connsiteX23" fmla="*/ 444678 w 537547"/>
                <a:gd name="connsiteY23" fmla="*/ 0 h 1159848"/>
                <a:gd name="connsiteX24" fmla="*/ 438340 w 537547"/>
                <a:gd name="connsiteY24" fmla="*/ 117352 h 1159848"/>
                <a:gd name="connsiteX25" fmla="*/ 444695 w 537547"/>
                <a:gd name="connsiteY25" fmla="*/ 99042 h 1159848"/>
                <a:gd name="connsiteX26" fmla="*/ 537547 w 537547"/>
                <a:gd name="connsiteY26" fmla="*/ 0 h 1159848"/>
                <a:gd name="connsiteX27" fmla="*/ 537547 w 537547"/>
                <a:gd name="connsiteY27" fmla="*/ 1159848 h 115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37547" h="1159848">
                  <a:moveTo>
                    <a:pt x="537547" y="1159848"/>
                  </a:moveTo>
                  <a:cubicBezTo>
                    <a:pt x="503152" y="1159848"/>
                    <a:pt x="471200" y="1123336"/>
                    <a:pt x="444695" y="1060806"/>
                  </a:cubicBezTo>
                  <a:lnTo>
                    <a:pt x="438340" y="1042497"/>
                  </a:lnTo>
                  <a:lnTo>
                    <a:pt x="444678" y="1159848"/>
                  </a:lnTo>
                  <a:cubicBezTo>
                    <a:pt x="410283" y="1159848"/>
                    <a:pt x="378331" y="1123336"/>
                    <a:pt x="351826" y="1060806"/>
                  </a:cubicBezTo>
                  <a:lnTo>
                    <a:pt x="345471" y="1042497"/>
                  </a:lnTo>
                  <a:lnTo>
                    <a:pt x="351809" y="1159848"/>
                  </a:lnTo>
                  <a:cubicBezTo>
                    <a:pt x="328879" y="1159848"/>
                    <a:pt x="307035" y="1143620"/>
                    <a:pt x="287166" y="1114275"/>
                  </a:cubicBezTo>
                  <a:lnTo>
                    <a:pt x="252008" y="1031498"/>
                  </a:lnTo>
                  <a:lnTo>
                    <a:pt x="258940" y="1159848"/>
                  </a:lnTo>
                  <a:cubicBezTo>
                    <a:pt x="236010" y="1159848"/>
                    <a:pt x="214166" y="1143620"/>
                    <a:pt x="194297" y="1114275"/>
                  </a:cubicBezTo>
                  <a:lnTo>
                    <a:pt x="159140" y="1031501"/>
                  </a:lnTo>
                  <a:lnTo>
                    <a:pt x="166072" y="1159848"/>
                  </a:lnTo>
                  <a:cubicBezTo>
                    <a:pt x="74353" y="1159848"/>
                    <a:pt x="0" y="900207"/>
                    <a:pt x="0" y="579924"/>
                  </a:cubicBezTo>
                  <a:cubicBezTo>
                    <a:pt x="0" y="259641"/>
                    <a:pt x="74353" y="0"/>
                    <a:pt x="166072" y="0"/>
                  </a:cubicBezTo>
                  <a:lnTo>
                    <a:pt x="159140" y="128347"/>
                  </a:lnTo>
                  <a:lnTo>
                    <a:pt x="194297" y="45573"/>
                  </a:lnTo>
                  <a:cubicBezTo>
                    <a:pt x="214166" y="16228"/>
                    <a:pt x="236010" y="0"/>
                    <a:pt x="258940" y="0"/>
                  </a:cubicBezTo>
                  <a:lnTo>
                    <a:pt x="252008" y="128350"/>
                  </a:lnTo>
                  <a:lnTo>
                    <a:pt x="287166" y="45573"/>
                  </a:lnTo>
                  <a:cubicBezTo>
                    <a:pt x="307035" y="16228"/>
                    <a:pt x="328879" y="0"/>
                    <a:pt x="351809" y="0"/>
                  </a:cubicBezTo>
                  <a:lnTo>
                    <a:pt x="345471" y="117352"/>
                  </a:lnTo>
                  <a:lnTo>
                    <a:pt x="351826" y="99042"/>
                  </a:lnTo>
                  <a:cubicBezTo>
                    <a:pt x="378331" y="36512"/>
                    <a:pt x="410283" y="0"/>
                    <a:pt x="444678" y="0"/>
                  </a:cubicBezTo>
                  <a:lnTo>
                    <a:pt x="438340" y="117352"/>
                  </a:lnTo>
                  <a:lnTo>
                    <a:pt x="444695" y="99042"/>
                  </a:lnTo>
                  <a:cubicBezTo>
                    <a:pt x="471200" y="36512"/>
                    <a:pt x="503152" y="0"/>
                    <a:pt x="537547" y="0"/>
                  </a:cubicBezTo>
                  <a:cubicBezTo>
                    <a:pt x="509868" y="380575"/>
                    <a:pt x="509868" y="779273"/>
                    <a:pt x="537547" y="11598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DEE2B768-BE10-4E0D-A342-500102429028}"/>
                </a:ext>
              </a:extLst>
            </p:cNvPr>
            <p:cNvSpPr/>
            <p:nvPr/>
          </p:nvSpPr>
          <p:spPr>
            <a:xfrm rot="1014620">
              <a:off x="7180538" y="3901676"/>
              <a:ext cx="962196" cy="702171"/>
            </a:xfrm>
            <a:custGeom>
              <a:avLst/>
              <a:gdLst>
                <a:gd name="connsiteX0" fmla="*/ 533007 w 1066015"/>
                <a:gd name="connsiteY0" fmla="*/ 0 h 494004"/>
                <a:gd name="connsiteX1" fmla="*/ 1045686 w 1066015"/>
                <a:gd name="connsiteY1" fmla="*/ 207093 h 494004"/>
                <a:gd name="connsiteX2" fmla="*/ 1066015 w 1066015"/>
                <a:gd name="connsiteY2" fmla="*/ 247002 h 494004"/>
                <a:gd name="connsiteX3" fmla="*/ 1045686 w 1066015"/>
                <a:gd name="connsiteY3" fmla="*/ 286911 h 494004"/>
                <a:gd name="connsiteX4" fmla="*/ 533007 w 1066015"/>
                <a:gd name="connsiteY4" fmla="*/ 494004 h 494004"/>
                <a:gd name="connsiteX5" fmla="*/ 20328 w 1066015"/>
                <a:gd name="connsiteY5" fmla="*/ 286911 h 494004"/>
                <a:gd name="connsiteX6" fmla="*/ 0 w 1066015"/>
                <a:gd name="connsiteY6" fmla="*/ 247002 h 494004"/>
                <a:gd name="connsiteX7" fmla="*/ 20328 w 1066015"/>
                <a:gd name="connsiteY7" fmla="*/ 207093 h 494004"/>
                <a:gd name="connsiteX8" fmla="*/ 533007 w 1066015"/>
                <a:gd name="connsiteY8" fmla="*/ 0 h 49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015" h="494004">
                  <a:moveTo>
                    <a:pt x="533007" y="0"/>
                  </a:moveTo>
                  <a:cubicBezTo>
                    <a:pt x="763477" y="0"/>
                    <a:pt x="961219" y="85393"/>
                    <a:pt x="1045686" y="207093"/>
                  </a:cubicBezTo>
                  <a:lnTo>
                    <a:pt x="1066015" y="247002"/>
                  </a:lnTo>
                  <a:lnTo>
                    <a:pt x="1045686" y="286911"/>
                  </a:lnTo>
                  <a:cubicBezTo>
                    <a:pt x="961219" y="408611"/>
                    <a:pt x="763477" y="494004"/>
                    <a:pt x="533007" y="494004"/>
                  </a:cubicBezTo>
                  <a:cubicBezTo>
                    <a:pt x="302538" y="494004"/>
                    <a:pt x="104795" y="408611"/>
                    <a:pt x="20328" y="286911"/>
                  </a:cubicBezTo>
                  <a:lnTo>
                    <a:pt x="0" y="247002"/>
                  </a:lnTo>
                  <a:lnTo>
                    <a:pt x="20328" y="207093"/>
                  </a:lnTo>
                  <a:cubicBezTo>
                    <a:pt x="104795" y="85393"/>
                    <a:pt x="302538" y="0"/>
                    <a:pt x="53300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6F048921-EE67-4210-862B-3311DEEF595A}"/>
                </a:ext>
              </a:extLst>
            </p:cNvPr>
            <p:cNvGrpSpPr/>
            <p:nvPr/>
          </p:nvGrpSpPr>
          <p:grpSpPr>
            <a:xfrm flipH="1">
              <a:off x="6820576" y="5433451"/>
              <a:ext cx="425979" cy="974333"/>
              <a:chOff x="7454575" y="3314758"/>
              <a:chExt cx="1152977" cy="2637179"/>
            </a:xfrm>
          </p:grpSpPr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10091224-1D3E-430C-A586-2080EF56DA50}"/>
                  </a:ext>
                </a:extLst>
              </p:cNvPr>
              <p:cNvSpPr/>
              <p:nvPr/>
            </p:nvSpPr>
            <p:spPr>
              <a:xfrm>
                <a:off x="7473310" y="4212332"/>
                <a:ext cx="208991" cy="1739605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4" name="正方形/長方形 42">
                <a:extLst>
                  <a:ext uri="{FF2B5EF4-FFF2-40B4-BE49-F238E27FC236}">
                    <a16:creationId xmlns:a16="http://schemas.microsoft.com/office/drawing/2014/main" id="{7DAC70C9-A7D3-4AAF-9C51-5DCF6B222BC8}"/>
                  </a:ext>
                </a:extLst>
              </p:cNvPr>
              <p:cNvSpPr/>
              <p:nvPr/>
            </p:nvSpPr>
            <p:spPr>
              <a:xfrm>
                <a:off x="7454575" y="3314758"/>
                <a:ext cx="1152977" cy="941825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55" name="正方形/長方形 245">
              <a:extLst>
                <a:ext uri="{FF2B5EF4-FFF2-40B4-BE49-F238E27FC236}">
                  <a16:creationId xmlns:a16="http://schemas.microsoft.com/office/drawing/2014/main" id="{A2C0D5B3-D68C-4E02-9457-783114614126}"/>
                </a:ext>
              </a:extLst>
            </p:cNvPr>
            <p:cNvSpPr/>
            <p:nvPr/>
          </p:nvSpPr>
          <p:spPr>
            <a:xfrm>
              <a:off x="6821879" y="6323521"/>
              <a:ext cx="717359" cy="785486"/>
            </a:xfrm>
            <a:custGeom>
              <a:avLst/>
              <a:gdLst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0 w 563247"/>
                <a:gd name="connsiteY4" fmla="*/ 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91440 w 563247"/>
                <a:gd name="connsiteY4" fmla="*/ 9144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3247" h="931377">
                  <a:moveTo>
                    <a:pt x="0" y="0"/>
                  </a:moveTo>
                  <a:lnTo>
                    <a:pt x="563247" y="0"/>
                  </a:lnTo>
                  <a:lnTo>
                    <a:pt x="563247" y="931377"/>
                  </a:lnTo>
                  <a:lnTo>
                    <a:pt x="0" y="931377"/>
                  </a:lnTo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涙形 55">
              <a:extLst>
                <a:ext uri="{FF2B5EF4-FFF2-40B4-BE49-F238E27FC236}">
                  <a16:creationId xmlns:a16="http://schemas.microsoft.com/office/drawing/2014/main" id="{BFF021C2-E045-44E3-8DF9-3D24B183C878}"/>
                </a:ext>
              </a:extLst>
            </p:cNvPr>
            <p:cNvSpPr/>
            <p:nvPr/>
          </p:nvSpPr>
          <p:spPr>
            <a:xfrm rot="10800000">
              <a:off x="7308337" y="619217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涙形 56">
              <a:extLst>
                <a:ext uri="{FF2B5EF4-FFF2-40B4-BE49-F238E27FC236}">
                  <a16:creationId xmlns:a16="http://schemas.microsoft.com/office/drawing/2014/main" id="{465F3BD6-6A88-4E6E-9569-164EF55298D3}"/>
                </a:ext>
              </a:extLst>
            </p:cNvPr>
            <p:cNvSpPr/>
            <p:nvPr/>
          </p:nvSpPr>
          <p:spPr>
            <a:xfrm rot="11575426" flipH="1">
              <a:off x="7019953" y="6175256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涙形 57">
              <a:extLst>
                <a:ext uri="{FF2B5EF4-FFF2-40B4-BE49-F238E27FC236}">
                  <a16:creationId xmlns:a16="http://schemas.microsoft.com/office/drawing/2014/main" id="{6360286B-B621-49F6-BE5F-CE5A205FD6D2}"/>
                </a:ext>
              </a:extLst>
            </p:cNvPr>
            <p:cNvSpPr/>
            <p:nvPr/>
          </p:nvSpPr>
          <p:spPr>
            <a:xfrm rot="10305575" flipH="1">
              <a:off x="6844517" y="615017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涙形 58">
              <a:extLst>
                <a:ext uri="{FF2B5EF4-FFF2-40B4-BE49-F238E27FC236}">
                  <a16:creationId xmlns:a16="http://schemas.microsoft.com/office/drawing/2014/main" id="{CB6BE2E3-D1DB-4FB9-8CFD-6DD4B6770465}"/>
                </a:ext>
              </a:extLst>
            </p:cNvPr>
            <p:cNvSpPr/>
            <p:nvPr/>
          </p:nvSpPr>
          <p:spPr>
            <a:xfrm rot="12137911">
              <a:off x="7403174" y="6071992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13FF4353-4004-46BE-B05B-BF995867355D}"/>
                </a:ext>
              </a:extLst>
            </p:cNvPr>
            <p:cNvSpPr/>
            <p:nvPr/>
          </p:nvSpPr>
          <p:spPr>
            <a:xfrm rot="3714620">
              <a:off x="7273709" y="5491632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97BFCE32-179D-4975-9E04-25970289E609}"/>
                </a:ext>
              </a:extLst>
            </p:cNvPr>
            <p:cNvSpPr/>
            <p:nvPr/>
          </p:nvSpPr>
          <p:spPr>
            <a:xfrm rot="1014620">
              <a:off x="7436536" y="5381315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239419DC-68AC-4933-9E92-670C5C2377CA}"/>
                </a:ext>
              </a:extLst>
            </p:cNvPr>
            <p:cNvSpPr/>
            <p:nvPr/>
          </p:nvSpPr>
          <p:spPr>
            <a:xfrm rot="20700000">
              <a:off x="7116612" y="4585838"/>
              <a:ext cx="136899" cy="68450"/>
            </a:xfrm>
            <a:custGeom>
              <a:avLst/>
              <a:gdLst>
                <a:gd name="connsiteX0" fmla="*/ 1203203 w 2406406"/>
                <a:gd name="connsiteY0" fmla="*/ 0 h 1203203"/>
                <a:gd name="connsiteX1" fmla="*/ 2406406 w 2406406"/>
                <a:gd name="connsiteY1" fmla="*/ 1203203 h 1203203"/>
                <a:gd name="connsiteX2" fmla="*/ 1911480 w 2406406"/>
                <a:gd name="connsiteY2" fmla="*/ 1203203 h 1203203"/>
                <a:gd name="connsiteX3" fmla="*/ 1203203 w 2406406"/>
                <a:gd name="connsiteY3" fmla="*/ 494926 h 1203203"/>
                <a:gd name="connsiteX4" fmla="*/ 494926 w 2406406"/>
                <a:gd name="connsiteY4" fmla="*/ 1203203 h 1203203"/>
                <a:gd name="connsiteX5" fmla="*/ 0 w 2406406"/>
                <a:gd name="connsiteY5" fmla="*/ 1203203 h 1203203"/>
                <a:gd name="connsiteX6" fmla="*/ 1203203 w 2406406"/>
                <a:gd name="connsiteY6" fmla="*/ 0 h 120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6406" h="1203203">
                  <a:moveTo>
                    <a:pt x="1203203" y="0"/>
                  </a:moveTo>
                  <a:cubicBezTo>
                    <a:pt x="1867714" y="0"/>
                    <a:pt x="2406406" y="538692"/>
                    <a:pt x="2406406" y="1203203"/>
                  </a:cubicBezTo>
                  <a:lnTo>
                    <a:pt x="1911480" y="1203203"/>
                  </a:lnTo>
                  <a:cubicBezTo>
                    <a:pt x="1911480" y="812032"/>
                    <a:pt x="1594374" y="494926"/>
                    <a:pt x="1203203" y="494926"/>
                  </a:cubicBezTo>
                  <a:cubicBezTo>
                    <a:pt x="812032" y="494926"/>
                    <a:pt x="494926" y="812032"/>
                    <a:pt x="494926" y="1203203"/>
                  </a:cubicBezTo>
                  <a:lnTo>
                    <a:pt x="0" y="1203203"/>
                  </a:lnTo>
                  <a:cubicBezTo>
                    <a:pt x="0" y="538692"/>
                    <a:pt x="538692" y="0"/>
                    <a:pt x="12032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9CA44878-A8B1-40A1-B186-12812A3835F4}"/>
              </a:ext>
            </a:extLst>
          </p:cNvPr>
          <p:cNvGrpSpPr/>
          <p:nvPr/>
        </p:nvGrpSpPr>
        <p:grpSpPr>
          <a:xfrm>
            <a:off x="7315215" y="3782709"/>
            <a:ext cx="1205689" cy="2668570"/>
            <a:chOff x="8443636" y="3811376"/>
            <a:chExt cx="1491901" cy="3302048"/>
          </a:xfrm>
        </p:grpSpPr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AA855D18-14B3-4190-BDF4-76B36E7F6244}"/>
                </a:ext>
              </a:extLst>
            </p:cNvPr>
            <p:cNvSpPr/>
            <p:nvPr/>
          </p:nvSpPr>
          <p:spPr>
            <a:xfrm rot="3714620">
              <a:off x="8860435" y="5430067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D2362182-2670-49DA-8A16-FF4A240610FF}"/>
                </a:ext>
              </a:extLst>
            </p:cNvPr>
            <p:cNvSpPr/>
            <p:nvPr/>
          </p:nvSpPr>
          <p:spPr>
            <a:xfrm rot="1014620">
              <a:off x="9023262" y="5319750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台形 67">
              <a:extLst>
                <a:ext uri="{FF2B5EF4-FFF2-40B4-BE49-F238E27FC236}">
                  <a16:creationId xmlns:a16="http://schemas.microsoft.com/office/drawing/2014/main" id="{F0C13589-FA28-4CC6-BC5D-834165B364FC}"/>
                </a:ext>
              </a:extLst>
            </p:cNvPr>
            <p:cNvSpPr/>
            <p:nvPr/>
          </p:nvSpPr>
          <p:spPr>
            <a:xfrm rot="10800000">
              <a:off x="9436500" y="6401436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A867248B-198F-47BE-8C1B-61A2B9249597}"/>
                </a:ext>
              </a:extLst>
            </p:cNvPr>
            <p:cNvSpPr/>
            <p:nvPr/>
          </p:nvSpPr>
          <p:spPr>
            <a:xfrm>
              <a:off x="9277166" y="690137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台形 69">
              <a:extLst>
                <a:ext uri="{FF2B5EF4-FFF2-40B4-BE49-F238E27FC236}">
                  <a16:creationId xmlns:a16="http://schemas.microsoft.com/office/drawing/2014/main" id="{2D5CF816-B171-430E-87D5-D1EBB7DD6421}"/>
                </a:ext>
              </a:extLst>
            </p:cNvPr>
            <p:cNvSpPr/>
            <p:nvPr/>
          </p:nvSpPr>
          <p:spPr>
            <a:xfrm rot="10800000">
              <a:off x="9505194" y="644119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512F12AB-1B9D-474E-8CEA-0346CA493FBC}"/>
                </a:ext>
              </a:extLst>
            </p:cNvPr>
            <p:cNvSpPr/>
            <p:nvPr/>
          </p:nvSpPr>
          <p:spPr>
            <a:xfrm>
              <a:off x="9345861" y="6941135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台形 71">
              <a:extLst>
                <a:ext uri="{FF2B5EF4-FFF2-40B4-BE49-F238E27FC236}">
                  <a16:creationId xmlns:a16="http://schemas.microsoft.com/office/drawing/2014/main" id="{391F745D-E6F0-4282-9168-4C02AF6F2F1E}"/>
                </a:ext>
              </a:extLst>
            </p:cNvPr>
            <p:cNvSpPr/>
            <p:nvPr/>
          </p:nvSpPr>
          <p:spPr>
            <a:xfrm>
              <a:off x="9276300" y="6017259"/>
              <a:ext cx="619546" cy="747902"/>
            </a:xfrm>
            <a:prstGeom prst="trapezoid">
              <a:avLst>
                <a:gd name="adj" fmla="val 12858"/>
              </a:avLst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F416FFE3-8EA2-454B-88F9-56028847CCA3}"/>
                </a:ext>
              </a:extLst>
            </p:cNvPr>
            <p:cNvSpPr/>
            <p:nvPr/>
          </p:nvSpPr>
          <p:spPr>
            <a:xfrm rot="19014620">
              <a:off x="8547317" y="3908919"/>
              <a:ext cx="849367" cy="704562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楕円 1">
              <a:extLst>
                <a:ext uri="{FF2B5EF4-FFF2-40B4-BE49-F238E27FC236}">
                  <a16:creationId xmlns:a16="http://schemas.microsoft.com/office/drawing/2014/main" id="{59CB372B-D0D7-41F8-957B-3FA69ADE32DA}"/>
                </a:ext>
              </a:extLst>
            </p:cNvPr>
            <p:cNvSpPr/>
            <p:nvPr/>
          </p:nvSpPr>
          <p:spPr>
            <a:xfrm rot="20814620">
              <a:off x="8644471" y="4680612"/>
              <a:ext cx="187375" cy="239746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  <a:gd name="connsiteX0" fmla="*/ 0 w 201449"/>
                <a:gd name="connsiteY0" fmla="*/ 206110 h 246667"/>
                <a:gd name="connsiteX1" fmla="*/ 163513 w 201449"/>
                <a:gd name="connsiteY1" fmla="*/ 13 h 246667"/>
                <a:gd name="connsiteX2" fmla="*/ 188913 w 201449"/>
                <a:gd name="connsiteY2" fmla="*/ 215357 h 246667"/>
                <a:gd name="connsiteX3" fmla="*/ 0 w 201449"/>
                <a:gd name="connsiteY3" fmla="*/ 206110 h 246667"/>
                <a:gd name="connsiteX0" fmla="*/ 0 w 187375"/>
                <a:gd name="connsiteY0" fmla="*/ 193478 h 239746"/>
                <a:gd name="connsiteX1" fmla="*/ 150813 w 187375"/>
                <a:gd name="connsiteY1" fmla="*/ 81 h 239746"/>
                <a:gd name="connsiteX2" fmla="*/ 176213 w 187375"/>
                <a:gd name="connsiteY2" fmla="*/ 215425 h 239746"/>
                <a:gd name="connsiteX3" fmla="*/ 0 w 187375"/>
                <a:gd name="connsiteY3" fmla="*/ 193478 h 239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75" h="239746">
                  <a:moveTo>
                    <a:pt x="0" y="193478"/>
                  </a:moveTo>
                  <a:cubicBezTo>
                    <a:pt x="59267" y="116312"/>
                    <a:pt x="121444" y="-3577"/>
                    <a:pt x="150813" y="81"/>
                  </a:cubicBezTo>
                  <a:cubicBezTo>
                    <a:pt x="180182" y="3739"/>
                    <a:pt x="201348" y="183192"/>
                    <a:pt x="176213" y="215425"/>
                  </a:cubicBezTo>
                  <a:cubicBezTo>
                    <a:pt x="151078" y="247658"/>
                    <a:pt x="20108" y="254769"/>
                    <a:pt x="0" y="19347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台形 74">
              <a:extLst>
                <a:ext uri="{FF2B5EF4-FFF2-40B4-BE49-F238E27FC236}">
                  <a16:creationId xmlns:a16="http://schemas.microsoft.com/office/drawing/2014/main" id="{756F532A-400F-46F8-8BAC-E8E6FE662CAA}"/>
                </a:ext>
              </a:extLst>
            </p:cNvPr>
            <p:cNvSpPr/>
            <p:nvPr/>
          </p:nvSpPr>
          <p:spPr>
            <a:xfrm rot="20814620">
              <a:off x="9267522" y="5001977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四角形: 角を丸くする 75">
              <a:extLst>
                <a:ext uri="{FF2B5EF4-FFF2-40B4-BE49-F238E27FC236}">
                  <a16:creationId xmlns:a16="http://schemas.microsoft.com/office/drawing/2014/main" id="{65CEDCDD-3700-4196-B9E9-7C591C311B9F}"/>
                </a:ext>
              </a:extLst>
            </p:cNvPr>
            <p:cNvSpPr/>
            <p:nvPr/>
          </p:nvSpPr>
          <p:spPr>
            <a:xfrm rot="20814620">
              <a:off x="8677437" y="3947321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四角形: 上の 2 つの角を丸める 178">
              <a:extLst>
                <a:ext uri="{FF2B5EF4-FFF2-40B4-BE49-F238E27FC236}">
                  <a16:creationId xmlns:a16="http://schemas.microsoft.com/office/drawing/2014/main" id="{201C5700-F6D6-44FC-B879-C1D69A77AB5C}"/>
                </a:ext>
              </a:extLst>
            </p:cNvPr>
            <p:cNvSpPr/>
            <p:nvPr/>
          </p:nvSpPr>
          <p:spPr>
            <a:xfrm rot="20814620">
              <a:off x="9240044" y="5208660"/>
              <a:ext cx="517944" cy="962782"/>
            </a:xfrm>
            <a:custGeom>
              <a:avLst/>
              <a:gdLst>
                <a:gd name="connsiteX0" fmla="*/ 228486 w 517944"/>
                <a:gd name="connsiteY0" fmla="*/ 0 h 840881"/>
                <a:gd name="connsiteX1" fmla="*/ 289458 w 517944"/>
                <a:gd name="connsiteY1" fmla="*/ 0 h 840881"/>
                <a:gd name="connsiteX2" fmla="*/ 517944 w 517944"/>
                <a:gd name="connsiteY2" fmla="*/ 228486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28486 h 840881"/>
                <a:gd name="connsiteX8" fmla="*/ 228486 w 517944"/>
                <a:gd name="connsiteY8" fmla="*/ 0 h 840881"/>
                <a:gd name="connsiteX0" fmla="*/ 228486 w 517944"/>
                <a:gd name="connsiteY0" fmla="*/ 0 h 962782"/>
                <a:gd name="connsiteX1" fmla="*/ 289458 w 517944"/>
                <a:gd name="connsiteY1" fmla="*/ 0 h 962782"/>
                <a:gd name="connsiteX2" fmla="*/ 517944 w 517944"/>
                <a:gd name="connsiteY2" fmla="*/ 228486 h 962782"/>
                <a:gd name="connsiteX3" fmla="*/ 517944 w 517944"/>
                <a:gd name="connsiteY3" fmla="*/ 840881 h 962782"/>
                <a:gd name="connsiteX4" fmla="*/ 516493 w 517944"/>
                <a:gd name="connsiteY4" fmla="*/ 962782 h 962782"/>
                <a:gd name="connsiteX5" fmla="*/ 0 w 517944"/>
                <a:gd name="connsiteY5" fmla="*/ 840881 h 962782"/>
                <a:gd name="connsiteX6" fmla="*/ 0 w 517944"/>
                <a:gd name="connsiteY6" fmla="*/ 840881 h 962782"/>
                <a:gd name="connsiteX7" fmla="*/ 0 w 517944"/>
                <a:gd name="connsiteY7" fmla="*/ 228486 h 962782"/>
                <a:gd name="connsiteX8" fmla="*/ 228486 w 517944"/>
                <a:gd name="connsiteY8" fmla="*/ 0 h 962782"/>
                <a:gd name="connsiteX0" fmla="*/ 228486 w 517944"/>
                <a:gd name="connsiteY0" fmla="*/ 0 h 962782"/>
                <a:gd name="connsiteX1" fmla="*/ 289458 w 517944"/>
                <a:gd name="connsiteY1" fmla="*/ 0 h 962782"/>
                <a:gd name="connsiteX2" fmla="*/ 517944 w 517944"/>
                <a:gd name="connsiteY2" fmla="*/ 228486 h 962782"/>
                <a:gd name="connsiteX3" fmla="*/ 516493 w 517944"/>
                <a:gd name="connsiteY3" fmla="*/ 962782 h 962782"/>
                <a:gd name="connsiteX4" fmla="*/ 0 w 517944"/>
                <a:gd name="connsiteY4" fmla="*/ 840881 h 962782"/>
                <a:gd name="connsiteX5" fmla="*/ 0 w 517944"/>
                <a:gd name="connsiteY5" fmla="*/ 840881 h 962782"/>
                <a:gd name="connsiteX6" fmla="*/ 0 w 517944"/>
                <a:gd name="connsiteY6" fmla="*/ 228486 h 962782"/>
                <a:gd name="connsiteX7" fmla="*/ 228486 w 517944"/>
                <a:gd name="connsiteY7" fmla="*/ 0 h 962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7944" h="962782">
                  <a:moveTo>
                    <a:pt x="228486" y="0"/>
                  </a:moveTo>
                  <a:lnTo>
                    <a:pt x="289458" y="0"/>
                  </a:lnTo>
                  <a:cubicBezTo>
                    <a:pt x="415647" y="0"/>
                    <a:pt x="517944" y="102297"/>
                    <a:pt x="517944" y="228486"/>
                  </a:cubicBezTo>
                  <a:cubicBezTo>
                    <a:pt x="517460" y="473251"/>
                    <a:pt x="516977" y="718017"/>
                    <a:pt x="516493" y="962782"/>
                  </a:cubicBezTo>
                  <a:lnTo>
                    <a:pt x="0" y="840881"/>
                  </a:lnTo>
                  <a:lnTo>
                    <a:pt x="0" y="840881"/>
                  </a:lnTo>
                  <a:lnTo>
                    <a:pt x="0" y="228486"/>
                  </a:lnTo>
                  <a:cubicBezTo>
                    <a:pt x="0" y="102297"/>
                    <a:pt x="102297" y="0"/>
                    <a:pt x="228486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8F638246-FEFF-4F8E-905B-F48367389BDD}"/>
                </a:ext>
              </a:extLst>
            </p:cNvPr>
            <p:cNvSpPr/>
            <p:nvPr/>
          </p:nvSpPr>
          <p:spPr>
            <a:xfrm rot="19914620">
              <a:off x="9156701" y="5230859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楕円 14">
              <a:extLst>
                <a:ext uri="{FF2B5EF4-FFF2-40B4-BE49-F238E27FC236}">
                  <a16:creationId xmlns:a16="http://schemas.microsoft.com/office/drawing/2014/main" id="{0814F004-8398-43E6-AFA6-293251AF87CB}"/>
                </a:ext>
              </a:extLst>
            </p:cNvPr>
            <p:cNvSpPr/>
            <p:nvPr/>
          </p:nvSpPr>
          <p:spPr>
            <a:xfrm rot="19914620">
              <a:off x="8906337" y="4876190"/>
              <a:ext cx="155112" cy="194632"/>
            </a:xfrm>
            <a:custGeom>
              <a:avLst/>
              <a:gdLst>
                <a:gd name="connsiteX0" fmla="*/ 0 w 1157287"/>
                <a:gd name="connsiteY0" fmla="*/ 148586 h 297172"/>
                <a:gd name="connsiteX1" fmla="*/ 578644 w 1157287"/>
                <a:gd name="connsiteY1" fmla="*/ 0 h 297172"/>
                <a:gd name="connsiteX2" fmla="*/ 1157288 w 1157287"/>
                <a:gd name="connsiteY2" fmla="*/ 148586 h 297172"/>
                <a:gd name="connsiteX3" fmla="*/ 578644 w 1157287"/>
                <a:gd name="connsiteY3" fmla="*/ 297172 h 297172"/>
                <a:gd name="connsiteX4" fmla="*/ 0 w 1157287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759134"/>
                <a:gd name="connsiteX1" fmla="*/ 578644 w 1157288"/>
                <a:gd name="connsiteY1" fmla="*/ 0 h 759134"/>
                <a:gd name="connsiteX2" fmla="*/ 1157288 w 1157288"/>
                <a:gd name="connsiteY2" fmla="*/ 148586 h 759134"/>
                <a:gd name="connsiteX3" fmla="*/ 588169 w 1157288"/>
                <a:gd name="connsiteY3" fmla="*/ 759134 h 759134"/>
                <a:gd name="connsiteX4" fmla="*/ 0 w 1157288"/>
                <a:gd name="connsiteY4" fmla="*/ 148586 h 759134"/>
                <a:gd name="connsiteX0" fmla="*/ 0 w 1157288"/>
                <a:gd name="connsiteY0" fmla="*/ 99450 h 709998"/>
                <a:gd name="connsiteX1" fmla="*/ 567787 w 1157288"/>
                <a:gd name="connsiteY1" fmla="*/ 0 h 709998"/>
                <a:gd name="connsiteX2" fmla="*/ 1157288 w 1157288"/>
                <a:gd name="connsiteY2" fmla="*/ 99450 h 709998"/>
                <a:gd name="connsiteX3" fmla="*/ 588169 w 1157288"/>
                <a:gd name="connsiteY3" fmla="*/ 709998 h 709998"/>
                <a:gd name="connsiteX4" fmla="*/ 0 w 1157288"/>
                <a:gd name="connsiteY4" fmla="*/ 99450 h 70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7288" h="709998">
                  <a:moveTo>
                    <a:pt x="0" y="99450"/>
                  </a:moveTo>
                  <a:cubicBezTo>
                    <a:pt x="0" y="17388"/>
                    <a:pt x="248211" y="0"/>
                    <a:pt x="567787" y="0"/>
                  </a:cubicBezTo>
                  <a:cubicBezTo>
                    <a:pt x="887363" y="0"/>
                    <a:pt x="1157288" y="17388"/>
                    <a:pt x="1157288" y="99450"/>
                  </a:cubicBezTo>
                  <a:cubicBezTo>
                    <a:pt x="1157288" y="181512"/>
                    <a:pt x="907745" y="709998"/>
                    <a:pt x="588169" y="709998"/>
                  </a:cubicBezTo>
                  <a:cubicBezTo>
                    <a:pt x="268593" y="709998"/>
                    <a:pt x="0" y="181512"/>
                    <a:pt x="0" y="9945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BAD249F8-F2BB-4929-BCDA-AF1E68A7E606}"/>
                </a:ext>
              </a:extLst>
            </p:cNvPr>
            <p:cNvSpPr/>
            <p:nvPr/>
          </p:nvSpPr>
          <p:spPr>
            <a:xfrm rot="19914620">
              <a:off x="8937429" y="4884267"/>
              <a:ext cx="126041" cy="178776"/>
            </a:xfrm>
            <a:custGeom>
              <a:avLst/>
              <a:gdLst>
                <a:gd name="connsiteX0" fmla="*/ 397621 w 412439"/>
                <a:gd name="connsiteY0" fmla="*/ 0 h 505684"/>
                <a:gd name="connsiteX1" fmla="*/ 407079 w 412439"/>
                <a:gd name="connsiteY1" fmla="*/ 10682 h 505684"/>
                <a:gd name="connsiteX2" fmla="*/ 412439 w 412439"/>
                <a:gd name="connsiteY2" fmla="*/ 32265 h 505684"/>
                <a:gd name="connsiteX3" fmla="*/ 162833 w 412439"/>
                <a:gd name="connsiteY3" fmla="*/ 505684 h 505684"/>
                <a:gd name="connsiteX4" fmla="*/ 19619 w 412439"/>
                <a:gd name="connsiteY4" fmla="*/ 372669 h 505684"/>
                <a:gd name="connsiteX5" fmla="*/ 0 w 412439"/>
                <a:gd name="connsiteY5" fmla="*/ 331804 h 505684"/>
                <a:gd name="connsiteX6" fmla="*/ 21714 w 412439"/>
                <a:gd name="connsiteY6" fmla="*/ 289326 h 505684"/>
                <a:gd name="connsiteX7" fmla="*/ 133409 w 412439"/>
                <a:gd name="connsiteY7" fmla="*/ 151244 h 505684"/>
                <a:gd name="connsiteX8" fmla="*/ 351028 w 412439"/>
                <a:gd name="connsiteY8" fmla="*/ 12954 h 505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439" h="505684">
                  <a:moveTo>
                    <a:pt x="397621" y="0"/>
                  </a:moveTo>
                  <a:lnTo>
                    <a:pt x="407079" y="10682"/>
                  </a:lnTo>
                  <a:cubicBezTo>
                    <a:pt x="410589" y="17141"/>
                    <a:pt x="412439" y="24311"/>
                    <a:pt x="412439" y="32265"/>
                  </a:cubicBezTo>
                  <a:cubicBezTo>
                    <a:pt x="412439" y="95896"/>
                    <a:pt x="302994" y="505684"/>
                    <a:pt x="162833" y="505684"/>
                  </a:cubicBezTo>
                  <a:cubicBezTo>
                    <a:pt x="110273" y="505684"/>
                    <a:pt x="60857" y="448058"/>
                    <a:pt x="19619" y="372669"/>
                  </a:cubicBezTo>
                  <a:lnTo>
                    <a:pt x="0" y="331804"/>
                  </a:lnTo>
                  <a:lnTo>
                    <a:pt x="21714" y="289326"/>
                  </a:lnTo>
                  <a:cubicBezTo>
                    <a:pt x="50713" y="241286"/>
                    <a:pt x="88170" y="194323"/>
                    <a:pt x="133409" y="151244"/>
                  </a:cubicBezTo>
                  <a:cubicBezTo>
                    <a:pt x="201267" y="86626"/>
                    <a:pt x="276999" y="39924"/>
                    <a:pt x="351028" y="12954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月 80">
              <a:extLst>
                <a:ext uri="{FF2B5EF4-FFF2-40B4-BE49-F238E27FC236}">
                  <a16:creationId xmlns:a16="http://schemas.microsoft.com/office/drawing/2014/main" id="{295E98C4-943A-4C0C-8F11-E13B52C64A2D}"/>
                </a:ext>
              </a:extLst>
            </p:cNvPr>
            <p:cNvSpPr/>
            <p:nvPr/>
          </p:nvSpPr>
          <p:spPr>
            <a:xfrm rot="4614620">
              <a:off x="8790127" y="4318503"/>
              <a:ext cx="45719" cy="229300"/>
            </a:xfrm>
            <a:prstGeom prst="moon">
              <a:avLst>
                <a:gd name="adj" fmla="val 55057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79ABBEE4-B7B1-4AE7-9E05-3B15AB219C3E}"/>
                </a:ext>
              </a:extLst>
            </p:cNvPr>
            <p:cNvSpPr/>
            <p:nvPr/>
          </p:nvSpPr>
          <p:spPr>
            <a:xfrm rot="10477662">
              <a:off x="9282715" y="4038069"/>
              <a:ext cx="652822" cy="1301506"/>
            </a:xfrm>
            <a:custGeom>
              <a:avLst/>
              <a:gdLst>
                <a:gd name="connsiteX0" fmla="*/ 537547 w 537547"/>
                <a:gd name="connsiteY0" fmla="*/ 1159848 h 1159848"/>
                <a:gd name="connsiteX1" fmla="*/ 444695 w 537547"/>
                <a:gd name="connsiteY1" fmla="*/ 1060806 h 1159848"/>
                <a:gd name="connsiteX2" fmla="*/ 438340 w 537547"/>
                <a:gd name="connsiteY2" fmla="*/ 1042497 h 1159848"/>
                <a:gd name="connsiteX3" fmla="*/ 444678 w 537547"/>
                <a:gd name="connsiteY3" fmla="*/ 1159848 h 1159848"/>
                <a:gd name="connsiteX4" fmla="*/ 351826 w 537547"/>
                <a:gd name="connsiteY4" fmla="*/ 1060806 h 1159848"/>
                <a:gd name="connsiteX5" fmla="*/ 345471 w 537547"/>
                <a:gd name="connsiteY5" fmla="*/ 1042497 h 1159848"/>
                <a:gd name="connsiteX6" fmla="*/ 351809 w 537547"/>
                <a:gd name="connsiteY6" fmla="*/ 1159848 h 1159848"/>
                <a:gd name="connsiteX7" fmla="*/ 287166 w 537547"/>
                <a:gd name="connsiteY7" fmla="*/ 1114275 h 1159848"/>
                <a:gd name="connsiteX8" fmla="*/ 252008 w 537547"/>
                <a:gd name="connsiteY8" fmla="*/ 1031498 h 1159848"/>
                <a:gd name="connsiteX9" fmla="*/ 258940 w 537547"/>
                <a:gd name="connsiteY9" fmla="*/ 1159848 h 1159848"/>
                <a:gd name="connsiteX10" fmla="*/ 194297 w 537547"/>
                <a:gd name="connsiteY10" fmla="*/ 1114275 h 1159848"/>
                <a:gd name="connsiteX11" fmla="*/ 159140 w 537547"/>
                <a:gd name="connsiteY11" fmla="*/ 1031501 h 1159848"/>
                <a:gd name="connsiteX12" fmla="*/ 166072 w 537547"/>
                <a:gd name="connsiteY12" fmla="*/ 1159848 h 1159848"/>
                <a:gd name="connsiteX13" fmla="*/ 0 w 537547"/>
                <a:gd name="connsiteY13" fmla="*/ 579924 h 1159848"/>
                <a:gd name="connsiteX14" fmla="*/ 166072 w 537547"/>
                <a:gd name="connsiteY14" fmla="*/ 0 h 1159848"/>
                <a:gd name="connsiteX15" fmla="*/ 159140 w 537547"/>
                <a:gd name="connsiteY15" fmla="*/ 128347 h 1159848"/>
                <a:gd name="connsiteX16" fmla="*/ 194297 w 537547"/>
                <a:gd name="connsiteY16" fmla="*/ 45573 h 1159848"/>
                <a:gd name="connsiteX17" fmla="*/ 258940 w 537547"/>
                <a:gd name="connsiteY17" fmla="*/ 0 h 1159848"/>
                <a:gd name="connsiteX18" fmla="*/ 252008 w 537547"/>
                <a:gd name="connsiteY18" fmla="*/ 128350 h 1159848"/>
                <a:gd name="connsiteX19" fmla="*/ 287166 w 537547"/>
                <a:gd name="connsiteY19" fmla="*/ 45573 h 1159848"/>
                <a:gd name="connsiteX20" fmla="*/ 351809 w 537547"/>
                <a:gd name="connsiteY20" fmla="*/ 0 h 1159848"/>
                <a:gd name="connsiteX21" fmla="*/ 345471 w 537547"/>
                <a:gd name="connsiteY21" fmla="*/ 117352 h 1159848"/>
                <a:gd name="connsiteX22" fmla="*/ 351826 w 537547"/>
                <a:gd name="connsiteY22" fmla="*/ 99042 h 1159848"/>
                <a:gd name="connsiteX23" fmla="*/ 444678 w 537547"/>
                <a:gd name="connsiteY23" fmla="*/ 0 h 1159848"/>
                <a:gd name="connsiteX24" fmla="*/ 438340 w 537547"/>
                <a:gd name="connsiteY24" fmla="*/ 117352 h 1159848"/>
                <a:gd name="connsiteX25" fmla="*/ 444695 w 537547"/>
                <a:gd name="connsiteY25" fmla="*/ 99042 h 1159848"/>
                <a:gd name="connsiteX26" fmla="*/ 537547 w 537547"/>
                <a:gd name="connsiteY26" fmla="*/ 0 h 1159848"/>
                <a:gd name="connsiteX27" fmla="*/ 537547 w 537547"/>
                <a:gd name="connsiteY27" fmla="*/ 1159848 h 115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37547" h="1159848">
                  <a:moveTo>
                    <a:pt x="537547" y="1159848"/>
                  </a:moveTo>
                  <a:cubicBezTo>
                    <a:pt x="503152" y="1159848"/>
                    <a:pt x="471200" y="1123336"/>
                    <a:pt x="444695" y="1060806"/>
                  </a:cubicBezTo>
                  <a:lnTo>
                    <a:pt x="438340" y="1042497"/>
                  </a:lnTo>
                  <a:lnTo>
                    <a:pt x="444678" y="1159848"/>
                  </a:lnTo>
                  <a:cubicBezTo>
                    <a:pt x="410283" y="1159848"/>
                    <a:pt x="378331" y="1123336"/>
                    <a:pt x="351826" y="1060806"/>
                  </a:cubicBezTo>
                  <a:lnTo>
                    <a:pt x="345471" y="1042497"/>
                  </a:lnTo>
                  <a:lnTo>
                    <a:pt x="351809" y="1159848"/>
                  </a:lnTo>
                  <a:cubicBezTo>
                    <a:pt x="328879" y="1159848"/>
                    <a:pt x="307035" y="1143620"/>
                    <a:pt x="287166" y="1114275"/>
                  </a:cubicBezTo>
                  <a:lnTo>
                    <a:pt x="252008" y="1031498"/>
                  </a:lnTo>
                  <a:lnTo>
                    <a:pt x="258940" y="1159848"/>
                  </a:lnTo>
                  <a:cubicBezTo>
                    <a:pt x="236010" y="1159848"/>
                    <a:pt x="214166" y="1143620"/>
                    <a:pt x="194297" y="1114275"/>
                  </a:cubicBezTo>
                  <a:lnTo>
                    <a:pt x="159140" y="1031501"/>
                  </a:lnTo>
                  <a:lnTo>
                    <a:pt x="166072" y="1159848"/>
                  </a:lnTo>
                  <a:cubicBezTo>
                    <a:pt x="74353" y="1159848"/>
                    <a:pt x="0" y="900207"/>
                    <a:pt x="0" y="579924"/>
                  </a:cubicBezTo>
                  <a:cubicBezTo>
                    <a:pt x="0" y="259641"/>
                    <a:pt x="74353" y="0"/>
                    <a:pt x="166072" y="0"/>
                  </a:cubicBezTo>
                  <a:lnTo>
                    <a:pt x="159140" y="128347"/>
                  </a:lnTo>
                  <a:lnTo>
                    <a:pt x="194297" y="45573"/>
                  </a:lnTo>
                  <a:cubicBezTo>
                    <a:pt x="214166" y="16228"/>
                    <a:pt x="236010" y="0"/>
                    <a:pt x="258940" y="0"/>
                  </a:cubicBezTo>
                  <a:lnTo>
                    <a:pt x="252008" y="128350"/>
                  </a:lnTo>
                  <a:lnTo>
                    <a:pt x="287166" y="45573"/>
                  </a:lnTo>
                  <a:cubicBezTo>
                    <a:pt x="307035" y="16228"/>
                    <a:pt x="328879" y="0"/>
                    <a:pt x="351809" y="0"/>
                  </a:cubicBezTo>
                  <a:lnTo>
                    <a:pt x="345471" y="117352"/>
                  </a:lnTo>
                  <a:lnTo>
                    <a:pt x="351826" y="99042"/>
                  </a:lnTo>
                  <a:cubicBezTo>
                    <a:pt x="378331" y="36512"/>
                    <a:pt x="410283" y="0"/>
                    <a:pt x="444678" y="0"/>
                  </a:cubicBezTo>
                  <a:lnTo>
                    <a:pt x="438340" y="117352"/>
                  </a:lnTo>
                  <a:lnTo>
                    <a:pt x="444695" y="99042"/>
                  </a:lnTo>
                  <a:cubicBezTo>
                    <a:pt x="471200" y="36512"/>
                    <a:pt x="503152" y="0"/>
                    <a:pt x="537547" y="0"/>
                  </a:cubicBezTo>
                  <a:cubicBezTo>
                    <a:pt x="509868" y="380575"/>
                    <a:pt x="509868" y="779273"/>
                    <a:pt x="537547" y="11598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7E80C8B7-97D5-4170-B5A0-0CB597717D71}"/>
                </a:ext>
              </a:extLst>
            </p:cNvPr>
            <p:cNvSpPr/>
            <p:nvPr/>
          </p:nvSpPr>
          <p:spPr>
            <a:xfrm rot="20814620">
              <a:off x="9268816" y="4418208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F7FE7666-0927-45BE-AF71-D14D8AD00B2D}"/>
                </a:ext>
              </a:extLst>
            </p:cNvPr>
            <p:cNvSpPr/>
            <p:nvPr/>
          </p:nvSpPr>
          <p:spPr>
            <a:xfrm rot="20814620">
              <a:off x="9267638" y="4457575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月 84">
              <a:extLst>
                <a:ext uri="{FF2B5EF4-FFF2-40B4-BE49-F238E27FC236}">
                  <a16:creationId xmlns:a16="http://schemas.microsoft.com/office/drawing/2014/main" id="{2E2B7313-0301-4D10-9979-BA3802AF9943}"/>
                </a:ext>
              </a:extLst>
            </p:cNvPr>
            <p:cNvSpPr/>
            <p:nvPr/>
          </p:nvSpPr>
          <p:spPr>
            <a:xfrm rot="10800000">
              <a:off x="9199286" y="3940197"/>
              <a:ext cx="92709" cy="1159847"/>
            </a:xfrm>
            <a:prstGeom prst="moon">
              <a:avLst>
                <a:gd name="adj" fmla="val 6193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C3A6E157-92D9-4A1C-9299-2F4CB4DA5462}"/>
                </a:ext>
              </a:extLst>
            </p:cNvPr>
            <p:cNvSpPr/>
            <p:nvPr/>
          </p:nvSpPr>
          <p:spPr>
            <a:xfrm rot="1475395">
              <a:off x="8866720" y="3811376"/>
              <a:ext cx="986440" cy="74567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8F0AA75C-0C93-48C8-8521-8EE32A258761}"/>
                </a:ext>
              </a:extLst>
            </p:cNvPr>
            <p:cNvSpPr/>
            <p:nvPr/>
          </p:nvSpPr>
          <p:spPr>
            <a:xfrm rot="14389568">
              <a:off x="8867805" y="4480132"/>
              <a:ext cx="86690" cy="105826"/>
            </a:xfrm>
            <a:custGeom>
              <a:avLst/>
              <a:gdLst>
                <a:gd name="connsiteX0" fmla="*/ 45719 w 86690"/>
                <a:gd name="connsiteY0" fmla="*/ 229300 h 241892"/>
                <a:gd name="connsiteX1" fmla="*/ 0 w 86690"/>
                <a:gd name="connsiteY1" fmla="*/ 114650 h 241892"/>
                <a:gd name="connsiteX2" fmla="*/ 45719 w 86690"/>
                <a:gd name="connsiteY2" fmla="*/ 0 h 241892"/>
                <a:gd name="connsiteX3" fmla="*/ 25172 w 86690"/>
                <a:gd name="connsiteY3" fmla="*/ 114650 h 241892"/>
                <a:gd name="connsiteX4" fmla="*/ 45719 w 86690"/>
                <a:gd name="connsiteY4" fmla="*/ 229300 h 241892"/>
                <a:gd name="connsiteX5" fmla="*/ 86690 w 86690"/>
                <a:gd name="connsiteY5" fmla="*/ 241892 h 241892"/>
                <a:gd name="connsiteX6" fmla="*/ 40971 w 86690"/>
                <a:gd name="connsiteY6" fmla="*/ 127242 h 241892"/>
                <a:gd name="connsiteX7" fmla="*/ 86690 w 86690"/>
                <a:gd name="connsiteY7" fmla="*/ 12592 h 241892"/>
                <a:gd name="connsiteX8" fmla="*/ 66143 w 86690"/>
                <a:gd name="connsiteY8" fmla="*/ 127242 h 241892"/>
                <a:gd name="connsiteX9" fmla="*/ 86690 w 86690"/>
                <a:gd name="connsiteY9" fmla="*/ 241892 h 241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6690" h="241892">
                  <a:moveTo>
                    <a:pt x="45719" y="229300"/>
                  </a:moveTo>
                  <a:cubicBezTo>
                    <a:pt x="20469" y="229300"/>
                    <a:pt x="0" y="177969"/>
                    <a:pt x="0" y="114650"/>
                  </a:cubicBezTo>
                  <a:cubicBezTo>
                    <a:pt x="0" y="51331"/>
                    <a:pt x="20469" y="0"/>
                    <a:pt x="45719" y="0"/>
                  </a:cubicBezTo>
                  <a:cubicBezTo>
                    <a:pt x="32650" y="29096"/>
                    <a:pt x="25172" y="70825"/>
                    <a:pt x="25172" y="114650"/>
                  </a:cubicBezTo>
                  <a:cubicBezTo>
                    <a:pt x="25172" y="158475"/>
                    <a:pt x="32651" y="200204"/>
                    <a:pt x="45719" y="229300"/>
                  </a:cubicBezTo>
                  <a:close/>
                  <a:moveTo>
                    <a:pt x="86690" y="241892"/>
                  </a:moveTo>
                  <a:cubicBezTo>
                    <a:pt x="61440" y="241892"/>
                    <a:pt x="40971" y="190561"/>
                    <a:pt x="40971" y="127242"/>
                  </a:cubicBezTo>
                  <a:cubicBezTo>
                    <a:pt x="40971" y="63923"/>
                    <a:pt x="61440" y="12592"/>
                    <a:pt x="86690" y="12592"/>
                  </a:cubicBezTo>
                  <a:cubicBezTo>
                    <a:pt x="73621" y="41688"/>
                    <a:pt x="66143" y="83417"/>
                    <a:pt x="66143" y="127242"/>
                  </a:cubicBezTo>
                  <a:cubicBezTo>
                    <a:pt x="66143" y="171067"/>
                    <a:pt x="73622" y="212796"/>
                    <a:pt x="86690" y="24189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43885545-0627-4511-8C58-E7C4E4315DB0}"/>
                </a:ext>
              </a:extLst>
            </p:cNvPr>
            <p:cNvGrpSpPr/>
            <p:nvPr/>
          </p:nvGrpSpPr>
          <p:grpSpPr>
            <a:xfrm flipH="1">
              <a:off x="8443636" y="5433451"/>
              <a:ext cx="425979" cy="974333"/>
              <a:chOff x="7454575" y="3314758"/>
              <a:chExt cx="1152977" cy="2637179"/>
            </a:xfrm>
          </p:grpSpPr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41574100-CA7D-45D9-AE9E-60E20EC40D08}"/>
                  </a:ext>
                </a:extLst>
              </p:cNvPr>
              <p:cNvSpPr/>
              <p:nvPr/>
            </p:nvSpPr>
            <p:spPr>
              <a:xfrm>
                <a:off x="7473310" y="4212332"/>
                <a:ext cx="208991" cy="1739605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98" name="正方形/長方形 42">
                <a:extLst>
                  <a:ext uri="{FF2B5EF4-FFF2-40B4-BE49-F238E27FC236}">
                    <a16:creationId xmlns:a16="http://schemas.microsoft.com/office/drawing/2014/main" id="{7CAB585A-DD32-40CA-86C1-CC19E31C89BA}"/>
                  </a:ext>
                </a:extLst>
              </p:cNvPr>
              <p:cNvSpPr/>
              <p:nvPr/>
            </p:nvSpPr>
            <p:spPr>
              <a:xfrm>
                <a:off x="7454575" y="3314758"/>
                <a:ext cx="1152977" cy="941825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89" name="正方形/長方形 245">
              <a:extLst>
                <a:ext uri="{FF2B5EF4-FFF2-40B4-BE49-F238E27FC236}">
                  <a16:creationId xmlns:a16="http://schemas.microsoft.com/office/drawing/2014/main" id="{2BE47801-2AAA-4F4E-B074-746C10142C16}"/>
                </a:ext>
              </a:extLst>
            </p:cNvPr>
            <p:cNvSpPr/>
            <p:nvPr/>
          </p:nvSpPr>
          <p:spPr>
            <a:xfrm>
              <a:off x="8444939" y="6323521"/>
              <a:ext cx="700111" cy="785486"/>
            </a:xfrm>
            <a:custGeom>
              <a:avLst/>
              <a:gdLst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0 w 563247"/>
                <a:gd name="connsiteY4" fmla="*/ 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91440 w 563247"/>
                <a:gd name="connsiteY4" fmla="*/ 9144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3247" h="931377">
                  <a:moveTo>
                    <a:pt x="0" y="0"/>
                  </a:moveTo>
                  <a:lnTo>
                    <a:pt x="563247" y="0"/>
                  </a:lnTo>
                  <a:lnTo>
                    <a:pt x="563247" y="931377"/>
                  </a:lnTo>
                  <a:lnTo>
                    <a:pt x="0" y="931377"/>
                  </a:lnTo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涙形 89">
              <a:extLst>
                <a:ext uri="{FF2B5EF4-FFF2-40B4-BE49-F238E27FC236}">
                  <a16:creationId xmlns:a16="http://schemas.microsoft.com/office/drawing/2014/main" id="{9BD368C5-C509-4A17-A1EA-7CD9DD00EF0E}"/>
                </a:ext>
              </a:extLst>
            </p:cNvPr>
            <p:cNvSpPr/>
            <p:nvPr/>
          </p:nvSpPr>
          <p:spPr>
            <a:xfrm rot="10800000">
              <a:off x="8931397" y="619217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涙形 90">
              <a:extLst>
                <a:ext uri="{FF2B5EF4-FFF2-40B4-BE49-F238E27FC236}">
                  <a16:creationId xmlns:a16="http://schemas.microsoft.com/office/drawing/2014/main" id="{2B2F1E84-C3F7-490A-AB49-0FBA7742D5A0}"/>
                </a:ext>
              </a:extLst>
            </p:cNvPr>
            <p:cNvSpPr/>
            <p:nvPr/>
          </p:nvSpPr>
          <p:spPr>
            <a:xfrm rot="11575426" flipH="1">
              <a:off x="8643013" y="6175256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涙形 91">
              <a:extLst>
                <a:ext uri="{FF2B5EF4-FFF2-40B4-BE49-F238E27FC236}">
                  <a16:creationId xmlns:a16="http://schemas.microsoft.com/office/drawing/2014/main" id="{123D2A9F-CA04-4047-9A4A-C65E8F94CB61}"/>
                </a:ext>
              </a:extLst>
            </p:cNvPr>
            <p:cNvSpPr/>
            <p:nvPr/>
          </p:nvSpPr>
          <p:spPr>
            <a:xfrm rot="10305575" flipH="1">
              <a:off x="8467577" y="615017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涙形 92">
              <a:extLst>
                <a:ext uri="{FF2B5EF4-FFF2-40B4-BE49-F238E27FC236}">
                  <a16:creationId xmlns:a16="http://schemas.microsoft.com/office/drawing/2014/main" id="{D4A0658E-E4AC-405D-A700-B7D339D278F3}"/>
                </a:ext>
              </a:extLst>
            </p:cNvPr>
            <p:cNvSpPr/>
            <p:nvPr/>
          </p:nvSpPr>
          <p:spPr>
            <a:xfrm rot="12137911">
              <a:off x="9026234" y="6071992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0FA96673-0ED8-4674-BA44-FB10A6174787}"/>
                </a:ext>
              </a:extLst>
            </p:cNvPr>
            <p:cNvSpPr/>
            <p:nvPr/>
          </p:nvSpPr>
          <p:spPr>
            <a:xfrm rot="3714620">
              <a:off x="8899309" y="5491632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91333B55-4474-41D5-9360-F9CA32EE107C}"/>
                </a:ext>
              </a:extLst>
            </p:cNvPr>
            <p:cNvSpPr/>
            <p:nvPr/>
          </p:nvSpPr>
          <p:spPr>
            <a:xfrm rot="1014620">
              <a:off x="9062136" y="5381315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D28CB31E-8B06-4C14-B3E9-0B8AB3B70502}"/>
                </a:ext>
              </a:extLst>
            </p:cNvPr>
            <p:cNvSpPr/>
            <p:nvPr/>
          </p:nvSpPr>
          <p:spPr>
            <a:xfrm rot="20700000">
              <a:off x="8720513" y="4513905"/>
              <a:ext cx="201319" cy="100660"/>
            </a:xfrm>
            <a:custGeom>
              <a:avLst/>
              <a:gdLst>
                <a:gd name="connsiteX0" fmla="*/ 1203203 w 2406406"/>
                <a:gd name="connsiteY0" fmla="*/ 0 h 1203203"/>
                <a:gd name="connsiteX1" fmla="*/ 2406406 w 2406406"/>
                <a:gd name="connsiteY1" fmla="*/ 1203203 h 1203203"/>
                <a:gd name="connsiteX2" fmla="*/ 1911480 w 2406406"/>
                <a:gd name="connsiteY2" fmla="*/ 1203203 h 1203203"/>
                <a:gd name="connsiteX3" fmla="*/ 1203203 w 2406406"/>
                <a:gd name="connsiteY3" fmla="*/ 494926 h 1203203"/>
                <a:gd name="connsiteX4" fmla="*/ 494926 w 2406406"/>
                <a:gd name="connsiteY4" fmla="*/ 1203203 h 1203203"/>
                <a:gd name="connsiteX5" fmla="*/ 0 w 2406406"/>
                <a:gd name="connsiteY5" fmla="*/ 1203203 h 1203203"/>
                <a:gd name="connsiteX6" fmla="*/ 1203203 w 2406406"/>
                <a:gd name="connsiteY6" fmla="*/ 0 h 120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6406" h="1203203">
                  <a:moveTo>
                    <a:pt x="1203203" y="0"/>
                  </a:moveTo>
                  <a:cubicBezTo>
                    <a:pt x="1867714" y="0"/>
                    <a:pt x="2406406" y="538692"/>
                    <a:pt x="2406406" y="1203203"/>
                  </a:cubicBezTo>
                  <a:lnTo>
                    <a:pt x="1911480" y="1203203"/>
                  </a:lnTo>
                  <a:cubicBezTo>
                    <a:pt x="1911480" y="812032"/>
                    <a:pt x="1594374" y="494926"/>
                    <a:pt x="1203203" y="494926"/>
                  </a:cubicBezTo>
                  <a:cubicBezTo>
                    <a:pt x="812032" y="494926"/>
                    <a:pt x="494926" y="812032"/>
                    <a:pt x="494926" y="1203203"/>
                  </a:cubicBezTo>
                  <a:lnTo>
                    <a:pt x="0" y="1203203"/>
                  </a:lnTo>
                  <a:cubicBezTo>
                    <a:pt x="0" y="538692"/>
                    <a:pt x="538692" y="0"/>
                    <a:pt x="12032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E35FFBD1-B93F-4967-810D-C2B81460C9BA}"/>
              </a:ext>
            </a:extLst>
          </p:cNvPr>
          <p:cNvGrpSpPr/>
          <p:nvPr/>
        </p:nvGrpSpPr>
        <p:grpSpPr>
          <a:xfrm>
            <a:off x="1414886" y="917240"/>
            <a:ext cx="1214667" cy="2623206"/>
            <a:chOff x="5205137" y="354690"/>
            <a:chExt cx="1503010" cy="3245914"/>
          </a:xfrm>
        </p:grpSpPr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86342A38-1854-4AC9-9521-CE3139859F36}"/>
                </a:ext>
              </a:extLst>
            </p:cNvPr>
            <p:cNvSpPr/>
            <p:nvPr/>
          </p:nvSpPr>
          <p:spPr>
            <a:xfrm rot="3714620">
              <a:off x="5626105" y="1934109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四角形: 上の 2 つの角を丸める 66">
              <a:extLst>
                <a:ext uri="{FF2B5EF4-FFF2-40B4-BE49-F238E27FC236}">
                  <a16:creationId xmlns:a16="http://schemas.microsoft.com/office/drawing/2014/main" id="{287EF2FB-AF6F-42EC-B658-0FB50480DA88}"/>
                </a:ext>
              </a:extLst>
            </p:cNvPr>
            <p:cNvSpPr/>
            <p:nvPr/>
          </p:nvSpPr>
          <p:spPr>
            <a:xfrm rot="1914620">
              <a:off x="5989558" y="1847818"/>
              <a:ext cx="236208" cy="434810"/>
            </a:xfrm>
            <a:custGeom>
              <a:avLst/>
              <a:gdLst>
                <a:gd name="connsiteX0" fmla="*/ 118104 w 236207"/>
                <a:gd name="connsiteY0" fmla="*/ 0 h 552914"/>
                <a:gd name="connsiteX1" fmla="*/ 118104 w 236207"/>
                <a:gd name="connsiteY1" fmla="*/ 0 h 552914"/>
                <a:gd name="connsiteX2" fmla="*/ 236208 w 236207"/>
                <a:gd name="connsiteY2" fmla="*/ 118104 h 552914"/>
                <a:gd name="connsiteX3" fmla="*/ 236207 w 236207"/>
                <a:gd name="connsiteY3" fmla="*/ 552914 h 552914"/>
                <a:gd name="connsiteX4" fmla="*/ 236207 w 236207"/>
                <a:gd name="connsiteY4" fmla="*/ 552914 h 552914"/>
                <a:gd name="connsiteX5" fmla="*/ 0 w 236207"/>
                <a:gd name="connsiteY5" fmla="*/ 552914 h 552914"/>
                <a:gd name="connsiteX6" fmla="*/ 0 w 236207"/>
                <a:gd name="connsiteY6" fmla="*/ 552914 h 552914"/>
                <a:gd name="connsiteX7" fmla="*/ 0 w 236207"/>
                <a:gd name="connsiteY7" fmla="*/ 118104 h 552914"/>
                <a:gd name="connsiteX8" fmla="*/ 118104 w 236207"/>
                <a:gd name="connsiteY8" fmla="*/ 0 h 552914"/>
                <a:gd name="connsiteX0" fmla="*/ 118104 w 236208"/>
                <a:gd name="connsiteY0" fmla="*/ 0 h 552914"/>
                <a:gd name="connsiteX1" fmla="*/ 118104 w 236208"/>
                <a:gd name="connsiteY1" fmla="*/ 0 h 552914"/>
                <a:gd name="connsiteX2" fmla="*/ 236208 w 236208"/>
                <a:gd name="connsiteY2" fmla="*/ 118104 h 552914"/>
                <a:gd name="connsiteX3" fmla="*/ 236207 w 236208"/>
                <a:gd name="connsiteY3" fmla="*/ 552914 h 552914"/>
                <a:gd name="connsiteX4" fmla="*/ 236207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552914 h 552914"/>
                <a:gd name="connsiteX7" fmla="*/ 0 w 236208"/>
                <a:gd name="connsiteY7" fmla="*/ 118104 h 552914"/>
                <a:gd name="connsiteX8" fmla="*/ 209544 w 236208"/>
                <a:gd name="connsiteY8" fmla="*/ 91440 h 552914"/>
                <a:gd name="connsiteX0" fmla="*/ 118104 w 236208"/>
                <a:gd name="connsiteY0" fmla="*/ 0 h 552914"/>
                <a:gd name="connsiteX1" fmla="*/ 118104 w 236208"/>
                <a:gd name="connsiteY1" fmla="*/ 0 h 552914"/>
                <a:gd name="connsiteX2" fmla="*/ 236208 w 236208"/>
                <a:gd name="connsiteY2" fmla="*/ 118104 h 552914"/>
                <a:gd name="connsiteX3" fmla="*/ 236207 w 236208"/>
                <a:gd name="connsiteY3" fmla="*/ 552914 h 552914"/>
                <a:gd name="connsiteX4" fmla="*/ 236207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552914 h 552914"/>
                <a:gd name="connsiteX7" fmla="*/ 0 w 236208"/>
                <a:gd name="connsiteY7" fmla="*/ 118104 h 552914"/>
                <a:gd name="connsiteX0" fmla="*/ 118104 w 236208"/>
                <a:gd name="connsiteY0" fmla="*/ 0 h 552914"/>
                <a:gd name="connsiteX1" fmla="*/ 236208 w 236208"/>
                <a:gd name="connsiteY1" fmla="*/ 118104 h 552914"/>
                <a:gd name="connsiteX2" fmla="*/ 236207 w 236208"/>
                <a:gd name="connsiteY2" fmla="*/ 552914 h 552914"/>
                <a:gd name="connsiteX3" fmla="*/ 236207 w 236208"/>
                <a:gd name="connsiteY3" fmla="*/ 552914 h 552914"/>
                <a:gd name="connsiteX4" fmla="*/ 0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118104 h 552914"/>
                <a:gd name="connsiteX0" fmla="*/ 236208 w 236208"/>
                <a:gd name="connsiteY0" fmla="*/ 0 h 434810"/>
                <a:gd name="connsiteX1" fmla="*/ 236207 w 236208"/>
                <a:gd name="connsiteY1" fmla="*/ 434810 h 434810"/>
                <a:gd name="connsiteX2" fmla="*/ 236207 w 236208"/>
                <a:gd name="connsiteY2" fmla="*/ 434810 h 434810"/>
                <a:gd name="connsiteX3" fmla="*/ 0 w 236208"/>
                <a:gd name="connsiteY3" fmla="*/ 434810 h 434810"/>
                <a:gd name="connsiteX4" fmla="*/ 0 w 236208"/>
                <a:gd name="connsiteY4" fmla="*/ 434810 h 434810"/>
                <a:gd name="connsiteX5" fmla="*/ 0 w 236208"/>
                <a:gd name="connsiteY5" fmla="*/ 0 h 434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434810">
                  <a:moveTo>
                    <a:pt x="236208" y="0"/>
                  </a:moveTo>
                  <a:cubicBezTo>
                    <a:pt x="236208" y="144937"/>
                    <a:pt x="236207" y="289873"/>
                    <a:pt x="236207" y="434810"/>
                  </a:cubicBezTo>
                  <a:lnTo>
                    <a:pt x="236207" y="434810"/>
                  </a:lnTo>
                  <a:lnTo>
                    <a:pt x="0" y="434810"/>
                  </a:lnTo>
                  <a:lnTo>
                    <a:pt x="0" y="434810"/>
                  </a:lnTo>
                  <a:lnTo>
                    <a:pt x="0" y="0"/>
                  </a:lnTo>
                </a:path>
              </a:pathLst>
            </a:custGeom>
            <a:solidFill>
              <a:srgbClr val="FF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台形 101">
              <a:extLst>
                <a:ext uri="{FF2B5EF4-FFF2-40B4-BE49-F238E27FC236}">
                  <a16:creationId xmlns:a16="http://schemas.microsoft.com/office/drawing/2014/main" id="{EF57A350-F13D-4CF2-86F3-2E5B6EF2D755}"/>
                </a:ext>
              </a:extLst>
            </p:cNvPr>
            <p:cNvSpPr/>
            <p:nvPr/>
          </p:nvSpPr>
          <p:spPr>
            <a:xfrm rot="10800000">
              <a:off x="6248801" y="2888616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C9ACE7D3-1C45-4B70-990F-DB32A659C6A5}"/>
                </a:ext>
              </a:extLst>
            </p:cNvPr>
            <p:cNvSpPr/>
            <p:nvPr/>
          </p:nvSpPr>
          <p:spPr>
            <a:xfrm>
              <a:off x="6089467" y="338855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台形 103">
              <a:extLst>
                <a:ext uri="{FF2B5EF4-FFF2-40B4-BE49-F238E27FC236}">
                  <a16:creationId xmlns:a16="http://schemas.microsoft.com/office/drawing/2014/main" id="{9ED6A656-85EF-4754-9D9A-EE86AEB4A391}"/>
                </a:ext>
              </a:extLst>
            </p:cNvPr>
            <p:cNvSpPr/>
            <p:nvPr/>
          </p:nvSpPr>
          <p:spPr>
            <a:xfrm rot="10800000">
              <a:off x="6317495" y="292837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8E35C4B7-60FB-4944-93E6-D584FAF74B1A}"/>
                </a:ext>
              </a:extLst>
            </p:cNvPr>
            <p:cNvSpPr/>
            <p:nvPr/>
          </p:nvSpPr>
          <p:spPr>
            <a:xfrm>
              <a:off x="6158162" y="3428315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台形 105">
              <a:extLst>
                <a:ext uri="{FF2B5EF4-FFF2-40B4-BE49-F238E27FC236}">
                  <a16:creationId xmlns:a16="http://schemas.microsoft.com/office/drawing/2014/main" id="{A46E8D11-6A5A-4680-877F-0B4B31B71183}"/>
                </a:ext>
              </a:extLst>
            </p:cNvPr>
            <p:cNvSpPr/>
            <p:nvPr/>
          </p:nvSpPr>
          <p:spPr>
            <a:xfrm>
              <a:off x="6088601" y="2504439"/>
              <a:ext cx="619546" cy="577849"/>
            </a:xfrm>
            <a:prstGeom prst="trapezoid">
              <a:avLst>
                <a:gd name="adj" fmla="val 12858"/>
              </a:avLst>
            </a:prstGeom>
            <a:solidFill>
              <a:srgbClr val="FF33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1">
              <a:extLst>
                <a:ext uri="{FF2B5EF4-FFF2-40B4-BE49-F238E27FC236}">
                  <a16:creationId xmlns:a16="http://schemas.microsoft.com/office/drawing/2014/main" id="{DBEA1EE5-ACFC-4539-A3E8-C6C35D6AAF25}"/>
                </a:ext>
              </a:extLst>
            </p:cNvPr>
            <p:cNvSpPr/>
            <p:nvPr/>
          </p:nvSpPr>
          <p:spPr>
            <a:xfrm rot="20814620">
              <a:off x="5453981" y="1156648"/>
              <a:ext cx="187375" cy="239746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  <a:gd name="connsiteX0" fmla="*/ 0 w 201449"/>
                <a:gd name="connsiteY0" fmla="*/ 206110 h 246667"/>
                <a:gd name="connsiteX1" fmla="*/ 163513 w 201449"/>
                <a:gd name="connsiteY1" fmla="*/ 13 h 246667"/>
                <a:gd name="connsiteX2" fmla="*/ 188913 w 201449"/>
                <a:gd name="connsiteY2" fmla="*/ 215357 h 246667"/>
                <a:gd name="connsiteX3" fmla="*/ 0 w 201449"/>
                <a:gd name="connsiteY3" fmla="*/ 206110 h 246667"/>
                <a:gd name="connsiteX0" fmla="*/ 0 w 187375"/>
                <a:gd name="connsiteY0" fmla="*/ 193478 h 239746"/>
                <a:gd name="connsiteX1" fmla="*/ 150813 w 187375"/>
                <a:gd name="connsiteY1" fmla="*/ 81 h 239746"/>
                <a:gd name="connsiteX2" fmla="*/ 176213 w 187375"/>
                <a:gd name="connsiteY2" fmla="*/ 215425 h 239746"/>
                <a:gd name="connsiteX3" fmla="*/ 0 w 187375"/>
                <a:gd name="connsiteY3" fmla="*/ 193478 h 239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75" h="239746">
                  <a:moveTo>
                    <a:pt x="0" y="193478"/>
                  </a:moveTo>
                  <a:cubicBezTo>
                    <a:pt x="59267" y="116312"/>
                    <a:pt x="121444" y="-3577"/>
                    <a:pt x="150813" y="81"/>
                  </a:cubicBezTo>
                  <a:cubicBezTo>
                    <a:pt x="180182" y="3739"/>
                    <a:pt x="201348" y="183192"/>
                    <a:pt x="176213" y="215425"/>
                  </a:cubicBezTo>
                  <a:cubicBezTo>
                    <a:pt x="151078" y="247658"/>
                    <a:pt x="20108" y="254769"/>
                    <a:pt x="0" y="19347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台形 107">
              <a:extLst>
                <a:ext uri="{FF2B5EF4-FFF2-40B4-BE49-F238E27FC236}">
                  <a16:creationId xmlns:a16="http://schemas.microsoft.com/office/drawing/2014/main" id="{F4DAA2EB-FA43-4465-84DF-3D485D8A34B8}"/>
                </a:ext>
              </a:extLst>
            </p:cNvPr>
            <p:cNvSpPr/>
            <p:nvPr/>
          </p:nvSpPr>
          <p:spPr>
            <a:xfrm rot="20814620">
              <a:off x="6075357" y="1478402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四角形: 角を丸くする 108">
              <a:extLst>
                <a:ext uri="{FF2B5EF4-FFF2-40B4-BE49-F238E27FC236}">
                  <a16:creationId xmlns:a16="http://schemas.microsoft.com/office/drawing/2014/main" id="{CDAFB5FF-0413-444F-B59A-04DB0B81BA4E}"/>
                </a:ext>
              </a:extLst>
            </p:cNvPr>
            <p:cNvSpPr/>
            <p:nvPr/>
          </p:nvSpPr>
          <p:spPr>
            <a:xfrm rot="20814620">
              <a:off x="5470429" y="427198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四角形: 上の 2 つの角を丸める 169">
              <a:extLst>
                <a:ext uri="{FF2B5EF4-FFF2-40B4-BE49-F238E27FC236}">
                  <a16:creationId xmlns:a16="http://schemas.microsoft.com/office/drawing/2014/main" id="{2FDE21EB-07AD-4DA3-A42A-848BE9C88423}"/>
                </a:ext>
              </a:extLst>
            </p:cNvPr>
            <p:cNvSpPr/>
            <p:nvPr/>
          </p:nvSpPr>
          <p:spPr>
            <a:xfrm rot="20814620">
              <a:off x="6045980" y="1685302"/>
              <a:ext cx="517947" cy="946008"/>
            </a:xfrm>
            <a:custGeom>
              <a:avLst/>
              <a:gdLst>
                <a:gd name="connsiteX0" fmla="*/ 228486 w 517944"/>
                <a:gd name="connsiteY0" fmla="*/ 0 h 840881"/>
                <a:gd name="connsiteX1" fmla="*/ 289458 w 517944"/>
                <a:gd name="connsiteY1" fmla="*/ 0 h 840881"/>
                <a:gd name="connsiteX2" fmla="*/ 517944 w 517944"/>
                <a:gd name="connsiteY2" fmla="*/ 228486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28486 h 840881"/>
                <a:gd name="connsiteX8" fmla="*/ 228486 w 517944"/>
                <a:gd name="connsiteY8" fmla="*/ 0 h 840881"/>
                <a:gd name="connsiteX0" fmla="*/ 228486 w 517947"/>
                <a:gd name="connsiteY0" fmla="*/ 0 h 946008"/>
                <a:gd name="connsiteX1" fmla="*/ 289458 w 517947"/>
                <a:gd name="connsiteY1" fmla="*/ 0 h 946008"/>
                <a:gd name="connsiteX2" fmla="*/ 517944 w 517947"/>
                <a:gd name="connsiteY2" fmla="*/ 228486 h 946008"/>
                <a:gd name="connsiteX3" fmla="*/ 517944 w 517947"/>
                <a:gd name="connsiteY3" fmla="*/ 840881 h 946008"/>
                <a:gd name="connsiteX4" fmla="*/ 517947 w 517947"/>
                <a:gd name="connsiteY4" fmla="*/ 946008 h 946008"/>
                <a:gd name="connsiteX5" fmla="*/ 0 w 517947"/>
                <a:gd name="connsiteY5" fmla="*/ 840881 h 946008"/>
                <a:gd name="connsiteX6" fmla="*/ 0 w 517947"/>
                <a:gd name="connsiteY6" fmla="*/ 840881 h 946008"/>
                <a:gd name="connsiteX7" fmla="*/ 0 w 517947"/>
                <a:gd name="connsiteY7" fmla="*/ 228486 h 946008"/>
                <a:gd name="connsiteX8" fmla="*/ 228486 w 517947"/>
                <a:gd name="connsiteY8" fmla="*/ 0 h 946008"/>
                <a:gd name="connsiteX0" fmla="*/ 228486 w 517947"/>
                <a:gd name="connsiteY0" fmla="*/ 0 h 946008"/>
                <a:gd name="connsiteX1" fmla="*/ 289458 w 517947"/>
                <a:gd name="connsiteY1" fmla="*/ 0 h 946008"/>
                <a:gd name="connsiteX2" fmla="*/ 517944 w 517947"/>
                <a:gd name="connsiteY2" fmla="*/ 228486 h 946008"/>
                <a:gd name="connsiteX3" fmla="*/ 517947 w 517947"/>
                <a:gd name="connsiteY3" fmla="*/ 946008 h 946008"/>
                <a:gd name="connsiteX4" fmla="*/ 0 w 517947"/>
                <a:gd name="connsiteY4" fmla="*/ 840881 h 946008"/>
                <a:gd name="connsiteX5" fmla="*/ 0 w 517947"/>
                <a:gd name="connsiteY5" fmla="*/ 840881 h 946008"/>
                <a:gd name="connsiteX6" fmla="*/ 0 w 517947"/>
                <a:gd name="connsiteY6" fmla="*/ 228486 h 946008"/>
                <a:gd name="connsiteX7" fmla="*/ 228486 w 517947"/>
                <a:gd name="connsiteY7" fmla="*/ 0 h 94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7947" h="946008">
                  <a:moveTo>
                    <a:pt x="228486" y="0"/>
                  </a:moveTo>
                  <a:lnTo>
                    <a:pt x="289458" y="0"/>
                  </a:lnTo>
                  <a:cubicBezTo>
                    <a:pt x="415647" y="0"/>
                    <a:pt x="517944" y="102297"/>
                    <a:pt x="517944" y="228486"/>
                  </a:cubicBezTo>
                  <a:lnTo>
                    <a:pt x="517947" y="946008"/>
                  </a:lnTo>
                  <a:lnTo>
                    <a:pt x="0" y="840881"/>
                  </a:lnTo>
                  <a:lnTo>
                    <a:pt x="0" y="840881"/>
                  </a:lnTo>
                  <a:lnTo>
                    <a:pt x="0" y="228486"/>
                  </a:lnTo>
                  <a:cubicBezTo>
                    <a:pt x="0" y="102297"/>
                    <a:pt x="102297" y="0"/>
                    <a:pt x="228486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C8D6B477-7163-4B80-BC72-C55432BF8E96}"/>
                </a:ext>
              </a:extLst>
            </p:cNvPr>
            <p:cNvSpPr/>
            <p:nvPr/>
          </p:nvSpPr>
          <p:spPr>
            <a:xfrm rot="20814620">
              <a:off x="5532782" y="976872"/>
              <a:ext cx="162504" cy="222300"/>
            </a:xfrm>
            <a:custGeom>
              <a:avLst/>
              <a:gdLst>
                <a:gd name="connsiteX0" fmla="*/ 4834 w 162504"/>
                <a:gd name="connsiteY0" fmla="*/ 0 h 222300"/>
                <a:gd name="connsiteX1" fmla="*/ 58313 w 162504"/>
                <a:gd name="connsiteY1" fmla="*/ 60606 h 222300"/>
                <a:gd name="connsiteX2" fmla="*/ 59634 w 162504"/>
                <a:gd name="connsiteY2" fmla="*/ 61270 h 222300"/>
                <a:gd name="connsiteX3" fmla="*/ 64369 w 162504"/>
                <a:gd name="connsiteY3" fmla="*/ 48858 h 222300"/>
                <a:gd name="connsiteX4" fmla="*/ 105018 w 162504"/>
                <a:gd name="connsiteY4" fmla="*/ 19100 h 222300"/>
                <a:gd name="connsiteX5" fmla="*/ 162504 w 162504"/>
                <a:gd name="connsiteY5" fmla="*/ 120700 h 222300"/>
                <a:gd name="connsiteX6" fmla="*/ 105018 w 162504"/>
                <a:gd name="connsiteY6" fmla="*/ 222300 h 222300"/>
                <a:gd name="connsiteX7" fmla="*/ 47532 w 162504"/>
                <a:gd name="connsiteY7" fmla="*/ 120700 h 222300"/>
                <a:gd name="connsiteX8" fmla="*/ 51697 w 162504"/>
                <a:gd name="connsiteY8" fmla="*/ 84240 h 222300"/>
                <a:gd name="connsiteX9" fmla="*/ 44292 w 162504"/>
                <a:gd name="connsiteY9" fmla="*/ 81512 h 222300"/>
                <a:gd name="connsiteX10" fmla="*/ 4834 w 162504"/>
                <a:gd name="connsiteY10" fmla="*/ 0 h 222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2504" h="222300">
                  <a:moveTo>
                    <a:pt x="4834" y="0"/>
                  </a:moveTo>
                  <a:cubicBezTo>
                    <a:pt x="14031" y="21904"/>
                    <a:pt x="33496" y="43962"/>
                    <a:pt x="58313" y="60606"/>
                  </a:cubicBezTo>
                  <a:lnTo>
                    <a:pt x="59634" y="61270"/>
                  </a:lnTo>
                  <a:lnTo>
                    <a:pt x="64369" y="48858"/>
                  </a:lnTo>
                  <a:cubicBezTo>
                    <a:pt x="74772" y="30472"/>
                    <a:pt x="89144" y="19100"/>
                    <a:pt x="105018" y="19100"/>
                  </a:cubicBezTo>
                  <a:cubicBezTo>
                    <a:pt x="136767" y="19100"/>
                    <a:pt x="162504" y="64588"/>
                    <a:pt x="162504" y="120700"/>
                  </a:cubicBezTo>
                  <a:cubicBezTo>
                    <a:pt x="162504" y="176812"/>
                    <a:pt x="136767" y="222300"/>
                    <a:pt x="105018" y="222300"/>
                  </a:cubicBezTo>
                  <a:cubicBezTo>
                    <a:pt x="73269" y="222300"/>
                    <a:pt x="47532" y="176812"/>
                    <a:pt x="47532" y="120700"/>
                  </a:cubicBezTo>
                  <a:lnTo>
                    <a:pt x="51697" y="84240"/>
                  </a:lnTo>
                  <a:lnTo>
                    <a:pt x="44292" y="81512"/>
                  </a:lnTo>
                  <a:cubicBezTo>
                    <a:pt x="8436" y="57465"/>
                    <a:pt x="-9230" y="20971"/>
                    <a:pt x="4834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E164C4AC-63D2-4253-9FB7-4158CBCFE08F}"/>
                </a:ext>
              </a:extLst>
            </p:cNvPr>
            <p:cNvSpPr/>
            <p:nvPr/>
          </p:nvSpPr>
          <p:spPr>
            <a:xfrm rot="20814620">
              <a:off x="5436484" y="354690"/>
              <a:ext cx="1202047" cy="1321733"/>
            </a:xfrm>
            <a:custGeom>
              <a:avLst/>
              <a:gdLst>
                <a:gd name="connsiteX0" fmla="*/ 568780 w 1202047"/>
                <a:gd name="connsiteY0" fmla="*/ 0 h 1321733"/>
                <a:gd name="connsiteX1" fmla="*/ 606170 w 1202047"/>
                <a:gd name="connsiteY1" fmla="*/ 0 h 1321733"/>
                <a:gd name="connsiteX2" fmla="*/ 1202047 w 1202047"/>
                <a:gd name="connsiteY2" fmla="*/ 595877 h 1321733"/>
                <a:gd name="connsiteX3" fmla="*/ 1202047 w 1202047"/>
                <a:gd name="connsiteY3" fmla="*/ 684310 h 1321733"/>
                <a:gd name="connsiteX4" fmla="*/ 1202047 w 1202047"/>
                <a:gd name="connsiteY4" fmla="*/ 734605 h 1321733"/>
                <a:gd name="connsiteX5" fmla="*/ 1202047 w 1202047"/>
                <a:gd name="connsiteY5" fmla="*/ 1321733 h 1321733"/>
                <a:gd name="connsiteX6" fmla="*/ 632039 w 1202047"/>
                <a:gd name="connsiteY6" fmla="*/ 1321733 h 1321733"/>
                <a:gd name="connsiteX7" fmla="*/ 632039 w 1202047"/>
                <a:gd name="connsiteY7" fmla="*/ 443970 h 1321733"/>
                <a:gd name="connsiteX8" fmla="*/ 615563 w 1202047"/>
                <a:gd name="connsiteY8" fmla="*/ 427494 h 1321733"/>
                <a:gd name="connsiteX9" fmla="*/ 0 w 1202047"/>
                <a:gd name="connsiteY9" fmla="*/ 427494 h 1321733"/>
                <a:gd name="connsiteX10" fmla="*/ 19730 w 1202047"/>
                <a:gd name="connsiteY10" fmla="*/ 363935 h 1321733"/>
                <a:gd name="connsiteX11" fmla="*/ 568780 w 1202047"/>
                <a:gd name="connsiteY11" fmla="*/ 0 h 1321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02047" h="1321733">
                  <a:moveTo>
                    <a:pt x="568780" y="0"/>
                  </a:moveTo>
                  <a:lnTo>
                    <a:pt x="606170" y="0"/>
                  </a:lnTo>
                  <a:cubicBezTo>
                    <a:pt x="935264" y="0"/>
                    <a:pt x="1202047" y="266783"/>
                    <a:pt x="1202047" y="595877"/>
                  </a:cubicBezTo>
                  <a:lnTo>
                    <a:pt x="1202047" y="684310"/>
                  </a:lnTo>
                  <a:lnTo>
                    <a:pt x="1202047" y="734605"/>
                  </a:lnTo>
                  <a:lnTo>
                    <a:pt x="1202047" y="1321733"/>
                  </a:lnTo>
                  <a:lnTo>
                    <a:pt x="632039" y="1321733"/>
                  </a:lnTo>
                  <a:lnTo>
                    <a:pt x="632039" y="443970"/>
                  </a:lnTo>
                  <a:cubicBezTo>
                    <a:pt x="632039" y="434871"/>
                    <a:pt x="624662" y="427494"/>
                    <a:pt x="615563" y="427494"/>
                  </a:cubicBezTo>
                  <a:lnTo>
                    <a:pt x="0" y="427494"/>
                  </a:lnTo>
                  <a:lnTo>
                    <a:pt x="19730" y="363935"/>
                  </a:lnTo>
                  <a:cubicBezTo>
                    <a:pt x="110189" y="150066"/>
                    <a:pt x="321960" y="0"/>
                    <a:pt x="56878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BC6BDE4A-F2FD-4858-BA65-E40B3F6E98DF}"/>
                </a:ext>
              </a:extLst>
            </p:cNvPr>
            <p:cNvSpPr/>
            <p:nvPr/>
          </p:nvSpPr>
          <p:spPr>
            <a:xfrm rot="20814620">
              <a:off x="6061807" y="898085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E9422E4F-AA4C-4205-9BBB-18E0B8962F43}"/>
                </a:ext>
              </a:extLst>
            </p:cNvPr>
            <p:cNvSpPr/>
            <p:nvPr/>
          </p:nvSpPr>
          <p:spPr>
            <a:xfrm rot="20814620">
              <a:off x="6060629" y="937452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月 114">
              <a:extLst>
                <a:ext uri="{FF2B5EF4-FFF2-40B4-BE49-F238E27FC236}">
                  <a16:creationId xmlns:a16="http://schemas.microsoft.com/office/drawing/2014/main" id="{ECE1B2EC-1C2B-40EB-B8E9-DB6D64A730C2}"/>
                </a:ext>
              </a:extLst>
            </p:cNvPr>
            <p:cNvSpPr/>
            <p:nvPr/>
          </p:nvSpPr>
          <p:spPr>
            <a:xfrm rot="20097141" flipH="1">
              <a:off x="5887849" y="587253"/>
              <a:ext cx="190500" cy="55245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月 115">
              <a:extLst>
                <a:ext uri="{FF2B5EF4-FFF2-40B4-BE49-F238E27FC236}">
                  <a16:creationId xmlns:a16="http://schemas.microsoft.com/office/drawing/2014/main" id="{E73F4CEC-2748-4498-A6A0-558811B5DA5D}"/>
                </a:ext>
              </a:extLst>
            </p:cNvPr>
            <p:cNvSpPr/>
            <p:nvPr/>
          </p:nvSpPr>
          <p:spPr>
            <a:xfrm rot="5247827">
              <a:off x="5591921" y="811001"/>
              <a:ext cx="45719" cy="229300"/>
            </a:xfrm>
            <a:prstGeom prst="moon">
              <a:avLst>
                <a:gd name="adj" fmla="val 55057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A7302AAE-6251-4946-B645-F0A92DD7DFC1}"/>
                </a:ext>
              </a:extLst>
            </p:cNvPr>
            <p:cNvSpPr/>
            <p:nvPr/>
          </p:nvSpPr>
          <p:spPr>
            <a:xfrm rot="20814620">
              <a:off x="5594349" y="1039766"/>
              <a:ext cx="69180" cy="69180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81BBF560-B584-411A-9BD8-5975C4766174}"/>
                </a:ext>
              </a:extLst>
            </p:cNvPr>
            <p:cNvGrpSpPr/>
            <p:nvPr/>
          </p:nvGrpSpPr>
          <p:grpSpPr>
            <a:xfrm flipH="1">
              <a:off x="5205137" y="1920631"/>
              <a:ext cx="425979" cy="974333"/>
              <a:chOff x="7454575" y="3314758"/>
              <a:chExt cx="1152977" cy="2637179"/>
            </a:xfrm>
          </p:grpSpPr>
          <p:sp>
            <p:nvSpPr>
              <p:cNvPr id="128" name="正方形/長方形 127">
                <a:extLst>
                  <a:ext uri="{FF2B5EF4-FFF2-40B4-BE49-F238E27FC236}">
                    <a16:creationId xmlns:a16="http://schemas.microsoft.com/office/drawing/2014/main" id="{350CB90C-95EF-4788-871D-39A6BAEDDC5E}"/>
                  </a:ext>
                </a:extLst>
              </p:cNvPr>
              <p:cNvSpPr/>
              <p:nvPr/>
            </p:nvSpPr>
            <p:spPr>
              <a:xfrm>
                <a:off x="7473310" y="4212332"/>
                <a:ext cx="208991" cy="1739605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9" name="正方形/長方形 42">
                <a:extLst>
                  <a:ext uri="{FF2B5EF4-FFF2-40B4-BE49-F238E27FC236}">
                    <a16:creationId xmlns:a16="http://schemas.microsoft.com/office/drawing/2014/main" id="{5DBB4079-88A1-49B5-9F9E-4C3481FBEB56}"/>
                  </a:ext>
                </a:extLst>
              </p:cNvPr>
              <p:cNvSpPr/>
              <p:nvPr/>
            </p:nvSpPr>
            <p:spPr>
              <a:xfrm>
                <a:off x="7454575" y="3314758"/>
                <a:ext cx="1152977" cy="941825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119" name="正方形/長方形 245">
              <a:extLst>
                <a:ext uri="{FF2B5EF4-FFF2-40B4-BE49-F238E27FC236}">
                  <a16:creationId xmlns:a16="http://schemas.microsoft.com/office/drawing/2014/main" id="{8B4891E4-EE29-46BE-9D9E-379F2CD84CC2}"/>
                </a:ext>
              </a:extLst>
            </p:cNvPr>
            <p:cNvSpPr/>
            <p:nvPr/>
          </p:nvSpPr>
          <p:spPr>
            <a:xfrm>
              <a:off x="5206440" y="2810701"/>
              <a:ext cx="745191" cy="785486"/>
            </a:xfrm>
            <a:custGeom>
              <a:avLst/>
              <a:gdLst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0 w 563247"/>
                <a:gd name="connsiteY4" fmla="*/ 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91440 w 563247"/>
                <a:gd name="connsiteY4" fmla="*/ 9144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3247" h="931377">
                  <a:moveTo>
                    <a:pt x="0" y="0"/>
                  </a:moveTo>
                  <a:lnTo>
                    <a:pt x="563247" y="0"/>
                  </a:lnTo>
                  <a:lnTo>
                    <a:pt x="563247" y="931377"/>
                  </a:lnTo>
                  <a:lnTo>
                    <a:pt x="0" y="931377"/>
                  </a:lnTo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涙形 119">
              <a:extLst>
                <a:ext uri="{FF2B5EF4-FFF2-40B4-BE49-F238E27FC236}">
                  <a16:creationId xmlns:a16="http://schemas.microsoft.com/office/drawing/2014/main" id="{0AF375B8-CC27-4B2B-A999-81218780F4D2}"/>
                </a:ext>
              </a:extLst>
            </p:cNvPr>
            <p:cNvSpPr/>
            <p:nvPr/>
          </p:nvSpPr>
          <p:spPr>
            <a:xfrm rot="10800000">
              <a:off x="5692898" y="267935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涙形 120">
              <a:extLst>
                <a:ext uri="{FF2B5EF4-FFF2-40B4-BE49-F238E27FC236}">
                  <a16:creationId xmlns:a16="http://schemas.microsoft.com/office/drawing/2014/main" id="{09572156-7B56-4508-9C34-EC588E1208CD}"/>
                </a:ext>
              </a:extLst>
            </p:cNvPr>
            <p:cNvSpPr/>
            <p:nvPr/>
          </p:nvSpPr>
          <p:spPr>
            <a:xfrm rot="11575426" flipH="1">
              <a:off x="5404514" y="2662436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涙形 121">
              <a:extLst>
                <a:ext uri="{FF2B5EF4-FFF2-40B4-BE49-F238E27FC236}">
                  <a16:creationId xmlns:a16="http://schemas.microsoft.com/office/drawing/2014/main" id="{11A19E9F-14A5-47F0-B5AD-4BD29C6263E2}"/>
                </a:ext>
              </a:extLst>
            </p:cNvPr>
            <p:cNvSpPr/>
            <p:nvPr/>
          </p:nvSpPr>
          <p:spPr>
            <a:xfrm rot="10305575" flipH="1">
              <a:off x="5229078" y="263735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涙形 122">
              <a:extLst>
                <a:ext uri="{FF2B5EF4-FFF2-40B4-BE49-F238E27FC236}">
                  <a16:creationId xmlns:a16="http://schemas.microsoft.com/office/drawing/2014/main" id="{A7F027DF-3488-48B2-A0B7-A854423317C5}"/>
                </a:ext>
              </a:extLst>
            </p:cNvPr>
            <p:cNvSpPr/>
            <p:nvPr/>
          </p:nvSpPr>
          <p:spPr>
            <a:xfrm rot="12137911">
              <a:off x="5787735" y="2559172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F09C6F90-0520-4431-A854-29C9D0A27598}"/>
                </a:ext>
              </a:extLst>
            </p:cNvPr>
            <p:cNvSpPr/>
            <p:nvPr/>
          </p:nvSpPr>
          <p:spPr>
            <a:xfrm rot="3714620">
              <a:off x="5664979" y="1995674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6" name="四角形: 上の 2 つの角を丸める 66">
              <a:extLst>
                <a:ext uri="{FF2B5EF4-FFF2-40B4-BE49-F238E27FC236}">
                  <a16:creationId xmlns:a16="http://schemas.microsoft.com/office/drawing/2014/main" id="{C4CDA429-3E22-4E98-98E9-581BF57965AD}"/>
                </a:ext>
              </a:extLst>
            </p:cNvPr>
            <p:cNvSpPr/>
            <p:nvPr/>
          </p:nvSpPr>
          <p:spPr>
            <a:xfrm rot="1914620">
              <a:off x="6028432" y="1909383"/>
              <a:ext cx="236208" cy="434810"/>
            </a:xfrm>
            <a:custGeom>
              <a:avLst/>
              <a:gdLst>
                <a:gd name="connsiteX0" fmla="*/ 118104 w 236207"/>
                <a:gd name="connsiteY0" fmla="*/ 0 h 552914"/>
                <a:gd name="connsiteX1" fmla="*/ 118104 w 236207"/>
                <a:gd name="connsiteY1" fmla="*/ 0 h 552914"/>
                <a:gd name="connsiteX2" fmla="*/ 236208 w 236207"/>
                <a:gd name="connsiteY2" fmla="*/ 118104 h 552914"/>
                <a:gd name="connsiteX3" fmla="*/ 236207 w 236207"/>
                <a:gd name="connsiteY3" fmla="*/ 552914 h 552914"/>
                <a:gd name="connsiteX4" fmla="*/ 236207 w 236207"/>
                <a:gd name="connsiteY4" fmla="*/ 552914 h 552914"/>
                <a:gd name="connsiteX5" fmla="*/ 0 w 236207"/>
                <a:gd name="connsiteY5" fmla="*/ 552914 h 552914"/>
                <a:gd name="connsiteX6" fmla="*/ 0 w 236207"/>
                <a:gd name="connsiteY6" fmla="*/ 552914 h 552914"/>
                <a:gd name="connsiteX7" fmla="*/ 0 w 236207"/>
                <a:gd name="connsiteY7" fmla="*/ 118104 h 552914"/>
                <a:gd name="connsiteX8" fmla="*/ 118104 w 236207"/>
                <a:gd name="connsiteY8" fmla="*/ 0 h 552914"/>
                <a:gd name="connsiteX0" fmla="*/ 118104 w 236208"/>
                <a:gd name="connsiteY0" fmla="*/ 0 h 552914"/>
                <a:gd name="connsiteX1" fmla="*/ 118104 w 236208"/>
                <a:gd name="connsiteY1" fmla="*/ 0 h 552914"/>
                <a:gd name="connsiteX2" fmla="*/ 236208 w 236208"/>
                <a:gd name="connsiteY2" fmla="*/ 118104 h 552914"/>
                <a:gd name="connsiteX3" fmla="*/ 236207 w 236208"/>
                <a:gd name="connsiteY3" fmla="*/ 552914 h 552914"/>
                <a:gd name="connsiteX4" fmla="*/ 236207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552914 h 552914"/>
                <a:gd name="connsiteX7" fmla="*/ 0 w 236208"/>
                <a:gd name="connsiteY7" fmla="*/ 118104 h 552914"/>
                <a:gd name="connsiteX8" fmla="*/ 209544 w 236208"/>
                <a:gd name="connsiteY8" fmla="*/ 91440 h 552914"/>
                <a:gd name="connsiteX0" fmla="*/ 118104 w 236208"/>
                <a:gd name="connsiteY0" fmla="*/ 0 h 552914"/>
                <a:gd name="connsiteX1" fmla="*/ 118104 w 236208"/>
                <a:gd name="connsiteY1" fmla="*/ 0 h 552914"/>
                <a:gd name="connsiteX2" fmla="*/ 236208 w 236208"/>
                <a:gd name="connsiteY2" fmla="*/ 118104 h 552914"/>
                <a:gd name="connsiteX3" fmla="*/ 236207 w 236208"/>
                <a:gd name="connsiteY3" fmla="*/ 552914 h 552914"/>
                <a:gd name="connsiteX4" fmla="*/ 236207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552914 h 552914"/>
                <a:gd name="connsiteX7" fmla="*/ 0 w 236208"/>
                <a:gd name="connsiteY7" fmla="*/ 118104 h 552914"/>
                <a:gd name="connsiteX0" fmla="*/ 118104 w 236208"/>
                <a:gd name="connsiteY0" fmla="*/ 0 h 552914"/>
                <a:gd name="connsiteX1" fmla="*/ 236208 w 236208"/>
                <a:gd name="connsiteY1" fmla="*/ 118104 h 552914"/>
                <a:gd name="connsiteX2" fmla="*/ 236207 w 236208"/>
                <a:gd name="connsiteY2" fmla="*/ 552914 h 552914"/>
                <a:gd name="connsiteX3" fmla="*/ 236207 w 236208"/>
                <a:gd name="connsiteY3" fmla="*/ 552914 h 552914"/>
                <a:gd name="connsiteX4" fmla="*/ 0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118104 h 552914"/>
                <a:gd name="connsiteX0" fmla="*/ 236208 w 236208"/>
                <a:gd name="connsiteY0" fmla="*/ 0 h 434810"/>
                <a:gd name="connsiteX1" fmla="*/ 236207 w 236208"/>
                <a:gd name="connsiteY1" fmla="*/ 434810 h 434810"/>
                <a:gd name="connsiteX2" fmla="*/ 236207 w 236208"/>
                <a:gd name="connsiteY2" fmla="*/ 434810 h 434810"/>
                <a:gd name="connsiteX3" fmla="*/ 0 w 236208"/>
                <a:gd name="connsiteY3" fmla="*/ 434810 h 434810"/>
                <a:gd name="connsiteX4" fmla="*/ 0 w 236208"/>
                <a:gd name="connsiteY4" fmla="*/ 434810 h 434810"/>
                <a:gd name="connsiteX5" fmla="*/ 0 w 236208"/>
                <a:gd name="connsiteY5" fmla="*/ 0 h 434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434810">
                  <a:moveTo>
                    <a:pt x="236208" y="0"/>
                  </a:moveTo>
                  <a:cubicBezTo>
                    <a:pt x="236208" y="144937"/>
                    <a:pt x="236207" y="289873"/>
                    <a:pt x="236207" y="434810"/>
                  </a:cubicBezTo>
                  <a:lnTo>
                    <a:pt x="236207" y="434810"/>
                  </a:lnTo>
                  <a:lnTo>
                    <a:pt x="0" y="434810"/>
                  </a:lnTo>
                  <a:lnTo>
                    <a:pt x="0" y="434810"/>
                  </a:lnTo>
                  <a:lnTo>
                    <a:pt x="0" y="0"/>
                  </a:lnTo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楕円 14">
              <a:extLst>
                <a:ext uri="{FF2B5EF4-FFF2-40B4-BE49-F238E27FC236}">
                  <a16:creationId xmlns:a16="http://schemas.microsoft.com/office/drawing/2014/main" id="{A9C388F7-A91D-4C1F-98B0-868BBB22790A}"/>
                </a:ext>
              </a:extLst>
            </p:cNvPr>
            <p:cNvSpPr/>
            <p:nvPr/>
          </p:nvSpPr>
          <p:spPr>
            <a:xfrm rot="19914620">
              <a:off x="5700627" y="1443758"/>
              <a:ext cx="118880" cy="45719"/>
            </a:xfrm>
            <a:custGeom>
              <a:avLst/>
              <a:gdLst>
                <a:gd name="connsiteX0" fmla="*/ 0 w 1157287"/>
                <a:gd name="connsiteY0" fmla="*/ 148586 h 297172"/>
                <a:gd name="connsiteX1" fmla="*/ 578644 w 1157287"/>
                <a:gd name="connsiteY1" fmla="*/ 0 h 297172"/>
                <a:gd name="connsiteX2" fmla="*/ 1157288 w 1157287"/>
                <a:gd name="connsiteY2" fmla="*/ 148586 h 297172"/>
                <a:gd name="connsiteX3" fmla="*/ 578644 w 1157287"/>
                <a:gd name="connsiteY3" fmla="*/ 297172 h 297172"/>
                <a:gd name="connsiteX4" fmla="*/ 0 w 1157287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759134"/>
                <a:gd name="connsiteX1" fmla="*/ 578644 w 1157288"/>
                <a:gd name="connsiteY1" fmla="*/ 0 h 759134"/>
                <a:gd name="connsiteX2" fmla="*/ 1157288 w 1157288"/>
                <a:gd name="connsiteY2" fmla="*/ 148586 h 759134"/>
                <a:gd name="connsiteX3" fmla="*/ 588169 w 1157288"/>
                <a:gd name="connsiteY3" fmla="*/ 759134 h 759134"/>
                <a:gd name="connsiteX4" fmla="*/ 0 w 1157288"/>
                <a:gd name="connsiteY4" fmla="*/ 148586 h 759134"/>
                <a:gd name="connsiteX0" fmla="*/ 0 w 1157288"/>
                <a:gd name="connsiteY0" fmla="*/ 99450 h 709998"/>
                <a:gd name="connsiteX1" fmla="*/ 567787 w 1157288"/>
                <a:gd name="connsiteY1" fmla="*/ 0 h 709998"/>
                <a:gd name="connsiteX2" fmla="*/ 1157288 w 1157288"/>
                <a:gd name="connsiteY2" fmla="*/ 99450 h 709998"/>
                <a:gd name="connsiteX3" fmla="*/ 588169 w 1157288"/>
                <a:gd name="connsiteY3" fmla="*/ 709998 h 709998"/>
                <a:gd name="connsiteX4" fmla="*/ 0 w 1157288"/>
                <a:gd name="connsiteY4" fmla="*/ 99450 h 709998"/>
                <a:gd name="connsiteX0" fmla="*/ 0 w 1157288"/>
                <a:gd name="connsiteY0" fmla="*/ 13302 h 623850"/>
                <a:gd name="connsiteX1" fmla="*/ 607679 w 1157288"/>
                <a:gd name="connsiteY1" fmla="*/ 255652 h 623850"/>
                <a:gd name="connsiteX2" fmla="*/ 1157288 w 1157288"/>
                <a:gd name="connsiteY2" fmla="*/ 13302 h 623850"/>
                <a:gd name="connsiteX3" fmla="*/ 588169 w 1157288"/>
                <a:gd name="connsiteY3" fmla="*/ 623850 h 623850"/>
                <a:gd name="connsiteX4" fmla="*/ 0 w 1157288"/>
                <a:gd name="connsiteY4" fmla="*/ 13302 h 623850"/>
                <a:gd name="connsiteX0" fmla="*/ 0 w 1157288"/>
                <a:gd name="connsiteY0" fmla="*/ 19681 h 630229"/>
                <a:gd name="connsiteX1" fmla="*/ 638247 w 1157288"/>
                <a:gd name="connsiteY1" fmla="*/ 138750 h 630229"/>
                <a:gd name="connsiteX2" fmla="*/ 1157288 w 1157288"/>
                <a:gd name="connsiteY2" fmla="*/ 19681 h 630229"/>
                <a:gd name="connsiteX3" fmla="*/ 588169 w 1157288"/>
                <a:gd name="connsiteY3" fmla="*/ 630229 h 630229"/>
                <a:gd name="connsiteX4" fmla="*/ 0 w 1157288"/>
                <a:gd name="connsiteY4" fmla="*/ 19681 h 630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7288" h="630229">
                  <a:moveTo>
                    <a:pt x="0" y="19681"/>
                  </a:moveTo>
                  <a:cubicBezTo>
                    <a:pt x="0" y="-62381"/>
                    <a:pt x="318671" y="138750"/>
                    <a:pt x="638247" y="138750"/>
                  </a:cubicBezTo>
                  <a:cubicBezTo>
                    <a:pt x="957823" y="138750"/>
                    <a:pt x="1157288" y="-62381"/>
                    <a:pt x="1157288" y="19681"/>
                  </a:cubicBezTo>
                  <a:cubicBezTo>
                    <a:pt x="1157288" y="101743"/>
                    <a:pt x="907745" y="630229"/>
                    <a:pt x="588169" y="630229"/>
                  </a:cubicBezTo>
                  <a:cubicBezTo>
                    <a:pt x="268593" y="630229"/>
                    <a:pt x="0" y="101743"/>
                    <a:pt x="0" y="19681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0E0F550A-D19F-433E-8B04-11D858C1DCA2}"/>
              </a:ext>
            </a:extLst>
          </p:cNvPr>
          <p:cNvGrpSpPr/>
          <p:nvPr/>
        </p:nvGrpSpPr>
        <p:grpSpPr>
          <a:xfrm>
            <a:off x="7315216" y="871876"/>
            <a:ext cx="1205689" cy="2668570"/>
            <a:chOff x="8443637" y="298556"/>
            <a:chExt cx="1491901" cy="3302048"/>
          </a:xfrm>
        </p:grpSpPr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BA65B9B8-D70D-4F8E-A0CD-E61562427EFA}"/>
                </a:ext>
              </a:extLst>
            </p:cNvPr>
            <p:cNvSpPr/>
            <p:nvPr/>
          </p:nvSpPr>
          <p:spPr>
            <a:xfrm rot="3714620">
              <a:off x="8860436" y="1917247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4CD7E251-3377-4528-ACB4-B36C2094DB7F}"/>
                </a:ext>
              </a:extLst>
            </p:cNvPr>
            <p:cNvSpPr/>
            <p:nvPr/>
          </p:nvSpPr>
          <p:spPr>
            <a:xfrm rot="1014620">
              <a:off x="9023263" y="1806930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台形 163">
              <a:extLst>
                <a:ext uri="{FF2B5EF4-FFF2-40B4-BE49-F238E27FC236}">
                  <a16:creationId xmlns:a16="http://schemas.microsoft.com/office/drawing/2014/main" id="{E2BBC552-11A2-4C48-8C89-3F0610F4200D}"/>
                </a:ext>
              </a:extLst>
            </p:cNvPr>
            <p:cNvSpPr/>
            <p:nvPr/>
          </p:nvSpPr>
          <p:spPr>
            <a:xfrm rot="10800000">
              <a:off x="9436501" y="2888616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E6C470D4-915B-47FE-9ECC-3BA0C39CD413}"/>
                </a:ext>
              </a:extLst>
            </p:cNvPr>
            <p:cNvSpPr/>
            <p:nvPr/>
          </p:nvSpPr>
          <p:spPr>
            <a:xfrm>
              <a:off x="9277167" y="338855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台形 165">
              <a:extLst>
                <a:ext uri="{FF2B5EF4-FFF2-40B4-BE49-F238E27FC236}">
                  <a16:creationId xmlns:a16="http://schemas.microsoft.com/office/drawing/2014/main" id="{F9508DF3-ABD4-476E-A5DE-51F019A6AE57}"/>
                </a:ext>
              </a:extLst>
            </p:cNvPr>
            <p:cNvSpPr/>
            <p:nvPr/>
          </p:nvSpPr>
          <p:spPr>
            <a:xfrm rot="10800000">
              <a:off x="9505195" y="292837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B7854789-FC3D-4421-9016-7B448B291C73}"/>
                </a:ext>
              </a:extLst>
            </p:cNvPr>
            <p:cNvSpPr/>
            <p:nvPr/>
          </p:nvSpPr>
          <p:spPr>
            <a:xfrm>
              <a:off x="9345862" y="3428315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台形 167">
              <a:extLst>
                <a:ext uri="{FF2B5EF4-FFF2-40B4-BE49-F238E27FC236}">
                  <a16:creationId xmlns:a16="http://schemas.microsoft.com/office/drawing/2014/main" id="{6F8B5859-1945-4238-9643-A80147D32E22}"/>
                </a:ext>
              </a:extLst>
            </p:cNvPr>
            <p:cNvSpPr/>
            <p:nvPr/>
          </p:nvSpPr>
          <p:spPr>
            <a:xfrm>
              <a:off x="9276301" y="2504439"/>
              <a:ext cx="619546" cy="747902"/>
            </a:xfrm>
            <a:prstGeom prst="trapezoid">
              <a:avLst>
                <a:gd name="adj" fmla="val 12858"/>
              </a:avLst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楕円 168">
              <a:extLst>
                <a:ext uri="{FF2B5EF4-FFF2-40B4-BE49-F238E27FC236}">
                  <a16:creationId xmlns:a16="http://schemas.microsoft.com/office/drawing/2014/main" id="{CE5BB0FA-3884-4FA4-BADE-1DA4AD395134}"/>
                </a:ext>
              </a:extLst>
            </p:cNvPr>
            <p:cNvSpPr/>
            <p:nvPr/>
          </p:nvSpPr>
          <p:spPr>
            <a:xfrm rot="19014620">
              <a:off x="8547318" y="396099"/>
              <a:ext cx="849367" cy="704562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楕円 1">
              <a:extLst>
                <a:ext uri="{FF2B5EF4-FFF2-40B4-BE49-F238E27FC236}">
                  <a16:creationId xmlns:a16="http://schemas.microsoft.com/office/drawing/2014/main" id="{3D68BAB0-0EDA-4B28-B66C-9CAA71877C2F}"/>
                </a:ext>
              </a:extLst>
            </p:cNvPr>
            <p:cNvSpPr/>
            <p:nvPr/>
          </p:nvSpPr>
          <p:spPr>
            <a:xfrm rot="20814620">
              <a:off x="8644472" y="1167792"/>
              <a:ext cx="187375" cy="239746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  <a:gd name="connsiteX0" fmla="*/ 0 w 201449"/>
                <a:gd name="connsiteY0" fmla="*/ 206110 h 246667"/>
                <a:gd name="connsiteX1" fmla="*/ 163513 w 201449"/>
                <a:gd name="connsiteY1" fmla="*/ 13 h 246667"/>
                <a:gd name="connsiteX2" fmla="*/ 188913 w 201449"/>
                <a:gd name="connsiteY2" fmla="*/ 215357 h 246667"/>
                <a:gd name="connsiteX3" fmla="*/ 0 w 201449"/>
                <a:gd name="connsiteY3" fmla="*/ 206110 h 246667"/>
                <a:gd name="connsiteX0" fmla="*/ 0 w 187375"/>
                <a:gd name="connsiteY0" fmla="*/ 193478 h 239746"/>
                <a:gd name="connsiteX1" fmla="*/ 150813 w 187375"/>
                <a:gd name="connsiteY1" fmla="*/ 81 h 239746"/>
                <a:gd name="connsiteX2" fmla="*/ 176213 w 187375"/>
                <a:gd name="connsiteY2" fmla="*/ 215425 h 239746"/>
                <a:gd name="connsiteX3" fmla="*/ 0 w 187375"/>
                <a:gd name="connsiteY3" fmla="*/ 193478 h 239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75" h="239746">
                  <a:moveTo>
                    <a:pt x="0" y="193478"/>
                  </a:moveTo>
                  <a:cubicBezTo>
                    <a:pt x="59267" y="116312"/>
                    <a:pt x="121444" y="-3577"/>
                    <a:pt x="150813" y="81"/>
                  </a:cubicBezTo>
                  <a:cubicBezTo>
                    <a:pt x="180182" y="3739"/>
                    <a:pt x="201348" y="183192"/>
                    <a:pt x="176213" y="215425"/>
                  </a:cubicBezTo>
                  <a:cubicBezTo>
                    <a:pt x="151078" y="247658"/>
                    <a:pt x="20108" y="254769"/>
                    <a:pt x="0" y="19347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台形 170">
              <a:extLst>
                <a:ext uri="{FF2B5EF4-FFF2-40B4-BE49-F238E27FC236}">
                  <a16:creationId xmlns:a16="http://schemas.microsoft.com/office/drawing/2014/main" id="{731E17E8-138A-4F46-A462-DF321B674308}"/>
                </a:ext>
              </a:extLst>
            </p:cNvPr>
            <p:cNvSpPr/>
            <p:nvPr/>
          </p:nvSpPr>
          <p:spPr>
            <a:xfrm rot="20814620">
              <a:off x="9267523" y="1489157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四角形: 角を丸くする 171">
              <a:extLst>
                <a:ext uri="{FF2B5EF4-FFF2-40B4-BE49-F238E27FC236}">
                  <a16:creationId xmlns:a16="http://schemas.microsoft.com/office/drawing/2014/main" id="{33A45C28-8BC3-4AC6-80A0-7E15EA1BC41E}"/>
                </a:ext>
              </a:extLst>
            </p:cNvPr>
            <p:cNvSpPr/>
            <p:nvPr/>
          </p:nvSpPr>
          <p:spPr>
            <a:xfrm rot="20814620">
              <a:off x="8677438" y="434501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四角形: 上の 2 つの角を丸める 178">
              <a:extLst>
                <a:ext uri="{FF2B5EF4-FFF2-40B4-BE49-F238E27FC236}">
                  <a16:creationId xmlns:a16="http://schemas.microsoft.com/office/drawing/2014/main" id="{03FCB4F0-65D2-43F7-9F40-A07042C2C00A}"/>
                </a:ext>
              </a:extLst>
            </p:cNvPr>
            <p:cNvSpPr/>
            <p:nvPr/>
          </p:nvSpPr>
          <p:spPr>
            <a:xfrm rot="20814620">
              <a:off x="9240045" y="1695840"/>
              <a:ext cx="517944" cy="962782"/>
            </a:xfrm>
            <a:custGeom>
              <a:avLst/>
              <a:gdLst>
                <a:gd name="connsiteX0" fmla="*/ 228486 w 517944"/>
                <a:gd name="connsiteY0" fmla="*/ 0 h 840881"/>
                <a:gd name="connsiteX1" fmla="*/ 289458 w 517944"/>
                <a:gd name="connsiteY1" fmla="*/ 0 h 840881"/>
                <a:gd name="connsiteX2" fmla="*/ 517944 w 517944"/>
                <a:gd name="connsiteY2" fmla="*/ 228486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28486 h 840881"/>
                <a:gd name="connsiteX8" fmla="*/ 228486 w 517944"/>
                <a:gd name="connsiteY8" fmla="*/ 0 h 840881"/>
                <a:gd name="connsiteX0" fmla="*/ 228486 w 517944"/>
                <a:gd name="connsiteY0" fmla="*/ 0 h 962782"/>
                <a:gd name="connsiteX1" fmla="*/ 289458 w 517944"/>
                <a:gd name="connsiteY1" fmla="*/ 0 h 962782"/>
                <a:gd name="connsiteX2" fmla="*/ 517944 w 517944"/>
                <a:gd name="connsiteY2" fmla="*/ 228486 h 962782"/>
                <a:gd name="connsiteX3" fmla="*/ 517944 w 517944"/>
                <a:gd name="connsiteY3" fmla="*/ 840881 h 962782"/>
                <a:gd name="connsiteX4" fmla="*/ 516493 w 517944"/>
                <a:gd name="connsiteY4" fmla="*/ 962782 h 962782"/>
                <a:gd name="connsiteX5" fmla="*/ 0 w 517944"/>
                <a:gd name="connsiteY5" fmla="*/ 840881 h 962782"/>
                <a:gd name="connsiteX6" fmla="*/ 0 w 517944"/>
                <a:gd name="connsiteY6" fmla="*/ 840881 h 962782"/>
                <a:gd name="connsiteX7" fmla="*/ 0 w 517944"/>
                <a:gd name="connsiteY7" fmla="*/ 228486 h 962782"/>
                <a:gd name="connsiteX8" fmla="*/ 228486 w 517944"/>
                <a:gd name="connsiteY8" fmla="*/ 0 h 962782"/>
                <a:gd name="connsiteX0" fmla="*/ 228486 w 517944"/>
                <a:gd name="connsiteY0" fmla="*/ 0 h 962782"/>
                <a:gd name="connsiteX1" fmla="*/ 289458 w 517944"/>
                <a:gd name="connsiteY1" fmla="*/ 0 h 962782"/>
                <a:gd name="connsiteX2" fmla="*/ 517944 w 517944"/>
                <a:gd name="connsiteY2" fmla="*/ 228486 h 962782"/>
                <a:gd name="connsiteX3" fmla="*/ 516493 w 517944"/>
                <a:gd name="connsiteY3" fmla="*/ 962782 h 962782"/>
                <a:gd name="connsiteX4" fmla="*/ 0 w 517944"/>
                <a:gd name="connsiteY4" fmla="*/ 840881 h 962782"/>
                <a:gd name="connsiteX5" fmla="*/ 0 w 517944"/>
                <a:gd name="connsiteY5" fmla="*/ 840881 h 962782"/>
                <a:gd name="connsiteX6" fmla="*/ 0 w 517944"/>
                <a:gd name="connsiteY6" fmla="*/ 228486 h 962782"/>
                <a:gd name="connsiteX7" fmla="*/ 228486 w 517944"/>
                <a:gd name="connsiteY7" fmla="*/ 0 h 962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7944" h="962782">
                  <a:moveTo>
                    <a:pt x="228486" y="0"/>
                  </a:moveTo>
                  <a:lnTo>
                    <a:pt x="289458" y="0"/>
                  </a:lnTo>
                  <a:cubicBezTo>
                    <a:pt x="415647" y="0"/>
                    <a:pt x="517944" y="102297"/>
                    <a:pt x="517944" y="228486"/>
                  </a:cubicBezTo>
                  <a:cubicBezTo>
                    <a:pt x="517460" y="473251"/>
                    <a:pt x="516977" y="718017"/>
                    <a:pt x="516493" y="962782"/>
                  </a:cubicBezTo>
                  <a:lnTo>
                    <a:pt x="0" y="840881"/>
                  </a:lnTo>
                  <a:lnTo>
                    <a:pt x="0" y="840881"/>
                  </a:lnTo>
                  <a:lnTo>
                    <a:pt x="0" y="228486"/>
                  </a:lnTo>
                  <a:cubicBezTo>
                    <a:pt x="0" y="102297"/>
                    <a:pt x="102297" y="0"/>
                    <a:pt x="228486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0D723F0B-702C-4084-9579-7EE5A36A5C00}"/>
                </a:ext>
              </a:extLst>
            </p:cNvPr>
            <p:cNvSpPr/>
            <p:nvPr/>
          </p:nvSpPr>
          <p:spPr>
            <a:xfrm rot="19914620">
              <a:off x="9156702" y="1718039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7E58943B-3805-4A53-A4B8-8AD598EB2C36}"/>
                </a:ext>
              </a:extLst>
            </p:cNvPr>
            <p:cNvSpPr/>
            <p:nvPr/>
          </p:nvSpPr>
          <p:spPr>
            <a:xfrm rot="20814620">
              <a:off x="8788868" y="997645"/>
              <a:ext cx="114972" cy="2032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月 175">
              <a:extLst>
                <a:ext uri="{FF2B5EF4-FFF2-40B4-BE49-F238E27FC236}">
                  <a16:creationId xmlns:a16="http://schemas.microsoft.com/office/drawing/2014/main" id="{43CB5D35-681C-4BEE-B02F-6CA32B01B93F}"/>
                </a:ext>
              </a:extLst>
            </p:cNvPr>
            <p:cNvSpPr/>
            <p:nvPr/>
          </p:nvSpPr>
          <p:spPr>
            <a:xfrm rot="5095396">
              <a:off x="8790128" y="805683"/>
              <a:ext cx="45719" cy="229300"/>
            </a:xfrm>
            <a:prstGeom prst="moon">
              <a:avLst>
                <a:gd name="adj" fmla="val 55057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62C9D300-01EB-4AD2-9F2C-AE1202B5C1F7}"/>
                </a:ext>
              </a:extLst>
            </p:cNvPr>
            <p:cNvSpPr/>
            <p:nvPr/>
          </p:nvSpPr>
          <p:spPr>
            <a:xfrm rot="10477662">
              <a:off x="9282716" y="525249"/>
              <a:ext cx="652822" cy="1301506"/>
            </a:xfrm>
            <a:custGeom>
              <a:avLst/>
              <a:gdLst>
                <a:gd name="connsiteX0" fmla="*/ 537547 w 537547"/>
                <a:gd name="connsiteY0" fmla="*/ 1159848 h 1159848"/>
                <a:gd name="connsiteX1" fmla="*/ 444695 w 537547"/>
                <a:gd name="connsiteY1" fmla="*/ 1060806 h 1159848"/>
                <a:gd name="connsiteX2" fmla="*/ 438340 w 537547"/>
                <a:gd name="connsiteY2" fmla="*/ 1042497 h 1159848"/>
                <a:gd name="connsiteX3" fmla="*/ 444678 w 537547"/>
                <a:gd name="connsiteY3" fmla="*/ 1159848 h 1159848"/>
                <a:gd name="connsiteX4" fmla="*/ 351826 w 537547"/>
                <a:gd name="connsiteY4" fmla="*/ 1060806 h 1159848"/>
                <a:gd name="connsiteX5" fmla="*/ 345471 w 537547"/>
                <a:gd name="connsiteY5" fmla="*/ 1042497 h 1159848"/>
                <a:gd name="connsiteX6" fmla="*/ 351809 w 537547"/>
                <a:gd name="connsiteY6" fmla="*/ 1159848 h 1159848"/>
                <a:gd name="connsiteX7" fmla="*/ 287166 w 537547"/>
                <a:gd name="connsiteY7" fmla="*/ 1114275 h 1159848"/>
                <a:gd name="connsiteX8" fmla="*/ 252008 w 537547"/>
                <a:gd name="connsiteY8" fmla="*/ 1031498 h 1159848"/>
                <a:gd name="connsiteX9" fmla="*/ 258940 w 537547"/>
                <a:gd name="connsiteY9" fmla="*/ 1159848 h 1159848"/>
                <a:gd name="connsiteX10" fmla="*/ 194297 w 537547"/>
                <a:gd name="connsiteY10" fmla="*/ 1114275 h 1159848"/>
                <a:gd name="connsiteX11" fmla="*/ 159140 w 537547"/>
                <a:gd name="connsiteY11" fmla="*/ 1031501 h 1159848"/>
                <a:gd name="connsiteX12" fmla="*/ 166072 w 537547"/>
                <a:gd name="connsiteY12" fmla="*/ 1159848 h 1159848"/>
                <a:gd name="connsiteX13" fmla="*/ 0 w 537547"/>
                <a:gd name="connsiteY13" fmla="*/ 579924 h 1159848"/>
                <a:gd name="connsiteX14" fmla="*/ 166072 w 537547"/>
                <a:gd name="connsiteY14" fmla="*/ 0 h 1159848"/>
                <a:gd name="connsiteX15" fmla="*/ 159140 w 537547"/>
                <a:gd name="connsiteY15" fmla="*/ 128347 h 1159848"/>
                <a:gd name="connsiteX16" fmla="*/ 194297 w 537547"/>
                <a:gd name="connsiteY16" fmla="*/ 45573 h 1159848"/>
                <a:gd name="connsiteX17" fmla="*/ 258940 w 537547"/>
                <a:gd name="connsiteY17" fmla="*/ 0 h 1159848"/>
                <a:gd name="connsiteX18" fmla="*/ 252008 w 537547"/>
                <a:gd name="connsiteY18" fmla="*/ 128350 h 1159848"/>
                <a:gd name="connsiteX19" fmla="*/ 287166 w 537547"/>
                <a:gd name="connsiteY19" fmla="*/ 45573 h 1159848"/>
                <a:gd name="connsiteX20" fmla="*/ 351809 w 537547"/>
                <a:gd name="connsiteY20" fmla="*/ 0 h 1159848"/>
                <a:gd name="connsiteX21" fmla="*/ 345471 w 537547"/>
                <a:gd name="connsiteY21" fmla="*/ 117352 h 1159848"/>
                <a:gd name="connsiteX22" fmla="*/ 351826 w 537547"/>
                <a:gd name="connsiteY22" fmla="*/ 99042 h 1159848"/>
                <a:gd name="connsiteX23" fmla="*/ 444678 w 537547"/>
                <a:gd name="connsiteY23" fmla="*/ 0 h 1159848"/>
                <a:gd name="connsiteX24" fmla="*/ 438340 w 537547"/>
                <a:gd name="connsiteY24" fmla="*/ 117352 h 1159848"/>
                <a:gd name="connsiteX25" fmla="*/ 444695 w 537547"/>
                <a:gd name="connsiteY25" fmla="*/ 99042 h 1159848"/>
                <a:gd name="connsiteX26" fmla="*/ 537547 w 537547"/>
                <a:gd name="connsiteY26" fmla="*/ 0 h 1159848"/>
                <a:gd name="connsiteX27" fmla="*/ 537547 w 537547"/>
                <a:gd name="connsiteY27" fmla="*/ 1159848 h 115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37547" h="1159848">
                  <a:moveTo>
                    <a:pt x="537547" y="1159848"/>
                  </a:moveTo>
                  <a:cubicBezTo>
                    <a:pt x="503152" y="1159848"/>
                    <a:pt x="471200" y="1123336"/>
                    <a:pt x="444695" y="1060806"/>
                  </a:cubicBezTo>
                  <a:lnTo>
                    <a:pt x="438340" y="1042497"/>
                  </a:lnTo>
                  <a:lnTo>
                    <a:pt x="444678" y="1159848"/>
                  </a:lnTo>
                  <a:cubicBezTo>
                    <a:pt x="410283" y="1159848"/>
                    <a:pt x="378331" y="1123336"/>
                    <a:pt x="351826" y="1060806"/>
                  </a:cubicBezTo>
                  <a:lnTo>
                    <a:pt x="345471" y="1042497"/>
                  </a:lnTo>
                  <a:lnTo>
                    <a:pt x="351809" y="1159848"/>
                  </a:lnTo>
                  <a:cubicBezTo>
                    <a:pt x="328879" y="1159848"/>
                    <a:pt x="307035" y="1143620"/>
                    <a:pt x="287166" y="1114275"/>
                  </a:cubicBezTo>
                  <a:lnTo>
                    <a:pt x="252008" y="1031498"/>
                  </a:lnTo>
                  <a:lnTo>
                    <a:pt x="258940" y="1159848"/>
                  </a:lnTo>
                  <a:cubicBezTo>
                    <a:pt x="236010" y="1159848"/>
                    <a:pt x="214166" y="1143620"/>
                    <a:pt x="194297" y="1114275"/>
                  </a:cubicBezTo>
                  <a:lnTo>
                    <a:pt x="159140" y="1031501"/>
                  </a:lnTo>
                  <a:lnTo>
                    <a:pt x="166072" y="1159848"/>
                  </a:lnTo>
                  <a:cubicBezTo>
                    <a:pt x="74353" y="1159848"/>
                    <a:pt x="0" y="900207"/>
                    <a:pt x="0" y="579924"/>
                  </a:cubicBezTo>
                  <a:cubicBezTo>
                    <a:pt x="0" y="259641"/>
                    <a:pt x="74353" y="0"/>
                    <a:pt x="166072" y="0"/>
                  </a:cubicBezTo>
                  <a:lnTo>
                    <a:pt x="159140" y="128347"/>
                  </a:lnTo>
                  <a:lnTo>
                    <a:pt x="194297" y="45573"/>
                  </a:lnTo>
                  <a:cubicBezTo>
                    <a:pt x="214166" y="16228"/>
                    <a:pt x="236010" y="0"/>
                    <a:pt x="258940" y="0"/>
                  </a:cubicBezTo>
                  <a:lnTo>
                    <a:pt x="252008" y="128350"/>
                  </a:lnTo>
                  <a:lnTo>
                    <a:pt x="287166" y="45573"/>
                  </a:lnTo>
                  <a:cubicBezTo>
                    <a:pt x="307035" y="16228"/>
                    <a:pt x="328879" y="0"/>
                    <a:pt x="351809" y="0"/>
                  </a:cubicBezTo>
                  <a:lnTo>
                    <a:pt x="345471" y="117352"/>
                  </a:lnTo>
                  <a:lnTo>
                    <a:pt x="351826" y="99042"/>
                  </a:lnTo>
                  <a:cubicBezTo>
                    <a:pt x="378331" y="36512"/>
                    <a:pt x="410283" y="0"/>
                    <a:pt x="444678" y="0"/>
                  </a:cubicBezTo>
                  <a:lnTo>
                    <a:pt x="438340" y="117352"/>
                  </a:lnTo>
                  <a:lnTo>
                    <a:pt x="444695" y="99042"/>
                  </a:lnTo>
                  <a:cubicBezTo>
                    <a:pt x="471200" y="36512"/>
                    <a:pt x="503152" y="0"/>
                    <a:pt x="537547" y="0"/>
                  </a:cubicBezTo>
                  <a:cubicBezTo>
                    <a:pt x="509868" y="380575"/>
                    <a:pt x="509868" y="779273"/>
                    <a:pt x="537547" y="11598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69C4A923-13DD-4FDE-9F17-B5850D02DE48}"/>
                </a:ext>
              </a:extLst>
            </p:cNvPr>
            <p:cNvSpPr/>
            <p:nvPr/>
          </p:nvSpPr>
          <p:spPr>
            <a:xfrm rot="20814620">
              <a:off x="9268817" y="905388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0B9DED90-450D-418E-8A9C-D3DA988F086C}"/>
                </a:ext>
              </a:extLst>
            </p:cNvPr>
            <p:cNvSpPr/>
            <p:nvPr/>
          </p:nvSpPr>
          <p:spPr>
            <a:xfrm rot="20814620">
              <a:off x="9267639" y="944755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月 179">
              <a:extLst>
                <a:ext uri="{FF2B5EF4-FFF2-40B4-BE49-F238E27FC236}">
                  <a16:creationId xmlns:a16="http://schemas.microsoft.com/office/drawing/2014/main" id="{06FF9C91-E964-4103-BDD1-7EE362AFA891}"/>
                </a:ext>
              </a:extLst>
            </p:cNvPr>
            <p:cNvSpPr/>
            <p:nvPr/>
          </p:nvSpPr>
          <p:spPr>
            <a:xfrm rot="10800000">
              <a:off x="9199287" y="427377"/>
              <a:ext cx="92709" cy="1159847"/>
            </a:xfrm>
            <a:prstGeom prst="moon">
              <a:avLst>
                <a:gd name="adj" fmla="val 6193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楕円 180">
              <a:extLst>
                <a:ext uri="{FF2B5EF4-FFF2-40B4-BE49-F238E27FC236}">
                  <a16:creationId xmlns:a16="http://schemas.microsoft.com/office/drawing/2014/main" id="{80B75980-4F44-4CFC-A977-2BC55BA66C26}"/>
                </a:ext>
              </a:extLst>
            </p:cNvPr>
            <p:cNvSpPr/>
            <p:nvPr/>
          </p:nvSpPr>
          <p:spPr>
            <a:xfrm rot="1475395">
              <a:off x="8866721" y="298556"/>
              <a:ext cx="986440" cy="74567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853DE8C1-FDB5-4BF4-A955-1F3EFC0287FD}"/>
                </a:ext>
              </a:extLst>
            </p:cNvPr>
            <p:cNvSpPr/>
            <p:nvPr/>
          </p:nvSpPr>
          <p:spPr>
            <a:xfrm rot="14389568">
              <a:off x="8867806" y="967312"/>
              <a:ext cx="86690" cy="105826"/>
            </a:xfrm>
            <a:custGeom>
              <a:avLst/>
              <a:gdLst>
                <a:gd name="connsiteX0" fmla="*/ 45719 w 86690"/>
                <a:gd name="connsiteY0" fmla="*/ 229300 h 241892"/>
                <a:gd name="connsiteX1" fmla="*/ 0 w 86690"/>
                <a:gd name="connsiteY1" fmla="*/ 114650 h 241892"/>
                <a:gd name="connsiteX2" fmla="*/ 45719 w 86690"/>
                <a:gd name="connsiteY2" fmla="*/ 0 h 241892"/>
                <a:gd name="connsiteX3" fmla="*/ 25172 w 86690"/>
                <a:gd name="connsiteY3" fmla="*/ 114650 h 241892"/>
                <a:gd name="connsiteX4" fmla="*/ 45719 w 86690"/>
                <a:gd name="connsiteY4" fmla="*/ 229300 h 241892"/>
                <a:gd name="connsiteX5" fmla="*/ 86690 w 86690"/>
                <a:gd name="connsiteY5" fmla="*/ 241892 h 241892"/>
                <a:gd name="connsiteX6" fmla="*/ 40971 w 86690"/>
                <a:gd name="connsiteY6" fmla="*/ 127242 h 241892"/>
                <a:gd name="connsiteX7" fmla="*/ 86690 w 86690"/>
                <a:gd name="connsiteY7" fmla="*/ 12592 h 241892"/>
                <a:gd name="connsiteX8" fmla="*/ 66143 w 86690"/>
                <a:gd name="connsiteY8" fmla="*/ 127242 h 241892"/>
                <a:gd name="connsiteX9" fmla="*/ 86690 w 86690"/>
                <a:gd name="connsiteY9" fmla="*/ 241892 h 241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6690" h="241892">
                  <a:moveTo>
                    <a:pt x="45719" y="229300"/>
                  </a:moveTo>
                  <a:cubicBezTo>
                    <a:pt x="20469" y="229300"/>
                    <a:pt x="0" y="177969"/>
                    <a:pt x="0" y="114650"/>
                  </a:cubicBezTo>
                  <a:cubicBezTo>
                    <a:pt x="0" y="51331"/>
                    <a:pt x="20469" y="0"/>
                    <a:pt x="45719" y="0"/>
                  </a:cubicBezTo>
                  <a:cubicBezTo>
                    <a:pt x="32650" y="29096"/>
                    <a:pt x="25172" y="70825"/>
                    <a:pt x="25172" y="114650"/>
                  </a:cubicBezTo>
                  <a:cubicBezTo>
                    <a:pt x="25172" y="158475"/>
                    <a:pt x="32651" y="200204"/>
                    <a:pt x="45719" y="229300"/>
                  </a:cubicBezTo>
                  <a:close/>
                  <a:moveTo>
                    <a:pt x="86690" y="241892"/>
                  </a:moveTo>
                  <a:cubicBezTo>
                    <a:pt x="61440" y="241892"/>
                    <a:pt x="40971" y="190561"/>
                    <a:pt x="40971" y="127242"/>
                  </a:cubicBezTo>
                  <a:cubicBezTo>
                    <a:pt x="40971" y="63923"/>
                    <a:pt x="61440" y="12592"/>
                    <a:pt x="86690" y="12592"/>
                  </a:cubicBezTo>
                  <a:cubicBezTo>
                    <a:pt x="73621" y="41688"/>
                    <a:pt x="66143" y="83417"/>
                    <a:pt x="66143" y="127242"/>
                  </a:cubicBezTo>
                  <a:cubicBezTo>
                    <a:pt x="66143" y="171067"/>
                    <a:pt x="73622" y="212796"/>
                    <a:pt x="86690" y="24189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F93AC132-D0DA-4356-BC4B-211CA572BB01}"/>
                </a:ext>
              </a:extLst>
            </p:cNvPr>
            <p:cNvGrpSpPr/>
            <p:nvPr/>
          </p:nvGrpSpPr>
          <p:grpSpPr>
            <a:xfrm flipH="1">
              <a:off x="8443637" y="1920631"/>
              <a:ext cx="425979" cy="974333"/>
              <a:chOff x="7454575" y="3314758"/>
              <a:chExt cx="1152977" cy="2637179"/>
            </a:xfrm>
          </p:grpSpPr>
          <p:sp>
            <p:nvSpPr>
              <p:cNvPr id="192" name="正方形/長方形 191">
                <a:extLst>
                  <a:ext uri="{FF2B5EF4-FFF2-40B4-BE49-F238E27FC236}">
                    <a16:creationId xmlns:a16="http://schemas.microsoft.com/office/drawing/2014/main" id="{C01BB1D9-EE45-4CDA-9AB2-AB0AEA2404B9}"/>
                  </a:ext>
                </a:extLst>
              </p:cNvPr>
              <p:cNvSpPr/>
              <p:nvPr/>
            </p:nvSpPr>
            <p:spPr>
              <a:xfrm>
                <a:off x="7473310" y="4212332"/>
                <a:ext cx="208991" cy="1739605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93" name="正方形/長方形 42">
                <a:extLst>
                  <a:ext uri="{FF2B5EF4-FFF2-40B4-BE49-F238E27FC236}">
                    <a16:creationId xmlns:a16="http://schemas.microsoft.com/office/drawing/2014/main" id="{BB1810F4-6D4A-489D-BABF-77E2EF6FA45C}"/>
                  </a:ext>
                </a:extLst>
              </p:cNvPr>
              <p:cNvSpPr/>
              <p:nvPr/>
            </p:nvSpPr>
            <p:spPr>
              <a:xfrm>
                <a:off x="7454575" y="3314758"/>
                <a:ext cx="1152977" cy="941825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184" name="正方形/長方形 245">
              <a:extLst>
                <a:ext uri="{FF2B5EF4-FFF2-40B4-BE49-F238E27FC236}">
                  <a16:creationId xmlns:a16="http://schemas.microsoft.com/office/drawing/2014/main" id="{22FE1985-5538-401D-B32E-AA205E3A99CD}"/>
                </a:ext>
              </a:extLst>
            </p:cNvPr>
            <p:cNvSpPr/>
            <p:nvPr/>
          </p:nvSpPr>
          <p:spPr>
            <a:xfrm>
              <a:off x="8444940" y="2810701"/>
              <a:ext cx="700111" cy="785486"/>
            </a:xfrm>
            <a:custGeom>
              <a:avLst/>
              <a:gdLst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0 w 563247"/>
                <a:gd name="connsiteY4" fmla="*/ 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91440 w 563247"/>
                <a:gd name="connsiteY4" fmla="*/ 9144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3247" h="931377">
                  <a:moveTo>
                    <a:pt x="0" y="0"/>
                  </a:moveTo>
                  <a:lnTo>
                    <a:pt x="563247" y="0"/>
                  </a:lnTo>
                  <a:lnTo>
                    <a:pt x="563247" y="931377"/>
                  </a:lnTo>
                  <a:lnTo>
                    <a:pt x="0" y="931377"/>
                  </a:lnTo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涙形 184">
              <a:extLst>
                <a:ext uri="{FF2B5EF4-FFF2-40B4-BE49-F238E27FC236}">
                  <a16:creationId xmlns:a16="http://schemas.microsoft.com/office/drawing/2014/main" id="{CE23F5C4-5CB3-47A6-96AC-8339EC2B3B73}"/>
                </a:ext>
              </a:extLst>
            </p:cNvPr>
            <p:cNvSpPr/>
            <p:nvPr/>
          </p:nvSpPr>
          <p:spPr>
            <a:xfrm rot="10800000">
              <a:off x="8931398" y="267935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涙形 185">
              <a:extLst>
                <a:ext uri="{FF2B5EF4-FFF2-40B4-BE49-F238E27FC236}">
                  <a16:creationId xmlns:a16="http://schemas.microsoft.com/office/drawing/2014/main" id="{83179A7D-4499-46B3-9CA0-2CE9E5086EC3}"/>
                </a:ext>
              </a:extLst>
            </p:cNvPr>
            <p:cNvSpPr/>
            <p:nvPr/>
          </p:nvSpPr>
          <p:spPr>
            <a:xfrm rot="11575426" flipH="1">
              <a:off x="8643014" y="2662436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涙形 186">
              <a:extLst>
                <a:ext uri="{FF2B5EF4-FFF2-40B4-BE49-F238E27FC236}">
                  <a16:creationId xmlns:a16="http://schemas.microsoft.com/office/drawing/2014/main" id="{7A174956-C99B-4DF9-B81D-5C581B2AA991}"/>
                </a:ext>
              </a:extLst>
            </p:cNvPr>
            <p:cNvSpPr/>
            <p:nvPr/>
          </p:nvSpPr>
          <p:spPr>
            <a:xfrm rot="10305575" flipH="1">
              <a:off x="8467578" y="263735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涙形 187">
              <a:extLst>
                <a:ext uri="{FF2B5EF4-FFF2-40B4-BE49-F238E27FC236}">
                  <a16:creationId xmlns:a16="http://schemas.microsoft.com/office/drawing/2014/main" id="{8534511A-786E-49AB-B5AB-84A5C947F271}"/>
                </a:ext>
              </a:extLst>
            </p:cNvPr>
            <p:cNvSpPr/>
            <p:nvPr/>
          </p:nvSpPr>
          <p:spPr>
            <a:xfrm rot="12137911">
              <a:off x="9026235" y="2559172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13FB117B-7BFD-482D-9177-EB8884F2AD02}"/>
                </a:ext>
              </a:extLst>
            </p:cNvPr>
            <p:cNvSpPr/>
            <p:nvPr/>
          </p:nvSpPr>
          <p:spPr>
            <a:xfrm rot="3714620">
              <a:off x="8899310" y="1978812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C701B562-54EE-487D-BA02-055267A9E385}"/>
                </a:ext>
              </a:extLst>
            </p:cNvPr>
            <p:cNvSpPr/>
            <p:nvPr/>
          </p:nvSpPr>
          <p:spPr>
            <a:xfrm rot="1014620">
              <a:off x="9062137" y="1868495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4">
              <a:extLst>
                <a:ext uri="{FF2B5EF4-FFF2-40B4-BE49-F238E27FC236}">
                  <a16:creationId xmlns:a16="http://schemas.microsoft.com/office/drawing/2014/main" id="{B19E5113-7ABA-4CE3-A002-BCEBBC7AD28C}"/>
                </a:ext>
              </a:extLst>
            </p:cNvPr>
            <p:cNvSpPr/>
            <p:nvPr/>
          </p:nvSpPr>
          <p:spPr>
            <a:xfrm rot="19914620">
              <a:off x="8897057" y="1443758"/>
              <a:ext cx="118880" cy="45719"/>
            </a:xfrm>
            <a:custGeom>
              <a:avLst/>
              <a:gdLst>
                <a:gd name="connsiteX0" fmla="*/ 0 w 1157287"/>
                <a:gd name="connsiteY0" fmla="*/ 148586 h 297172"/>
                <a:gd name="connsiteX1" fmla="*/ 578644 w 1157287"/>
                <a:gd name="connsiteY1" fmla="*/ 0 h 297172"/>
                <a:gd name="connsiteX2" fmla="*/ 1157288 w 1157287"/>
                <a:gd name="connsiteY2" fmla="*/ 148586 h 297172"/>
                <a:gd name="connsiteX3" fmla="*/ 578644 w 1157287"/>
                <a:gd name="connsiteY3" fmla="*/ 297172 h 297172"/>
                <a:gd name="connsiteX4" fmla="*/ 0 w 1157287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759134"/>
                <a:gd name="connsiteX1" fmla="*/ 578644 w 1157288"/>
                <a:gd name="connsiteY1" fmla="*/ 0 h 759134"/>
                <a:gd name="connsiteX2" fmla="*/ 1157288 w 1157288"/>
                <a:gd name="connsiteY2" fmla="*/ 148586 h 759134"/>
                <a:gd name="connsiteX3" fmla="*/ 588169 w 1157288"/>
                <a:gd name="connsiteY3" fmla="*/ 759134 h 759134"/>
                <a:gd name="connsiteX4" fmla="*/ 0 w 1157288"/>
                <a:gd name="connsiteY4" fmla="*/ 148586 h 759134"/>
                <a:gd name="connsiteX0" fmla="*/ 0 w 1157288"/>
                <a:gd name="connsiteY0" fmla="*/ 99450 h 709998"/>
                <a:gd name="connsiteX1" fmla="*/ 567787 w 1157288"/>
                <a:gd name="connsiteY1" fmla="*/ 0 h 709998"/>
                <a:gd name="connsiteX2" fmla="*/ 1157288 w 1157288"/>
                <a:gd name="connsiteY2" fmla="*/ 99450 h 709998"/>
                <a:gd name="connsiteX3" fmla="*/ 588169 w 1157288"/>
                <a:gd name="connsiteY3" fmla="*/ 709998 h 709998"/>
                <a:gd name="connsiteX4" fmla="*/ 0 w 1157288"/>
                <a:gd name="connsiteY4" fmla="*/ 99450 h 709998"/>
                <a:gd name="connsiteX0" fmla="*/ 0 w 1157288"/>
                <a:gd name="connsiteY0" fmla="*/ 13302 h 623850"/>
                <a:gd name="connsiteX1" fmla="*/ 607679 w 1157288"/>
                <a:gd name="connsiteY1" fmla="*/ 255652 h 623850"/>
                <a:gd name="connsiteX2" fmla="*/ 1157288 w 1157288"/>
                <a:gd name="connsiteY2" fmla="*/ 13302 h 623850"/>
                <a:gd name="connsiteX3" fmla="*/ 588169 w 1157288"/>
                <a:gd name="connsiteY3" fmla="*/ 623850 h 623850"/>
                <a:gd name="connsiteX4" fmla="*/ 0 w 1157288"/>
                <a:gd name="connsiteY4" fmla="*/ 13302 h 623850"/>
                <a:gd name="connsiteX0" fmla="*/ 0 w 1157288"/>
                <a:gd name="connsiteY0" fmla="*/ 19681 h 630229"/>
                <a:gd name="connsiteX1" fmla="*/ 638247 w 1157288"/>
                <a:gd name="connsiteY1" fmla="*/ 138750 h 630229"/>
                <a:gd name="connsiteX2" fmla="*/ 1157288 w 1157288"/>
                <a:gd name="connsiteY2" fmla="*/ 19681 h 630229"/>
                <a:gd name="connsiteX3" fmla="*/ 588169 w 1157288"/>
                <a:gd name="connsiteY3" fmla="*/ 630229 h 630229"/>
                <a:gd name="connsiteX4" fmla="*/ 0 w 1157288"/>
                <a:gd name="connsiteY4" fmla="*/ 19681 h 630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7288" h="630229">
                  <a:moveTo>
                    <a:pt x="0" y="19681"/>
                  </a:moveTo>
                  <a:cubicBezTo>
                    <a:pt x="0" y="-62381"/>
                    <a:pt x="318671" y="138750"/>
                    <a:pt x="638247" y="138750"/>
                  </a:cubicBezTo>
                  <a:cubicBezTo>
                    <a:pt x="957823" y="138750"/>
                    <a:pt x="1157288" y="-62381"/>
                    <a:pt x="1157288" y="19681"/>
                  </a:cubicBezTo>
                  <a:cubicBezTo>
                    <a:pt x="1157288" y="101743"/>
                    <a:pt x="907745" y="630229"/>
                    <a:pt x="588169" y="630229"/>
                  </a:cubicBezTo>
                  <a:cubicBezTo>
                    <a:pt x="268593" y="630229"/>
                    <a:pt x="0" y="101743"/>
                    <a:pt x="0" y="19681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6E3C09DA-AE36-4400-985C-A40220E5CCD7}"/>
              </a:ext>
            </a:extLst>
          </p:cNvPr>
          <p:cNvGrpSpPr/>
          <p:nvPr/>
        </p:nvGrpSpPr>
        <p:grpSpPr>
          <a:xfrm>
            <a:off x="4351975" y="887300"/>
            <a:ext cx="1163740" cy="2653146"/>
            <a:chOff x="3138914" y="257484"/>
            <a:chExt cx="1439994" cy="3282962"/>
          </a:xfrm>
        </p:grpSpPr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AD0D24B8-95C7-437D-947D-51CA2C8B8409}"/>
                </a:ext>
              </a:extLst>
            </p:cNvPr>
            <p:cNvGrpSpPr/>
            <p:nvPr/>
          </p:nvGrpSpPr>
          <p:grpSpPr>
            <a:xfrm>
              <a:off x="3138914" y="257484"/>
              <a:ext cx="1439994" cy="3282962"/>
              <a:chOff x="6820577" y="317642"/>
              <a:chExt cx="1439994" cy="3282962"/>
            </a:xfrm>
          </p:grpSpPr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8B7C2E56-1992-4BB4-A1AB-8ABA3193C26B}"/>
                  </a:ext>
                </a:extLst>
              </p:cNvPr>
              <p:cNvSpPr/>
              <p:nvPr/>
            </p:nvSpPr>
            <p:spPr>
              <a:xfrm rot="3714620">
                <a:off x="7234836" y="1917247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B1CBCA68-E3C0-49C0-803C-64F25AE120F5}"/>
                  </a:ext>
                </a:extLst>
              </p:cNvPr>
              <p:cNvSpPr/>
              <p:nvPr/>
            </p:nvSpPr>
            <p:spPr>
              <a:xfrm rot="1014620">
                <a:off x="7397663" y="1806930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台形 132">
                <a:extLst>
                  <a:ext uri="{FF2B5EF4-FFF2-40B4-BE49-F238E27FC236}">
                    <a16:creationId xmlns:a16="http://schemas.microsoft.com/office/drawing/2014/main" id="{AF5EFF61-337E-4AE2-B276-516947DFF168}"/>
                  </a:ext>
                </a:extLst>
              </p:cNvPr>
              <p:cNvSpPr/>
              <p:nvPr/>
            </p:nvSpPr>
            <p:spPr>
              <a:xfrm rot="10800000">
                <a:off x="7836409" y="2888616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A1C35A63-A201-469E-B4D8-BA8AB9AA67DD}"/>
                  </a:ext>
                </a:extLst>
              </p:cNvPr>
              <p:cNvSpPr/>
              <p:nvPr/>
            </p:nvSpPr>
            <p:spPr>
              <a:xfrm>
                <a:off x="7677075" y="338855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台形 134">
                <a:extLst>
                  <a:ext uri="{FF2B5EF4-FFF2-40B4-BE49-F238E27FC236}">
                    <a16:creationId xmlns:a16="http://schemas.microsoft.com/office/drawing/2014/main" id="{B38EC52B-A4F3-4318-AA66-9BA7025FC17E}"/>
                  </a:ext>
                </a:extLst>
              </p:cNvPr>
              <p:cNvSpPr/>
              <p:nvPr/>
            </p:nvSpPr>
            <p:spPr>
              <a:xfrm rot="10800000">
                <a:off x="7905103" y="2928375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D4131CB5-546A-430A-8E80-3E703B511CF0}"/>
                  </a:ext>
                </a:extLst>
              </p:cNvPr>
              <p:cNvSpPr/>
              <p:nvPr/>
            </p:nvSpPr>
            <p:spPr>
              <a:xfrm>
                <a:off x="7745770" y="3428315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台形 136">
                <a:extLst>
                  <a:ext uri="{FF2B5EF4-FFF2-40B4-BE49-F238E27FC236}">
                    <a16:creationId xmlns:a16="http://schemas.microsoft.com/office/drawing/2014/main" id="{A8FDF537-617B-403C-9E81-273C9B55A918}"/>
                  </a:ext>
                </a:extLst>
              </p:cNvPr>
              <p:cNvSpPr/>
              <p:nvPr/>
            </p:nvSpPr>
            <p:spPr>
              <a:xfrm rot="10800000">
                <a:off x="7714280" y="2501261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台形 137">
                <a:extLst>
                  <a:ext uri="{FF2B5EF4-FFF2-40B4-BE49-F238E27FC236}">
                    <a16:creationId xmlns:a16="http://schemas.microsoft.com/office/drawing/2014/main" id="{7AB534B6-EA8D-409F-B7CB-6CDA0EF5BFD3}"/>
                  </a:ext>
                </a:extLst>
              </p:cNvPr>
              <p:cNvSpPr/>
              <p:nvPr/>
            </p:nvSpPr>
            <p:spPr>
              <a:xfrm rot="10800000">
                <a:off x="7785718" y="2539361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2C613118-90CF-4E42-B7CE-4CD6CF6CAA25}"/>
                  </a:ext>
                </a:extLst>
              </p:cNvPr>
              <p:cNvSpPr/>
              <p:nvPr/>
            </p:nvSpPr>
            <p:spPr>
              <a:xfrm rot="20814620">
                <a:off x="7005233" y="317642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楕円 1">
                <a:extLst>
                  <a:ext uri="{FF2B5EF4-FFF2-40B4-BE49-F238E27FC236}">
                    <a16:creationId xmlns:a16="http://schemas.microsoft.com/office/drawing/2014/main" id="{A71BDBF0-615F-4A30-89D4-89C311B54F0A}"/>
                  </a:ext>
                </a:extLst>
              </p:cNvPr>
              <p:cNvSpPr/>
              <p:nvPr/>
            </p:nvSpPr>
            <p:spPr>
              <a:xfrm rot="20814620">
                <a:off x="7016929" y="1164990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台形 140">
                <a:extLst>
                  <a:ext uri="{FF2B5EF4-FFF2-40B4-BE49-F238E27FC236}">
                    <a16:creationId xmlns:a16="http://schemas.microsoft.com/office/drawing/2014/main" id="{DFA23BEC-F47A-4D05-A6EF-317133A31841}"/>
                  </a:ext>
                </a:extLst>
              </p:cNvPr>
              <p:cNvSpPr/>
              <p:nvPr/>
            </p:nvSpPr>
            <p:spPr>
              <a:xfrm rot="20814620">
                <a:off x="7636759" y="148710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四角形: 角を丸くする 141">
                <a:extLst>
                  <a:ext uri="{FF2B5EF4-FFF2-40B4-BE49-F238E27FC236}">
                    <a16:creationId xmlns:a16="http://schemas.microsoft.com/office/drawing/2014/main" id="{8B4C2D0E-B1CA-4BE7-A7D9-588EC44311B1}"/>
                  </a:ext>
                </a:extLst>
              </p:cNvPr>
              <p:cNvSpPr/>
              <p:nvPr/>
            </p:nvSpPr>
            <p:spPr>
              <a:xfrm rot="20814620">
                <a:off x="7046675" y="432448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四角形: 上の 2 つの角を丸める 155">
                <a:extLst>
                  <a:ext uri="{FF2B5EF4-FFF2-40B4-BE49-F238E27FC236}">
                    <a16:creationId xmlns:a16="http://schemas.microsoft.com/office/drawing/2014/main" id="{638ED642-9DF3-4ABD-930E-C04EEDD97745}"/>
                  </a:ext>
                </a:extLst>
              </p:cNvPr>
              <p:cNvSpPr/>
              <p:nvPr/>
            </p:nvSpPr>
            <p:spPr>
              <a:xfrm rot="20814620">
                <a:off x="7608524" y="1693588"/>
                <a:ext cx="520430" cy="956363"/>
              </a:xfrm>
              <a:custGeom>
                <a:avLst/>
                <a:gdLst>
                  <a:gd name="connsiteX0" fmla="*/ 228486 w 517944"/>
                  <a:gd name="connsiteY0" fmla="*/ 0 h 840881"/>
                  <a:gd name="connsiteX1" fmla="*/ 289458 w 517944"/>
                  <a:gd name="connsiteY1" fmla="*/ 0 h 840881"/>
                  <a:gd name="connsiteX2" fmla="*/ 517944 w 517944"/>
                  <a:gd name="connsiteY2" fmla="*/ 228486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28486 h 840881"/>
                  <a:gd name="connsiteX8" fmla="*/ 228486 w 517944"/>
                  <a:gd name="connsiteY8" fmla="*/ 0 h 840881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17944 w 520969"/>
                  <a:gd name="connsiteY3" fmla="*/ 840881 h 954044"/>
                  <a:gd name="connsiteX4" fmla="*/ 520969 w 520969"/>
                  <a:gd name="connsiteY4" fmla="*/ 954044 h 954044"/>
                  <a:gd name="connsiteX5" fmla="*/ 0 w 520969"/>
                  <a:gd name="connsiteY5" fmla="*/ 840881 h 954044"/>
                  <a:gd name="connsiteX6" fmla="*/ 0 w 520969"/>
                  <a:gd name="connsiteY6" fmla="*/ 840881 h 954044"/>
                  <a:gd name="connsiteX7" fmla="*/ 0 w 520969"/>
                  <a:gd name="connsiteY7" fmla="*/ 228486 h 954044"/>
                  <a:gd name="connsiteX8" fmla="*/ 228486 w 520969"/>
                  <a:gd name="connsiteY8" fmla="*/ 0 h 954044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20969 w 520969"/>
                  <a:gd name="connsiteY3" fmla="*/ 954044 h 954044"/>
                  <a:gd name="connsiteX4" fmla="*/ 0 w 520969"/>
                  <a:gd name="connsiteY4" fmla="*/ 840881 h 954044"/>
                  <a:gd name="connsiteX5" fmla="*/ 0 w 520969"/>
                  <a:gd name="connsiteY5" fmla="*/ 840881 h 954044"/>
                  <a:gd name="connsiteX6" fmla="*/ 0 w 520969"/>
                  <a:gd name="connsiteY6" fmla="*/ 228486 h 954044"/>
                  <a:gd name="connsiteX7" fmla="*/ 228486 w 520969"/>
                  <a:gd name="connsiteY7" fmla="*/ 0 h 954044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20969 w 520969"/>
                  <a:gd name="connsiteY3" fmla="*/ 954044 h 954044"/>
                  <a:gd name="connsiteX4" fmla="*/ 0 w 520969"/>
                  <a:gd name="connsiteY4" fmla="*/ 840881 h 954044"/>
                  <a:gd name="connsiteX5" fmla="*/ 0 w 520969"/>
                  <a:gd name="connsiteY5" fmla="*/ 840881 h 954044"/>
                  <a:gd name="connsiteX6" fmla="*/ 0 w 520969"/>
                  <a:gd name="connsiteY6" fmla="*/ 228486 h 954044"/>
                  <a:gd name="connsiteX7" fmla="*/ 228486 w 520969"/>
                  <a:gd name="connsiteY7" fmla="*/ 0 h 954044"/>
                  <a:gd name="connsiteX0" fmla="*/ 228486 w 520430"/>
                  <a:gd name="connsiteY0" fmla="*/ 0 h 956363"/>
                  <a:gd name="connsiteX1" fmla="*/ 289458 w 520430"/>
                  <a:gd name="connsiteY1" fmla="*/ 0 h 956363"/>
                  <a:gd name="connsiteX2" fmla="*/ 517944 w 520430"/>
                  <a:gd name="connsiteY2" fmla="*/ 228486 h 956363"/>
                  <a:gd name="connsiteX3" fmla="*/ 520430 w 520430"/>
                  <a:gd name="connsiteY3" fmla="*/ 956363 h 956363"/>
                  <a:gd name="connsiteX4" fmla="*/ 0 w 520430"/>
                  <a:gd name="connsiteY4" fmla="*/ 840881 h 956363"/>
                  <a:gd name="connsiteX5" fmla="*/ 0 w 520430"/>
                  <a:gd name="connsiteY5" fmla="*/ 840881 h 956363"/>
                  <a:gd name="connsiteX6" fmla="*/ 0 w 520430"/>
                  <a:gd name="connsiteY6" fmla="*/ 228486 h 956363"/>
                  <a:gd name="connsiteX7" fmla="*/ 228486 w 520430"/>
                  <a:gd name="connsiteY7" fmla="*/ 0 h 956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0430" h="956363">
                    <a:moveTo>
                      <a:pt x="228486" y="0"/>
                    </a:moveTo>
                    <a:lnTo>
                      <a:pt x="289458" y="0"/>
                    </a:lnTo>
                    <a:cubicBezTo>
                      <a:pt x="415647" y="0"/>
                      <a:pt x="517944" y="102297"/>
                      <a:pt x="517944" y="228486"/>
                    </a:cubicBezTo>
                    <a:cubicBezTo>
                      <a:pt x="518952" y="470339"/>
                      <a:pt x="519422" y="714510"/>
                      <a:pt x="520430" y="956363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28486"/>
                    </a:lnTo>
                    <a:cubicBezTo>
                      <a:pt x="0" y="102297"/>
                      <a:pt x="102297" y="0"/>
                      <a:pt x="228486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E26D0DFF-6B41-45A9-8E84-1964039D63A4}"/>
                  </a:ext>
                </a:extLst>
              </p:cNvPr>
              <p:cNvSpPr/>
              <p:nvPr/>
            </p:nvSpPr>
            <p:spPr>
              <a:xfrm rot="19914620">
                <a:off x="7525939" y="1715986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月 144">
                <a:extLst>
                  <a:ext uri="{FF2B5EF4-FFF2-40B4-BE49-F238E27FC236}">
                    <a16:creationId xmlns:a16="http://schemas.microsoft.com/office/drawing/2014/main" id="{21BB6AB1-AEE8-4ACF-A0F0-B3689FF75998}"/>
                  </a:ext>
                </a:extLst>
              </p:cNvPr>
              <p:cNvSpPr/>
              <p:nvPr/>
            </p:nvSpPr>
            <p:spPr>
              <a:xfrm rot="5384013">
                <a:off x="7165550" y="802192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9B31F64F-C97B-4C1A-8B6B-D8033E67FD6C}"/>
                  </a:ext>
                </a:extLst>
              </p:cNvPr>
              <p:cNvSpPr/>
              <p:nvPr/>
            </p:nvSpPr>
            <p:spPr>
              <a:xfrm rot="14389568">
                <a:off x="7190597" y="928545"/>
                <a:ext cx="86690" cy="241892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F474B00C-6AA4-4058-9476-10D974CDD39E}"/>
                  </a:ext>
                </a:extLst>
              </p:cNvPr>
              <p:cNvSpPr/>
              <p:nvPr/>
            </p:nvSpPr>
            <p:spPr>
              <a:xfrm rot="20814620">
                <a:off x="7112754" y="978547"/>
                <a:ext cx="184756" cy="27500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B137CE71-9441-4BD3-8BAB-9664352DD900}"/>
                  </a:ext>
                </a:extLst>
              </p:cNvPr>
              <p:cNvSpPr/>
              <p:nvPr/>
            </p:nvSpPr>
            <p:spPr>
              <a:xfrm rot="20814620">
                <a:off x="7121076" y="1053010"/>
                <a:ext cx="101128" cy="14165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3E38C5A9-F046-43D4-8F63-3CBC21E72285}"/>
                  </a:ext>
                </a:extLst>
              </p:cNvPr>
              <p:cNvSpPr/>
              <p:nvPr/>
            </p:nvSpPr>
            <p:spPr>
              <a:xfrm rot="10477662">
                <a:off x="7557956" y="495845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F782C461-F06B-402A-813C-D6F115F61C37}"/>
                  </a:ext>
                </a:extLst>
              </p:cNvPr>
              <p:cNvSpPr/>
              <p:nvPr/>
            </p:nvSpPr>
            <p:spPr>
              <a:xfrm rot="1014620">
                <a:off x="7180539" y="388856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2F79894F-F348-44A6-A0B2-C560B7AC686E}"/>
                  </a:ext>
                </a:extLst>
              </p:cNvPr>
              <p:cNvGrpSpPr/>
              <p:nvPr/>
            </p:nvGrpSpPr>
            <p:grpSpPr>
              <a:xfrm flipH="1">
                <a:off x="6820577" y="1920631"/>
                <a:ext cx="425979" cy="974333"/>
                <a:chOff x="7454575" y="3314758"/>
                <a:chExt cx="1152977" cy="2637179"/>
              </a:xfrm>
            </p:grpSpPr>
            <p:sp>
              <p:nvSpPr>
                <p:cNvPr id="159" name="正方形/長方形 158">
                  <a:extLst>
                    <a:ext uri="{FF2B5EF4-FFF2-40B4-BE49-F238E27FC236}">
                      <a16:creationId xmlns:a16="http://schemas.microsoft.com/office/drawing/2014/main" id="{343B6C76-F132-4DB2-9CD0-2CA3C8CDCADC}"/>
                    </a:ext>
                  </a:extLst>
                </p:cNvPr>
                <p:cNvSpPr/>
                <p:nvPr/>
              </p:nvSpPr>
              <p:spPr>
                <a:xfrm>
                  <a:off x="7473310" y="4212332"/>
                  <a:ext cx="208991" cy="1739605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60" name="正方形/長方形 42">
                  <a:extLst>
                    <a:ext uri="{FF2B5EF4-FFF2-40B4-BE49-F238E27FC236}">
                      <a16:creationId xmlns:a16="http://schemas.microsoft.com/office/drawing/2014/main" id="{455E38EE-7689-40FD-BD55-B3ED9CE01C77}"/>
                    </a:ext>
                  </a:extLst>
                </p:cNvPr>
                <p:cNvSpPr/>
                <p:nvPr/>
              </p:nvSpPr>
              <p:spPr>
                <a:xfrm>
                  <a:off x="7454575" y="3314758"/>
                  <a:ext cx="1152977" cy="941825"/>
                </a:xfrm>
                <a:custGeom>
                  <a:avLst/>
                  <a:gdLst>
                    <a:gd name="connsiteX0" fmla="*/ 710604 w 863141"/>
                    <a:gd name="connsiteY0" fmla="*/ 558722 h 711260"/>
                    <a:gd name="connsiteX1" fmla="*/ 649288 w 863141"/>
                    <a:gd name="connsiteY1" fmla="*/ 558722 h 711260"/>
                    <a:gd name="connsiteX2" fmla="*/ 649288 w 863141"/>
                    <a:gd name="connsiteY2" fmla="*/ 482042 h 711260"/>
                    <a:gd name="connsiteX3" fmla="*/ 479749 w 863141"/>
                    <a:gd name="connsiteY3" fmla="*/ 482042 h 711260"/>
                    <a:gd name="connsiteX4" fmla="*/ 475455 w 863141"/>
                    <a:gd name="connsiteY4" fmla="*/ 488411 h 711260"/>
                    <a:gd name="connsiteX5" fmla="*/ 475455 w 863141"/>
                    <a:gd name="connsiteY5" fmla="*/ 501753 h 711260"/>
                    <a:gd name="connsiteX6" fmla="*/ 396741 w 863141"/>
                    <a:gd name="connsiteY6" fmla="*/ 580467 h 711260"/>
                    <a:gd name="connsiteX7" fmla="*/ 386689 w 863141"/>
                    <a:gd name="connsiteY7" fmla="*/ 580467 h 711260"/>
                    <a:gd name="connsiteX8" fmla="*/ 307975 w 863141"/>
                    <a:gd name="connsiteY8" fmla="*/ 501753 h 711260"/>
                    <a:gd name="connsiteX9" fmla="*/ 307975 w 863141"/>
                    <a:gd name="connsiteY9" fmla="*/ 488411 h 711260"/>
                    <a:gd name="connsiteX10" fmla="*/ 303681 w 863141"/>
                    <a:gd name="connsiteY10" fmla="*/ 482042 h 711260"/>
                    <a:gd name="connsiteX11" fmla="*/ 242880 w 863141"/>
                    <a:gd name="connsiteY11" fmla="*/ 482042 h 711260"/>
                    <a:gd name="connsiteX12" fmla="*/ 242888 w 863141"/>
                    <a:gd name="connsiteY12" fmla="*/ 482523 h 711260"/>
                    <a:gd name="connsiteX13" fmla="*/ 149213 w 863141"/>
                    <a:gd name="connsiteY13" fmla="*/ 577772 h 711260"/>
                    <a:gd name="connsiteX14" fmla="*/ 0 w 863141"/>
                    <a:gd name="connsiteY14" fmla="*/ 577772 h 711260"/>
                    <a:gd name="connsiteX15" fmla="*/ 230980 w 863141"/>
                    <a:gd name="connsiteY15" fmla="*/ 334429 h 711260"/>
                    <a:gd name="connsiteX16" fmla="*/ 230980 w 863141"/>
                    <a:gd name="connsiteY16" fmla="*/ 333297 h 711260"/>
                    <a:gd name="connsiteX17" fmla="*/ 305178 w 863141"/>
                    <a:gd name="connsiteY17" fmla="*/ 333297 h 711260"/>
                    <a:gd name="connsiteX18" fmla="*/ 307975 w 863141"/>
                    <a:gd name="connsiteY18" fmla="*/ 329149 h 711260"/>
                    <a:gd name="connsiteX19" fmla="*/ 307975 w 863141"/>
                    <a:gd name="connsiteY19" fmla="*/ 321533 h 711260"/>
                    <a:gd name="connsiteX20" fmla="*/ 308369 w 863141"/>
                    <a:gd name="connsiteY20" fmla="*/ 319168 h 711260"/>
                    <a:gd name="connsiteX21" fmla="*/ 307975 w 863141"/>
                    <a:gd name="connsiteY21" fmla="*/ 318217 h 711260"/>
                    <a:gd name="connsiteX22" fmla="*/ 307975 w 863141"/>
                    <a:gd name="connsiteY22" fmla="*/ 257899 h 711260"/>
                    <a:gd name="connsiteX23" fmla="*/ 323055 w 863141"/>
                    <a:gd name="connsiteY23" fmla="*/ 242819 h 711260"/>
                    <a:gd name="connsiteX24" fmla="*/ 365125 w 863141"/>
                    <a:gd name="connsiteY24" fmla="*/ 242819 h 711260"/>
                    <a:gd name="connsiteX25" fmla="*/ 365125 w 863141"/>
                    <a:gd name="connsiteY25" fmla="*/ 112079 h 711260"/>
                    <a:gd name="connsiteX26" fmla="*/ 339324 w 863141"/>
                    <a:gd name="connsiteY26" fmla="*/ 86355 h 711260"/>
                    <a:gd name="connsiteX27" fmla="*/ 230388 w 863141"/>
                    <a:gd name="connsiteY27" fmla="*/ 86355 h 711260"/>
                    <a:gd name="connsiteX28" fmla="*/ 177998 w 863141"/>
                    <a:gd name="connsiteY28" fmla="*/ 119062 h 711260"/>
                    <a:gd name="connsiteX29" fmla="*/ 118467 w 863141"/>
                    <a:gd name="connsiteY29" fmla="*/ 59531 h 711260"/>
                    <a:gd name="connsiteX30" fmla="*/ 177998 w 863141"/>
                    <a:gd name="connsiteY30" fmla="*/ 0 h 711260"/>
                    <a:gd name="connsiteX31" fmla="*/ 233714 w 863141"/>
                    <a:gd name="connsiteY31" fmla="*/ 40636 h 711260"/>
                    <a:gd name="connsiteX32" fmla="*/ 335999 w 863141"/>
                    <a:gd name="connsiteY32" fmla="*/ 40636 h 711260"/>
                    <a:gd name="connsiteX33" fmla="*/ 391715 w 863141"/>
                    <a:gd name="connsiteY33" fmla="*/ 0 h 711260"/>
                    <a:gd name="connsiteX34" fmla="*/ 447431 w 863141"/>
                    <a:gd name="connsiteY34" fmla="*/ 40636 h 711260"/>
                    <a:gd name="connsiteX35" fmla="*/ 549717 w 863141"/>
                    <a:gd name="connsiteY35" fmla="*/ 40636 h 711260"/>
                    <a:gd name="connsiteX36" fmla="*/ 605433 w 863141"/>
                    <a:gd name="connsiteY36" fmla="*/ 0 h 711260"/>
                    <a:gd name="connsiteX37" fmla="*/ 664964 w 863141"/>
                    <a:gd name="connsiteY37" fmla="*/ 59531 h 711260"/>
                    <a:gd name="connsiteX38" fmla="*/ 605433 w 863141"/>
                    <a:gd name="connsiteY38" fmla="*/ 119062 h 711260"/>
                    <a:gd name="connsiteX39" fmla="*/ 553043 w 863141"/>
                    <a:gd name="connsiteY39" fmla="*/ 86355 h 711260"/>
                    <a:gd name="connsiteX40" fmla="*/ 444106 w 863141"/>
                    <a:gd name="connsiteY40" fmla="*/ 86355 h 711260"/>
                    <a:gd name="connsiteX41" fmla="*/ 418305 w 863141"/>
                    <a:gd name="connsiteY41" fmla="*/ 112079 h 711260"/>
                    <a:gd name="connsiteX42" fmla="*/ 418305 w 863141"/>
                    <a:gd name="connsiteY42" fmla="*/ 242819 h 711260"/>
                    <a:gd name="connsiteX43" fmla="*/ 460375 w 863141"/>
                    <a:gd name="connsiteY43" fmla="*/ 242819 h 711260"/>
                    <a:gd name="connsiteX44" fmla="*/ 475455 w 863141"/>
                    <a:gd name="connsiteY44" fmla="*/ 257899 h 711260"/>
                    <a:gd name="connsiteX45" fmla="*/ 475455 w 863141"/>
                    <a:gd name="connsiteY45" fmla="*/ 318217 h 711260"/>
                    <a:gd name="connsiteX46" fmla="*/ 475061 w 863141"/>
                    <a:gd name="connsiteY46" fmla="*/ 319168 h 711260"/>
                    <a:gd name="connsiteX47" fmla="*/ 475455 w 863141"/>
                    <a:gd name="connsiteY47" fmla="*/ 321533 h 711260"/>
                    <a:gd name="connsiteX48" fmla="*/ 475455 w 863141"/>
                    <a:gd name="connsiteY48" fmla="*/ 329149 h 711260"/>
                    <a:gd name="connsiteX49" fmla="*/ 478252 w 863141"/>
                    <a:gd name="connsiteY49" fmla="*/ 333297 h 711260"/>
                    <a:gd name="connsiteX50" fmla="*/ 649288 w 863141"/>
                    <a:gd name="connsiteY50" fmla="*/ 333297 h 711260"/>
                    <a:gd name="connsiteX51" fmla="*/ 649288 w 863141"/>
                    <a:gd name="connsiteY51" fmla="*/ 256618 h 711260"/>
                    <a:gd name="connsiteX52" fmla="*/ 710604 w 863141"/>
                    <a:gd name="connsiteY52" fmla="*/ 256618 h 711260"/>
                    <a:gd name="connsiteX53" fmla="*/ 863141 w 863141"/>
                    <a:gd name="connsiteY53" fmla="*/ 711259 h 711260"/>
                    <a:gd name="connsiteX0" fmla="*/ 710604 w 710604"/>
                    <a:gd name="connsiteY0" fmla="*/ 558722 h 580467"/>
                    <a:gd name="connsiteX1" fmla="*/ 649288 w 710604"/>
                    <a:gd name="connsiteY1" fmla="*/ 558722 h 580467"/>
                    <a:gd name="connsiteX2" fmla="*/ 649288 w 710604"/>
                    <a:gd name="connsiteY2" fmla="*/ 482042 h 580467"/>
                    <a:gd name="connsiteX3" fmla="*/ 479749 w 710604"/>
                    <a:gd name="connsiteY3" fmla="*/ 482042 h 580467"/>
                    <a:gd name="connsiteX4" fmla="*/ 475455 w 710604"/>
                    <a:gd name="connsiteY4" fmla="*/ 488411 h 580467"/>
                    <a:gd name="connsiteX5" fmla="*/ 475455 w 710604"/>
                    <a:gd name="connsiteY5" fmla="*/ 501753 h 580467"/>
                    <a:gd name="connsiteX6" fmla="*/ 396741 w 710604"/>
                    <a:gd name="connsiteY6" fmla="*/ 580467 h 580467"/>
                    <a:gd name="connsiteX7" fmla="*/ 386689 w 710604"/>
                    <a:gd name="connsiteY7" fmla="*/ 580467 h 580467"/>
                    <a:gd name="connsiteX8" fmla="*/ 307975 w 710604"/>
                    <a:gd name="connsiteY8" fmla="*/ 501753 h 580467"/>
                    <a:gd name="connsiteX9" fmla="*/ 307975 w 710604"/>
                    <a:gd name="connsiteY9" fmla="*/ 488411 h 580467"/>
                    <a:gd name="connsiteX10" fmla="*/ 303681 w 710604"/>
                    <a:gd name="connsiteY10" fmla="*/ 482042 h 580467"/>
                    <a:gd name="connsiteX11" fmla="*/ 242880 w 710604"/>
                    <a:gd name="connsiteY11" fmla="*/ 482042 h 580467"/>
                    <a:gd name="connsiteX12" fmla="*/ 242888 w 710604"/>
                    <a:gd name="connsiteY12" fmla="*/ 482523 h 580467"/>
                    <a:gd name="connsiteX13" fmla="*/ 149213 w 710604"/>
                    <a:gd name="connsiteY13" fmla="*/ 577772 h 580467"/>
                    <a:gd name="connsiteX14" fmla="*/ 0 w 710604"/>
                    <a:gd name="connsiteY14" fmla="*/ 577772 h 580467"/>
                    <a:gd name="connsiteX15" fmla="*/ 230980 w 710604"/>
                    <a:gd name="connsiteY15" fmla="*/ 334429 h 580467"/>
                    <a:gd name="connsiteX16" fmla="*/ 230980 w 710604"/>
                    <a:gd name="connsiteY16" fmla="*/ 333297 h 580467"/>
                    <a:gd name="connsiteX17" fmla="*/ 305178 w 710604"/>
                    <a:gd name="connsiteY17" fmla="*/ 333297 h 580467"/>
                    <a:gd name="connsiteX18" fmla="*/ 307975 w 710604"/>
                    <a:gd name="connsiteY18" fmla="*/ 329149 h 580467"/>
                    <a:gd name="connsiteX19" fmla="*/ 307975 w 710604"/>
                    <a:gd name="connsiteY19" fmla="*/ 321533 h 580467"/>
                    <a:gd name="connsiteX20" fmla="*/ 308369 w 710604"/>
                    <a:gd name="connsiteY20" fmla="*/ 319168 h 580467"/>
                    <a:gd name="connsiteX21" fmla="*/ 307975 w 710604"/>
                    <a:gd name="connsiteY21" fmla="*/ 318217 h 580467"/>
                    <a:gd name="connsiteX22" fmla="*/ 307975 w 710604"/>
                    <a:gd name="connsiteY22" fmla="*/ 257899 h 580467"/>
                    <a:gd name="connsiteX23" fmla="*/ 323055 w 710604"/>
                    <a:gd name="connsiteY23" fmla="*/ 242819 h 580467"/>
                    <a:gd name="connsiteX24" fmla="*/ 365125 w 710604"/>
                    <a:gd name="connsiteY24" fmla="*/ 242819 h 580467"/>
                    <a:gd name="connsiteX25" fmla="*/ 365125 w 710604"/>
                    <a:gd name="connsiteY25" fmla="*/ 112079 h 580467"/>
                    <a:gd name="connsiteX26" fmla="*/ 339324 w 710604"/>
                    <a:gd name="connsiteY26" fmla="*/ 86355 h 580467"/>
                    <a:gd name="connsiteX27" fmla="*/ 230388 w 710604"/>
                    <a:gd name="connsiteY27" fmla="*/ 86355 h 580467"/>
                    <a:gd name="connsiteX28" fmla="*/ 177998 w 710604"/>
                    <a:gd name="connsiteY28" fmla="*/ 119062 h 580467"/>
                    <a:gd name="connsiteX29" fmla="*/ 118467 w 710604"/>
                    <a:gd name="connsiteY29" fmla="*/ 59531 h 580467"/>
                    <a:gd name="connsiteX30" fmla="*/ 177998 w 710604"/>
                    <a:gd name="connsiteY30" fmla="*/ 0 h 580467"/>
                    <a:gd name="connsiteX31" fmla="*/ 233714 w 710604"/>
                    <a:gd name="connsiteY31" fmla="*/ 40636 h 580467"/>
                    <a:gd name="connsiteX32" fmla="*/ 335999 w 710604"/>
                    <a:gd name="connsiteY32" fmla="*/ 40636 h 580467"/>
                    <a:gd name="connsiteX33" fmla="*/ 391715 w 710604"/>
                    <a:gd name="connsiteY33" fmla="*/ 0 h 580467"/>
                    <a:gd name="connsiteX34" fmla="*/ 447431 w 710604"/>
                    <a:gd name="connsiteY34" fmla="*/ 40636 h 580467"/>
                    <a:gd name="connsiteX35" fmla="*/ 549717 w 710604"/>
                    <a:gd name="connsiteY35" fmla="*/ 40636 h 580467"/>
                    <a:gd name="connsiteX36" fmla="*/ 605433 w 710604"/>
                    <a:gd name="connsiteY36" fmla="*/ 0 h 580467"/>
                    <a:gd name="connsiteX37" fmla="*/ 664964 w 710604"/>
                    <a:gd name="connsiteY37" fmla="*/ 59531 h 580467"/>
                    <a:gd name="connsiteX38" fmla="*/ 605433 w 710604"/>
                    <a:gd name="connsiteY38" fmla="*/ 119062 h 580467"/>
                    <a:gd name="connsiteX39" fmla="*/ 553043 w 710604"/>
                    <a:gd name="connsiteY39" fmla="*/ 86355 h 580467"/>
                    <a:gd name="connsiteX40" fmla="*/ 444106 w 710604"/>
                    <a:gd name="connsiteY40" fmla="*/ 86355 h 580467"/>
                    <a:gd name="connsiteX41" fmla="*/ 418305 w 710604"/>
                    <a:gd name="connsiteY41" fmla="*/ 112079 h 580467"/>
                    <a:gd name="connsiteX42" fmla="*/ 418305 w 710604"/>
                    <a:gd name="connsiteY42" fmla="*/ 242819 h 580467"/>
                    <a:gd name="connsiteX43" fmla="*/ 460375 w 710604"/>
                    <a:gd name="connsiteY43" fmla="*/ 242819 h 580467"/>
                    <a:gd name="connsiteX44" fmla="*/ 475455 w 710604"/>
                    <a:gd name="connsiteY44" fmla="*/ 257899 h 580467"/>
                    <a:gd name="connsiteX45" fmla="*/ 475455 w 710604"/>
                    <a:gd name="connsiteY45" fmla="*/ 318217 h 580467"/>
                    <a:gd name="connsiteX46" fmla="*/ 475061 w 710604"/>
                    <a:gd name="connsiteY46" fmla="*/ 319168 h 580467"/>
                    <a:gd name="connsiteX47" fmla="*/ 475455 w 710604"/>
                    <a:gd name="connsiteY47" fmla="*/ 321533 h 580467"/>
                    <a:gd name="connsiteX48" fmla="*/ 475455 w 710604"/>
                    <a:gd name="connsiteY48" fmla="*/ 329149 h 580467"/>
                    <a:gd name="connsiteX49" fmla="*/ 478252 w 710604"/>
                    <a:gd name="connsiteY49" fmla="*/ 333297 h 580467"/>
                    <a:gd name="connsiteX50" fmla="*/ 649288 w 710604"/>
                    <a:gd name="connsiteY50" fmla="*/ 333297 h 580467"/>
                    <a:gd name="connsiteX51" fmla="*/ 649288 w 710604"/>
                    <a:gd name="connsiteY51" fmla="*/ 256618 h 580467"/>
                    <a:gd name="connsiteX52" fmla="*/ 710604 w 710604"/>
                    <a:gd name="connsiteY52" fmla="*/ 256618 h 580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710604" h="580467">
                      <a:moveTo>
                        <a:pt x="710604" y="558722"/>
                      </a:moveTo>
                      <a:lnTo>
                        <a:pt x="649288" y="558722"/>
                      </a:lnTo>
                      <a:lnTo>
                        <a:pt x="649288" y="482042"/>
                      </a:lnTo>
                      <a:lnTo>
                        <a:pt x="479749" y="482042"/>
                      </a:lnTo>
                      <a:lnTo>
                        <a:pt x="475455" y="488411"/>
                      </a:lnTo>
                      <a:lnTo>
                        <a:pt x="475455" y="501753"/>
                      </a:lnTo>
                      <a:cubicBezTo>
                        <a:pt x="475455" y="545226"/>
                        <a:pt x="440214" y="580467"/>
                        <a:pt x="396741" y="580467"/>
                      </a:cubicBezTo>
                      <a:lnTo>
                        <a:pt x="386689" y="580467"/>
                      </a:lnTo>
                      <a:cubicBezTo>
                        <a:pt x="343216" y="580467"/>
                        <a:pt x="307975" y="545226"/>
                        <a:pt x="307975" y="501753"/>
                      </a:cubicBezTo>
                      <a:lnTo>
                        <a:pt x="307975" y="488411"/>
                      </a:lnTo>
                      <a:lnTo>
                        <a:pt x="303681" y="482042"/>
                      </a:lnTo>
                      <a:lnTo>
                        <a:pt x="242880" y="482042"/>
                      </a:lnTo>
                      <a:cubicBezTo>
                        <a:pt x="242883" y="482202"/>
                        <a:pt x="242885" y="482363"/>
                        <a:pt x="242888" y="482523"/>
                      </a:cubicBezTo>
                      <a:cubicBezTo>
                        <a:pt x="190902" y="483389"/>
                        <a:pt x="149213" y="525779"/>
                        <a:pt x="149213" y="577772"/>
                      </a:cubicBezTo>
                      <a:lnTo>
                        <a:pt x="0" y="577772"/>
                      </a:lnTo>
                      <a:cubicBezTo>
                        <a:pt x="0" y="447510"/>
                        <a:pt x="101965" y="340737"/>
                        <a:pt x="230980" y="334429"/>
                      </a:cubicBezTo>
                      <a:lnTo>
                        <a:pt x="230980" y="333297"/>
                      </a:lnTo>
                      <a:lnTo>
                        <a:pt x="305178" y="333297"/>
                      </a:lnTo>
                      <a:lnTo>
                        <a:pt x="307975" y="329149"/>
                      </a:lnTo>
                      <a:lnTo>
                        <a:pt x="307975" y="321533"/>
                      </a:lnTo>
                      <a:cubicBezTo>
                        <a:pt x="308106" y="320745"/>
                        <a:pt x="308238" y="319956"/>
                        <a:pt x="308369" y="319168"/>
                      </a:cubicBezTo>
                      <a:cubicBezTo>
                        <a:pt x="307985" y="318869"/>
                        <a:pt x="307975" y="318544"/>
                        <a:pt x="307975" y="318217"/>
                      </a:cubicBezTo>
                      <a:lnTo>
                        <a:pt x="307975" y="257899"/>
                      </a:lnTo>
                      <a:cubicBezTo>
                        <a:pt x="307975" y="249571"/>
                        <a:pt x="314727" y="242819"/>
                        <a:pt x="323055" y="242819"/>
                      </a:cubicBezTo>
                      <a:lnTo>
                        <a:pt x="365125" y="242819"/>
                      </a:lnTo>
                      <a:lnTo>
                        <a:pt x="365125" y="112079"/>
                      </a:lnTo>
                      <a:cubicBezTo>
                        <a:pt x="353620" y="106976"/>
                        <a:pt x="344450" y="97848"/>
                        <a:pt x="339324" y="86355"/>
                      </a:cubicBezTo>
                      <a:lnTo>
                        <a:pt x="230388" y="86355"/>
                      </a:lnTo>
                      <a:cubicBezTo>
                        <a:pt x="221131" y="105901"/>
                        <a:pt x="201101" y="119062"/>
                        <a:pt x="177998" y="119062"/>
                      </a:cubicBezTo>
                      <a:cubicBezTo>
                        <a:pt x="145120" y="119062"/>
                        <a:pt x="118467" y="92409"/>
                        <a:pt x="118467" y="59531"/>
                      </a:cubicBezTo>
                      <a:cubicBezTo>
                        <a:pt x="118467" y="26653"/>
                        <a:pt x="145120" y="0"/>
                        <a:pt x="177998" y="0"/>
                      </a:cubicBezTo>
                      <a:cubicBezTo>
                        <a:pt x="204186" y="0"/>
                        <a:pt x="226425" y="16910"/>
                        <a:pt x="233714" y="40636"/>
                      </a:cubicBezTo>
                      <a:lnTo>
                        <a:pt x="335999" y="40636"/>
                      </a:lnTo>
                      <a:cubicBezTo>
                        <a:pt x="343288" y="16910"/>
                        <a:pt x="365527" y="0"/>
                        <a:pt x="391715" y="0"/>
                      </a:cubicBezTo>
                      <a:cubicBezTo>
                        <a:pt x="417903" y="0"/>
                        <a:pt x="440142" y="16910"/>
                        <a:pt x="447431" y="40636"/>
                      </a:cubicBezTo>
                      <a:lnTo>
                        <a:pt x="549717" y="40636"/>
                      </a:lnTo>
                      <a:cubicBezTo>
                        <a:pt x="557006" y="16910"/>
                        <a:pt x="579245" y="0"/>
                        <a:pt x="605433" y="0"/>
                      </a:cubicBezTo>
                      <a:cubicBezTo>
                        <a:pt x="638311" y="0"/>
                        <a:pt x="664964" y="26653"/>
                        <a:pt x="664964" y="59531"/>
                      </a:cubicBezTo>
                      <a:cubicBezTo>
                        <a:pt x="664964" y="92409"/>
                        <a:pt x="638311" y="119062"/>
                        <a:pt x="605433" y="119062"/>
                      </a:cubicBezTo>
                      <a:cubicBezTo>
                        <a:pt x="582330" y="119062"/>
                        <a:pt x="562300" y="105901"/>
                        <a:pt x="553043" y="86355"/>
                      </a:cubicBezTo>
                      <a:lnTo>
                        <a:pt x="444106" y="86355"/>
                      </a:lnTo>
                      <a:cubicBezTo>
                        <a:pt x="438979" y="97848"/>
                        <a:pt x="429810" y="106976"/>
                        <a:pt x="418305" y="112079"/>
                      </a:cubicBezTo>
                      <a:lnTo>
                        <a:pt x="418305" y="242819"/>
                      </a:lnTo>
                      <a:lnTo>
                        <a:pt x="460375" y="242819"/>
                      </a:lnTo>
                      <a:cubicBezTo>
                        <a:pt x="468703" y="242819"/>
                        <a:pt x="475455" y="249571"/>
                        <a:pt x="475455" y="257899"/>
                      </a:cubicBezTo>
                      <a:lnTo>
                        <a:pt x="475455" y="318217"/>
                      </a:lnTo>
                      <a:lnTo>
                        <a:pt x="475061" y="319168"/>
                      </a:lnTo>
                      <a:cubicBezTo>
                        <a:pt x="475443" y="319947"/>
                        <a:pt x="475455" y="320738"/>
                        <a:pt x="475455" y="321533"/>
                      </a:cubicBezTo>
                      <a:lnTo>
                        <a:pt x="475455" y="329149"/>
                      </a:lnTo>
                      <a:lnTo>
                        <a:pt x="478252" y="333297"/>
                      </a:lnTo>
                      <a:lnTo>
                        <a:pt x="649288" y="333297"/>
                      </a:lnTo>
                      <a:lnTo>
                        <a:pt x="649288" y="256618"/>
                      </a:lnTo>
                      <a:lnTo>
                        <a:pt x="710604" y="256618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52" name="正方形/長方形 245">
                <a:extLst>
                  <a:ext uri="{FF2B5EF4-FFF2-40B4-BE49-F238E27FC236}">
                    <a16:creationId xmlns:a16="http://schemas.microsoft.com/office/drawing/2014/main" id="{A627000C-3BD8-4032-B6D6-19160DB0168B}"/>
                  </a:ext>
                </a:extLst>
              </p:cNvPr>
              <p:cNvSpPr/>
              <p:nvPr/>
            </p:nvSpPr>
            <p:spPr>
              <a:xfrm>
                <a:off x="6821880" y="2810701"/>
                <a:ext cx="717359" cy="785486"/>
              </a:xfrm>
              <a:custGeom>
                <a:avLst/>
                <a:gdLst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0 w 563247"/>
                  <a:gd name="connsiteY4" fmla="*/ 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91440 w 563247"/>
                  <a:gd name="connsiteY4" fmla="*/ 9144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247" h="931377">
                    <a:moveTo>
                      <a:pt x="0" y="0"/>
                    </a:moveTo>
                    <a:lnTo>
                      <a:pt x="563247" y="0"/>
                    </a:lnTo>
                    <a:lnTo>
                      <a:pt x="563247" y="931377"/>
                    </a:lnTo>
                    <a:lnTo>
                      <a:pt x="0" y="931377"/>
                    </a:lnTo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涙形 152">
                <a:extLst>
                  <a:ext uri="{FF2B5EF4-FFF2-40B4-BE49-F238E27FC236}">
                    <a16:creationId xmlns:a16="http://schemas.microsoft.com/office/drawing/2014/main" id="{A8117621-2C6D-42F9-8CDE-DD54D51E23F2}"/>
                  </a:ext>
                </a:extLst>
              </p:cNvPr>
              <p:cNvSpPr/>
              <p:nvPr/>
            </p:nvSpPr>
            <p:spPr>
              <a:xfrm rot="10800000">
                <a:off x="7308338" y="2679355"/>
                <a:ext cx="78615" cy="78615"/>
              </a:xfrm>
              <a:prstGeom prst="teardrop">
                <a:avLst>
                  <a:gd name="adj" fmla="val 123008"/>
                </a:avLst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涙形 153">
                <a:extLst>
                  <a:ext uri="{FF2B5EF4-FFF2-40B4-BE49-F238E27FC236}">
                    <a16:creationId xmlns:a16="http://schemas.microsoft.com/office/drawing/2014/main" id="{BC5EC6A0-8527-41F9-A030-FBF95ABF2C35}"/>
                  </a:ext>
                </a:extLst>
              </p:cNvPr>
              <p:cNvSpPr/>
              <p:nvPr/>
            </p:nvSpPr>
            <p:spPr>
              <a:xfrm rot="11575426" flipH="1">
                <a:off x="7019954" y="2662436"/>
                <a:ext cx="78615" cy="78615"/>
              </a:xfrm>
              <a:prstGeom prst="teardrop">
                <a:avLst>
                  <a:gd name="adj" fmla="val 123008"/>
                </a:avLst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涙形 154">
                <a:extLst>
                  <a:ext uri="{FF2B5EF4-FFF2-40B4-BE49-F238E27FC236}">
                    <a16:creationId xmlns:a16="http://schemas.microsoft.com/office/drawing/2014/main" id="{E587E5EE-B87E-4A89-B30B-0B9DCE439EC5}"/>
                  </a:ext>
                </a:extLst>
              </p:cNvPr>
              <p:cNvSpPr/>
              <p:nvPr/>
            </p:nvSpPr>
            <p:spPr>
              <a:xfrm rot="12137911">
                <a:off x="7403175" y="2559172"/>
                <a:ext cx="78615" cy="78615"/>
              </a:xfrm>
              <a:prstGeom prst="teardrop">
                <a:avLst>
                  <a:gd name="adj" fmla="val 123008"/>
                </a:avLst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81DB372B-CB21-4F35-84BB-90945ABBA5E8}"/>
                  </a:ext>
                </a:extLst>
              </p:cNvPr>
              <p:cNvSpPr/>
              <p:nvPr/>
            </p:nvSpPr>
            <p:spPr>
              <a:xfrm rot="3714620">
                <a:off x="7273710" y="1978812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3948F9D7-F93D-45D5-841F-8A92905B5F54}"/>
                  </a:ext>
                </a:extLst>
              </p:cNvPr>
              <p:cNvSpPr/>
              <p:nvPr/>
            </p:nvSpPr>
            <p:spPr>
              <a:xfrm rot="1014620">
                <a:off x="7436537" y="1868495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楕円 14">
                <a:extLst>
                  <a:ext uri="{FF2B5EF4-FFF2-40B4-BE49-F238E27FC236}">
                    <a16:creationId xmlns:a16="http://schemas.microsoft.com/office/drawing/2014/main" id="{EBFBF129-DDD4-44CA-863F-83860E6994BF}"/>
                  </a:ext>
                </a:extLst>
              </p:cNvPr>
              <p:cNvSpPr/>
              <p:nvPr/>
            </p:nvSpPr>
            <p:spPr>
              <a:xfrm rot="19914620">
                <a:off x="7265108" y="1443758"/>
                <a:ext cx="118880" cy="45719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  <a:gd name="connsiteX0" fmla="*/ 0 w 1157288"/>
                  <a:gd name="connsiteY0" fmla="*/ 13302 h 623850"/>
                  <a:gd name="connsiteX1" fmla="*/ 607679 w 1157288"/>
                  <a:gd name="connsiteY1" fmla="*/ 255652 h 623850"/>
                  <a:gd name="connsiteX2" fmla="*/ 1157288 w 1157288"/>
                  <a:gd name="connsiteY2" fmla="*/ 13302 h 623850"/>
                  <a:gd name="connsiteX3" fmla="*/ 588169 w 1157288"/>
                  <a:gd name="connsiteY3" fmla="*/ 623850 h 623850"/>
                  <a:gd name="connsiteX4" fmla="*/ 0 w 1157288"/>
                  <a:gd name="connsiteY4" fmla="*/ 13302 h 623850"/>
                  <a:gd name="connsiteX0" fmla="*/ 0 w 1157288"/>
                  <a:gd name="connsiteY0" fmla="*/ 19681 h 630229"/>
                  <a:gd name="connsiteX1" fmla="*/ 638247 w 1157288"/>
                  <a:gd name="connsiteY1" fmla="*/ 138750 h 630229"/>
                  <a:gd name="connsiteX2" fmla="*/ 1157288 w 1157288"/>
                  <a:gd name="connsiteY2" fmla="*/ 19681 h 630229"/>
                  <a:gd name="connsiteX3" fmla="*/ 588169 w 1157288"/>
                  <a:gd name="connsiteY3" fmla="*/ 630229 h 630229"/>
                  <a:gd name="connsiteX4" fmla="*/ 0 w 1157288"/>
                  <a:gd name="connsiteY4" fmla="*/ 19681 h 63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630229">
                    <a:moveTo>
                      <a:pt x="0" y="19681"/>
                    </a:moveTo>
                    <a:cubicBezTo>
                      <a:pt x="0" y="-62381"/>
                      <a:pt x="318671" y="138750"/>
                      <a:pt x="638247" y="138750"/>
                    </a:cubicBezTo>
                    <a:cubicBezTo>
                      <a:pt x="957823" y="138750"/>
                      <a:pt x="1157288" y="-62381"/>
                      <a:pt x="1157288" y="19681"/>
                    </a:cubicBezTo>
                    <a:cubicBezTo>
                      <a:pt x="1157288" y="101743"/>
                      <a:pt x="907745" y="630229"/>
                      <a:pt x="588169" y="630229"/>
                    </a:cubicBezTo>
                    <a:cubicBezTo>
                      <a:pt x="268593" y="630229"/>
                      <a:pt x="0" y="101743"/>
                      <a:pt x="0" y="1968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94" name="涙形 193">
              <a:extLst>
                <a:ext uri="{FF2B5EF4-FFF2-40B4-BE49-F238E27FC236}">
                  <a16:creationId xmlns:a16="http://schemas.microsoft.com/office/drawing/2014/main" id="{5B23FEE0-9D02-4482-8D72-FC49F52718C1}"/>
                </a:ext>
              </a:extLst>
            </p:cNvPr>
            <p:cNvSpPr/>
            <p:nvPr/>
          </p:nvSpPr>
          <p:spPr>
            <a:xfrm rot="10305575" flipH="1">
              <a:off x="3162855" y="2577197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8538755-EAD1-41C9-AD43-50BDB67CF09C}"/>
              </a:ext>
            </a:extLst>
          </p:cNvPr>
          <p:cNvGrpSpPr/>
          <p:nvPr/>
        </p:nvGrpSpPr>
        <p:grpSpPr>
          <a:xfrm>
            <a:off x="1414885" y="3828073"/>
            <a:ext cx="1214667" cy="2623206"/>
            <a:chOff x="5205136" y="3867510"/>
            <a:chExt cx="1503010" cy="3245914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090C979E-64CC-4429-AD3C-F11F651DD039}"/>
                </a:ext>
              </a:extLst>
            </p:cNvPr>
            <p:cNvSpPr/>
            <p:nvPr/>
          </p:nvSpPr>
          <p:spPr>
            <a:xfrm rot="3714620">
              <a:off x="5626104" y="5446929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四角形: 上の 2 つの角を丸める 66">
              <a:extLst>
                <a:ext uri="{FF2B5EF4-FFF2-40B4-BE49-F238E27FC236}">
                  <a16:creationId xmlns:a16="http://schemas.microsoft.com/office/drawing/2014/main" id="{E01732C1-A6B1-4327-BE3F-6FCC1C31D549}"/>
                </a:ext>
              </a:extLst>
            </p:cNvPr>
            <p:cNvSpPr/>
            <p:nvPr/>
          </p:nvSpPr>
          <p:spPr>
            <a:xfrm rot="1914620">
              <a:off x="5989557" y="5360638"/>
              <a:ext cx="236208" cy="434810"/>
            </a:xfrm>
            <a:custGeom>
              <a:avLst/>
              <a:gdLst>
                <a:gd name="connsiteX0" fmla="*/ 118104 w 236207"/>
                <a:gd name="connsiteY0" fmla="*/ 0 h 552914"/>
                <a:gd name="connsiteX1" fmla="*/ 118104 w 236207"/>
                <a:gd name="connsiteY1" fmla="*/ 0 h 552914"/>
                <a:gd name="connsiteX2" fmla="*/ 236208 w 236207"/>
                <a:gd name="connsiteY2" fmla="*/ 118104 h 552914"/>
                <a:gd name="connsiteX3" fmla="*/ 236207 w 236207"/>
                <a:gd name="connsiteY3" fmla="*/ 552914 h 552914"/>
                <a:gd name="connsiteX4" fmla="*/ 236207 w 236207"/>
                <a:gd name="connsiteY4" fmla="*/ 552914 h 552914"/>
                <a:gd name="connsiteX5" fmla="*/ 0 w 236207"/>
                <a:gd name="connsiteY5" fmla="*/ 552914 h 552914"/>
                <a:gd name="connsiteX6" fmla="*/ 0 w 236207"/>
                <a:gd name="connsiteY6" fmla="*/ 552914 h 552914"/>
                <a:gd name="connsiteX7" fmla="*/ 0 w 236207"/>
                <a:gd name="connsiteY7" fmla="*/ 118104 h 552914"/>
                <a:gd name="connsiteX8" fmla="*/ 118104 w 236207"/>
                <a:gd name="connsiteY8" fmla="*/ 0 h 552914"/>
                <a:gd name="connsiteX0" fmla="*/ 118104 w 236208"/>
                <a:gd name="connsiteY0" fmla="*/ 0 h 552914"/>
                <a:gd name="connsiteX1" fmla="*/ 118104 w 236208"/>
                <a:gd name="connsiteY1" fmla="*/ 0 h 552914"/>
                <a:gd name="connsiteX2" fmla="*/ 236208 w 236208"/>
                <a:gd name="connsiteY2" fmla="*/ 118104 h 552914"/>
                <a:gd name="connsiteX3" fmla="*/ 236207 w 236208"/>
                <a:gd name="connsiteY3" fmla="*/ 552914 h 552914"/>
                <a:gd name="connsiteX4" fmla="*/ 236207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552914 h 552914"/>
                <a:gd name="connsiteX7" fmla="*/ 0 w 236208"/>
                <a:gd name="connsiteY7" fmla="*/ 118104 h 552914"/>
                <a:gd name="connsiteX8" fmla="*/ 209544 w 236208"/>
                <a:gd name="connsiteY8" fmla="*/ 91440 h 552914"/>
                <a:gd name="connsiteX0" fmla="*/ 118104 w 236208"/>
                <a:gd name="connsiteY0" fmla="*/ 0 h 552914"/>
                <a:gd name="connsiteX1" fmla="*/ 118104 w 236208"/>
                <a:gd name="connsiteY1" fmla="*/ 0 h 552914"/>
                <a:gd name="connsiteX2" fmla="*/ 236208 w 236208"/>
                <a:gd name="connsiteY2" fmla="*/ 118104 h 552914"/>
                <a:gd name="connsiteX3" fmla="*/ 236207 w 236208"/>
                <a:gd name="connsiteY3" fmla="*/ 552914 h 552914"/>
                <a:gd name="connsiteX4" fmla="*/ 236207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552914 h 552914"/>
                <a:gd name="connsiteX7" fmla="*/ 0 w 236208"/>
                <a:gd name="connsiteY7" fmla="*/ 118104 h 552914"/>
                <a:gd name="connsiteX0" fmla="*/ 118104 w 236208"/>
                <a:gd name="connsiteY0" fmla="*/ 0 h 552914"/>
                <a:gd name="connsiteX1" fmla="*/ 236208 w 236208"/>
                <a:gd name="connsiteY1" fmla="*/ 118104 h 552914"/>
                <a:gd name="connsiteX2" fmla="*/ 236207 w 236208"/>
                <a:gd name="connsiteY2" fmla="*/ 552914 h 552914"/>
                <a:gd name="connsiteX3" fmla="*/ 236207 w 236208"/>
                <a:gd name="connsiteY3" fmla="*/ 552914 h 552914"/>
                <a:gd name="connsiteX4" fmla="*/ 0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118104 h 552914"/>
                <a:gd name="connsiteX0" fmla="*/ 236208 w 236208"/>
                <a:gd name="connsiteY0" fmla="*/ 0 h 434810"/>
                <a:gd name="connsiteX1" fmla="*/ 236207 w 236208"/>
                <a:gd name="connsiteY1" fmla="*/ 434810 h 434810"/>
                <a:gd name="connsiteX2" fmla="*/ 236207 w 236208"/>
                <a:gd name="connsiteY2" fmla="*/ 434810 h 434810"/>
                <a:gd name="connsiteX3" fmla="*/ 0 w 236208"/>
                <a:gd name="connsiteY3" fmla="*/ 434810 h 434810"/>
                <a:gd name="connsiteX4" fmla="*/ 0 w 236208"/>
                <a:gd name="connsiteY4" fmla="*/ 434810 h 434810"/>
                <a:gd name="connsiteX5" fmla="*/ 0 w 236208"/>
                <a:gd name="connsiteY5" fmla="*/ 0 h 434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434810">
                  <a:moveTo>
                    <a:pt x="236208" y="0"/>
                  </a:moveTo>
                  <a:cubicBezTo>
                    <a:pt x="236208" y="144937"/>
                    <a:pt x="236207" y="289873"/>
                    <a:pt x="236207" y="434810"/>
                  </a:cubicBezTo>
                  <a:lnTo>
                    <a:pt x="236207" y="434810"/>
                  </a:lnTo>
                  <a:lnTo>
                    <a:pt x="0" y="434810"/>
                  </a:lnTo>
                  <a:lnTo>
                    <a:pt x="0" y="434810"/>
                  </a:lnTo>
                  <a:lnTo>
                    <a:pt x="0" y="0"/>
                  </a:lnTo>
                </a:path>
              </a:pathLst>
            </a:custGeom>
            <a:solidFill>
              <a:srgbClr val="FF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台形 4">
              <a:extLst>
                <a:ext uri="{FF2B5EF4-FFF2-40B4-BE49-F238E27FC236}">
                  <a16:creationId xmlns:a16="http://schemas.microsoft.com/office/drawing/2014/main" id="{4F244DC1-D61F-4439-96CC-00C30C1F2AC6}"/>
                </a:ext>
              </a:extLst>
            </p:cNvPr>
            <p:cNvSpPr/>
            <p:nvPr/>
          </p:nvSpPr>
          <p:spPr>
            <a:xfrm rot="10800000">
              <a:off x="6248800" y="6401436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E6DF487-F8F0-446A-9C7D-2698E3EF9635}"/>
                </a:ext>
              </a:extLst>
            </p:cNvPr>
            <p:cNvSpPr/>
            <p:nvPr/>
          </p:nvSpPr>
          <p:spPr>
            <a:xfrm>
              <a:off x="6089466" y="690137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台形 6">
              <a:extLst>
                <a:ext uri="{FF2B5EF4-FFF2-40B4-BE49-F238E27FC236}">
                  <a16:creationId xmlns:a16="http://schemas.microsoft.com/office/drawing/2014/main" id="{323FC9DF-B55F-43CE-AA41-3174F2354F7E}"/>
                </a:ext>
              </a:extLst>
            </p:cNvPr>
            <p:cNvSpPr/>
            <p:nvPr/>
          </p:nvSpPr>
          <p:spPr>
            <a:xfrm rot="10800000">
              <a:off x="6317494" y="644119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74C9A18B-83EA-4EFC-8BFD-47478386F5E0}"/>
                </a:ext>
              </a:extLst>
            </p:cNvPr>
            <p:cNvSpPr/>
            <p:nvPr/>
          </p:nvSpPr>
          <p:spPr>
            <a:xfrm>
              <a:off x="6158161" y="6941135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685B4FEB-B69E-4C09-96F5-9ADE30DB5F70}"/>
                </a:ext>
              </a:extLst>
            </p:cNvPr>
            <p:cNvSpPr/>
            <p:nvPr/>
          </p:nvSpPr>
          <p:spPr>
            <a:xfrm>
              <a:off x="6088600" y="6017259"/>
              <a:ext cx="619546" cy="577849"/>
            </a:xfrm>
            <a:prstGeom prst="trapezoid">
              <a:avLst>
                <a:gd name="adj" fmla="val 12858"/>
              </a:avLst>
            </a:prstGeom>
            <a:solidFill>
              <a:srgbClr val="FF33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1">
              <a:extLst>
                <a:ext uri="{FF2B5EF4-FFF2-40B4-BE49-F238E27FC236}">
                  <a16:creationId xmlns:a16="http://schemas.microsoft.com/office/drawing/2014/main" id="{2875D786-6E8F-4A92-BFED-F9EBBD9A22FE}"/>
                </a:ext>
              </a:extLst>
            </p:cNvPr>
            <p:cNvSpPr/>
            <p:nvPr/>
          </p:nvSpPr>
          <p:spPr>
            <a:xfrm rot="20814620">
              <a:off x="5453980" y="4669468"/>
              <a:ext cx="187375" cy="239746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  <a:gd name="connsiteX0" fmla="*/ 0 w 201449"/>
                <a:gd name="connsiteY0" fmla="*/ 206110 h 246667"/>
                <a:gd name="connsiteX1" fmla="*/ 163513 w 201449"/>
                <a:gd name="connsiteY1" fmla="*/ 13 h 246667"/>
                <a:gd name="connsiteX2" fmla="*/ 188913 w 201449"/>
                <a:gd name="connsiteY2" fmla="*/ 215357 h 246667"/>
                <a:gd name="connsiteX3" fmla="*/ 0 w 201449"/>
                <a:gd name="connsiteY3" fmla="*/ 206110 h 246667"/>
                <a:gd name="connsiteX0" fmla="*/ 0 w 187375"/>
                <a:gd name="connsiteY0" fmla="*/ 193478 h 239746"/>
                <a:gd name="connsiteX1" fmla="*/ 150813 w 187375"/>
                <a:gd name="connsiteY1" fmla="*/ 81 h 239746"/>
                <a:gd name="connsiteX2" fmla="*/ 176213 w 187375"/>
                <a:gd name="connsiteY2" fmla="*/ 215425 h 239746"/>
                <a:gd name="connsiteX3" fmla="*/ 0 w 187375"/>
                <a:gd name="connsiteY3" fmla="*/ 193478 h 239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75" h="239746">
                  <a:moveTo>
                    <a:pt x="0" y="193478"/>
                  </a:moveTo>
                  <a:cubicBezTo>
                    <a:pt x="59267" y="116312"/>
                    <a:pt x="121444" y="-3577"/>
                    <a:pt x="150813" y="81"/>
                  </a:cubicBezTo>
                  <a:cubicBezTo>
                    <a:pt x="180182" y="3739"/>
                    <a:pt x="201348" y="183192"/>
                    <a:pt x="176213" y="215425"/>
                  </a:cubicBezTo>
                  <a:cubicBezTo>
                    <a:pt x="151078" y="247658"/>
                    <a:pt x="20108" y="254769"/>
                    <a:pt x="0" y="19347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1DF82EDD-EC6F-4F15-B370-D883612F4765}"/>
                </a:ext>
              </a:extLst>
            </p:cNvPr>
            <p:cNvSpPr/>
            <p:nvPr/>
          </p:nvSpPr>
          <p:spPr>
            <a:xfrm rot="20814620">
              <a:off x="6075356" y="4991222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123B0539-5DF8-4FD2-A3C9-F2DAA86BDD0C}"/>
                </a:ext>
              </a:extLst>
            </p:cNvPr>
            <p:cNvSpPr/>
            <p:nvPr/>
          </p:nvSpPr>
          <p:spPr>
            <a:xfrm rot="20814620">
              <a:off x="5470428" y="3940018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上の 2 つの角を丸める 169">
              <a:extLst>
                <a:ext uri="{FF2B5EF4-FFF2-40B4-BE49-F238E27FC236}">
                  <a16:creationId xmlns:a16="http://schemas.microsoft.com/office/drawing/2014/main" id="{DD21062D-6CB7-4A88-AA96-66DFDF1D95B4}"/>
                </a:ext>
              </a:extLst>
            </p:cNvPr>
            <p:cNvSpPr/>
            <p:nvPr/>
          </p:nvSpPr>
          <p:spPr>
            <a:xfrm rot="20814620">
              <a:off x="6045979" y="5198122"/>
              <a:ext cx="517947" cy="946008"/>
            </a:xfrm>
            <a:custGeom>
              <a:avLst/>
              <a:gdLst>
                <a:gd name="connsiteX0" fmla="*/ 228486 w 517944"/>
                <a:gd name="connsiteY0" fmla="*/ 0 h 840881"/>
                <a:gd name="connsiteX1" fmla="*/ 289458 w 517944"/>
                <a:gd name="connsiteY1" fmla="*/ 0 h 840881"/>
                <a:gd name="connsiteX2" fmla="*/ 517944 w 517944"/>
                <a:gd name="connsiteY2" fmla="*/ 228486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28486 h 840881"/>
                <a:gd name="connsiteX8" fmla="*/ 228486 w 517944"/>
                <a:gd name="connsiteY8" fmla="*/ 0 h 840881"/>
                <a:gd name="connsiteX0" fmla="*/ 228486 w 517947"/>
                <a:gd name="connsiteY0" fmla="*/ 0 h 946008"/>
                <a:gd name="connsiteX1" fmla="*/ 289458 w 517947"/>
                <a:gd name="connsiteY1" fmla="*/ 0 h 946008"/>
                <a:gd name="connsiteX2" fmla="*/ 517944 w 517947"/>
                <a:gd name="connsiteY2" fmla="*/ 228486 h 946008"/>
                <a:gd name="connsiteX3" fmla="*/ 517944 w 517947"/>
                <a:gd name="connsiteY3" fmla="*/ 840881 h 946008"/>
                <a:gd name="connsiteX4" fmla="*/ 517947 w 517947"/>
                <a:gd name="connsiteY4" fmla="*/ 946008 h 946008"/>
                <a:gd name="connsiteX5" fmla="*/ 0 w 517947"/>
                <a:gd name="connsiteY5" fmla="*/ 840881 h 946008"/>
                <a:gd name="connsiteX6" fmla="*/ 0 w 517947"/>
                <a:gd name="connsiteY6" fmla="*/ 840881 h 946008"/>
                <a:gd name="connsiteX7" fmla="*/ 0 w 517947"/>
                <a:gd name="connsiteY7" fmla="*/ 228486 h 946008"/>
                <a:gd name="connsiteX8" fmla="*/ 228486 w 517947"/>
                <a:gd name="connsiteY8" fmla="*/ 0 h 946008"/>
                <a:gd name="connsiteX0" fmla="*/ 228486 w 517947"/>
                <a:gd name="connsiteY0" fmla="*/ 0 h 946008"/>
                <a:gd name="connsiteX1" fmla="*/ 289458 w 517947"/>
                <a:gd name="connsiteY1" fmla="*/ 0 h 946008"/>
                <a:gd name="connsiteX2" fmla="*/ 517944 w 517947"/>
                <a:gd name="connsiteY2" fmla="*/ 228486 h 946008"/>
                <a:gd name="connsiteX3" fmla="*/ 517947 w 517947"/>
                <a:gd name="connsiteY3" fmla="*/ 946008 h 946008"/>
                <a:gd name="connsiteX4" fmla="*/ 0 w 517947"/>
                <a:gd name="connsiteY4" fmla="*/ 840881 h 946008"/>
                <a:gd name="connsiteX5" fmla="*/ 0 w 517947"/>
                <a:gd name="connsiteY5" fmla="*/ 840881 h 946008"/>
                <a:gd name="connsiteX6" fmla="*/ 0 w 517947"/>
                <a:gd name="connsiteY6" fmla="*/ 228486 h 946008"/>
                <a:gd name="connsiteX7" fmla="*/ 228486 w 517947"/>
                <a:gd name="connsiteY7" fmla="*/ 0 h 94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7947" h="946008">
                  <a:moveTo>
                    <a:pt x="228486" y="0"/>
                  </a:moveTo>
                  <a:lnTo>
                    <a:pt x="289458" y="0"/>
                  </a:lnTo>
                  <a:cubicBezTo>
                    <a:pt x="415647" y="0"/>
                    <a:pt x="517944" y="102297"/>
                    <a:pt x="517944" y="228486"/>
                  </a:cubicBezTo>
                  <a:lnTo>
                    <a:pt x="517947" y="946008"/>
                  </a:lnTo>
                  <a:lnTo>
                    <a:pt x="0" y="840881"/>
                  </a:lnTo>
                  <a:lnTo>
                    <a:pt x="0" y="840881"/>
                  </a:lnTo>
                  <a:lnTo>
                    <a:pt x="0" y="228486"/>
                  </a:lnTo>
                  <a:cubicBezTo>
                    <a:pt x="0" y="102297"/>
                    <a:pt x="102297" y="0"/>
                    <a:pt x="228486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DF7B1D64-03A6-4255-8B3B-CCAD1D304D67}"/>
                </a:ext>
              </a:extLst>
            </p:cNvPr>
            <p:cNvSpPr/>
            <p:nvPr/>
          </p:nvSpPr>
          <p:spPr>
            <a:xfrm rot="20814620">
              <a:off x="5436483" y="3867510"/>
              <a:ext cx="1202047" cy="1321733"/>
            </a:xfrm>
            <a:custGeom>
              <a:avLst/>
              <a:gdLst>
                <a:gd name="connsiteX0" fmla="*/ 568780 w 1202047"/>
                <a:gd name="connsiteY0" fmla="*/ 0 h 1321733"/>
                <a:gd name="connsiteX1" fmla="*/ 606170 w 1202047"/>
                <a:gd name="connsiteY1" fmla="*/ 0 h 1321733"/>
                <a:gd name="connsiteX2" fmla="*/ 1202047 w 1202047"/>
                <a:gd name="connsiteY2" fmla="*/ 595877 h 1321733"/>
                <a:gd name="connsiteX3" fmla="*/ 1202047 w 1202047"/>
                <a:gd name="connsiteY3" fmla="*/ 684310 h 1321733"/>
                <a:gd name="connsiteX4" fmla="*/ 1202047 w 1202047"/>
                <a:gd name="connsiteY4" fmla="*/ 734605 h 1321733"/>
                <a:gd name="connsiteX5" fmla="*/ 1202047 w 1202047"/>
                <a:gd name="connsiteY5" fmla="*/ 1321733 h 1321733"/>
                <a:gd name="connsiteX6" fmla="*/ 632039 w 1202047"/>
                <a:gd name="connsiteY6" fmla="*/ 1321733 h 1321733"/>
                <a:gd name="connsiteX7" fmla="*/ 632039 w 1202047"/>
                <a:gd name="connsiteY7" fmla="*/ 443970 h 1321733"/>
                <a:gd name="connsiteX8" fmla="*/ 615563 w 1202047"/>
                <a:gd name="connsiteY8" fmla="*/ 427494 h 1321733"/>
                <a:gd name="connsiteX9" fmla="*/ 0 w 1202047"/>
                <a:gd name="connsiteY9" fmla="*/ 427494 h 1321733"/>
                <a:gd name="connsiteX10" fmla="*/ 19730 w 1202047"/>
                <a:gd name="connsiteY10" fmla="*/ 363935 h 1321733"/>
                <a:gd name="connsiteX11" fmla="*/ 568780 w 1202047"/>
                <a:gd name="connsiteY11" fmla="*/ 0 h 1321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02047" h="1321733">
                  <a:moveTo>
                    <a:pt x="568780" y="0"/>
                  </a:moveTo>
                  <a:lnTo>
                    <a:pt x="606170" y="0"/>
                  </a:lnTo>
                  <a:cubicBezTo>
                    <a:pt x="935264" y="0"/>
                    <a:pt x="1202047" y="266783"/>
                    <a:pt x="1202047" y="595877"/>
                  </a:cubicBezTo>
                  <a:lnTo>
                    <a:pt x="1202047" y="684310"/>
                  </a:lnTo>
                  <a:lnTo>
                    <a:pt x="1202047" y="734605"/>
                  </a:lnTo>
                  <a:lnTo>
                    <a:pt x="1202047" y="1321733"/>
                  </a:lnTo>
                  <a:lnTo>
                    <a:pt x="632039" y="1321733"/>
                  </a:lnTo>
                  <a:lnTo>
                    <a:pt x="632039" y="443970"/>
                  </a:lnTo>
                  <a:cubicBezTo>
                    <a:pt x="632039" y="434871"/>
                    <a:pt x="624662" y="427494"/>
                    <a:pt x="615563" y="427494"/>
                  </a:cubicBezTo>
                  <a:lnTo>
                    <a:pt x="0" y="427494"/>
                  </a:lnTo>
                  <a:lnTo>
                    <a:pt x="19730" y="363935"/>
                  </a:lnTo>
                  <a:cubicBezTo>
                    <a:pt x="110189" y="150066"/>
                    <a:pt x="321960" y="0"/>
                    <a:pt x="56878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1C124BF1-D779-463F-B8B3-B5987DBFA42C}"/>
                </a:ext>
              </a:extLst>
            </p:cNvPr>
            <p:cNvSpPr/>
            <p:nvPr/>
          </p:nvSpPr>
          <p:spPr>
            <a:xfrm rot="20814620">
              <a:off x="6061806" y="4410905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9CA78E8A-F648-4B28-AAD4-20DA83DFE872}"/>
                </a:ext>
              </a:extLst>
            </p:cNvPr>
            <p:cNvSpPr/>
            <p:nvPr/>
          </p:nvSpPr>
          <p:spPr>
            <a:xfrm rot="20814620">
              <a:off x="6060628" y="4450272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月 16">
              <a:extLst>
                <a:ext uri="{FF2B5EF4-FFF2-40B4-BE49-F238E27FC236}">
                  <a16:creationId xmlns:a16="http://schemas.microsoft.com/office/drawing/2014/main" id="{DDD0042A-4DE0-41C9-AD04-8510363CE80F}"/>
                </a:ext>
              </a:extLst>
            </p:cNvPr>
            <p:cNvSpPr/>
            <p:nvPr/>
          </p:nvSpPr>
          <p:spPr>
            <a:xfrm rot="20097141" flipH="1">
              <a:off x="5887848" y="4100073"/>
              <a:ext cx="190500" cy="55245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4">
              <a:extLst>
                <a:ext uri="{FF2B5EF4-FFF2-40B4-BE49-F238E27FC236}">
                  <a16:creationId xmlns:a16="http://schemas.microsoft.com/office/drawing/2014/main" id="{E7F1216D-947B-4A7C-AD35-D3CBDEE7CB7F}"/>
                </a:ext>
              </a:extLst>
            </p:cNvPr>
            <p:cNvSpPr/>
            <p:nvPr/>
          </p:nvSpPr>
          <p:spPr>
            <a:xfrm rot="19914620">
              <a:off x="5699327" y="4868887"/>
              <a:ext cx="155112" cy="194632"/>
            </a:xfrm>
            <a:custGeom>
              <a:avLst/>
              <a:gdLst>
                <a:gd name="connsiteX0" fmla="*/ 0 w 1157287"/>
                <a:gd name="connsiteY0" fmla="*/ 148586 h 297172"/>
                <a:gd name="connsiteX1" fmla="*/ 578644 w 1157287"/>
                <a:gd name="connsiteY1" fmla="*/ 0 h 297172"/>
                <a:gd name="connsiteX2" fmla="*/ 1157288 w 1157287"/>
                <a:gd name="connsiteY2" fmla="*/ 148586 h 297172"/>
                <a:gd name="connsiteX3" fmla="*/ 578644 w 1157287"/>
                <a:gd name="connsiteY3" fmla="*/ 297172 h 297172"/>
                <a:gd name="connsiteX4" fmla="*/ 0 w 1157287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759134"/>
                <a:gd name="connsiteX1" fmla="*/ 578644 w 1157288"/>
                <a:gd name="connsiteY1" fmla="*/ 0 h 759134"/>
                <a:gd name="connsiteX2" fmla="*/ 1157288 w 1157288"/>
                <a:gd name="connsiteY2" fmla="*/ 148586 h 759134"/>
                <a:gd name="connsiteX3" fmla="*/ 588169 w 1157288"/>
                <a:gd name="connsiteY3" fmla="*/ 759134 h 759134"/>
                <a:gd name="connsiteX4" fmla="*/ 0 w 1157288"/>
                <a:gd name="connsiteY4" fmla="*/ 148586 h 759134"/>
                <a:gd name="connsiteX0" fmla="*/ 0 w 1157288"/>
                <a:gd name="connsiteY0" fmla="*/ 99450 h 709998"/>
                <a:gd name="connsiteX1" fmla="*/ 567787 w 1157288"/>
                <a:gd name="connsiteY1" fmla="*/ 0 h 709998"/>
                <a:gd name="connsiteX2" fmla="*/ 1157288 w 1157288"/>
                <a:gd name="connsiteY2" fmla="*/ 99450 h 709998"/>
                <a:gd name="connsiteX3" fmla="*/ 588169 w 1157288"/>
                <a:gd name="connsiteY3" fmla="*/ 709998 h 709998"/>
                <a:gd name="connsiteX4" fmla="*/ 0 w 1157288"/>
                <a:gd name="connsiteY4" fmla="*/ 99450 h 70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7288" h="709998">
                  <a:moveTo>
                    <a:pt x="0" y="99450"/>
                  </a:moveTo>
                  <a:cubicBezTo>
                    <a:pt x="0" y="17388"/>
                    <a:pt x="248211" y="0"/>
                    <a:pt x="567787" y="0"/>
                  </a:cubicBezTo>
                  <a:cubicBezTo>
                    <a:pt x="887363" y="0"/>
                    <a:pt x="1157288" y="17388"/>
                    <a:pt x="1157288" y="99450"/>
                  </a:cubicBezTo>
                  <a:cubicBezTo>
                    <a:pt x="1157288" y="181512"/>
                    <a:pt x="907745" y="709998"/>
                    <a:pt x="588169" y="709998"/>
                  </a:cubicBezTo>
                  <a:cubicBezTo>
                    <a:pt x="268593" y="709998"/>
                    <a:pt x="0" y="181512"/>
                    <a:pt x="0" y="9945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0102DAF3-765C-4ACF-A379-718F708045EC}"/>
                </a:ext>
              </a:extLst>
            </p:cNvPr>
            <p:cNvSpPr/>
            <p:nvPr/>
          </p:nvSpPr>
          <p:spPr>
            <a:xfrm rot="19914620">
              <a:off x="5730419" y="4876964"/>
              <a:ext cx="126041" cy="178776"/>
            </a:xfrm>
            <a:custGeom>
              <a:avLst/>
              <a:gdLst>
                <a:gd name="connsiteX0" fmla="*/ 397621 w 412439"/>
                <a:gd name="connsiteY0" fmla="*/ 0 h 505684"/>
                <a:gd name="connsiteX1" fmla="*/ 407079 w 412439"/>
                <a:gd name="connsiteY1" fmla="*/ 10682 h 505684"/>
                <a:gd name="connsiteX2" fmla="*/ 412439 w 412439"/>
                <a:gd name="connsiteY2" fmla="*/ 32265 h 505684"/>
                <a:gd name="connsiteX3" fmla="*/ 162833 w 412439"/>
                <a:gd name="connsiteY3" fmla="*/ 505684 h 505684"/>
                <a:gd name="connsiteX4" fmla="*/ 19619 w 412439"/>
                <a:gd name="connsiteY4" fmla="*/ 372669 h 505684"/>
                <a:gd name="connsiteX5" fmla="*/ 0 w 412439"/>
                <a:gd name="connsiteY5" fmla="*/ 331804 h 505684"/>
                <a:gd name="connsiteX6" fmla="*/ 21714 w 412439"/>
                <a:gd name="connsiteY6" fmla="*/ 289326 h 505684"/>
                <a:gd name="connsiteX7" fmla="*/ 133409 w 412439"/>
                <a:gd name="connsiteY7" fmla="*/ 151244 h 505684"/>
                <a:gd name="connsiteX8" fmla="*/ 351028 w 412439"/>
                <a:gd name="connsiteY8" fmla="*/ 12954 h 505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439" h="505684">
                  <a:moveTo>
                    <a:pt x="397621" y="0"/>
                  </a:moveTo>
                  <a:lnTo>
                    <a:pt x="407079" y="10682"/>
                  </a:lnTo>
                  <a:cubicBezTo>
                    <a:pt x="410589" y="17141"/>
                    <a:pt x="412439" y="24311"/>
                    <a:pt x="412439" y="32265"/>
                  </a:cubicBezTo>
                  <a:cubicBezTo>
                    <a:pt x="412439" y="95896"/>
                    <a:pt x="302994" y="505684"/>
                    <a:pt x="162833" y="505684"/>
                  </a:cubicBezTo>
                  <a:cubicBezTo>
                    <a:pt x="110273" y="505684"/>
                    <a:pt x="60857" y="448058"/>
                    <a:pt x="19619" y="372669"/>
                  </a:cubicBezTo>
                  <a:lnTo>
                    <a:pt x="0" y="331804"/>
                  </a:lnTo>
                  <a:lnTo>
                    <a:pt x="21714" y="289326"/>
                  </a:lnTo>
                  <a:cubicBezTo>
                    <a:pt x="50713" y="241286"/>
                    <a:pt x="88170" y="194323"/>
                    <a:pt x="133409" y="151244"/>
                  </a:cubicBezTo>
                  <a:cubicBezTo>
                    <a:pt x="201267" y="86626"/>
                    <a:pt x="276999" y="39924"/>
                    <a:pt x="351028" y="12954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月 19">
              <a:extLst>
                <a:ext uri="{FF2B5EF4-FFF2-40B4-BE49-F238E27FC236}">
                  <a16:creationId xmlns:a16="http://schemas.microsoft.com/office/drawing/2014/main" id="{C167CE9A-6131-4466-B2D7-0DF2AFA07812}"/>
                </a:ext>
              </a:extLst>
            </p:cNvPr>
            <p:cNvSpPr/>
            <p:nvPr/>
          </p:nvSpPr>
          <p:spPr>
            <a:xfrm rot="4614620">
              <a:off x="5591920" y="4323821"/>
              <a:ext cx="45719" cy="229300"/>
            </a:xfrm>
            <a:prstGeom prst="moon">
              <a:avLst>
                <a:gd name="adj" fmla="val 55057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CB91991D-B5A0-4873-AB22-C1ADF3A28EC4}"/>
                </a:ext>
              </a:extLst>
            </p:cNvPr>
            <p:cNvGrpSpPr/>
            <p:nvPr/>
          </p:nvGrpSpPr>
          <p:grpSpPr>
            <a:xfrm flipH="1">
              <a:off x="5205136" y="5433451"/>
              <a:ext cx="425979" cy="974333"/>
              <a:chOff x="7454575" y="3314758"/>
              <a:chExt cx="1152977" cy="2637179"/>
            </a:xfrm>
          </p:grpSpPr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B8ECF49E-22DD-4802-BAB7-F137AF853CFA}"/>
                  </a:ext>
                </a:extLst>
              </p:cNvPr>
              <p:cNvSpPr/>
              <p:nvPr/>
            </p:nvSpPr>
            <p:spPr>
              <a:xfrm>
                <a:off x="7473310" y="4212332"/>
                <a:ext cx="208991" cy="1739605"/>
              </a:xfrm>
              <a:prstGeom prst="rect">
                <a:avLst/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31" name="正方形/長方形 42">
                <a:extLst>
                  <a:ext uri="{FF2B5EF4-FFF2-40B4-BE49-F238E27FC236}">
                    <a16:creationId xmlns:a16="http://schemas.microsoft.com/office/drawing/2014/main" id="{85F89FB2-6362-4396-A2F0-B4384BC30290}"/>
                  </a:ext>
                </a:extLst>
              </p:cNvPr>
              <p:cNvSpPr/>
              <p:nvPr/>
            </p:nvSpPr>
            <p:spPr>
              <a:xfrm>
                <a:off x="7454575" y="3314758"/>
                <a:ext cx="1152977" cy="941825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22" name="正方形/長方形 245">
              <a:extLst>
                <a:ext uri="{FF2B5EF4-FFF2-40B4-BE49-F238E27FC236}">
                  <a16:creationId xmlns:a16="http://schemas.microsoft.com/office/drawing/2014/main" id="{7547222C-634A-403B-9791-6FAF1C19D8C2}"/>
                </a:ext>
              </a:extLst>
            </p:cNvPr>
            <p:cNvSpPr/>
            <p:nvPr/>
          </p:nvSpPr>
          <p:spPr>
            <a:xfrm>
              <a:off x="5206439" y="6323521"/>
              <a:ext cx="745191" cy="785486"/>
            </a:xfrm>
            <a:custGeom>
              <a:avLst/>
              <a:gdLst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0 w 563247"/>
                <a:gd name="connsiteY4" fmla="*/ 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91440 w 563247"/>
                <a:gd name="connsiteY4" fmla="*/ 9144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3247" h="931377">
                  <a:moveTo>
                    <a:pt x="0" y="0"/>
                  </a:moveTo>
                  <a:lnTo>
                    <a:pt x="563247" y="0"/>
                  </a:lnTo>
                  <a:lnTo>
                    <a:pt x="563247" y="931377"/>
                  </a:lnTo>
                  <a:lnTo>
                    <a:pt x="0" y="931377"/>
                  </a:lnTo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涙形 22">
              <a:extLst>
                <a:ext uri="{FF2B5EF4-FFF2-40B4-BE49-F238E27FC236}">
                  <a16:creationId xmlns:a16="http://schemas.microsoft.com/office/drawing/2014/main" id="{29C4815C-13D8-4116-BCA8-7300E0F6AB73}"/>
                </a:ext>
              </a:extLst>
            </p:cNvPr>
            <p:cNvSpPr/>
            <p:nvPr/>
          </p:nvSpPr>
          <p:spPr>
            <a:xfrm rot="10800000">
              <a:off x="5692897" y="619217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涙形 23">
              <a:extLst>
                <a:ext uri="{FF2B5EF4-FFF2-40B4-BE49-F238E27FC236}">
                  <a16:creationId xmlns:a16="http://schemas.microsoft.com/office/drawing/2014/main" id="{E371616A-D0AA-4069-ADB8-4E232D30B4BE}"/>
                </a:ext>
              </a:extLst>
            </p:cNvPr>
            <p:cNvSpPr/>
            <p:nvPr/>
          </p:nvSpPr>
          <p:spPr>
            <a:xfrm rot="11575426" flipH="1">
              <a:off x="5404513" y="6175256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涙形 24">
              <a:extLst>
                <a:ext uri="{FF2B5EF4-FFF2-40B4-BE49-F238E27FC236}">
                  <a16:creationId xmlns:a16="http://schemas.microsoft.com/office/drawing/2014/main" id="{ADF8CD2A-8820-41CA-965B-1AEC676AC492}"/>
                </a:ext>
              </a:extLst>
            </p:cNvPr>
            <p:cNvSpPr/>
            <p:nvPr/>
          </p:nvSpPr>
          <p:spPr>
            <a:xfrm rot="10305575" flipH="1">
              <a:off x="5229077" y="615017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涙形 25">
              <a:extLst>
                <a:ext uri="{FF2B5EF4-FFF2-40B4-BE49-F238E27FC236}">
                  <a16:creationId xmlns:a16="http://schemas.microsoft.com/office/drawing/2014/main" id="{894B9CF2-A2A2-4396-B4EE-F366064BF1A9}"/>
                </a:ext>
              </a:extLst>
            </p:cNvPr>
            <p:cNvSpPr/>
            <p:nvPr/>
          </p:nvSpPr>
          <p:spPr>
            <a:xfrm rot="12137911">
              <a:off x="5787734" y="6071992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D9A6CEFE-A28F-4AFD-B3AD-F9E7EB1E7751}"/>
                </a:ext>
              </a:extLst>
            </p:cNvPr>
            <p:cNvSpPr/>
            <p:nvPr/>
          </p:nvSpPr>
          <p:spPr>
            <a:xfrm rot="3714620">
              <a:off x="5664978" y="5508494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" name="四角形: 上の 2 つの角を丸める 66">
              <a:extLst>
                <a:ext uri="{FF2B5EF4-FFF2-40B4-BE49-F238E27FC236}">
                  <a16:creationId xmlns:a16="http://schemas.microsoft.com/office/drawing/2014/main" id="{21FE0B79-F4DF-4D2A-B7DD-48E321EFCFF2}"/>
                </a:ext>
              </a:extLst>
            </p:cNvPr>
            <p:cNvSpPr/>
            <p:nvPr/>
          </p:nvSpPr>
          <p:spPr>
            <a:xfrm rot="1914620">
              <a:off x="6028431" y="5422203"/>
              <a:ext cx="236208" cy="434810"/>
            </a:xfrm>
            <a:custGeom>
              <a:avLst/>
              <a:gdLst>
                <a:gd name="connsiteX0" fmla="*/ 118104 w 236207"/>
                <a:gd name="connsiteY0" fmla="*/ 0 h 552914"/>
                <a:gd name="connsiteX1" fmla="*/ 118104 w 236207"/>
                <a:gd name="connsiteY1" fmla="*/ 0 h 552914"/>
                <a:gd name="connsiteX2" fmla="*/ 236208 w 236207"/>
                <a:gd name="connsiteY2" fmla="*/ 118104 h 552914"/>
                <a:gd name="connsiteX3" fmla="*/ 236207 w 236207"/>
                <a:gd name="connsiteY3" fmla="*/ 552914 h 552914"/>
                <a:gd name="connsiteX4" fmla="*/ 236207 w 236207"/>
                <a:gd name="connsiteY4" fmla="*/ 552914 h 552914"/>
                <a:gd name="connsiteX5" fmla="*/ 0 w 236207"/>
                <a:gd name="connsiteY5" fmla="*/ 552914 h 552914"/>
                <a:gd name="connsiteX6" fmla="*/ 0 w 236207"/>
                <a:gd name="connsiteY6" fmla="*/ 552914 h 552914"/>
                <a:gd name="connsiteX7" fmla="*/ 0 w 236207"/>
                <a:gd name="connsiteY7" fmla="*/ 118104 h 552914"/>
                <a:gd name="connsiteX8" fmla="*/ 118104 w 236207"/>
                <a:gd name="connsiteY8" fmla="*/ 0 h 552914"/>
                <a:gd name="connsiteX0" fmla="*/ 118104 w 236208"/>
                <a:gd name="connsiteY0" fmla="*/ 0 h 552914"/>
                <a:gd name="connsiteX1" fmla="*/ 118104 w 236208"/>
                <a:gd name="connsiteY1" fmla="*/ 0 h 552914"/>
                <a:gd name="connsiteX2" fmla="*/ 236208 w 236208"/>
                <a:gd name="connsiteY2" fmla="*/ 118104 h 552914"/>
                <a:gd name="connsiteX3" fmla="*/ 236207 w 236208"/>
                <a:gd name="connsiteY3" fmla="*/ 552914 h 552914"/>
                <a:gd name="connsiteX4" fmla="*/ 236207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552914 h 552914"/>
                <a:gd name="connsiteX7" fmla="*/ 0 w 236208"/>
                <a:gd name="connsiteY7" fmla="*/ 118104 h 552914"/>
                <a:gd name="connsiteX8" fmla="*/ 209544 w 236208"/>
                <a:gd name="connsiteY8" fmla="*/ 91440 h 552914"/>
                <a:gd name="connsiteX0" fmla="*/ 118104 w 236208"/>
                <a:gd name="connsiteY0" fmla="*/ 0 h 552914"/>
                <a:gd name="connsiteX1" fmla="*/ 118104 w 236208"/>
                <a:gd name="connsiteY1" fmla="*/ 0 h 552914"/>
                <a:gd name="connsiteX2" fmla="*/ 236208 w 236208"/>
                <a:gd name="connsiteY2" fmla="*/ 118104 h 552914"/>
                <a:gd name="connsiteX3" fmla="*/ 236207 w 236208"/>
                <a:gd name="connsiteY3" fmla="*/ 552914 h 552914"/>
                <a:gd name="connsiteX4" fmla="*/ 236207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552914 h 552914"/>
                <a:gd name="connsiteX7" fmla="*/ 0 w 236208"/>
                <a:gd name="connsiteY7" fmla="*/ 118104 h 552914"/>
                <a:gd name="connsiteX0" fmla="*/ 118104 w 236208"/>
                <a:gd name="connsiteY0" fmla="*/ 0 h 552914"/>
                <a:gd name="connsiteX1" fmla="*/ 236208 w 236208"/>
                <a:gd name="connsiteY1" fmla="*/ 118104 h 552914"/>
                <a:gd name="connsiteX2" fmla="*/ 236207 w 236208"/>
                <a:gd name="connsiteY2" fmla="*/ 552914 h 552914"/>
                <a:gd name="connsiteX3" fmla="*/ 236207 w 236208"/>
                <a:gd name="connsiteY3" fmla="*/ 552914 h 552914"/>
                <a:gd name="connsiteX4" fmla="*/ 0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118104 h 552914"/>
                <a:gd name="connsiteX0" fmla="*/ 236208 w 236208"/>
                <a:gd name="connsiteY0" fmla="*/ 0 h 434810"/>
                <a:gd name="connsiteX1" fmla="*/ 236207 w 236208"/>
                <a:gd name="connsiteY1" fmla="*/ 434810 h 434810"/>
                <a:gd name="connsiteX2" fmla="*/ 236207 w 236208"/>
                <a:gd name="connsiteY2" fmla="*/ 434810 h 434810"/>
                <a:gd name="connsiteX3" fmla="*/ 0 w 236208"/>
                <a:gd name="connsiteY3" fmla="*/ 434810 h 434810"/>
                <a:gd name="connsiteX4" fmla="*/ 0 w 236208"/>
                <a:gd name="connsiteY4" fmla="*/ 434810 h 434810"/>
                <a:gd name="connsiteX5" fmla="*/ 0 w 236208"/>
                <a:gd name="connsiteY5" fmla="*/ 0 h 434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434810">
                  <a:moveTo>
                    <a:pt x="236208" y="0"/>
                  </a:moveTo>
                  <a:cubicBezTo>
                    <a:pt x="236208" y="144937"/>
                    <a:pt x="236207" y="289873"/>
                    <a:pt x="236207" y="434810"/>
                  </a:cubicBezTo>
                  <a:lnTo>
                    <a:pt x="236207" y="434810"/>
                  </a:lnTo>
                  <a:lnTo>
                    <a:pt x="0" y="434810"/>
                  </a:lnTo>
                  <a:lnTo>
                    <a:pt x="0" y="434810"/>
                  </a:lnTo>
                  <a:lnTo>
                    <a:pt x="0" y="0"/>
                  </a:lnTo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D281AC69-5CE7-4534-B6D1-34D31E69DDD3}"/>
                </a:ext>
              </a:extLst>
            </p:cNvPr>
            <p:cNvSpPr/>
            <p:nvPr/>
          </p:nvSpPr>
          <p:spPr>
            <a:xfrm rot="20700000">
              <a:off x="5522260" y="4545840"/>
              <a:ext cx="201319" cy="100660"/>
            </a:xfrm>
            <a:custGeom>
              <a:avLst/>
              <a:gdLst>
                <a:gd name="connsiteX0" fmla="*/ 1203203 w 2406406"/>
                <a:gd name="connsiteY0" fmla="*/ 0 h 1203203"/>
                <a:gd name="connsiteX1" fmla="*/ 2406406 w 2406406"/>
                <a:gd name="connsiteY1" fmla="*/ 1203203 h 1203203"/>
                <a:gd name="connsiteX2" fmla="*/ 1911480 w 2406406"/>
                <a:gd name="connsiteY2" fmla="*/ 1203203 h 1203203"/>
                <a:gd name="connsiteX3" fmla="*/ 1203203 w 2406406"/>
                <a:gd name="connsiteY3" fmla="*/ 494926 h 1203203"/>
                <a:gd name="connsiteX4" fmla="*/ 494926 w 2406406"/>
                <a:gd name="connsiteY4" fmla="*/ 1203203 h 1203203"/>
                <a:gd name="connsiteX5" fmla="*/ 0 w 2406406"/>
                <a:gd name="connsiteY5" fmla="*/ 1203203 h 1203203"/>
                <a:gd name="connsiteX6" fmla="*/ 1203203 w 2406406"/>
                <a:gd name="connsiteY6" fmla="*/ 0 h 120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6406" h="1203203">
                  <a:moveTo>
                    <a:pt x="1203203" y="0"/>
                  </a:moveTo>
                  <a:cubicBezTo>
                    <a:pt x="1867714" y="0"/>
                    <a:pt x="2406406" y="538692"/>
                    <a:pt x="2406406" y="1203203"/>
                  </a:cubicBezTo>
                  <a:lnTo>
                    <a:pt x="1911480" y="1203203"/>
                  </a:lnTo>
                  <a:cubicBezTo>
                    <a:pt x="1911480" y="812032"/>
                    <a:pt x="1594374" y="494926"/>
                    <a:pt x="1203203" y="494926"/>
                  </a:cubicBezTo>
                  <a:cubicBezTo>
                    <a:pt x="812032" y="494926"/>
                    <a:pt x="494926" y="812032"/>
                    <a:pt x="494926" y="1203203"/>
                  </a:cubicBezTo>
                  <a:lnTo>
                    <a:pt x="0" y="1203203"/>
                  </a:lnTo>
                  <a:cubicBezTo>
                    <a:pt x="0" y="538692"/>
                    <a:pt x="538692" y="0"/>
                    <a:pt x="12032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53FFFDD-ED08-43AC-8414-36D5786A2981}"/>
              </a:ext>
            </a:extLst>
          </p:cNvPr>
          <p:cNvGrpSpPr/>
          <p:nvPr/>
        </p:nvGrpSpPr>
        <p:grpSpPr>
          <a:xfrm>
            <a:off x="4351974" y="3798133"/>
            <a:ext cx="1163740" cy="2653146"/>
            <a:chOff x="6820576" y="3830462"/>
            <a:chExt cx="1439994" cy="3282962"/>
          </a:xfrm>
        </p:grpSpPr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8036EDF7-7A21-4232-8FB7-1FA41C71E88E}"/>
                </a:ext>
              </a:extLst>
            </p:cNvPr>
            <p:cNvSpPr/>
            <p:nvPr/>
          </p:nvSpPr>
          <p:spPr>
            <a:xfrm rot="3714620">
              <a:off x="7234835" y="5430067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C36BD8D7-6E76-465C-8E22-9DE6CC65BE74}"/>
                </a:ext>
              </a:extLst>
            </p:cNvPr>
            <p:cNvSpPr/>
            <p:nvPr/>
          </p:nvSpPr>
          <p:spPr>
            <a:xfrm rot="1014620">
              <a:off x="7397662" y="5319750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台形 34">
              <a:extLst>
                <a:ext uri="{FF2B5EF4-FFF2-40B4-BE49-F238E27FC236}">
                  <a16:creationId xmlns:a16="http://schemas.microsoft.com/office/drawing/2014/main" id="{FD3B5912-05CC-4031-8FCE-28914A141CC1}"/>
                </a:ext>
              </a:extLst>
            </p:cNvPr>
            <p:cNvSpPr/>
            <p:nvPr/>
          </p:nvSpPr>
          <p:spPr>
            <a:xfrm rot="10800000">
              <a:off x="7836408" y="6401436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1ADCACCA-2214-41D8-8408-7A9904AA84C7}"/>
                </a:ext>
              </a:extLst>
            </p:cNvPr>
            <p:cNvSpPr/>
            <p:nvPr/>
          </p:nvSpPr>
          <p:spPr>
            <a:xfrm>
              <a:off x="7677074" y="690137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台形 36">
              <a:extLst>
                <a:ext uri="{FF2B5EF4-FFF2-40B4-BE49-F238E27FC236}">
                  <a16:creationId xmlns:a16="http://schemas.microsoft.com/office/drawing/2014/main" id="{F0353917-C163-4DF3-B450-EAAE54F8A143}"/>
                </a:ext>
              </a:extLst>
            </p:cNvPr>
            <p:cNvSpPr/>
            <p:nvPr/>
          </p:nvSpPr>
          <p:spPr>
            <a:xfrm rot="10800000">
              <a:off x="7905102" y="644119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1CDC531D-3194-44EB-B6C2-FB3C7C0523FD}"/>
                </a:ext>
              </a:extLst>
            </p:cNvPr>
            <p:cNvSpPr/>
            <p:nvPr/>
          </p:nvSpPr>
          <p:spPr>
            <a:xfrm>
              <a:off x="7745769" y="6941135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台形 38">
              <a:extLst>
                <a:ext uri="{FF2B5EF4-FFF2-40B4-BE49-F238E27FC236}">
                  <a16:creationId xmlns:a16="http://schemas.microsoft.com/office/drawing/2014/main" id="{6DC6DD3D-3BB9-46CB-B2BC-F131930EB6E9}"/>
                </a:ext>
              </a:extLst>
            </p:cNvPr>
            <p:cNvSpPr/>
            <p:nvPr/>
          </p:nvSpPr>
          <p:spPr>
            <a:xfrm rot="10800000">
              <a:off x="7714279" y="6014081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台形 39">
              <a:extLst>
                <a:ext uri="{FF2B5EF4-FFF2-40B4-BE49-F238E27FC236}">
                  <a16:creationId xmlns:a16="http://schemas.microsoft.com/office/drawing/2014/main" id="{79FDFC06-AEA0-4D91-93FC-C9722CBBA0E4}"/>
                </a:ext>
              </a:extLst>
            </p:cNvPr>
            <p:cNvSpPr/>
            <p:nvPr/>
          </p:nvSpPr>
          <p:spPr>
            <a:xfrm rot="10800000">
              <a:off x="7785717" y="6052181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1D3C2EE3-311B-4E5A-A3ED-AE12821C5ABB}"/>
                </a:ext>
              </a:extLst>
            </p:cNvPr>
            <p:cNvSpPr/>
            <p:nvPr/>
          </p:nvSpPr>
          <p:spPr>
            <a:xfrm rot="20814620">
              <a:off x="7005232" y="3830462"/>
              <a:ext cx="1190404" cy="1040505"/>
            </a:xfrm>
            <a:custGeom>
              <a:avLst/>
              <a:gdLst>
                <a:gd name="connsiteX0" fmla="*/ 518797 w 1301563"/>
                <a:gd name="connsiteY0" fmla="*/ 0 h 1095292"/>
                <a:gd name="connsiteX1" fmla="*/ 720737 w 1301563"/>
                <a:gd name="connsiteY1" fmla="*/ 40494 h 1095292"/>
                <a:gd name="connsiteX2" fmla="*/ 768335 w 1301563"/>
                <a:gd name="connsiteY2" fmla="*/ 66155 h 1095292"/>
                <a:gd name="connsiteX3" fmla="*/ 782766 w 1301563"/>
                <a:gd name="connsiteY3" fmla="*/ 64710 h 1095292"/>
                <a:gd name="connsiteX4" fmla="*/ 1301563 w 1301563"/>
                <a:gd name="connsiteY4" fmla="*/ 580001 h 1095292"/>
                <a:gd name="connsiteX5" fmla="*/ 782766 w 1301563"/>
                <a:gd name="connsiteY5" fmla="*/ 1095292 h 1095292"/>
                <a:gd name="connsiteX6" fmla="*/ 580827 w 1301563"/>
                <a:gd name="connsiteY6" fmla="*/ 1054798 h 1095292"/>
                <a:gd name="connsiteX7" fmla="*/ 533229 w 1301563"/>
                <a:gd name="connsiteY7" fmla="*/ 1029137 h 1095292"/>
                <a:gd name="connsiteX8" fmla="*/ 518797 w 1301563"/>
                <a:gd name="connsiteY8" fmla="*/ 1030582 h 1095292"/>
                <a:gd name="connsiteX9" fmla="*/ 0 w 1301563"/>
                <a:gd name="connsiteY9" fmla="*/ 515291 h 1095292"/>
                <a:gd name="connsiteX10" fmla="*/ 518797 w 1301563"/>
                <a:gd name="connsiteY10" fmla="*/ 0 h 1095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1563" h="1095292">
                  <a:moveTo>
                    <a:pt x="518797" y="0"/>
                  </a:moveTo>
                  <a:cubicBezTo>
                    <a:pt x="590428" y="0"/>
                    <a:pt x="658669" y="14419"/>
                    <a:pt x="720737" y="40494"/>
                  </a:cubicBezTo>
                  <a:lnTo>
                    <a:pt x="768335" y="66155"/>
                  </a:lnTo>
                  <a:lnTo>
                    <a:pt x="782766" y="64710"/>
                  </a:lnTo>
                  <a:cubicBezTo>
                    <a:pt x="1069290" y="64710"/>
                    <a:pt x="1301563" y="295414"/>
                    <a:pt x="1301563" y="580001"/>
                  </a:cubicBezTo>
                  <a:cubicBezTo>
                    <a:pt x="1301563" y="864588"/>
                    <a:pt x="1069290" y="1095292"/>
                    <a:pt x="782766" y="1095292"/>
                  </a:cubicBezTo>
                  <a:cubicBezTo>
                    <a:pt x="711135" y="1095292"/>
                    <a:pt x="642895" y="1080873"/>
                    <a:pt x="580827" y="1054798"/>
                  </a:cubicBezTo>
                  <a:lnTo>
                    <a:pt x="533229" y="1029137"/>
                  </a:lnTo>
                  <a:lnTo>
                    <a:pt x="518797" y="1030582"/>
                  </a:lnTo>
                  <a:cubicBezTo>
                    <a:pt x="232273" y="1030582"/>
                    <a:pt x="0" y="799878"/>
                    <a:pt x="0" y="515291"/>
                  </a:cubicBezTo>
                  <a:cubicBezTo>
                    <a:pt x="0" y="230704"/>
                    <a:pt x="232273" y="0"/>
                    <a:pt x="51879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楕円 1">
              <a:extLst>
                <a:ext uri="{FF2B5EF4-FFF2-40B4-BE49-F238E27FC236}">
                  <a16:creationId xmlns:a16="http://schemas.microsoft.com/office/drawing/2014/main" id="{93F6D5B7-7124-42E3-B797-422761987B2D}"/>
                </a:ext>
              </a:extLst>
            </p:cNvPr>
            <p:cNvSpPr/>
            <p:nvPr/>
          </p:nvSpPr>
          <p:spPr>
            <a:xfrm rot="20814620">
              <a:off x="7016928" y="4677810"/>
              <a:ext cx="187375" cy="239746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  <a:gd name="connsiteX0" fmla="*/ 0 w 201449"/>
                <a:gd name="connsiteY0" fmla="*/ 206110 h 246667"/>
                <a:gd name="connsiteX1" fmla="*/ 163513 w 201449"/>
                <a:gd name="connsiteY1" fmla="*/ 13 h 246667"/>
                <a:gd name="connsiteX2" fmla="*/ 188913 w 201449"/>
                <a:gd name="connsiteY2" fmla="*/ 215357 h 246667"/>
                <a:gd name="connsiteX3" fmla="*/ 0 w 201449"/>
                <a:gd name="connsiteY3" fmla="*/ 206110 h 246667"/>
                <a:gd name="connsiteX0" fmla="*/ 0 w 187375"/>
                <a:gd name="connsiteY0" fmla="*/ 193478 h 239746"/>
                <a:gd name="connsiteX1" fmla="*/ 150813 w 187375"/>
                <a:gd name="connsiteY1" fmla="*/ 81 h 239746"/>
                <a:gd name="connsiteX2" fmla="*/ 176213 w 187375"/>
                <a:gd name="connsiteY2" fmla="*/ 215425 h 239746"/>
                <a:gd name="connsiteX3" fmla="*/ 0 w 187375"/>
                <a:gd name="connsiteY3" fmla="*/ 193478 h 239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75" h="239746">
                  <a:moveTo>
                    <a:pt x="0" y="193478"/>
                  </a:moveTo>
                  <a:cubicBezTo>
                    <a:pt x="59267" y="116312"/>
                    <a:pt x="121444" y="-3577"/>
                    <a:pt x="150813" y="81"/>
                  </a:cubicBezTo>
                  <a:cubicBezTo>
                    <a:pt x="180182" y="3739"/>
                    <a:pt x="201348" y="183192"/>
                    <a:pt x="176213" y="215425"/>
                  </a:cubicBezTo>
                  <a:cubicBezTo>
                    <a:pt x="151078" y="247658"/>
                    <a:pt x="20108" y="254769"/>
                    <a:pt x="0" y="19347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台形 42">
              <a:extLst>
                <a:ext uri="{FF2B5EF4-FFF2-40B4-BE49-F238E27FC236}">
                  <a16:creationId xmlns:a16="http://schemas.microsoft.com/office/drawing/2014/main" id="{D7172C7E-7CD0-4933-8850-91107E3EBAD9}"/>
                </a:ext>
              </a:extLst>
            </p:cNvPr>
            <p:cNvSpPr/>
            <p:nvPr/>
          </p:nvSpPr>
          <p:spPr>
            <a:xfrm rot="20814620">
              <a:off x="7636758" y="499992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四角形: 角を丸くする 43">
              <a:extLst>
                <a:ext uri="{FF2B5EF4-FFF2-40B4-BE49-F238E27FC236}">
                  <a16:creationId xmlns:a16="http://schemas.microsoft.com/office/drawing/2014/main" id="{24B57E46-395B-4471-9EF3-44689FD9CD59}"/>
                </a:ext>
              </a:extLst>
            </p:cNvPr>
            <p:cNvSpPr/>
            <p:nvPr/>
          </p:nvSpPr>
          <p:spPr>
            <a:xfrm rot="20814620">
              <a:off x="7046674" y="3945268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四角形: 上の 2 つの角を丸める 155">
              <a:extLst>
                <a:ext uri="{FF2B5EF4-FFF2-40B4-BE49-F238E27FC236}">
                  <a16:creationId xmlns:a16="http://schemas.microsoft.com/office/drawing/2014/main" id="{A99CC7C6-602C-44C2-B399-35B01F1855D3}"/>
                </a:ext>
              </a:extLst>
            </p:cNvPr>
            <p:cNvSpPr/>
            <p:nvPr/>
          </p:nvSpPr>
          <p:spPr>
            <a:xfrm rot="20814620">
              <a:off x="7608523" y="5206408"/>
              <a:ext cx="520430" cy="956363"/>
            </a:xfrm>
            <a:custGeom>
              <a:avLst/>
              <a:gdLst>
                <a:gd name="connsiteX0" fmla="*/ 228486 w 517944"/>
                <a:gd name="connsiteY0" fmla="*/ 0 h 840881"/>
                <a:gd name="connsiteX1" fmla="*/ 289458 w 517944"/>
                <a:gd name="connsiteY1" fmla="*/ 0 h 840881"/>
                <a:gd name="connsiteX2" fmla="*/ 517944 w 517944"/>
                <a:gd name="connsiteY2" fmla="*/ 228486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28486 h 840881"/>
                <a:gd name="connsiteX8" fmla="*/ 228486 w 517944"/>
                <a:gd name="connsiteY8" fmla="*/ 0 h 840881"/>
                <a:gd name="connsiteX0" fmla="*/ 228486 w 520969"/>
                <a:gd name="connsiteY0" fmla="*/ 0 h 954044"/>
                <a:gd name="connsiteX1" fmla="*/ 289458 w 520969"/>
                <a:gd name="connsiteY1" fmla="*/ 0 h 954044"/>
                <a:gd name="connsiteX2" fmla="*/ 517944 w 520969"/>
                <a:gd name="connsiteY2" fmla="*/ 228486 h 954044"/>
                <a:gd name="connsiteX3" fmla="*/ 517944 w 520969"/>
                <a:gd name="connsiteY3" fmla="*/ 840881 h 954044"/>
                <a:gd name="connsiteX4" fmla="*/ 520969 w 520969"/>
                <a:gd name="connsiteY4" fmla="*/ 954044 h 954044"/>
                <a:gd name="connsiteX5" fmla="*/ 0 w 520969"/>
                <a:gd name="connsiteY5" fmla="*/ 840881 h 954044"/>
                <a:gd name="connsiteX6" fmla="*/ 0 w 520969"/>
                <a:gd name="connsiteY6" fmla="*/ 840881 h 954044"/>
                <a:gd name="connsiteX7" fmla="*/ 0 w 520969"/>
                <a:gd name="connsiteY7" fmla="*/ 228486 h 954044"/>
                <a:gd name="connsiteX8" fmla="*/ 228486 w 520969"/>
                <a:gd name="connsiteY8" fmla="*/ 0 h 954044"/>
                <a:gd name="connsiteX0" fmla="*/ 228486 w 520969"/>
                <a:gd name="connsiteY0" fmla="*/ 0 h 954044"/>
                <a:gd name="connsiteX1" fmla="*/ 289458 w 520969"/>
                <a:gd name="connsiteY1" fmla="*/ 0 h 954044"/>
                <a:gd name="connsiteX2" fmla="*/ 517944 w 520969"/>
                <a:gd name="connsiteY2" fmla="*/ 228486 h 954044"/>
                <a:gd name="connsiteX3" fmla="*/ 520969 w 520969"/>
                <a:gd name="connsiteY3" fmla="*/ 954044 h 954044"/>
                <a:gd name="connsiteX4" fmla="*/ 0 w 520969"/>
                <a:gd name="connsiteY4" fmla="*/ 840881 h 954044"/>
                <a:gd name="connsiteX5" fmla="*/ 0 w 520969"/>
                <a:gd name="connsiteY5" fmla="*/ 840881 h 954044"/>
                <a:gd name="connsiteX6" fmla="*/ 0 w 520969"/>
                <a:gd name="connsiteY6" fmla="*/ 228486 h 954044"/>
                <a:gd name="connsiteX7" fmla="*/ 228486 w 520969"/>
                <a:gd name="connsiteY7" fmla="*/ 0 h 954044"/>
                <a:gd name="connsiteX0" fmla="*/ 228486 w 520969"/>
                <a:gd name="connsiteY0" fmla="*/ 0 h 954044"/>
                <a:gd name="connsiteX1" fmla="*/ 289458 w 520969"/>
                <a:gd name="connsiteY1" fmla="*/ 0 h 954044"/>
                <a:gd name="connsiteX2" fmla="*/ 517944 w 520969"/>
                <a:gd name="connsiteY2" fmla="*/ 228486 h 954044"/>
                <a:gd name="connsiteX3" fmla="*/ 520969 w 520969"/>
                <a:gd name="connsiteY3" fmla="*/ 954044 h 954044"/>
                <a:gd name="connsiteX4" fmla="*/ 0 w 520969"/>
                <a:gd name="connsiteY4" fmla="*/ 840881 h 954044"/>
                <a:gd name="connsiteX5" fmla="*/ 0 w 520969"/>
                <a:gd name="connsiteY5" fmla="*/ 840881 h 954044"/>
                <a:gd name="connsiteX6" fmla="*/ 0 w 520969"/>
                <a:gd name="connsiteY6" fmla="*/ 228486 h 954044"/>
                <a:gd name="connsiteX7" fmla="*/ 228486 w 520969"/>
                <a:gd name="connsiteY7" fmla="*/ 0 h 954044"/>
                <a:gd name="connsiteX0" fmla="*/ 228486 w 520430"/>
                <a:gd name="connsiteY0" fmla="*/ 0 h 956363"/>
                <a:gd name="connsiteX1" fmla="*/ 289458 w 520430"/>
                <a:gd name="connsiteY1" fmla="*/ 0 h 956363"/>
                <a:gd name="connsiteX2" fmla="*/ 517944 w 520430"/>
                <a:gd name="connsiteY2" fmla="*/ 228486 h 956363"/>
                <a:gd name="connsiteX3" fmla="*/ 520430 w 520430"/>
                <a:gd name="connsiteY3" fmla="*/ 956363 h 956363"/>
                <a:gd name="connsiteX4" fmla="*/ 0 w 520430"/>
                <a:gd name="connsiteY4" fmla="*/ 840881 h 956363"/>
                <a:gd name="connsiteX5" fmla="*/ 0 w 520430"/>
                <a:gd name="connsiteY5" fmla="*/ 840881 h 956363"/>
                <a:gd name="connsiteX6" fmla="*/ 0 w 520430"/>
                <a:gd name="connsiteY6" fmla="*/ 228486 h 956363"/>
                <a:gd name="connsiteX7" fmla="*/ 228486 w 520430"/>
                <a:gd name="connsiteY7" fmla="*/ 0 h 956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0430" h="956363">
                  <a:moveTo>
                    <a:pt x="228486" y="0"/>
                  </a:moveTo>
                  <a:lnTo>
                    <a:pt x="289458" y="0"/>
                  </a:lnTo>
                  <a:cubicBezTo>
                    <a:pt x="415647" y="0"/>
                    <a:pt x="517944" y="102297"/>
                    <a:pt x="517944" y="228486"/>
                  </a:cubicBezTo>
                  <a:cubicBezTo>
                    <a:pt x="518952" y="470339"/>
                    <a:pt x="519422" y="714510"/>
                    <a:pt x="520430" y="956363"/>
                  </a:cubicBezTo>
                  <a:lnTo>
                    <a:pt x="0" y="840881"/>
                  </a:lnTo>
                  <a:lnTo>
                    <a:pt x="0" y="840881"/>
                  </a:lnTo>
                  <a:lnTo>
                    <a:pt x="0" y="228486"/>
                  </a:lnTo>
                  <a:cubicBezTo>
                    <a:pt x="0" y="102297"/>
                    <a:pt x="102297" y="0"/>
                    <a:pt x="228486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BC381F5A-36A6-47F8-9437-0E24A5E9A30A}"/>
                </a:ext>
              </a:extLst>
            </p:cNvPr>
            <p:cNvSpPr/>
            <p:nvPr/>
          </p:nvSpPr>
          <p:spPr>
            <a:xfrm rot="19914620">
              <a:off x="7525938" y="5228806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楕円 14">
              <a:extLst>
                <a:ext uri="{FF2B5EF4-FFF2-40B4-BE49-F238E27FC236}">
                  <a16:creationId xmlns:a16="http://schemas.microsoft.com/office/drawing/2014/main" id="{E599077C-C1FA-45F4-B4FF-0ED16996423A}"/>
                </a:ext>
              </a:extLst>
            </p:cNvPr>
            <p:cNvSpPr/>
            <p:nvPr/>
          </p:nvSpPr>
          <p:spPr>
            <a:xfrm rot="19914620">
              <a:off x="7275573" y="4874137"/>
              <a:ext cx="155112" cy="194632"/>
            </a:xfrm>
            <a:custGeom>
              <a:avLst/>
              <a:gdLst>
                <a:gd name="connsiteX0" fmla="*/ 0 w 1157287"/>
                <a:gd name="connsiteY0" fmla="*/ 148586 h 297172"/>
                <a:gd name="connsiteX1" fmla="*/ 578644 w 1157287"/>
                <a:gd name="connsiteY1" fmla="*/ 0 h 297172"/>
                <a:gd name="connsiteX2" fmla="*/ 1157288 w 1157287"/>
                <a:gd name="connsiteY2" fmla="*/ 148586 h 297172"/>
                <a:gd name="connsiteX3" fmla="*/ 578644 w 1157287"/>
                <a:gd name="connsiteY3" fmla="*/ 297172 h 297172"/>
                <a:gd name="connsiteX4" fmla="*/ 0 w 1157287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759134"/>
                <a:gd name="connsiteX1" fmla="*/ 578644 w 1157288"/>
                <a:gd name="connsiteY1" fmla="*/ 0 h 759134"/>
                <a:gd name="connsiteX2" fmla="*/ 1157288 w 1157288"/>
                <a:gd name="connsiteY2" fmla="*/ 148586 h 759134"/>
                <a:gd name="connsiteX3" fmla="*/ 588169 w 1157288"/>
                <a:gd name="connsiteY3" fmla="*/ 759134 h 759134"/>
                <a:gd name="connsiteX4" fmla="*/ 0 w 1157288"/>
                <a:gd name="connsiteY4" fmla="*/ 148586 h 759134"/>
                <a:gd name="connsiteX0" fmla="*/ 0 w 1157288"/>
                <a:gd name="connsiteY0" fmla="*/ 99450 h 709998"/>
                <a:gd name="connsiteX1" fmla="*/ 567787 w 1157288"/>
                <a:gd name="connsiteY1" fmla="*/ 0 h 709998"/>
                <a:gd name="connsiteX2" fmla="*/ 1157288 w 1157288"/>
                <a:gd name="connsiteY2" fmla="*/ 99450 h 709998"/>
                <a:gd name="connsiteX3" fmla="*/ 588169 w 1157288"/>
                <a:gd name="connsiteY3" fmla="*/ 709998 h 709998"/>
                <a:gd name="connsiteX4" fmla="*/ 0 w 1157288"/>
                <a:gd name="connsiteY4" fmla="*/ 99450 h 70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7288" h="709998">
                  <a:moveTo>
                    <a:pt x="0" y="99450"/>
                  </a:moveTo>
                  <a:cubicBezTo>
                    <a:pt x="0" y="17388"/>
                    <a:pt x="248211" y="0"/>
                    <a:pt x="567787" y="0"/>
                  </a:cubicBezTo>
                  <a:cubicBezTo>
                    <a:pt x="887363" y="0"/>
                    <a:pt x="1157288" y="17388"/>
                    <a:pt x="1157288" y="99450"/>
                  </a:cubicBezTo>
                  <a:cubicBezTo>
                    <a:pt x="1157288" y="181512"/>
                    <a:pt x="907745" y="709998"/>
                    <a:pt x="588169" y="709998"/>
                  </a:cubicBezTo>
                  <a:cubicBezTo>
                    <a:pt x="268593" y="709998"/>
                    <a:pt x="0" y="181512"/>
                    <a:pt x="0" y="9945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19645E23-9863-4F38-92F2-D6868A66385B}"/>
                </a:ext>
              </a:extLst>
            </p:cNvPr>
            <p:cNvSpPr/>
            <p:nvPr/>
          </p:nvSpPr>
          <p:spPr>
            <a:xfrm rot="19914620">
              <a:off x="7306665" y="4882214"/>
              <a:ext cx="126041" cy="178776"/>
            </a:xfrm>
            <a:custGeom>
              <a:avLst/>
              <a:gdLst>
                <a:gd name="connsiteX0" fmla="*/ 397621 w 412439"/>
                <a:gd name="connsiteY0" fmla="*/ 0 h 505684"/>
                <a:gd name="connsiteX1" fmla="*/ 407079 w 412439"/>
                <a:gd name="connsiteY1" fmla="*/ 10682 h 505684"/>
                <a:gd name="connsiteX2" fmla="*/ 412439 w 412439"/>
                <a:gd name="connsiteY2" fmla="*/ 32265 h 505684"/>
                <a:gd name="connsiteX3" fmla="*/ 162833 w 412439"/>
                <a:gd name="connsiteY3" fmla="*/ 505684 h 505684"/>
                <a:gd name="connsiteX4" fmla="*/ 19619 w 412439"/>
                <a:gd name="connsiteY4" fmla="*/ 372669 h 505684"/>
                <a:gd name="connsiteX5" fmla="*/ 0 w 412439"/>
                <a:gd name="connsiteY5" fmla="*/ 331804 h 505684"/>
                <a:gd name="connsiteX6" fmla="*/ 21714 w 412439"/>
                <a:gd name="connsiteY6" fmla="*/ 289326 h 505684"/>
                <a:gd name="connsiteX7" fmla="*/ 133409 w 412439"/>
                <a:gd name="connsiteY7" fmla="*/ 151244 h 505684"/>
                <a:gd name="connsiteX8" fmla="*/ 351028 w 412439"/>
                <a:gd name="connsiteY8" fmla="*/ 12954 h 505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439" h="505684">
                  <a:moveTo>
                    <a:pt x="397621" y="0"/>
                  </a:moveTo>
                  <a:lnTo>
                    <a:pt x="407079" y="10682"/>
                  </a:lnTo>
                  <a:cubicBezTo>
                    <a:pt x="410589" y="17141"/>
                    <a:pt x="412439" y="24311"/>
                    <a:pt x="412439" y="32265"/>
                  </a:cubicBezTo>
                  <a:cubicBezTo>
                    <a:pt x="412439" y="95896"/>
                    <a:pt x="302994" y="505684"/>
                    <a:pt x="162833" y="505684"/>
                  </a:cubicBezTo>
                  <a:cubicBezTo>
                    <a:pt x="110273" y="505684"/>
                    <a:pt x="60857" y="448058"/>
                    <a:pt x="19619" y="372669"/>
                  </a:cubicBezTo>
                  <a:lnTo>
                    <a:pt x="0" y="331804"/>
                  </a:lnTo>
                  <a:lnTo>
                    <a:pt x="21714" y="289326"/>
                  </a:lnTo>
                  <a:cubicBezTo>
                    <a:pt x="50713" y="241286"/>
                    <a:pt x="88170" y="194323"/>
                    <a:pt x="133409" y="151244"/>
                  </a:cubicBezTo>
                  <a:cubicBezTo>
                    <a:pt x="201267" y="86626"/>
                    <a:pt x="276999" y="39924"/>
                    <a:pt x="351028" y="12954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月 48">
              <a:extLst>
                <a:ext uri="{FF2B5EF4-FFF2-40B4-BE49-F238E27FC236}">
                  <a16:creationId xmlns:a16="http://schemas.microsoft.com/office/drawing/2014/main" id="{13FA5458-B3D0-4814-A427-C21708AD94C4}"/>
                </a:ext>
              </a:extLst>
            </p:cNvPr>
            <p:cNvSpPr/>
            <p:nvPr/>
          </p:nvSpPr>
          <p:spPr>
            <a:xfrm rot="4614620">
              <a:off x="7165549" y="4315011"/>
              <a:ext cx="45719" cy="229300"/>
            </a:xfrm>
            <a:prstGeom prst="moon">
              <a:avLst>
                <a:gd name="adj" fmla="val 55057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AD080E76-6156-4CAB-8B4F-3597EE8A66CD}"/>
                </a:ext>
              </a:extLst>
            </p:cNvPr>
            <p:cNvSpPr/>
            <p:nvPr/>
          </p:nvSpPr>
          <p:spPr>
            <a:xfrm rot="14389568">
              <a:off x="7190596" y="4441365"/>
              <a:ext cx="86690" cy="241892"/>
            </a:xfrm>
            <a:custGeom>
              <a:avLst/>
              <a:gdLst>
                <a:gd name="connsiteX0" fmla="*/ 45719 w 86690"/>
                <a:gd name="connsiteY0" fmla="*/ 229300 h 241892"/>
                <a:gd name="connsiteX1" fmla="*/ 0 w 86690"/>
                <a:gd name="connsiteY1" fmla="*/ 114650 h 241892"/>
                <a:gd name="connsiteX2" fmla="*/ 45719 w 86690"/>
                <a:gd name="connsiteY2" fmla="*/ 0 h 241892"/>
                <a:gd name="connsiteX3" fmla="*/ 25172 w 86690"/>
                <a:gd name="connsiteY3" fmla="*/ 114650 h 241892"/>
                <a:gd name="connsiteX4" fmla="*/ 45719 w 86690"/>
                <a:gd name="connsiteY4" fmla="*/ 229300 h 241892"/>
                <a:gd name="connsiteX5" fmla="*/ 86690 w 86690"/>
                <a:gd name="connsiteY5" fmla="*/ 241892 h 241892"/>
                <a:gd name="connsiteX6" fmla="*/ 40971 w 86690"/>
                <a:gd name="connsiteY6" fmla="*/ 127242 h 241892"/>
                <a:gd name="connsiteX7" fmla="*/ 86690 w 86690"/>
                <a:gd name="connsiteY7" fmla="*/ 12592 h 241892"/>
                <a:gd name="connsiteX8" fmla="*/ 66143 w 86690"/>
                <a:gd name="connsiteY8" fmla="*/ 127242 h 241892"/>
                <a:gd name="connsiteX9" fmla="*/ 86690 w 86690"/>
                <a:gd name="connsiteY9" fmla="*/ 241892 h 241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6690" h="241892">
                  <a:moveTo>
                    <a:pt x="45719" y="229300"/>
                  </a:moveTo>
                  <a:cubicBezTo>
                    <a:pt x="20469" y="229300"/>
                    <a:pt x="0" y="177969"/>
                    <a:pt x="0" y="114650"/>
                  </a:cubicBezTo>
                  <a:cubicBezTo>
                    <a:pt x="0" y="51331"/>
                    <a:pt x="20469" y="0"/>
                    <a:pt x="45719" y="0"/>
                  </a:cubicBezTo>
                  <a:cubicBezTo>
                    <a:pt x="32650" y="29096"/>
                    <a:pt x="25172" y="70825"/>
                    <a:pt x="25172" y="114650"/>
                  </a:cubicBezTo>
                  <a:cubicBezTo>
                    <a:pt x="25172" y="158475"/>
                    <a:pt x="32651" y="200204"/>
                    <a:pt x="45719" y="229300"/>
                  </a:cubicBezTo>
                  <a:close/>
                  <a:moveTo>
                    <a:pt x="86690" y="241892"/>
                  </a:moveTo>
                  <a:cubicBezTo>
                    <a:pt x="61440" y="241892"/>
                    <a:pt x="40971" y="190561"/>
                    <a:pt x="40971" y="127242"/>
                  </a:cubicBezTo>
                  <a:cubicBezTo>
                    <a:pt x="40971" y="63923"/>
                    <a:pt x="61440" y="12592"/>
                    <a:pt x="86690" y="12592"/>
                  </a:cubicBezTo>
                  <a:cubicBezTo>
                    <a:pt x="73621" y="41688"/>
                    <a:pt x="66143" y="83417"/>
                    <a:pt x="66143" y="127242"/>
                  </a:cubicBezTo>
                  <a:cubicBezTo>
                    <a:pt x="66143" y="171067"/>
                    <a:pt x="73622" y="212796"/>
                    <a:pt x="86690" y="24189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6DB0BEBF-6EFD-49F3-B7F8-48A28619BC9D}"/>
                </a:ext>
              </a:extLst>
            </p:cNvPr>
            <p:cNvSpPr/>
            <p:nvPr/>
          </p:nvSpPr>
          <p:spPr>
            <a:xfrm rot="20814620">
              <a:off x="7112753" y="4491367"/>
              <a:ext cx="184756" cy="27500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75B847FF-4D0D-49DC-9E5D-D59BB9A14677}"/>
                </a:ext>
              </a:extLst>
            </p:cNvPr>
            <p:cNvSpPr/>
            <p:nvPr/>
          </p:nvSpPr>
          <p:spPr>
            <a:xfrm rot="10477662">
              <a:off x="7557955" y="4008665"/>
              <a:ext cx="702615" cy="1158480"/>
            </a:xfrm>
            <a:custGeom>
              <a:avLst/>
              <a:gdLst>
                <a:gd name="connsiteX0" fmla="*/ 537547 w 537547"/>
                <a:gd name="connsiteY0" fmla="*/ 1159848 h 1159848"/>
                <a:gd name="connsiteX1" fmla="*/ 444695 w 537547"/>
                <a:gd name="connsiteY1" fmla="*/ 1060806 h 1159848"/>
                <a:gd name="connsiteX2" fmla="*/ 438340 w 537547"/>
                <a:gd name="connsiteY2" fmla="*/ 1042497 h 1159848"/>
                <a:gd name="connsiteX3" fmla="*/ 444678 w 537547"/>
                <a:gd name="connsiteY3" fmla="*/ 1159848 h 1159848"/>
                <a:gd name="connsiteX4" fmla="*/ 351826 w 537547"/>
                <a:gd name="connsiteY4" fmla="*/ 1060806 h 1159848"/>
                <a:gd name="connsiteX5" fmla="*/ 345471 w 537547"/>
                <a:gd name="connsiteY5" fmla="*/ 1042497 h 1159848"/>
                <a:gd name="connsiteX6" fmla="*/ 351809 w 537547"/>
                <a:gd name="connsiteY6" fmla="*/ 1159848 h 1159848"/>
                <a:gd name="connsiteX7" fmla="*/ 287166 w 537547"/>
                <a:gd name="connsiteY7" fmla="*/ 1114275 h 1159848"/>
                <a:gd name="connsiteX8" fmla="*/ 252008 w 537547"/>
                <a:gd name="connsiteY8" fmla="*/ 1031498 h 1159848"/>
                <a:gd name="connsiteX9" fmla="*/ 258940 w 537547"/>
                <a:gd name="connsiteY9" fmla="*/ 1159848 h 1159848"/>
                <a:gd name="connsiteX10" fmla="*/ 194297 w 537547"/>
                <a:gd name="connsiteY10" fmla="*/ 1114275 h 1159848"/>
                <a:gd name="connsiteX11" fmla="*/ 159140 w 537547"/>
                <a:gd name="connsiteY11" fmla="*/ 1031501 h 1159848"/>
                <a:gd name="connsiteX12" fmla="*/ 166072 w 537547"/>
                <a:gd name="connsiteY12" fmla="*/ 1159848 h 1159848"/>
                <a:gd name="connsiteX13" fmla="*/ 0 w 537547"/>
                <a:gd name="connsiteY13" fmla="*/ 579924 h 1159848"/>
                <a:gd name="connsiteX14" fmla="*/ 166072 w 537547"/>
                <a:gd name="connsiteY14" fmla="*/ 0 h 1159848"/>
                <a:gd name="connsiteX15" fmla="*/ 159140 w 537547"/>
                <a:gd name="connsiteY15" fmla="*/ 128347 h 1159848"/>
                <a:gd name="connsiteX16" fmla="*/ 194297 w 537547"/>
                <a:gd name="connsiteY16" fmla="*/ 45573 h 1159848"/>
                <a:gd name="connsiteX17" fmla="*/ 258940 w 537547"/>
                <a:gd name="connsiteY17" fmla="*/ 0 h 1159848"/>
                <a:gd name="connsiteX18" fmla="*/ 252008 w 537547"/>
                <a:gd name="connsiteY18" fmla="*/ 128350 h 1159848"/>
                <a:gd name="connsiteX19" fmla="*/ 287166 w 537547"/>
                <a:gd name="connsiteY19" fmla="*/ 45573 h 1159848"/>
                <a:gd name="connsiteX20" fmla="*/ 351809 w 537547"/>
                <a:gd name="connsiteY20" fmla="*/ 0 h 1159848"/>
                <a:gd name="connsiteX21" fmla="*/ 345471 w 537547"/>
                <a:gd name="connsiteY21" fmla="*/ 117352 h 1159848"/>
                <a:gd name="connsiteX22" fmla="*/ 351826 w 537547"/>
                <a:gd name="connsiteY22" fmla="*/ 99042 h 1159848"/>
                <a:gd name="connsiteX23" fmla="*/ 444678 w 537547"/>
                <a:gd name="connsiteY23" fmla="*/ 0 h 1159848"/>
                <a:gd name="connsiteX24" fmla="*/ 438340 w 537547"/>
                <a:gd name="connsiteY24" fmla="*/ 117352 h 1159848"/>
                <a:gd name="connsiteX25" fmla="*/ 444695 w 537547"/>
                <a:gd name="connsiteY25" fmla="*/ 99042 h 1159848"/>
                <a:gd name="connsiteX26" fmla="*/ 537547 w 537547"/>
                <a:gd name="connsiteY26" fmla="*/ 0 h 1159848"/>
                <a:gd name="connsiteX27" fmla="*/ 537547 w 537547"/>
                <a:gd name="connsiteY27" fmla="*/ 1159848 h 115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37547" h="1159848">
                  <a:moveTo>
                    <a:pt x="537547" y="1159848"/>
                  </a:moveTo>
                  <a:cubicBezTo>
                    <a:pt x="503152" y="1159848"/>
                    <a:pt x="471200" y="1123336"/>
                    <a:pt x="444695" y="1060806"/>
                  </a:cubicBezTo>
                  <a:lnTo>
                    <a:pt x="438340" y="1042497"/>
                  </a:lnTo>
                  <a:lnTo>
                    <a:pt x="444678" y="1159848"/>
                  </a:lnTo>
                  <a:cubicBezTo>
                    <a:pt x="410283" y="1159848"/>
                    <a:pt x="378331" y="1123336"/>
                    <a:pt x="351826" y="1060806"/>
                  </a:cubicBezTo>
                  <a:lnTo>
                    <a:pt x="345471" y="1042497"/>
                  </a:lnTo>
                  <a:lnTo>
                    <a:pt x="351809" y="1159848"/>
                  </a:lnTo>
                  <a:cubicBezTo>
                    <a:pt x="328879" y="1159848"/>
                    <a:pt x="307035" y="1143620"/>
                    <a:pt x="287166" y="1114275"/>
                  </a:cubicBezTo>
                  <a:lnTo>
                    <a:pt x="252008" y="1031498"/>
                  </a:lnTo>
                  <a:lnTo>
                    <a:pt x="258940" y="1159848"/>
                  </a:lnTo>
                  <a:cubicBezTo>
                    <a:pt x="236010" y="1159848"/>
                    <a:pt x="214166" y="1143620"/>
                    <a:pt x="194297" y="1114275"/>
                  </a:cubicBezTo>
                  <a:lnTo>
                    <a:pt x="159140" y="1031501"/>
                  </a:lnTo>
                  <a:lnTo>
                    <a:pt x="166072" y="1159848"/>
                  </a:lnTo>
                  <a:cubicBezTo>
                    <a:pt x="74353" y="1159848"/>
                    <a:pt x="0" y="900207"/>
                    <a:pt x="0" y="579924"/>
                  </a:cubicBezTo>
                  <a:cubicBezTo>
                    <a:pt x="0" y="259641"/>
                    <a:pt x="74353" y="0"/>
                    <a:pt x="166072" y="0"/>
                  </a:cubicBezTo>
                  <a:lnTo>
                    <a:pt x="159140" y="128347"/>
                  </a:lnTo>
                  <a:lnTo>
                    <a:pt x="194297" y="45573"/>
                  </a:lnTo>
                  <a:cubicBezTo>
                    <a:pt x="214166" y="16228"/>
                    <a:pt x="236010" y="0"/>
                    <a:pt x="258940" y="0"/>
                  </a:cubicBezTo>
                  <a:lnTo>
                    <a:pt x="252008" y="128350"/>
                  </a:lnTo>
                  <a:lnTo>
                    <a:pt x="287166" y="45573"/>
                  </a:lnTo>
                  <a:cubicBezTo>
                    <a:pt x="307035" y="16228"/>
                    <a:pt x="328879" y="0"/>
                    <a:pt x="351809" y="0"/>
                  </a:cubicBezTo>
                  <a:lnTo>
                    <a:pt x="345471" y="117352"/>
                  </a:lnTo>
                  <a:lnTo>
                    <a:pt x="351826" y="99042"/>
                  </a:lnTo>
                  <a:cubicBezTo>
                    <a:pt x="378331" y="36512"/>
                    <a:pt x="410283" y="0"/>
                    <a:pt x="444678" y="0"/>
                  </a:cubicBezTo>
                  <a:lnTo>
                    <a:pt x="438340" y="117352"/>
                  </a:lnTo>
                  <a:lnTo>
                    <a:pt x="444695" y="99042"/>
                  </a:lnTo>
                  <a:cubicBezTo>
                    <a:pt x="471200" y="36512"/>
                    <a:pt x="503152" y="0"/>
                    <a:pt x="537547" y="0"/>
                  </a:cubicBezTo>
                  <a:cubicBezTo>
                    <a:pt x="509868" y="380575"/>
                    <a:pt x="509868" y="779273"/>
                    <a:pt x="537547" y="11598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11ABC5BD-1C4D-42D9-AAE3-34248DF6D4C7}"/>
                </a:ext>
              </a:extLst>
            </p:cNvPr>
            <p:cNvSpPr/>
            <p:nvPr/>
          </p:nvSpPr>
          <p:spPr>
            <a:xfrm rot="1014620">
              <a:off x="7180538" y="3901676"/>
              <a:ext cx="962196" cy="702171"/>
            </a:xfrm>
            <a:custGeom>
              <a:avLst/>
              <a:gdLst>
                <a:gd name="connsiteX0" fmla="*/ 533007 w 1066015"/>
                <a:gd name="connsiteY0" fmla="*/ 0 h 494004"/>
                <a:gd name="connsiteX1" fmla="*/ 1045686 w 1066015"/>
                <a:gd name="connsiteY1" fmla="*/ 207093 h 494004"/>
                <a:gd name="connsiteX2" fmla="*/ 1066015 w 1066015"/>
                <a:gd name="connsiteY2" fmla="*/ 247002 h 494004"/>
                <a:gd name="connsiteX3" fmla="*/ 1045686 w 1066015"/>
                <a:gd name="connsiteY3" fmla="*/ 286911 h 494004"/>
                <a:gd name="connsiteX4" fmla="*/ 533007 w 1066015"/>
                <a:gd name="connsiteY4" fmla="*/ 494004 h 494004"/>
                <a:gd name="connsiteX5" fmla="*/ 20328 w 1066015"/>
                <a:gd name="connsiteY5" fmla="*/ 286911 h 494004"/>
                <a:gd name="connsiteX6" fmla="*/ 0 w 1066015"/>
                <a:gd name="connsiteY6" fmla="*/ 247002 h 494004"/>
                <a:gd name="connsiteX7" fmla="*/ 20328 w 1066015"/>
                <a:gd name="connsiteY7" fmla="*/ 207093 h 494004"/>
                <a:gd name="connsiteX8" fmla="*/ 533007 w 1066015"/>
                <a:gd name="connsiteY8" fmla="*/ 0 h 49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015" h="494004">
                  <a:moveTo>
                    <a:pt x="533007" y="0"/>
                  </a:moveTo>
                  <a:cubicBezTo>
                    <a:pt x="763477" y="0"/>
                    <a:pt x="961219" y="85393"/>
                    <a:pt x="1045686" y="207093"/>
                  </a:cubicBezTo>
                  <a:lnTo>
                    <a:pt x="1066015" y="247002"/>
                  </a:lnTo>
                  <a:lnTo>
                    <a:pt x="1045686" y="286911"/>
                  </a:lnTo>
                  <a:cubicBezTo>
                    <a:pt x="961219" y="408611"/>
                    <a:pt x="763477" y="494004"/>
                    <a:pt x="533007" y="494004"/>
                  </a:cubicBezTo>
                  <a:cubicBezTo>
                    <a:pt x="302538" y="494004"/>
                    <a:pt x="104795" y="408611"/>
                    <a:pt x="20328" y="286911"/>
                  </a:cubicBezTo>
                  <a:lnTo>
                    <a:pt x="0" y="247002"/>
                  </a:lnTo>
                  <a:lnTo>
                    <a:pt x="20328" y="207093"/>
                  </a:lnTo>
                  <a:cubicBezTo>
                    <a:pt x="104795" y="85393"/>
                    <a:pt x="302538" y="0"/>
                    <a:pt x="53300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53D00956-7CF1-43D1-9424-F7DC77488694}"/>
                </a:ext>
              </a:extLst>
            </p:cNvPr>
            <p:cNvGrpSpPr/>
            <p:nvPr/>
          </p:nvGrpSpPr>
          <p:grpSpPr>
            <a:xfrm flipH="1">
              <a:off x="6820576" y="5433451"/>
              <a:ext cx="425979" cy="974333"/>
              <a:chOff x="7454575" y="3314758"/>
              <a:chExt cx="1152977" cy="2637179"/>
            </a:xfrm>
          </p:grpSpPr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A5A4E1C1-CC4C-47D5-9437-CD4E2A1D4B36}"/>
                  </a:ext>
                </a:extLst>
              </p:cNvPr>
              <p:cNvSpPr/>
              <p:nvPr/>
            </p:nvSpPr>
            <p:spPr>
              <a:xfrm>
                <a:off x="7473310" y="4212332"/>
                <a:ext cx="208991" cy="1739605"/>
              </a:xfrm>
              <a:prstGeom prst="rect">
                <a:avLst/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4" name="正方形/長方形 42">
                <a:extLst>
                  <a:ext uri="{FF2B5EF4-FFF2-40B4-BE49-F238E27FC236}">
                    <a16:creationId xmlns:a16="http://schemas.microsoft.com/office/drawing/2014/main" id="{FD13B627-D5B8-48FF-AC2B-7029861DC456}"/>
                  </a:ext>
                </a:extLst>
              </p:cNvPr>
              <p:cNvSpPr/>
              <p:nvPr/>
            </p:nvSpPr>
            <p:spPr>
              <a:xfrm>
                <a:off x="7454575" y="3314758"/>
                <a:ext cx="1152977" cy="941825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55" name="正方形/長方形 245">
              <a:extLst>
                <a:ext uri="{FF2B5EF4-FFF2-40B4-BE49-F238E27FC236}">
                  <a16:creationId xmlns:a16="http://schemas.microsoft.com/office/drawing/2014/main" id="{22181588-915D-43C0-ADAA-1DC268B04109}"/>
                </a:ext>
              </a:extLst>
            </p:cNvPr>
            <p:cNvSpPr/>
            <p:nvPr/>
          </p:nvSpPr>
          <p:spPr>
            <a:xfrm>
              <a:off x="6821879" y="6323521"/>
              <a:ext cx="717359" cy="785486"/>
            </a:xfrm>
            <a:custGeom>
              <a:avLst/>
              <a:gdLst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0 w 563247"/>
                <a:gd name="connsiteY4" fmla="*/ 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91440 w 563247"/>
                <a:gd name="connsiteY4" fmla="*/ 9144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3247" h="931377">
                  <a:moveTo>
                    <a:pt x="0" y="0"/>
                  </a:moveTo>
                  <a:lnTo>
                    <a:pt x="563247" y="0"/>
                  </a:lnTo>
                  <a:lnTo>
                    <a:pt x="563247" y="931377"/>
                  </a:lnTo>
                  <a:lnTo>
                    <a:pt x="0" y="931377"/>
                  </a:lnTo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涙形 55">
              <a:extLst>
                <a:ext uri="{FF2B5EF4-FFF2-40B4-BE49-F238E27FC236}">
                  <a16:creationId xmlns:a16="http://schemas.microsoft.com/office/drawing/2014/main" id="{AC7A7F7A-823A-44FB-B974-019E1254E4ED}"/>
                </a:ext>
              </a:extLst>
            </p:cNvPr>
            <p:cNvSpPr/>
            <p:nvPr/>
          </p:nvSpPr>
          <p:spPr>
            <a:xfrm rot="10800000">
              <a:off x="7308337" y="619217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涙形 56">
              <a:extLst>
                <a:ext uri="{FF2B5EF4-FFF2-40B4-BE49-F238E27FC236}">
                  <a16:creationId xmlns:a16="http://schemas.microsoft.com/office/drawing/2014/main" id="{1178D176-B79C-4227-829D-9D8D4A698352}"/>
                </a:ext>
              </a:extLst>
            </p:cNvPr>
            <p:cNvSpPr/>
            <p:nvPr/>
          </p:nvSpPr>
          <p:spPr>
            <a:xfrm rot="11575426" flipH="1">
              <a:off x="7019953" y="6175256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涙形 57">
              <a:extLst>
                <a:ext uri="{FF2B5EF4-FFF2-40B4-BE49-F238E27FC236}">
                  <a16:creationId xmlns:a16="http://schemas.microsoft.com/office/drawing/2014/main" id="{65EC86E7-2922-4AA2-BDCD-F218CD302BDC}"/>
                </a:ext>
              </a:extLst>
            </p:cNvPr>
            <p:cNvSpPr/>
            <p:nvPr/>
          </p:nvSpPr>
          <p:spPr>
            <a:xfrm rot="10305575" flipH="1">
              <a:off x="6844517" y="615017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涙形 58">
              <a:extLst>
                <a:ext uri="{FF2B5EF4-FFF2-40B4-BE49-F238E27FC236}">
                  <a16:creationId xmlns:a16="http://schemas.microsoft.com/office/drawing/2014/main" id="{8801CE4D-40BF-49F1-9FC8-394E6138483C}"/>
                </a:ext>
              </a:extLst>
            </p:cNvPr>
            <p:cNvSpPr/>
            <p:nvPr/>
          </p:nvSpPr>
          <p:spPr>
            <a:xfrm rot="12137911">
              <a:off x="7403174" y="6071992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7F9E78E8-8DF3-4F8B-84E7-2BE404F41EED}"/>
                </a:ext>
              </a:extLst>
            </p:cNvPr>
            <p:cNvSpPr/>
            <p:nvPr/>
          </p:nvSpPr>
          <p:spPr>
            <a:xfrm rot="3714620">
              <a:off x="7273709" y="5491632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5F1BC98D-F3E1-48AA-97CA-8B413C73EA98}"/>
                </a:ext>
              </a:extLst>
            </p:cNvPr>
            <p:cNvSpPr/>
            <p:nvPr/>
          </p:nvSpPr>
          <p:spPr>
            <a:xfrm rot="1014620">
              <a:off x="7436536" y="5381315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0F247665-DE67-41CD-B0ED-5C067F1E180A}"/>
                </a:ext>
              </a:extLst>
            </p:cNvPr>
            <p:cNvSpPr/>
            <p:nvPr/>
          </p:nvSpPr>
          <p:spPr>
            <a:xfrm rot="20700000">
              <a:off x="7116612" y="4585838"/>
              <a:ext cx="136899" cy="68450"/>
            </a:xfrm>
            <a:custGeom>
              <a:avLst/>
              <a:gdLst>
                <a:gd name="connsiteX0" fmla="*/ 1203203 w 2406406"/>
                <a:gd name="connsiteY0" fmla="*/ 0 h 1203203"/>
                <a:gd name="connsiteX1" fmla="*/ 2406406 w 2406406"/>
                <a:gd name="connsiteY1" fmla="*/ 1203203 h 1203203"/>
                <a:gd name="connsiteX2" fmla="*/ 1911480 w 2406406"/>
                <a:gd name="connsiteY2" fmla="*/ 1203203 h 1203203"/>
                <a:gd name="connsiteX3" fmla="*/ 1203203 w 2406406"/>
                <a:gd name="connsiteY3" fmla="*/ 494926 h 1203203"/>
                <a:gd name="connsiteX4" fmla="*/ 494926 w 2406406"/>
                <a:gd name="connsiteY4" fmla="*/ 1203203 h 1203203"/>
                <a:gd name="connsiteX5" fmla="*/ 0 w 2406406"/>
                <a:gd name="connsiteY5" fmla="*/ 1203203 h 1203203"/>
                <a:gd name="connsiteX6" fmla="*/ 1203203 w 2406406"/>
                <a:gd name="connsiteY6" fmla="*/ 0 h 120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6406" h="1203203">
                  <a:moveTo>
                    <a:pt x="1203203" y="0"/>
                  </a:moveTo>
                  <a:cubicBezTo>
                    <a:pt x="1867714" y="0"/>
                    <a:pt x="2406406" y="538692"/>
                    <a:pt x="2406406" y="1203203"/>
                  </a:cubicBezTo>
                  <a:lnTo>
                    <a:pt x="1911480" y="1203203"/>
                  </a:lnTo>
                  <a:cubicBezTo>
                    <a:pt x="1911480" y="812032"/>
                    <a:pt x="1594374" y="494926"/>
                    <a:pt x="1203203" y="494926"/>
                  </a:cubicBezTo>
                  <a:cubicBezTo>
                    <a:pt x="812032" y="494926"/>
                    <a:pt x="494926" y="812032"/>
                    <a:pt x="494926" y="1203203"/>
                  </a:cubicBezTo>
                  <a:lnTo>
                    <a:pt x="0" y="1203203"/>
                  </a:lnTo>
                  <a:cubicBezTo>
                    <a:pt x="0" y="538692"/>
                    <a:pt x="538692" y="0"/>
                    <a:pt x="12032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A88F9BDA-86DA-4101-9861-B1A019182916}"/>
              </a:ext>
            </a:extLst>
          </p:cNvPr>
          <p:cNvGrpSpPr/>
          <p:nvPr/>
        </p:nvGrpSpPr>
        <p:grpSpPr>
          <a:xfrm>
            <a:off x="7315215" y="3782709"/>
            <a:ext cx="1205689" cy="2668570"/>
            <a:chOff x="8443636" y="3811376"/>
            <a:chExt cx="1491901" cy="3302048"/>
          </a:xfrm>
        </p:grpSpPr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91F0B5B1-E395-437A-A077-0E678BFFC0D9}"/>
                </a:ext>
              </a:extLst>
            </p:cNvPr>
            <p:cNvSpPr/>
            <p:nvPr/>
          </p:nvSpPr>
          <p:spPr>
            <a:xfrm rot="3714620">
              <a:off x="8860435" y="5430067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13589E2E-9355-4AEC-B952-1B6DBBC17FBC}"/>
                </a:ext>
              </a:extLst>
            </p:cNvPr>
            <p:cNvSpPr/>
            <p:nvPr/>
          </p:nvSpPr>
          <p:spPr>
            <a:xfrm rot="1014620">
              <a:off x="9023262" y="5319750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台形 67">
              <a:extLst>
                <a:ext uri="{FF2B5EF4-FFF2-40B4-BE49-F238E27FC236}">
                  <a16:creationId xmlns:a16="http://schemas.microsoft.com/office/drawing/2014/main" id="{408FC7BD-34FF-4DE7-9035-E8545AAECFD0}"/>
                </a:ext>
              </a:extLst>
            </p:cNvPr>
            <p:cNvSpPr/>
            <p:nvPr/>
          </p:nvSpPr>
          <p:spPr>
            <a:xfrm rot="10800000">
              <a:off x="9436500" y="6401436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8FD82976-AEDD-4D6E-9D8B-B678D8CCA6A8}"/>
                </a:ext>
              </a:extLst>
            </p:cNvPr>
            <p:cNvSpPr/>
            <p:nvPr/>
          </p:nvSpPr>
          <p:spPr>
            <a:xfrm>
              <a:off x="9277166" y="690137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台形 69">
              <a:extLst>
                <a:ext uri="{FF2B5EF4-FFF2-40B4-BE49-F238E27FC236}">
                  <a16:creationId xmlns:a16="http://schemas.microsoft.com/office/drawing/2014/main" id="{42EBB7B8-099F-44AD-A01B-F586E0BC192D}"/>
                </a:ext>
              </a:extLst>
            </p:cNvPr>
            <p:cNvSpPr/>
            <p:nvPr/>
          </p:nvSpPr>
          <p:spPr>
            <a:xfrm rot="10800000">
              <a:off x="9505194" y="644119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1D3C2F13-6D26-4B90-AD15-60E7A707518A}"/>
                </a:ext>
              </a:extLst>
            </p:cNvPr>
            <p:cNvSpPr/>
            <p:nvPr/>
          </p:nvSpPr>
          <p:spPr>
            <a:xfrm>
              <a:off x="9345861" y="6941135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台形 71">
              <a:extLst>
                <a:ext uri="{FF2B5EF4-FFF2-40B4-BE49-F238E27FC236}">
                  <a16:creationId xmlns:a16="http://schemas.microsoft.com/office/drawing/2014/main" id="{CB67611F-FDD6-4846-B5F2-F6226F8ADB48}"/>
                </a:ext>
              </a:extLst>
            </p:cNvPr>
            <p:cNvSpPr/>
            <p:nvPr/>
          </p:nvSpPr>
          <p:spPr>
            <a:xfrm>
              <a:off x="9276300" y="6017259"/>
              <a:ext cx="619546" cy="747902"/>
            </a:xfrm>
            <a:prstGeom prst="trapezoid">
              <a:avLst>
                <a:gd name="adj" fmla="val 12858"/>
              </a:avLst>
            </a:prstGeom>
            <a:solidFill>
              <a:srgbClr val="00B05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BEB29DBF-C3AD-4A0F-BFB1-9735C24D2E17}"/>
                </a:ext>
              </a:extLst>
            </p:cNvPr>
            <p:cNvSpPr/>
            <p:nvPr/>
          </p:nvSpPr>
          <p:spPr>
            <a:xfrm rot="19014620">
              <a:off x="8547317" y="3908919"/>
              <a:ext cx="849367" cy="704562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楕円 1">
              <a:extLst>
                <a:ext uri="{FF2B5EF4-FFF2-40B4-BE49-F238E27FC236}">
                  <a16:creationId xmlns:a16="http://schemas.microsoft.com/office/drawing/2014/main" id="{ABF8DF46-CEC5-421A-8B3C-2F39547ED7A8}"/>
                </a:ext>
              </a:extLst>
            </p:cNvPr>
            <p:cNvSpPr/>
            <p:nvPr/>
          </p:nvSpPr>
          <p:spPr>
            <a:xfrm rot="20814620">
              <a:off x="8644471" y="4680612"/>
              <a:ext cx="187375" cy="239746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  <a:gd name="connsiteX0" fmla="*/ 0 w 201449"/>
                <a:gd name="connsiteY0" fmla="*/ 206110 h 246667"/>
                <a:gd name="connsiteX1" fmla="*/ 163513 w 201449"/>
                <a:gd name="connsiteY1" fmla="*/ 13 h 246667"/>
                <a:gd name="connsiteX2" fmla="*/ 188913 w 201449"/>
                <a:gd name="connsiteY2" fmla="*/ 215357 h 246667"/>
                <a:gd name="connsiteX3" fmla="*/ 0 w 201449"/>
                <a:gd name="connsiteY3" fmla="*/ 206110 h 246667"/>
                <a:gd name="connsiteX0" fmla="*/ 0 w 187375"/>
                <a:gd name="connsiteY0" fmla="*/ 193478 h 239746"/>
                <a:gd name="connsiteX1" fmla="*/ 150813 w 187375"/>
                <a:gd name="connsiteY1" fmla="*/ 81 h 239746"/>
                <a:gd name="connsiteX2" fmla="*/ 176213 w 187375"/>
                <a:gd name="connsiteY2" fmla="*/ 215425 h 239746"/>
                <a:gd name="connsiteX3" fmla="*/ 0 w 187375"/>
                <a:gd name="connsiteY3" fmla="*/ 193478 h 239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75" h="239746">
                  <a:moveTo>
                    <a:pt x="0" y="193478"/>
                  </a:moveTo>
                  <a:cubicBezTo>
                    <a:pt x="59267" y="116312"/>
                    <a:pt x="121444" y="-3577"/>
                    <a:pt x="150813" y="81"/>
                  </a:cubicBezTo>
                  <a:cubicBezTo>
                    <a:pt x="180182" y="3739"/>
                    <a:pt x="201348" y="183192"/>
                    <a:pt x="176213" y="215425"/>
                  </a:cubicBezTo>
                  <a:cubicBezTo>
                    <a:pt x="151078" y="247658"/>
                    <a:pt x="20108" y="254769"/>
                    <a:pt x="0" y="19347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台形 74">
              <a:extLst>
                <a:ext uri="{FF2B5EF4-FFF2-40B4-BE49-F238E27FC236}">
                  <a16:creationId xmlns:a16="http://schemas.microsoft.com/office/drawing/2014/main" id="{F6D81C8A-CE6F-4141-B458-6D07AE287F69}"/>
                </a:ext>
              </a:extLst>
            </p:cNvPr>
            <p:cNvSpPr/>
            <p:nvPr/>
          </p:nvSpPr>
          <p:spPr>
            <a:xfrm rot="20814620">
              <a:off x="9267522" y="5001977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四角形: 角を丸くする 75">
              <a:extLst>
                <a:ext uri="{FF2B5EF4-FFF2-40B4-BE49-F238E27FC236}">
                  <a16:creationId xmlns:a16="http://schemas.microsoft.com/office/drawing/2014/main" id="{441305F4-FB5D-4496-AF29-581BAAFBE61E}"/>
                </a:ext>
              </a:extLst>
            </p:cNvPr>
            <p:cNvSpPr/>
            <p:nvPr/>
          </p:nvSpPr>
          <p:spPr>
            <a:xfrm rot="20814620">
              <a:off x="8677437" y="3947321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四角形: 上の 2 つの角を丸める 178">
              <a:extLst>
                <a:ext uri="{FF2B5EF4-FFF2-40B4-BE49-F238E27FC236}">
                  <a16:creationId xmlns:a16="http://schemas.microsoft.com/office/drawing/2014/main" id="{0538590C-D901-4B51-A667-E38DBC3E6B0B}"/>
                </a:ext>
              </a:extLst>
            </p:cNvPr>
            <p:cNvSpPr/>
            <p:nvPr/>
          </p:nvSpPr>
          <p:spPr>
            <a:xfrm rot="20814620">
              <a:off x="9240044" y="5208660"/>
              <a:ext cx="517944" cy="962782"/>
            </a:xfrm>
            <a:custGeom>
              <a:avLst/>
              <a:gdLst>
                <a:gd name="connsiteX0" fmla="*/ 228486 w 517944"/>
                <a:gd name="connsiteY0" fmla="*/ 0 h 840881"/>
                <a:gd name="connsiteX1" fmla="*/ 289458 w 517944"/>
                <a:gd name="connsiteY1" fmla="*/ 0 h 840881"/>
                <a:gd name="connsiteX2" fmla="*/ 517944 w 517944"/>
                <a:gd name="connsiteY2" fmla="*/ 228486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28486 h 840881"/>
                <a:gd name="connsiteX8" fmla="*/ 228486 w 517944"/>
                <a:gd name="connsiteY8" fmla="*/ 0 h 840881"/>
                <a:gd name="connsiteX0" fmla="*/ 228486 w 517944"/>
                <a:gd name="connsiteY0" fmla="*/ 0 h 962782"/>
                <a:gd name="connsiteX1" fmla="*/ 289458 w 517944"/>
                <a:gd name="connsiteY1" fmla="*/ 0 h 962782"/>
                <a:gd name="connsiteX2" fmla="*/ 517944 w 517944"/>
                <a:gd name="connsiteY2" fmla="*/ 228486 h 962782"/>
                <a:gd name="connsiteX3" fmla="*/ 517944 w 517944"/>
                <a:gd name="connsiteY3" fmla="*/ 840881 h 962782"/>
                <a:gd name="connsiteX4" fmla="*/ 516493 w 517944"/>
                <a:gd name="connsiteY4" fmla="*/ 962782 h 962782"/>
                <a:gd name="connsiteX5" fmla="*/ 0 w 517944"/>
                <a:gd name="connsiteY5" fmla="*/ 840881 h 962782"/>
                <a:gd name="connsiteX6" fmla="*/ 0 w 517944"/>
                <a:gd name="connsiteY6" fmla="*/ 840881 h 962782"/>
                <a:gd name="connsiteX7" fmla="*/ 0 w 517944"/>
                <a:gd name="connsiteY7" fmla="*/ 228486 h 962782"/>
                <a:gd name="connsiteX8" fmla="*/ 228486 w 517944"/>
                <a:gd name="connsiteY8" fmla="*/ 0 h 962782"/>
                <a:gd name="connsiteX0" fmla="*/ 228486 w 517944"/>
                <a:gd name="connsiteY0" fmla="*/ 0 h 962782"/>
                <a:gd name="connsiteX1" fmla="*/ 289458 w 517944"/>
                <a:gd name="connsiteY1" fmla="*/ 0 h 962782"/>
                <a:gd name="connsiteX2" fmla="*/ 517944 w 517944"/>
                <a:gd name="connsiteY2" fmla="*/ 228486 h 962782"/>
                <a:gd name="connsiteX3" fmla="*/ 516493 w 517944"/>
                <a:gd name="connsiteY3" fmla="*/ 962782 h 962782"/>
                <a:gd name="connsiteX4" fmla="*/ 0 w 517944"/>
                <a:gd name="connsiteY4" fmla="*/ 840881 h 962782"/>
                <a:gd name="connsiteX5" fmla="*/ 0 w 517944"/>
                <a:gd name="connsiteY5" fmla="*/ 840881 h 962782"/>
                <a:gd name="connsiteX6" fmla="*/ 0 w 517944"/>
                <a:gd name="connsiteY6" fmla="*/ 228486 h 962782"/>
                <a:gd name="connsiteX7" fmla="*/ 228486 w 517944"/>
                <a:gd name="connsiteY7" fmla="*/ 0 h 962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7944" h="962782">
                  <a:moveTo>
                    <a:pt x="228486" y="0"/>
                  </a:moveTo>
                  <a:lnTo>
                    <a:pt x="289458" y="0"/>
                  </a:lnTo>
                  <a:cubicBezTo>
                    <a:pt x="415647" y="0"/>
                    <a:pt x="517944" y="102297"/>
                    <a:pt x="517944" y="228486"/>
                  </a:cubicBezTo>
                  <a:cubicBezTo>
                    <a:pt x="517460" y="473251"/>
                    <a:pt x="516977" y="718017"/>
                    <a:pt x="516493" y="962782"/>
                  </a:cubicBezTo>
                  <a:lnTo>
                    <a:pt x="0" y="840881"/>
                  </a:lnTo>
                  <a:lnTo>
                    <a:pt x="0" y="840881"/>
                  </a:lnTo>
                  <a:lnTo>
                    <a:pt x="0" y="228486"/>
                  </a:lnTo>
                  <a:cubicBezTo>
                    <a:pt x="0" y="102297"/>
                    <a:pt x="102297" y="0"/>
                    <a:pt x="228486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34B64032-3822-4944-A789-4955C271EA90}"/>
                </a:ext>
              </a:extLst>
            </p:cNvPr>
            <p:cNvSpPr/>
            <p:nvPr/>
          </p:nvSpPr>
          <p:spPr>
            <a:xfrm rot="19914620">
              <a:off x="9156701" y="5230859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楕円 14">
              <a:extLst>
                <a:ext uri="{FF2B5EF4-FFF2-40B4-BE49-F238E27FC236}">
                  <a16:creationId xmlns:a16="http://schemas.microsoft.com/office/drawing/2014/main" id="{5059DFB0-206C-43DE-9012-1EB48995CD9F}"/>
                </a:ext>
              </a:extLst>
            </p:cNvPr>
            <p:cNvSpPr/>
            <p:nvPr/>
          </p:nvSpPr>
          <p:spPr>
            <a:xfrm rot="19914620">
              <a:off x="8906337" y="4876190"/>
              <a:ext cx="155112" cy="194632"/>
            </a:xfrm>
            <a:custGeom>
              <a:avLst/>
              <a:gdLst>
                <a:gd name="connsiteX0" fmla="*/ 0 w 1157287"/>
                <a:gd name="connsiteY0" fmla="*/ 148586 h 297172"/>
                <a:gd name="connsiteX1" fmla="*/ 578644 w 1157287"/>
                <a:gd name="connsiteY1" fmla="*/ 0 h 297172"/>
                <a:gd name="connsiteX2" fmla="*/ 1157288 w 1157287"/>
                <a:gd name="connsiteY2" fmla="*/ 148586 h 297172"/>
                <a:gd name="connsiteX3" fmla="*/ 578644 w 1157287"/>
                <a:gd name="connsiteY3" fmla="*/ 297172 h 297172"/>
                <a:gd name="connsiteX4" fmla="*/ 0 w 1157287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759134"/>
                <a:gd name="connsiteX1" fmla="*/ 578644 w 1157288"/>
                <a:gd name="connsiteY1" fmla="*/ 0 h 759134"/>
                <a:gd name="connsiteX2" fmla="*/ 1157288 w 1157288"/>
                <a:gd name="connsiteY2" fmla="*/ 148586 h 759134"/>
                <a:gd name="connsiteX3" fmla="*/ 588169 w 1157288"/>
                <a:gd name="connsiteY3" fmla="*/ 759134 h 759134"/>
                <a:gd name="connsiteX4" fmla="*/ 0 w 1157288"/>
                <a:gd name="connsiteY4" fmla="*/ 148586 h 759134"/>
                <a:gd name="connsiteX0" fmla="*/ 0 w 1157288"/>
                <a:gd name="connsiteY0" fmla="*/ 99450 h 709998"/>
                <a:gd name="connsiteX1" fmla="*/ 567787 w 1157288"/>
                <a:gd name="connsiteY1" fmla="*/ 0 h 709998"/>
                <a:gd name="connsiteX2" fmla="*/ 1157288 w 1157288"/>
                <a:gd name="connsiteY2" fmla="*/ 99450 h 709998"/>
                <a:gd name="connsiteX3" fmla="*/ 588169 w 1157288"/>
                <a:gd name="connsiteY3" fmla="*/ 709998 h 709998"/>
                <a:gd name="connsiteX4" fmla="*/ 0 w 1157288"/>
                <a:gd name="connsiteY4" fmla="*/ 99450 h 70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7288" h="709998">
                  <a:moveTo>
                    <a:pt x="0" y="99450"/>
                  </a:moveTo>
                  <a:cubicBezTo>
                    <a:pt x="0" y="17388"/>
                    <a:pt x="248211" y="0"/>
                    <a:pt x="567787" y="0"/>
                  </a:cubicBezTo>
                  <a:cubicBezTo>
                    <a:pt x="887363" y="0"/>
                    <a:pt x="1157288" y="17388"/>
                    <a:pt x="1157288" y="99450"/>
                  </a:cubicBezTo>
                  <a:cubicBezTo>
                    <a:pt x="1157288" y="181512"/>
                    <a:pt x="907745" y="709998"/>
                    <a:pt x="588169" y="709998"/>
                  </a:cubicBezTo>
                  <a:cubicBezTo>
                    <a:pt x="268593" y="709998"/>
                    <a:pt x="0" y="181512"/>
                    <a:pt x="0" y="9945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4C8025B3-98D9-45F6-BB54-CB13D8C31504}"/>
                </a:ext>
              </a:extLst>
            </p:cNvPr>
            <p:cNvSpPr/>
            <p:nvPr/>
          </p:nvSpPr>
          <p:spPr>
            <a:xfrm rot="19914620">
              <a:off x="8937429" y="4884267"/>
              <a:ext cx="126041" cy="178776"/>
            </a:xfrm>
            <a:custGeom>
              <a:avLst/>
              <a:gdLst>
                <a:gd name="connsiteX0" fmla="*/ 397621 w 412439"/>
                <a:gd name="connsiteY0" fmla="*/ 0 h 505684"/>
                <a:gd name="connsiteX1" fmla="*/ 407079 w 412439"/>
                <a:gd name="connsiteY1" fmla="*/ 10682 h 505684"/>
                <a:gd name="connsiteX2" fmla="*/ 412439 w 412439"/>
                <a:gd name="connsiteY2" fmla="*/ 32265 h 505684"/>
                <a:gd name="connsiteX3" fmla="*/ 162833 w 412439"/>
                <a:gd name="connsiteY3" fmla="*/ 505684 h 505684"/>
                <a:gd name="connsiteX4" fmla="*/ 19619 w 412439"/>
                <a:gd name="connsiteY4" fmla="*/ 372669 h 505684"/>
                <a:gd name="connsiteX5" fmla="*/ 0 w 412439"/>
                <a:gd name="connsiteY5" fmla="*/ 331804 h 505684"/>
                <a:gd name="connsiteX6" fmla="*/ 21714 w 412439"/>
                <a:gd name="connsiteY6" fmla="*/ 289326 h 505684"/>
                <a:gd name="connsiteX7" fmla="*/ 133409 w 412439"/>
                <a:gd name="connsiteY7" fmla="*/ 151244 h 505684"/>
                <a:gd name="connsiteX8" fmla="*/ 351028 w 412439"/>
                <a:gd name="connsiteY8" fmla="*/ 12954 h 505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439" h="505684">
                  <a:moveTo>
                    <a:pt x="397621" y="0"/>
                  </a:moveTo>
                  <a:lnTo>
                    <a:pt x="407079" y="10682"/>
                  </a:lnTo>
                  <a:cubicBezTo>
                    <a:pt x="410589" y="17141"/>
                    <a:pt x="412439" y="24311"/>
                    <a:pt x="412439" y="32265"/>
                  </a:cubicBezTo>
                  <a:cubicBezTo>
                    <a:pt x="412439" y="95896"/>
                    <a:pt x="302994" y="505684"/>
                    <a:pt x="162833" y="505684"/>
                  </a:cubicBezTo>
                  <a:cubicBezTo>
                    <a:pt x="110273" y="505684"/>
                    <a:pt x="60857" y="448058"/>
                    <a:pt x="19619" y="372669"/>
                  </a:cubicBezTo>
                  <a:lnTo>
                    <a:pt x="0" y="331804"/>
                  </a:lnTo>
                  <a:lnTo>
                    <a:pt x="21714" y="289326"/>
                  </a:lnTo>
                  <a:cubicBezTo>
                    <a:pt x="50713" y="241286"/>
                    <a:pt x="88170" y="194323"/>
                    <a:pt x="133409" y="151244"/>
                  </a:cubicBezTo>
                  <a:cubicBezTo>
                    <a:pt x="201267" y="86626"/>
                    <a:pt x="276999" y="39924"/>
                    <a:pt x="351028" y="12954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月 80">
              <a:extLst>
                <a:ext uri="{FF2B5EF4-FFF2-40B4-BE49-F238E27FC236}">
                  <a16:creationId xmlns:a16="http://schemas.microsoft.com/office/drawing/2014/main" id="{B07D302B-8B5A-493E-B695-7C71DD64819B}"/>
                </a:ext>
              </a:extLst>
            </p:cNvPr>
            <p:cNvSpPr/>
            <p:nvPr/>
          </p:nvSpPr>
          <p:spPr>
            <a:xfrm rot="4614620">
              <a:off x="8790127" y="4318503"/>
              <a:ext cx="45719" cy="229300"/>
            </a:xfrm>
            <a:prstGeom prst="moon">
              <a:avLst>
                <a:gd name="adj" fmla="val 55057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4142D3B3-A9B9-4032-807B-EA70234DA196}"/>
                </a:ext>
              </a:extLst>
            </p:cNvPr>
            <p:cNvSpPr/>
            <p:nvPr/>
          </p:nvSpPr>
          <p:spPr>
            <a:xfrm rot="10477662">
              <a:off x="9282715" y="4038069"/>
              <a:ext cx="652822" cy="1301506"/>
            </a:xfrm>
            <a:custGeom>
              <a:avLst/>
              <a:gdLst>
                <a:gd name="connsiteX0" fmla="*/ 537547 w 537547"/>
                <a:gd name="connsiteY0" fmla="*/ 1159848 h 1159848"/>
                <a:gd name="connsiteX1" fmla="*/ 444695 w 537547"/>
                <a:gd name="connsiteY1" fmla="*/ 1060806 h 1159848"/>
                <a:gd name="connsiteX2" fmla="*/ 438340 w 537547"/>
                <a:gd name="connsiteY2" fmla="*/ 1042497 h 1159848"/>
                <a:gd name="connsiteX3" fmla="*/ 444678 w 537547"/>
                <a:gd name="connsiteY3" fmla="*/ 1159848 h 1159848"/>
                <a:gd name="connsiteX4" fmla="*/ 351826 w 537547"/>
                <a:gd name="connsiteY4" fmla="*/ 1060806 h 1159848"/>
                <a:gd name="connsiteX5" fmla="*/ 345471 w 537547"/>
                <a:gd name="connsiteY5" fmla="*/ 1042497 h 1159848"/>
                <a:gd name="connsiteX6" fmla="*/ 351809 w 537547"/>
                <a:gd name="connsiteY6" fmla="*/ 1159848 h 1159848"/>
                <a:gd name="connsiteX7" fmla="*/ 287166 w 537547"/>
                <a:gd name="connsiteY7" fmla="*/ 1114275 h 1159848"/>
                <a:gd name="connsiteX8" fmla="*/ 252008 w 537547"/>
                <a:gd name="connsiteY8" fmla="*/ 1031498 h 1159848"/>
                <a:gd name="connsiteX9" fmla="*/ 258940 w 537547"/>
                <a:gd name="connsiteY9" fmla="*/ 1159848 h 1159848"/>
                <a:gd name="connsiteX10" fmla="*/ 194297 w 537547"/>
                <a:gd name="connsiteY10" fmla="*/ 1114275 h 1159848"/>
                <a:gd name="connsiteX11" fmla="*/ 159140 w 537547"/>
                <a:gd name="connsiteY11" fmla="*/ 1031501 h 1159848"/>
                <a:gd name="connsiteX12" fmla="*/ 166072 w 537547"/>
                <a:gd name="connsiteY12" fmla="*/ 1159848 h 1159848"/>
                <a:gd name="connsiteX13" fmla="*/ 0 w 537547"/>
                <a:gd name="connsiteY13" fmla="*/ 579924 h 1159848"/>
                <a:gd name="connsiteX14" fmla="*/ 166072 w 537547"/>
                <a:gd name="connsiteY14" fmla="*/ 0 h 1159848"/>
                <a:gd name="connsiteX15" fmla="*/ 159140 w 537547"/>
                <a:gd name="connsiteY15" fmla="*/ 128347 h 1159848"/>
                <a:gd name="connsiteX16" fmla="*/ 194297 w 537547"/>
                <a:gd name="connsiteY16" fmla="*/ 45573 h 1159848"/>
                <a:gd name="connsiteX17" fmla="*/ 258940 w 537547"/>
                <a:gd name="connsiteY17" fmla="*/ 0 h 1159848"/>
                <a:gd name="connsiteX18" fmla="*/ 252008 w 537547"/>
                <a:gd name="connsiteY18" fmla="*/ 128350 h 1159848"/>
                <a:gd name="connsiteX19" fmla="*/ 287166 w 537547"/>
                <a:gd name="connsiteY19" fmla="*/ 45573 h 1159848"/>
                <a:gd name="connsiteX20" fmla="*/ 351809 w 537547"/>
                <a:gd name="connsiteY20" fmla="*/ 0 h 1159848"/>
                <a:gd name="connsiteX21" fmla="*/ 345471 w 537547"/>
                <a:gd name="connsiteY21" fmla="*/ 117352 h 1159848"/>
                <a:gd name="connsiteX22" fmla="*/ 351826 w 537547"/>
                <a:gd name="connsiteY22" fmla="*/ 99042 h 1159848"/>
                <a:gd name="connsiteX23" fmla="*/ 444678 w 537547"/>
                <a:gd name="connsiteY23" fmla="*/ 0 h 1159848"/>
                <a:gd name="connsiteX24" fmla="*/ 438340 w 537547"/>
                <a:gd name="connsiteY24" fmla="*/ 117352 h 1159848"/>
                <a:gd name="connsiteX25" fmla="*/ 444695 w 537547"/>
                <a:gd name="connsiteY25" fmla="*/ 99042 h 1159848"/>
                <a:gd name="connsiteX26" fmla="*/ 537547 w 537547"/>
                <a:gd name="connsiteY26" fmla="*/ 0 h 1159848"/>
                <a:gd name="connsiteX27" fmla="*/ 537547 w 537547"/>
                <a:gd name="connsiteY27" fmla="*/ 1159848 h 115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37547" h="1159848">
                  <a:moveTo>
                    <a:pt x="537547" y="1159848"/>
                  </a:moveTo>
                  <a:cubicBezTo>
                    <a:pt x="503152" y="1159848"/>
                    <a:pt x="471200" y="1123336"/>
                    <a:pt x="444695" y="1060806"/>
                  </a:cubicBezTo>
                  <a:lnTo>
                    <a:pt x="438340" y="1042497"/>
                  </a:lnTo>
                  <a:lnTo>
                    <a:pt x="444678" y="1159848"/>
                  </a:lnTo>
                  <a:cubicBezTo>
                    <a:pt x="410283" y="1159848"/>
                    <a:pt x="378331" y="1123336"/>
                    <a:pt x="351826" y="1060806"/>
                  </a:cubicBezTo>
                  <a:lnTo>
                    <a:pt x="345471" y="1042497"/>
                  </a:lnTo>
                  <a:lnTo>
                    <a:pt x="351809" y="1159848"/>
                  </a:lnTo>
                  <a:cubicBezTo>
                    <a:pt x="328879" y="1159848"/>
                    <a:pt x="307035" y="1143620"/>
                    <a:pt x="287166" y="1114275"/>
                  </a:cubicBezTo>
                  <a:lnTo>
                    <a:pt x="252008" y="1031498"/>
                  </a:lnTo>
                  <a:lnTo>
                    <a:pt x="258940" y="1159848"/>
                  </a:lnTo>
                  <a:cubicBezTo>
                    <a:pt x="236010" y="1159848"/>
                    <a:pt x="214166" y="1143620"/>
                    <a:pt x="194297" y="1114275"/>
                  </a:cubicBezTo>
                  <a:lnTo>
                    <a:pt x="159140" y="1031501"/>
                  </a:lnTo>
                  <a:lnTo>
                    <a:pt x="166072" y="1159848"/>
                  </a:lnTo>
                  <a:cubicBezTo>
                    <a:pt x="74353" y="1159848"/>
                    <a:pt x="0" y="900207"/>
                    <a:pt x="0" y="579924"/>
                  </a:cubicBezTo>
                  <a:cubicBezTo>
                    <a:pt x="0" y="259641"/>
                    <a:pt x="74353" y="0"/>
                    <a:pt x="166072" y="0"/>
                  </a:cubicBezTo>
                  <a:lnTo>
                    <a:pt x="159140" y="128347"/>
                  </a:lnTo>
                  <a:lnTo>
                    <a:pt x="194297" y="45573"/>
                  </a:lnTo>
                  <a:cubicBezTo>
                    <a:pt x="214166" y="16228"/>
                    <a:pt x="236010" y="0"/>
                    <a:pt x="258940" y="0"/>
                  </a:cubicBezTo>
                  <a:lnTo>
                    <a:pt x="252008" y="128350"/>
                  </a:lnTo>
                  <a:lnTo>
                    <a:pt x="287166" y="45573"/>
                  </a:lnTo>
                  <a:cubicBezTo>
                    <a:pt x="307035" y="16228"/>
                    <a:pt x="328879" y="0"/>
                    <a:pt x="351809" y="0"/>
                  </a:cubicBezTo>
                  <a:lnTo>
                    <a:pt x="345471" y="117352"/>
                  </a:lnTo>
                  <a:lnTo>
                    <a:pt x="351826" y="99042"/>
                  </a:lnTo>
                  <a:cubicBezTo>
                    <a:pt x="378331" y="36512"/>
                    <a:pt x="410283" y="0"/>
                    <a:pt x="444678" y="0"/>
                  </a:cubicBezTo>
                  <a:lnTo>
                    <a:pt x="438340" y="117352"/>
                  </a:lnTo>
                  <a:lnTo>
                    <a:pt x="444695" y="99042"/>
                  </a:lnTo>
                  <a:cubicBezTo>
                    <a:pt x="471200" y="36512"/>
                    <a:pt x="503152" y="0"/>
                    <a:pt x="537547" y="0"/>
                  </a:cubicBezTo>
                  <a:cubicBezTo>
                    <a:pt x="509868" y="380575"/>
                    <a:pt x="509868" y="779273"/>
                    <a:pt x="537547" y="11598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25FCDF5A-D83E-4F16-95DB-C800077D309A}"/>
                </a:ext>
              </a:extLst>
            </p:cNvPr>
            <p:cNvSpPr/>
            <p:nvPr/>
          </p:nvSpPr>
          <p:spPr>
            <a:xfrm rot="20814620">
              <a:off x="9268816" y="4418208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11F8A3DF-285C-4AC7-8328-6B1052C2EE5E}"/>
                </a:ext>
              </a:extLst>
            </p:cNvPr>
            <p:cNvSpPr/>
            <p:nvPr/>
          </p:nvSpPr>
          <p:spPr>
            <a:xfrm rot="20814620">
              <a:off x="9267638" y="4457575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月 84">
              <a:extLst>
                <a:ext uri="{FF2B5EF4-FFF2-40B4-BE49-F238E27FC236}">
                  <a16:creationId xmlns:a16="http://schemas.microsoft.com/office/drawing/2014/main" id="{8A523C2F-75DF-4CE0-8EF9-981E76C527F1}"/>
                </a:ext>
              </a:extLst>
            </p:cNvPr>
            <p:cNvSpPr/>
            <p:nvPr/>
          </p:nvSpPr>
          <p:spPr>
            <a:xfrm rot="10800000">
              <a:off x="9199286" y="3940197"/>
              <a:ext cx="92709" cy="1159847"/>
            </a:xfrm>
            <a:prstGeom prst="moon">
              <a:avLst>
                <a:gd name="adj" fmla="val 61932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DF98E77C-68BC-43EB-9AC4-962F5E1D81D7}"/>
                </a:ext>
              </a:extLst>
            </p:cNvPr>
            <p:cNvSpPr/>
            <p:nvPr/>
          </p:nvSpPr>
          <p:spPr>
            <a:xfrm rot="1475395">
              <a:off x="8866720" y="3811376"/>
              <a:ext cx="986440" cy="745678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BF75D503-B137-43F0-8366-E8AA37861CBD}"/>
                </a:ext>
              </a:extLst>
            </p:cNvPr>
            <p:cNvSpPr/>
            <p:nvPr/>
          </p:nvSpPr>
          <p:spPr>
            <a:xfrm rot="14389568">
              <a:off x="8867805" y="4480132"/>
              <a:ext cx="86690" cy="105826"/>
            </a:xfrm>
            <a:custGeom>
              <a:avLst/>
              <a:gdLst>
                <a:gd name="connsiteX0" fmla="*/ 45719 w 86690"/>
                <a:gd name="connsiteY0" fmla="*/ 229300 h 241892"/>
                <a:gd name="connsiteX1" fmla="*/ 0 w 86690"/>
                <a:gd name="connsiteY1" fmla="*/ 114650 h 241892"/>
                <a:gd name="connsiteX2" fmla="*/ 45719 w 86690"/>
                <a:gd name="connsiteY2" fmla="*/ 0 h 241892"/>
                <a:gd name="connsiteX3" fmla="*/ 25172 w 86690"/>
                <a:gd name="connsiteY3" fmla="*/ 114650 h 241892"/>
                <a:gd name="connsiteX4" fmla="*/ 45719 w 86690"/>
                <a:gd name="connsiteY4" fmla="*/ 229300 h 241892"/>
                <a:gd name="connsiteX5" fmla="*/ 86690 w 86690"/>
                <a:gd name="connsiteY5" fmla="*/ 241892 h 241892"/>
                <a:gd name="connsiteX6" fmla="*/ 40971 w 86690"/>
                <a:gd name="connsiteY6" fmla="*/ 127242 h 241892"/>
                <a:gd name="connsiteX7" fmla="*/ 86690 w 86690"/>
                <a:gd name="connsiteY7" fmla="*/ 12592 h 241892"/>
                <a:gd name="connsiteX8" fmla="*/ 66143 w 86690"/>
                <a:gd name="connsiteY8" fmla="*/ 127242 h 241892"/>
                <a:gd name="connsiteX9" fmla="*/ 86690 w 86690"/>
                <a:gd name="connsiteY9" fmla="*/ 241892 h 241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6690" h="241892">
                  <a:moveTo>
                    <a:pt x="45719" y="229300"/>
                  </a:moveTo>
                  <a:cubicBezTo>
                    <a:pt x="20469" y="229300"/>
                    <a:pt x="0" y="177969"/>
                    <a:pt x="0" y="114650"/>
                  </a:cubicBezTo>
                  <a:cubicBezTo>
                    <a:pt x="0" y="51331"/>
                    <a:pt x="20469" y="0"/>
                    <a:pt x="45719" y="0"/>
                  </a:cubicBezTo>
                  <a:cubicBezTo>
                    <a:pt x="32650" y="29096"/>
                    <a:pt x="25172" y="70825"/>
                    <a:pt x="25172" y="114650"/>
                  </a:cubicBezTo>
                  <a:cubicBezTo>
                    <a:pt x="25172" y="158475"/>
                    <a:pt x="32651" y="200204"/>
                    <a:pt x="45719" y="229300"/>
                  </a:cubicBezTo>
                  <a:close/>
                  <a:moveTo>
                    <a:pt x="86690" y="241892"/>
                  </a:moveTo>
                  <a:cubicBezTo>
                    <a:pt x="61440" y="241892"/>
                    <a:pt x="40971" y="190561"/>
                    <a:pt x="40971" y="127242"/>
                  </a:cubicBezTo>
                  <a:cubicBezTo>
                    <a:pt x="40971" y="63923"/>
                    <a:pt x="61440" y="12592"/>
                    <a:pt x="86690" y="12592"/>
                  </a:cubicBezTo>
                  <a:cubicBezTo>
                    <a:pt x="73621" y="41688"/>
                    <a:pt x="66143" y="83417"/>
                    <a:pt x="66143" y="127242"/>
                  </a:cubicBezTo>
                  <a:cubicBezTo>
                    <a:pt x="66143" y="171067"/>
                    <a:pt x="73622" y="212796"/>
                    <a:pt x="86690" y="24189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2276456F-6726-4F53-8003-EF613452204A}"/>
                </a:ext>
              </a:extLst>
            </p:cNvPr>
            <p:cNvGrpSpPr/>
            <p:nvPr/>
          </p:nvGrpSpPr>
          <p:grpSpPr>
            <a:xfrm flipH="1">
              <a:off x="8443636" y="5433451"/>
              <a:ext cx="425979" cy="974333"/>
              <a:chOff x="7454575" y="3314758"/>
              <a:chExt cx="1152977" cy="2637179"/>
            </a:xfrm>
          </p:grpSpPr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CA19F8A4-AE21-430E-9856-576B1C6C0713}"/>
                  </a:ext>
                </a:extLst>
              </p:cNvPr>
              <p:cNvSpPr/>
              <p:nvPr/>
            </p:nvSpPr>
            <p:spPr>
              <a:xfrm>
                <a:off x="7473310" y="4212332"/>
                <a:ext cx="208991" cy="1739605"/>
              </a:xfrm>
              <a:prstGeom prst="rect">
                <a:avLst/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98" name="正方形/長方形 42">
                <a:extLst>
                  <a:ext uri="{FF2B5EF4-FFF2-40B4-BE49-F238E27FC236}">
                    <a16:creationId xmlns:a16="http://schemas.microsoft.com/office/drawing/2014/main" id="{3D1DA8DC-2296-44FE-B0B5-C6EFF67B750B}"/>
                  </a:ext>
                </a:extLst>
              </p:cNvPr>
              <p:cNvSpPr/>
              <p:nvPr/>
            </p:nvSpPr>
            <p:spPr>
              <a:xfrm>
                <a:off x="7454575" y="3314758"/>
                <a:ext cx="1152977" cy="941825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89" name="正方形/長方形 245">
              <a:extLst>
                <a:ext uri="{FF2B5EF4-FFF2-40B4-BE49-F238E27FC236}">
                  <a16:creationId xmlns:a16="http://schemas.microsoft.com/office/drawing/2014/main" id="{C1BE1DB7-0D67-4106-BFF9-4AA7CCB7AF38}"/>
                </a:ext>
              </a:extLst>
            </p:cNvPr>
            <p:cNvSpPr/>
            <p:nvPr/>
          </p:nvSpPr>
          <p:spPr>
            <a:xfrm>
              <a:off x="8444939" y="6323521"/>
              <a:ext cx="700111" cy="785486"/>
            </a:xfrm>
            <a:custGeom>
              <a:avLst/>
              <a:gdLst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0 w 563247"/>
                <a:gd name="connsiteY4" fmla="*/ 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91440 w 563247"/>
                <a:gd name="connsiteY4" fmla="*/ 9144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3247" h="931377">
                  <a:moveTo>
                    <a:pt x="0" y="0"/>
                  </a:moveTo>
                  <a:lnTo>
                    <a:pt x="563247" y="0"/>
                  </a:lnTo>
                  <a:lnTo>
                    <a:pt x="563247" y="931377"/>
                  </a:lnTo>
                  <a:lnTo>
                    <a:pt x="0" y="931377"/>
                  </a:lnTo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涙形 89">
              <a:extLst>
                <a:ext uri="{FF2B5EF4-FFF2-40B4-BE49-F238E27FC236}">
                  <a16:creationId xmlns:a16="http://schemas.microsoft.com/office/drawing/2014/main" id="{B5197A35-78A4-4D37-AE64-AE53B7886626}"/>
                </a:ext>
              </a:extLst>
            </p:cNvPr>
            <p:cNvSpPr/>
            <p:nvPr/>
          </p:nvSpPr>
          <p:spPr>
            <a:xfrm rot="10800000">
              <a:off x="8931397" y="619217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涙形 90">
              <a:extLst>
                <a:ext uri="{FF2B5EF4-FFF2-40B4-BE49-F238E27FC236}">
                  <a16:creationId xmlns:a16="http://schemas.microsoft.com/office/drawing/2014/main" id="{A636AA39-EB44-4767-858F-A8B37DB0CB00}"/>
                </a:ext>
              </a:extLst>
            </p:cNvPr>
            <p:cNvSpPr/>
            <p:nvPr/>
          </p:nvSpPr>
          <p:spPr>
            <a:xfrm rot="11575426" flipH="1">
              <a:off x="8643013" y="6175256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涙形 91">
              <a:extLst>
                <a:ext uri="{FF2B5EF4-FFF2-40B4-BE49-F238E27FC236}">
                  <a16:creationId xmlns:a16="http://schemas.microsoft.com/office/drawing/2014/main" id="{F3D07D18-2BBE-4633-A2C5-15218A660E8C}"/>
                </a:ext>
              </a:extLst>
            </p:cNvPr>
            <p:cNvSpPr/>
            <p:nvPr/>
          </p:nvSpPr>
          <p:spPr>
            <a:xfrm rot="10305575" flipH="1">
              <a:off x="8467577" y="615017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涙形 92">
              <a:extLst>
                <a:ext uri="{FF2B5EF4-FFF2-40B4-BE49-F238E27FC236}">
                  <a16:creationId xmlns:a16="http://schemas.microsoft.com/office/drawing/2014/main" id="{E10CA8FD-FEDE-42EE-B9ED-A7FA98103B6D}"/>
                </a:ext>
              </a:extLst>
            </p:cNvPr>
            <p:cNvSpPr/>
            <p:nvPr/>
          </p:nvSpPr>
          <p:spPr>
            <a:xfrm rot="12137911">
              <a:off x="9026234" y="6071992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B88E693B-6722-48EC-9928-1382A6D0DA46}"/>
                </a:ext>
              </a:extLst>
            </p:cNvPr>
            <p:cNvSpPr/>
            <p:nvPr/>
          </p:nvSpPr>
          <p:spPr>
            <a:xfrm rot="3714620">
              <a:off x="8899309" y="5491632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BA75F456-D073-47C7-804D-76CD03C08117}"/>
                </a:ext>
              </a:extLst>
            </p:cNvPr>
            <p:cNvSpPr/>
            <p:nvPr/>
          </p:nvSpPr>
          <p:spPr>
            <a:xfrm rot="1014620">
              <a:off x="9062136" y="5381315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2F183C53-13D2-4604-A724-2EFC3683FF37}"/>
                </a:ext>
              </a:extLst>
            </p:cNvPr>
            <p:cNvSpPr/>
            <p:nvPr/>
          </p:nvSpPr>
          <p:spPr>
            <a:xfrm rot="20700000">
              <a:off x="8720513" y="4513905"/>
              <a:ext cx="201319" cy="100660"/>
            </a:xfrm>
            <a:custGeom>
              <a:avLst/>
              <a:gdLst>
                <a:gd name="connsiteX0" fmla="*/ 1203203 w 2406406"/>
                <a:gd name="connsiteY0" fmla="*/ 0 h 1203203"/>
                <a:gd name="connsiteX1" fmla="*/ 2406406 w 2406406"/>
                <a:gd name="connsiteY1" fmla="*/ 1203203 h 1203203"/>
                <a:gd name="connsiteX2" fmla="*/ 1911480 w 2406406"/>
                <a:gd name="connsiteY2" fmla="*/ 1203203 h 1203203"/>
                <a:gd name="connsiteX3" fmla="*/ 1203203 w 2406406"/>
                <a:gd name="connsiteY3" fmla="*/ 494926 h 1203203"/>
                <a:gd name="connsiteX4" fmla="*/ 494926 w 2406406"/>
                <a:gd name="connsiteY4" fmla="*/ 1203203 h 1203203"/>
                <a:gd name="connsiteX5" fmla="*/ 0 w 2406406"/>
                <a:gd name="connsiteY5" fmla="*/ 1203203 h 1203203"/>
                <a:gd name="connsiteX6" fmla="*/ 1203203 w 2406406"/>
                <a:gd name="connsiteY6" fmla="*/ 0 h 120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6406" h="1203203">
                  <a:moveTo>
                    <a:pt x="1203203" y="0"/>
                  </a:moveTo>
                  <a:cubicBezTo>
                    <a:pt x="1867714" y="0"/>
                    <a:pt x="2406406" y="538692"/>
                    <a:pt x="2406406" y="1203203"/>
                  </a:cubicBezTo>
                  <a:lnTo>
                    <a:pt x="1911480" y="1203203"/>
                  </a:lnTo>
                  <a:cubicBezTo>
                    <a:pt x="1911480" y="812032"/>
                    <a:pt x="1594374" y="494926"/>
                    <a:pt x="1203203" y="494926"/>
                  </a:cubicBezTo>
                  <a:cubicBezTo>
                    <a:pt x="812032" y="494926"/>
                    <a:pt x="494926" y="812032"/>
                    <a:pt x="494926" y="1203203"/>
                  </a:cubicBezTo>
                  <a:lnTo>
                    <a:pt x="0" y="1203203"/>
                  </a:lnTo>
                  <a:cubicBezTo>
                    <a:pt x="0" y="538692"/>
                    <a:pt x="538692" y="0"/>
                    <a:pt x="12032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259FDF51-1317-4BDE-8029-9D8693619214}"/>
              </a:ext>
            </a:extLst>
          </p:cNvPr>
          <p:cNvGrpSpPr/>
          <p:nvPr/>
        </p:nvGrpSpPr>
        <p:grpSpPr>
          <a:xfrm>
            <a:off x="1414886" y="917240"/>
            <a:ext cx="1214667" cy="2623206"/>
            <a:chOff x="5205137" y="354690"/>
            <a:chExt cx="1503010" cy="3245914"/>
          </a:xfrm>
        </p:grpSpPr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A9ED7FD5-4736-4E6D-8FF3-39A39C701F6E}"/>
                </a:ext>
              </a:extLst>
            </p:cNvPr>
            <p:cNvSpPr/>
            <p:nvPr/>
          </p:nvSpPr>
          <p:spPr>
            <a:xfrm rot="3714620">
              <a:off x="5626105" y="1934109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四角形: 上の 2 つの角を丸める 66">
              <a:extLst>
                <a:ext uri="{FF2B5EF4-FFF2-40B4-BE49-F238E27FC236}">
                  <a16:creationId xmlns:a16="http://schemas.microsoft.com/office/drawing/2014/main" id="{A5C56B53-08DF-41A5-A4FB-ED0E068B91A2}"/>
                </a:ext>
              </a:extLst>
            </p:cNvPr>
            <p:cNvSpPr/>
            <p:nvPr/>
          </p:nvSpPr>
          <p:spPr>
            <a:xfrm rot="1914620">
              <a:off x="5989558" y="1847818"/>
              <a:ext cx="236208" cy="434810"/>
            </a:xfrm>
            <a:custGeom>
              <a:avLst/>
              <a:gdLst>
                <a:gd name="connsiteX0" fmla="*/ 118104 w 236207"/>
                <a:gd name="connsiteY0" fmla="*/ 0 h 552914"/>
                <a:gd name="connsiteX1" fmla="*/ 118104 w 236207"/>
                <a:gd name="connsiteY1" fmla="*/ 0 h 552914"/>
                <a:gd name="connsiteX2" fmla="*/ 236208 w 236207"/>
                <a:gd name="connsiteY2" fmla="*/ 118104 h 552914"/>
                <a:gd name="connsiteX3" fmla="*/ 236207 w 236207"/>
                <a:gd name="connsiteY3" fmla="*/ 552914 h 552914"/>
                <a:gd name="connsiteX4" fmla="*/ 236207 w 236207"/>
                <a:gd name="connsiteY4" fmla="*/ 552914 h 552914"/>
                <a:gd name="connsiteX5" fmla="*/ 0 w 236207"/>
                <a:gd name="connsiteY5" fmla="*/ 552914 h 552914"/>
                <a:gd name="connsiteX6" fmla="*/ 0 w 236207"/>
                <a:gd name="connsiteY6" fmla="*/ 552914 h 552914"/>
                <a:gd name="connsiteX7" fmla="*/ 0 w 236207"/>
                <a:gd name="connsiteY7" fmla="*/ 118104 h 552914"/>
                <a:gd name="connsiteX8" fmla="*/ 118104 w 236207"/>
                <a:gd name="connsiteY8" fmla="*/ 0 h 552914"/>
                <a:gd name="connsiteX0" fmla="*/ 118104 w 236208"/>
                <a:gd name="connsiteY0" fmla="*/ 0 h 552914"/>
                <a:gd name="connsiteX1" fmla="*/ 118104 w 236208"/>
                <a:gd name="connsiteY1" fmla="*/ 0 h 552914"/>
                <a:gd name="connsiteX2" fmla="*/ 236208 w 236208"/>
                <a:gd name="connsiteY2" fmla="*/ 118104 h 552914"/>
                <a:gd name="connsiteX3" fmla="*/ 236207 w 236208"/>
                <a:gd name="connsiteY3" fmla="*/ 552914 h 552914"/>
                <a:gd name="connsiteX4" fmla="*/ 236207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552914 h 552914"/>
                <a:gd name="connsiteX7" fmla="*/ 0 w 236208"/>
                <a:gd name="connsiteY7" fmla="*/ 118104 h 552914"/>
                <a:gd name="connsiteX8" fmla="*/ 209544 w 236208"/>
                <a:gd name="connsiteY8" fmla="*/ 91440 h 552914"/>
                <a:gd name="connsiteX0" fmla="*/ 118104 w 236208"/>
                <a:gd name="connsiteY0" fmla="*/ 0 h 552914"/>
                <a:gd name="connsiteX1" fmla="*/ 118104 w 236208"/>
                <a:gd name="connsiteY1" fmla="*/ 0 h 552914"/>
                <a:gd name="connsiteX2" fmla="*/ 236208 w 236208"/>
                <a:gd name="connsiteY2" fmla="*/ 118104 h 552914"/>
                <a:gd name="connsiteX3" fmla="*/ 236207 w 236208"/>
                <a:gd name="connsiteY3" fmla="*/ 552914 h 552914"/>
                <a:gd name="connsiteX4" fmla="*/ 236207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552914 h 552914"/>
                <a:gd name="connsiteX7" fmla="*/ 0 w 236208"/>
                <a:gd name="connsiteY7" fmla="*/ 118104 h 552914"/>
                <a:gd name="connsiteX0" fmla="*/ 118104 w 236208"/>
                <a:gd name="connsiteY0" fmla="*/ 0 h 552914"/>
                <a:gd name="connsiteX1" fmla="*/ 236208 w 236208"/>
                <a:gd name="connsiteY1" fmla="*/ 118104 h 552914"/>
                <a:gd name="connsiteX2" fmla="*/ 236207 w 236208"/>
                <a:gd name="connsiteY2" fmla="*/ 552914 h 552914"/>
                <a:gd name="connsiteX3" fmla="*/ 236207 w 236208"/>
                <a:gd name="connsiteY3" fmla="*/ 552914 h 552914"/>
                <a:gd name="connsiteX4" fmla="*/ 0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118104 h 552914"/>
                <a:gd name="connsiteX0" fmla="*/ 236208 w 236208"/>
                <a:gd name="connsiteY0" fmla="*/ 0 h 434810"/>
                <a:gd name="connsiteX1" fmla="*/ 236207 w 236208"/>
                <a:gd name="connsiteY1" fmla="*/ 434810 h 434810"/>
                <a:gd name="connsiteX2" fmla="*/ 236207 w 236208"/>
                <a:gd name="connsiteY2" fmla="*/ 434810 h 434810"/>
                <a:gd name="connsiteX3" fmla="*/ 0 w 236208"/>
                <a:gd name="connsiteY3" fmla="*/ 434810 h 434810"/>
                <a:gd name="connsiteX4" fmla="*/ 0 w 236208"/>
                <a:gd name="connsiteY4" fmla="*/ 434810 h 434810"/>
                <a:gd name="connsiteX5" fmla="*/ 0 w 236208"/>
                <a:gd name="connsiteY5" fmla="*/ 0 h 434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434810">
                  <a:moveTo>
                    <a:pt x="236208" y="0"/>
                  </a:moveTo>
                  <a:cubicBezTo>
                    <a:pt x="236208" y="144937"/>
                    <a:pt x="236207" y="289873"/>
                    <a:pt x="236207" y="434810"/>
                  </a:cubicBezTo>
                  <a:lnTo>
                    <a:pt x="236207" y="434810"/>
                  </a:lnTo>
                  <a:lnTo>
                    <a:pt x="0" y="434810"/>
                  </a:lnTo>
                  <a:lnTo>
                    <a:pt x="0" y="434810"/>
                  </a:lnTo>
                  <a:lnTo>
                    <a:pt x="0" y="0"/>
                  </a:lnTo>
                </a:path>
              </a:pathLst>
            </a:custGeom>
            <a:solidFill>
              <a:srgbClr val="FF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台形 101">
              <a:extLst>
                <a:ext uri="{FF2B5EF4-FFF2-40B4-BE49-F238E27FC236}">
                  <a16:creationId xmlns:a16="http://schemas.microsoft.com/office/drawing/2014/main" id="{DB2A7D64-AA48-4A92-8411-58BE4CAF3541}"/>
                </a:ext>
              </a:extLst>
            </p:cNvPr>
            <p:cNvSpPr/>
            <p:nvPr/>
          </p:nvSpPr>
          <p:spPr>
            <a:xfrm rot="10800000">
              <a:off x="6248801" y="2888616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24F555FF-5990-4393-9505-898469C2375F}"/>
                </a:ext>
              </a:extLst>
            </p:cNvPr>
            <p:cNvSpPr/>
            <p:nvPr/>
          </p:nvSpPr>
          <p:spPr>
            <a:xfrm>
              <a:off x="6089467" y="338855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台形 103">
              <a:extLst>
                <a:ext uri="{FF2B5EF4-FFF2-40B4-BE49-F238E27FC236}">
                  <a16:creationId xmlns:a16="http://schemas.microsoft.com/office/drawing/2014/main" id="{5465DD4B-14DE-4419-A802-CE37658C6B83}"/>
                </a:ext>
              </a:extLst>
            </p:cNvPr>
            <p:cNvSpPr/>
            <p:nvPr/>
          </p:nvSpPr>
          <p:spPr>
            <a:xfrm rot="10800000">
              <a:off x="6317495" y="292837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A67475DD-C7F9-4C94-A9A4-836FC5F923C1}"/>
                </a:ext>
              </a:extLst>
            </p:cNvPr>
            <p:cNvSpPr/>
            <p:nvPr/>
          </p:nvSpPr>
          <p:spPr>
            <a:xfrm>
              <a:off x="6158162" y="3428315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台形 105">
              <a:extLst>
                <a:ext uri="{FF2B5EF4-FFF2-40B4-BE49-F238E27FC236}">
                  <a16:creationId xmlns:a16="http://schemas.microsoft.com/office/drawing/2014/main" id="{0F2DFEB1-8332-4B62-88B6-5A3A7D0AD32C}"/>
                </a:ext>
              </a:extLst>
            </p:cNvPr>
            <p:cNvSpPr/>
            <p:nvPr/>
          </p:nvSpPr>
          <p:spPr>
            <a:xfrm>
              <a:off x="6088601" y="2504439"/>
              <a:ext cx="619546" cy="577849"/>
            </a:xfrm>
            <a:prstGeom prst="trapezoid">
              <a:avLst>
                <a:gd name="adj" fmla="val 12858"/>
              </a:avLst>
            </a:prstGeom>
            <a:solidFill>
              <a:srgbClr val="FF33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1">
              <a:extLst>
                <a:ext uri="{FF2B5EF4-FFF2-40B4-BE49-F238E27FC236}">
                  <a16:creationId xmlns:a16="http://schemas.microsoft.com/office/drawing/2014/main" id="{04118C46-2661-4D20-A104-F59620AB15EA}"/>
                </a:ext>
              </a:extLst>
            </p:cNvPr>
            <p:cNvSpPr/>
            <p:nvPr/>
          </p:nvSpPr>
          <p:spPr>
            <a:xfrm rot="20814620">
              <a:off x="5453981" y="1156648"/>
              <a:ext cx="187375" cy="239746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  <a:gd name="connsiteX0" fmla="*/ 0 w 201449"/>
                <a:gd name="connsiteY0" fmla="*/ 206110 h 246667"/>
                <a:gd name="connsiteX1" fmla="*/ 163513 w 201449"/>
                <a:gd name="connsiteY1" fmla="*/ 13 h 246667"/>
                <a:gd name="connsiteX2" fmla="*/ 188913 w 201449"/>
                <a:gd name="connsiteY2" fmla="*/ 215357 h 246667"/>
                <a:gd name="connsiteX3" fmla="*/ 0 w 201449"/>
                <a:gd name="connsiteY3" fmla="*/ 206110 h 246667"/>
                <a:gd name="connsiteX0" fmla="*/ 0 w 187375"/>
                <a:gd name="connsiteY0" fmla="*/ 193478 h 239746"/>
                <a:gd name="connsiteX1" fmla="*/ 150813 w 187375"/>
                <a:gd name="connsiteY1" fmla="*/ 81 h 239746"/>
                <a:gd name="connsiteX2" fmla="*/ 176213 w 187375"/>
                <a:gd name="connsiteY2" fmla="*/ 215425 h 239746"/>
                <a:gd name="connsiteX3" fmla="*/ 0 w 187375"/>
                <a:gd name="connsiteY3" fmla="*/ 193478 h 239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75" h="239746">
                  <a:moveTo>
                    <a:pt x="0" y="193478"/>
                  </a:moveTo>
                  <a:cubicBezTo>
                    <a:pt x="59267" y="116312"/>
                    <a:pt x="121444" y="-3577"/>
                    <a:pt x="150813" y="81"/>
                  </a:cubicBezTo>
                  <a:cubicBezTo>
                    <a:pt x="180182" y="3739"/>
                    <a:pt x="201348" y="183192"/>
                    <a:pt x="176213" y="215425"/>
                  </a:cubicBezTo>
                  <a:cubicBezTo>
                    <a:pt x="151078" y="247658"/>
                    <a:pt x="20108" y="254769"/>
                    <a:pt x="0" y="19347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台形 107">
              <a:extLst>
                <a:ext uri="{FF2B5EF4-FFF2-40B4-BE49-F238E27FC236}">
                  <a16:creationId xmlns:a16="http://schemas.microsoft.com/office/drawing/2014/main" id="{045AA6F8-78D1-43A0-8E5F-96A0C147A367}"/>
                </a:ext>
              </a:extLst>
            </p:cNvPr>
            <p:cNvSpPr/>
            <p:nvPr/>
          </p:nvSpPr>
          <p:spPr>
            <a:xfrm rot="20814620">
              <a:off x="6075357" y="1478402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四角形: 角を丸くする 108">
              <a:extLst>
                <a:ext uri="{FF2B5EF4-FFF2-40B4-BE49-F238E27FC236}">
                  <a16:creationId xmlns:a16="http://schemas.microsoft.com/office/drawing/2014/main" id="{6D956053-C249-43D4-AF1E-C43567F09BD6}"/>
                </a:ext>
              </a:extLst>
            </p:cNvPr>
            <p:cNvSpPr/>
            <p:nvPr/>
          </p:nvSpPr>
          <p:spPr>
            <a:xfrm rot="20814620">
              <a:off x="5470429" y="427198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四角形: 上の 2 つの角を丸める 169">
              <a:extLst>
                <a:ext uri="{FF2B5EF4-FFF2-40B4-BE49-F238E27FC236}">
                  <a16:creationId xmlns:a16="http://schemas.microsoft.com/office/drawing/2014/main" id="{89942995-3E10-42F6-A1CD-171B3B67682D}"/>
                </a:ext>
              </a:extLst>
            </p:cNvPr>
            <p:cNvSpPr/>
            <p:nvPr/>
          </p:nvSpPr>
          <p:spPr>
            <a:xfrm rot="20814620">
              <a:off x="6045980" y="1685302"/>
              <a:ext cx="517947" cy="946008"/>
            </a:xfrm>
            <a:custGeom>
              <a:avLst/>
              <a:gdLst>
                <a:gd name="connsiteX0" fmla="*/ 228486 w 517944"/>
                <a:gd name="connsiteY0" fmla="*/ 0 h 840881"/>
                <a:gd name="connsiteX1" fmla="*/ 289458 w 517944"/>
                <a:gd name="connsiteY1" fmla="*/ 0 h 840881"/>
                <a:gd name="connsiteX2" fmla="*/ 517944 w 517944"/>
                <a:gd name="connsiteY2" fmla="*/ 228486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28486 h 840881"/>
                <a:gd name="connsiteX8" fmla="*/ 228486 w 517944"/>
                <a:gd name="connsiteY8" fmla="*/ 0 h 840881"/>
                <a:gd name="connsiteX0" fmla="*/ 228486 w 517947"/>
                <a:gd name="connsiteY0" fmla="*/ 0 h 946008"/>
                <a:gd name="connsiteX1" fmla="*/ 289458 w 517947"/>
                <a:gd name="connsiteY1" fmla="*/ 0 h 946008"/>
                <a:gd name="connsiteX2" fmla="*/ 517944 w 517947"/>
                <a:gd name="connsiteY2" fmla="*/ 228486 h 946008"/>
                <a:gd name="connsiteX3" fmla="*/ 517944 w 517947"/>
                <a:gd name="connsiteY3" fmla="*/ 840881 h 946008"/>
                <a:gd name="connsiteX4" fmla="*/ 517947 w 517947"/>
                <a:gd name="connsiteY4" fmla="*/ 946008 h 946008"/>
                <a:gd name="connsiteX5" fmla="*/ 0 w 517947"/>
                <a:gd name="connsiteY5" fmla="*/ 840881 h 946008"/>
                <a:gd name="connsiteX6" fmla="*/ 0 w 517947"/>
                <a:gd name="connsiteY6" fmla="*/ 840881 h 946008"/>
                <a:gd name="connsiteX7" fmla="*/ 0 w 517947"/>
                <a:gd name="connsiteY7" fmla="*/ 228486 h 946008"/>
                <a:gd name="connsiteX8" fmla="*/ 228486 w 517947"/>
                <a:gd name="connsiteY8" fmla="*/ 0 h 946008"/>
                <a:gd name="connsiteX0" fmla="*/ 228486 w 517947"/>
                <a:gd name="connsiteY0" fmla="*/ 0 h 946008"/>
                <a:gd name="connsiteX1" fmla="*/ 289458 w 517947"/>
                <a:gd name="connsiteY1" fmla="*/ 0 h 946008"/>
                <a:gd name="connsiteX2" fmla="*/ 517944 w 517947"/>
                <a:gd name="connsiteY2" fmla="*/ 228486 h 946008"/>
                <a:gd name="connsiteX3" fmla="*/ 517947 w 517947"/>
                <a:gd name="connsiteY3" fmla="*/ 946008 h 946008"/>
                <a:gd name="connsiteX4" fmla="*/ 0 w 517947"/>
                <a:gd name="connsiteY4" fmla="*/ 840881 h 946008"/>
                <a:gd name="connsiteX5" fmla="*/ 0 w 517947"/>
                <a:gd name="connsiteY5" fmla="*/ 840881 h 946008"/>
                <a:gd name="connsiteX6" fmla="*/ 0 w 517947"/>
                <a:gd name="connsiteY6" fmla="*/ 228486 h 946008"/>
                <a:gd name="connsiteX7" fmla="*/ 228486 w 517947"/>
                <a:gd name="connsiteY7" fmla="*/ 0 h 94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7947" h="946008">
                  <a:moveTo>
                    <a:pt x="228486" y="0"/>
                  </a:moveTo>
                  <a:lnTo>
                    <a:pt x="289458" y="0"/>
                  </a:lnTo>
                  <a:cubicBezTo>
                    <a:pt x="415647" y="0"/>
                    <a:pt x="517944" y="102297"/>
                    <a:pt x="517944" y="228486"/>
                  </a:cubicBezTo>
                  <a:lnTo>
                    <a:pt x="517947" y="946008"/>
                  </a:lnTo>
                  <a:lnTo>
                    <a:pt x="0" y="840881"/>
                  </a:lnTo>
                  <a:lnTo>
                    <a:pt x="0" y="840881"/>
                  </a:lnTo>
                  <a:lnTo>
                    <a:pt x="0" y="228486"/>
                  </a:lnTo>
                  <a:cubicBezTo>
                    <a:pt x="0" y="102297"/>
                    <a:pt x="102297" y="0"/>
                    <a:pt x="228486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51E3F3D7-0B4C-475C-A18C-61A536535F2E}"/>
                </a:ext>
              </a:extLst>
            </p:cNvPr>
            <p:cNvSpPr/>
            <p:nvPr/>
          </p:nvSpPr>
          <p:spPr>
            <a:xfrm rot="20814620">
              <a:off x="5532782" y="976872"/>
              <a:ext cx="162504" cy="222300"/>
            </a:xfrm>
            <a:custGeom>
              <a:avLst/>
              <a:gdLst>
                <a:gd name="connsiteX0" fmla="*/ 4834 w 162504"/>
                <a:gd name="connsiteY0" fmla="*/ 0 h 222300"/>
                <a:gd name="connsiteX1" fmla="*/ 58313 w 162504"/>
                <a:gd name="connsiteY1" fmla="*/ 60606 h 222300"/>
                <a:gd name="connsiteX2" fmla="*/ 59634 w 162504"/>
                <a:gd name="connsiteY2" fmla="*/ 61270 h 222300"/>
                <a:gd name="connsiteX3" fmla="*/ 64369 w 162504"/>
                <a:gd name="connsiteY3" fmla="*/ 48858 h 222300"/>
                <a:gd name="connsiteX4" fmla="*/ 105018 w 162504"/>
                <a:gd name="connsiteY4" fmla="*/ 19100 h 222300"/>
                <a:gd name="connsiteX5" fmla="*/ 162504 w 162504"/>
                <a:gd name="connsiteY5" fmla="*/ 120700 h 222300"/>
                <a:gd name="connsiteX6" fmla="*/ 105018 w 162504"/>
                <a:gd name="connsiteY6" fmla="*/ 222300 h 222300"/>
                <a:gd name="connsiteX7" fmla="*/ 47532 w 162504"/>
                <a:gd name="connsiteY7" fmla="*/ 120700 h 222300"/>
                <a:gd name="connsiteX8" fmla="*/ 51697 w 162504"/>
                <a:gd name="connsiteY8" fmla="*/ 84240 h 222300"/>
                <a:gd name="connsiteX9" fmla="*/ 44292 w 162504"/>
                <a:gd name="connsiteY9" fmla="*/ 81512 h 222300"/>
                <a:gd name="connsiteX10" fmla="*/ 4834 w 162504"/>
                <a:gd name="connsiteY10" fmla="*/ 0 h 222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2504" h="222300">
                  <a:moveTo>
                    <a:pt x="4834" y="0"/>
                  </a:moveTo>
                  <a:cubicBezTo>
                    <a:pt x="14031" y="21904"/>
                    <a:pt x="33496" y="43962"/>
                    <a:pt x="58313" y="60606"/>
                  </a:cubicBezTo>
                  <a:lnTo>
                    <a:pt x="59634" y="61270"/>
                  </a:lnTo>
                  <a:lnTo>
                    <a:pt x="64369" y="48858"/>
                  </a:lnTo>
                  <a:cubicBezTo>
                    <a:pt x="74772" y="30472"/>
                    <a:pt x="89144" y="19100"/>
                    <a:pt x="105018" y="19100"/>
                  </a:cubicBezTo>
                  <a:cubicBezTo>
                    <a:pt x="136767" y="19100"/>
                    <a:pt x="162504" y="64588"/>
                    <a:pt x="162504" y="120700"/>
                  </a:cubicBezTo>
                  <a:cubicBezTo>
                    <a:pt x="162504" y="176812"/>
                    <a:pt x="136767" y="222300"/>
                    <a:pt x="105018" y="222300"/>
                  </a:cubicBezTo>
                  <a:cubicBezTo>
                    <a:pt x="73269" y="222300"/>
                    <a:pt x="47532" y="176812"/>
                    <a:pt x="47532" y="120700"/>
                  </a:cubicBezTo>
                  <a:lnTo>
                    <a:pt x="51697" y="84240"/>
                  </a:lnTo>
                  <a:lnTo>
                    <a:pt x="44292" y="81512"/>
                  </a:lnTo>
                  <a:cubicBezTo>
                    <a:pt x="8436" y="57465"/>
                    <a:pt x="-9230" y="20971"/>
                    <a:pt x="4834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865F6A40-96B8-4862-A6EA-7D3C37C2C6D5}"/>
                </a:ext>
              </a:extLst>
            </p:cNvPr>
            <p:cNvSpPr/>
            <p:nvPr/>
          </p:nvSpPr>
          <p:spPr>
            <a:xfrm rot="20814620">
              <a:off x="5436484" y="354690"/>
              <a:ext cx="1202047" cy="1321733"/>
            </a:xfrm>
            <a:custGeom>
              <a:avLst/>
              <a:gdLst>
                <a:gd name="connsiteX0" fmla="*/ 568780 w 1202047"/>
                <a:gd name="connsiteY0" fmla="*/ 0 h 1321733"/>
                <a:gd name="connsiteX1" fmla="*/ 606170 w 1202047"/>
                <a:gd name="connsiteY1" fmla="*/ 0 h 1321733"/>
                <a:gd name="connsiteX2" fmla="*/ 1202047 w 1202047"/>
                <a:gd name="connsiteY2" fmla="*/ 595877 h 1321733"/>
                <a:gd name="connsiteX3" fmla="*/ 1202047 w 1202047"/>
                <a:gd name="connsiteY3" fmla="*/ 684310 h 1321733"/>
                <a:gd name="connsiteX4" fmla="*/ 1202047 w 1202047"/>
                <a:gd name="connsiteY4" fmla="*/ 734605 h 1321733"/>
                <a:gd name="connsiteX5" fmla="*/ 1202047 w 1202047"/>
                <a:gd name="connsiteY5" fmla="*/ 1321733 h 1321733"/>
                <a:gd name="connsiteX6" fmla="*/ 632039 w 1202047"/>
                <a:gd name="connsiteY6" fmla="*/ 1321733 h 1321733"/>
                <a:gd name="connsiteX7" fmla="*/ 632039 w 1202047"/>
                <a:gd name="connsiteY7" fmla="*/ 443970 h 1321733"/>
                <a:gd name="connsiteX8" fmla="*/ 615563 w 1202047"/>
                <a:gd name="connsiteY8" fmla="*/ 427494 h 1321733"/>
                <a:gd name="connsiteX9" fmla="*/ 0 w 1202047"/>
                <a:gd name="connsiteY9" fmla="*/ 427494 h 1321733"/>
                <a:gd name="connsiteX10" fmla="*/ 19730 w 1202047"/>
                <a:gd name="connsiteY10" fmla="*/ 363935 h 1321733"/>
                <a:gd name="connsiteX11" fmla="*/ 568780 w 1202047"/>
                <a:gd name="connsiteY11" fmla="*/ 0 h 1321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02047" h="1321733">
                  <a:moveTo>
                    <a:pt x="568780" y="0"/>
                  </a:moveTo>
                  <a:lnTo>
                    <a:pt x="606170" y="0"/>
                  </a:lnTo>
                  <a:cubicBezTo>
                    <a:pt x="935264" y="0"/>
                    <a:pt x="1202047" y="266783"/>
                    <a:pt x="1202047" y="595877"/>
                  </a:cubicBezTo>
                  <a:lnTo>
                    <a:pt x="1202047" y="684310"/>
                  </a:lnTo>
                  <a:lnTo>
                    <a:pt x="1202047" y="734605"/>
                  </a:lnTo>
                  <a:lnTo>
                    <a:pt x="1202047" y="1321733"/>
                  </a:lnTo>
                  <a:lnTo>
                    <a:pt x="632039" y="1321733"/>
                  </a:lnTo>
                  <a:lnTo>
                    <a:pt x="632039" y="443970"/>
                  </a:lnTo>
                  <a:cubicBezTo>
                    <a:pt x="632039" y="434871"/>
                    <a:pt x="624662" y="427494"/>
                    <a:pt x="615563" y="427494"/>
                  </a:cubicBezTo>
                  <a:lnTo>
                    <a:pt x="0" y="427494"/>
                  </a:lnTo>
                  <a:lnTo>
                    <a:pt x="19730" y="363935"/>
                  </a:lnTo>
                  <a:cubicBezTo>
                    <a:pt x="110189" y="150066"/>
                    <a:pt x="321960" y="0"/>
                    <a:pt x="56878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AD969C68-2D08-436A-9774-BE1A7AC7E157}"/>
                </a:ext>
              </a:extLst>
            </p:cNvPr>
            <p:cNvSpPr/>
            <p:nvPr/>
          </p:nvSpPr>
          <p:spPr>
            <a:xfrm rot="20814620">
              <a:off x="6061807" y="898085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7AB422E8-9FF4-43F5-8DE2-851518136441}"/>
                </a:ext>
              </a:extLst>
            </p:cNvPr>
            <p:cNvSpPr/>
            <p:nvPr/>
          </p:nvSpPr>
          <p:spPr>
            <a:xfrm rot="20814620">
              <a:off x="6060629" y="937452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月 114">
              <a:extLst>
                <a:ext uri="{FF2B5EF4-FFF2-40B4-BE49-F238E27FC236}">
                  <a16:creationId xmlns:a16="http://schemas.microsoft.com/office/drawing/2014/main" id="{AB4A4987-487C-4622-80CD-6187D02D88B8}"/>
                </a:ext>
              </a:extLst>
            </p:cNvPr>
            <p:cNvSpPr/>
            <p:nvPr/>
          </p:nvSpPr>
          <p:spPr>
            <a:xfrm rot="20097141" flipH="1">
              <a:off x="5887849" y="587253"/>
              <a:ext cx="190500" cy="55245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月 115">
              <a:extLst>
                <a:ext uri="{FF2B5EF4-FFF2-40B4-BE49-F238E27FC236}">
                  <a16:creationId xmlns:a16="http://schemas.microsoft.com/office/drawing/2014/main" id="{BB08F536-B524-4531-BD38-675DEA3714B0}"/>
                </a:ext>
              </a:extLst>
            </p:cNvPr>
            <p:cNvSpPr/>
            <p:nvPr/>
          </p:nvSpPr>
          <p:spPr>
            <a:xfrm rot="5247827">
              <a:off x="5591921" y="811001"/>
              <a:ext cx="45719" cy="229300"/>
            </a:xfrm>
            <a:prstGeom prst="moon">
              <a:avLst>
                <a:gd name="adj" fmla="val 55057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8CB7027D-530F-4065-A96A-5F8876432C32}"/>
                </a:ext>
              </a:extLst>
            </p:cNvPr>
            <p:cNvSpPr/>
            <p:nvPr/>
          </p:nvSpPr>
          <p:spPr>
            <a:xfrm rot="20814620">
              <a:off x="5594349" y="1039766"/>
              <a:ext cx="69180" cy="69180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02CBA304-328E-4BD9-8477-EDDC6CD00881}"/>
                </a:ext>
              </a:extLst>
            </p:cNvPr>
            <p:cNvGrpSpPr/>
            <p:nvPr/>
          </p:nvGrpSpPr>
          <p:grpSpPr>
            <a:xfrm flipH="1">
              <a:off x="5205137" y="1920631"/>
              <a:ext cx="425979" cy="974333"/>
              <a:chOff x="7454575" y="3314758"/>
              <a:chExt cx="1152977" cy="2637179"/>
            </a:xfrm>
          </p:grpSpPr>
          <p:sp>
            <p:nvSpPr>
              <p:cNvPr id="127" name="正方形/長方形 126">
                <a:extLst>
                  <a:ext uri="{FF2B5EF4-FFF2-40B4-BE49-F238E27FC236}">
                    <a16:creationId xmlns:a16="http://schemas.microsoft.com/office/drawing/2014/main" id="{8F081A3C-A618-4163-852D-FC7DD6BF5430}"/>
                  </a:ext>
                </a:extLst>
              </p:cNvPr>
              <p:cNvSpPr/>
              <p:nvPr/>
            </p:nvSpPr>
            <p:spPr>
              <a:xfrm>
                <a:off x="7473310" y="4212332"/>
                <a:ext cx="208991" cy="1739605"/>
              </a:xfrm>
              <a:prstGeom prst="rect">
                <a:avLst/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8" name="正方形/長方形 42">
                <a:extLst>
                  <a:ext uri="{FF2B5EF4-FFF2-40B4-BE49-F238E27FC236}">
                    <a16:creationId xmlns:a16="http://schemas.microsoft.com/office/drawing/2014/main" id="{36E09DE1-3559-4974-A95A-7B73D6E7F6F5}"/>
                  </a:ext>
                </a:extLst>
              </p:cNvPr>
              <p:cNvSpPr/>
              <p:nvPr/>
            </p:nvSpPr>
            <p:spPr>
              <a:xfrm>
                <a:off x="7454575" y="3314758"/>
                <a:ext cx="1152977" cy="941825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119" name="正方形/長方形 245">
              <a:extLst>
                <a:ext uri="{FF2B5EF4-FFF2-40B4-BE49-F238E27FC236}">
                  <a16:creationId xmlns:a16="http://schemas.microsoft.com/office/drawing/2014/main" id="{988B13E0-7526-48D1-9E04-910FD300B197}"/>
                </a:ext>
              </a:extLst>
            </p:cNvPr>
            <p:cNvSpPr/>
            <p:nvPr/>
          </p:nvSpPr>
          <p:spPr>
            <a:xfrm>
              <a:off x="5206440" y="2810701"/>
              <a:ext cx="745191" cy="785486"/>
            </a:xfrm>
            <a:custGeom>
              <a:avLst/>
              <a:gdLst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0 w 563247"/>
                <a:gd name="connsiteY4" fmla="*/ 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91440 w 563247"/>
                <a:gd name="connsiteY4" fmla="*/ 9144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3247" h="931377">
                  <a:moveTo>
                    <a:pt x="0" y="0"/>
                  </a:moveTo>
                  <a:lnTo>
                    <a:pt x="563247" y="0"/>
                  </a:lnTo>
                  <a:lnTo>
                    <a:pt x="563247" y="931377"/>
                  </a:lnTo>
                  <a:lnTo>
                    <a:pt x="0" y="931377"/>
                  </a:lnTo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涙形 119">
              <a:extLst>
                <a:ext uri="{FF2B5EF4-FFF2-40B4-BE49-F238E27FC236}">
                  <a16:creationId xmlns:a16="http://schemas.microsoft.com/office/drawing/2014/main" id="{FCE9D6CE-17AC-464A-8918-8BBC41A9AC77}"/>
                </a:ext>
              </a:extLst>
            </p:cNvPr>
            <p:cNvSpPr/>
            <p:nvPr/>
          </p:nvSpPr>
          <p:spPr>
            <a:xfrm rot="10800000">
              <a:off x="5692898" y="267935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涙形 120">
              <a:extLst>
                <a:ext uri="{FF2B5EF4-FFF2-40B4-BE49-F238E27FC236}">
                  <a16:creationId xmlns:a16="http://schemas.microsoft.com/office/drawing/2014/main" id="{39B9511C-0E69-4D95-BB26-08490B97C22F}"/>
                </a:ext>
              </a:extLst>
            </p:cNvPr>
            <p:cNvSpPr/>
            <p:nvPr/>
          </p:nvSpPr>
          <p:spPr>
            <a:xfrm rot="11575426" flipH="1">
              <a:off x="5404514" y="2662436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涙形 121">
              <a:extLst>
                <a:ext uri="{FF2B5EF4-FFF2-40B4-BE49-F238E27FC236}">
                  <a16:creationId xmlns:a16="http://schemas.microsoft.com/office/drawing/2014/main" id="{45043772-3B7C-4BC5-AB25-9738F261E4AA}"/>
                </a:ext>
              </a:extLst>
            </p:cNvPr>
            <p:cNvSpPr/>
            <p:nvPr/>
          </p:nvSpPr>
          <p:spPr>
            <a:xfrm rot="10305575" flipH="1">
              <a:off x="5229078" y="263735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涙形 122">
              <a:extLst>
                <a:ext uri="{FF2B5EF4-FFF2-40B4-BE49-F238E27FC236}">
                  <a16:creationId xmlns:a16="http://schemas.microsoft.com/office/drawing/2014/main" id="{CD7A5C75-2967-4B77-806B-13E64DB89129}"/>
                </a:ext>
              </a:extLst>
            </p:cNvPr>
            <p:cNvSpPr/>
            <p:nvPr/>
          </p:nvSpPr>
          <p:spPr>
            <a:xfrm rot="12137911">
              <a:off x="5787735" y="2559172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1134C4EF-2BC4-4843-AF3E-26151CF1D04C}"/>
                </a:ext>
              </a:extLst>
            </p:cNvPr>
            <p:cNvSpPr/>
            <p:nvPr/>
          </p:nvSpPr>
          <p:spPr>
            <a:xfrm rot="3714620">
              <a:off x="5664979" y="1995674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5" name="四角形: 上の 2 つの角を丸める 66">
              <a:extLst>
                <a:ext uri="{FF2B5EF4-FFF2-40B4-BE49-F238E27FC236}">
                  <a16:creationId xmlns:a16="http://schemas.microsoft.com/office/drawing/2014/main" id="{D5EFAD60-173A-441B-9F83-82A625036042}"/>
                </a:ext>
              </a:extLst>
            </p:cNvPr>
            <p:cNvSpPr/>
            <p:nvPr/>
          </p:nvSpPr>
          <p:spPr>
            <a:xfrm rot="1914620">
              <a:off x="6028432" y="1909383"/>
              <a:ext cx="236208" cy="434810"/>
            </a:xfrm>
            <a:custGeom>
              <a:avLst/>
              <a:gdLst>
                <a:gd name="connsiteX0" fmla="*/ 118104 w 236207"/>
                <a:gd name="connsiteY0" fmla="*/ 0 h 552914"/>
                <a:gd name="connsiteX1" fmla="*/ 118104 w 236207"/>
                <a:gd name="connsiteY1" fmla="*/ 0 h 552914"/>
                <a:gd name="connsiteX2" fmla="*/ 236208 w 236207"/>
                <a:gd name="connsiteY2" fmla="*/ 118104 h 552914"/>
                <a:gd name="connsiteX3" fmla="*/ 236207 w 236207"/>
                <a:gd name="connsiteY3" fmla="*/ 552914 h 552914"/>
                <a:gd name="connsiteX4" fmla="*/ 236207 w 236207"/>
                <a:gd name="connsiteY4" fmla="*/ 552914 h 552914"/>
                <a:gd name="connsiteX5" fmla="*/ 0 w 236207"/>
                <a:gd name="connsiteY5" fmla="*/ 552914 h 552914"/>
                <a:gd name="connsiteX6" fmla="*/ 0 w 236207"/>
                <a:gd name="connsiteY6" fmla="*/ 552914 h 552914"/>
                <a:gd name="connsiteX7" fmla="*/ 0 w 236207"/>
                <a:gd name="connsiteY7" fmla="*/ 118104 h 552914"/>
                <a:gd name="connsiteX8" fmla="*/ 118104 w 236207"/>
                <a:gd name="connsiteY8" fmla="*/ 0 h 552914"/>
                <a:gd name="connsiteX0" fmla="*/ 118104 w 236208"/>
                <a:gd name="connsiteY0" fmla="*/ 0 h 552914"/>
                <a:gd name="connsiteX1" fmla="*/ 118104 w 236208"/>
                <a:gd name="connsiteY1" fmla="*/ 0 h 552914"/>
                <a:gd name="connsiteX2" fmla="*/ 236208 w 236208"/>
                <a:gd name="connsiteY2" fmla="*/ 118104 h 552914"/>
                <a:gd name="connsiteX3" fmla="*/ 236207 w 236208"/>
                <a:gd name="connsiteY3" fmla="*/ 552914 h 552914"/>
                <a:gd name="connsiteX4" fmla="*/ 236207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552914 h 552914"/>
                <a:gd name="connsiteX7" fmla="*/ 0 w 236208"/>
                <a:gd name="connsiteY7" fmla="*/ 118104 h 552914"/>
                <a:gd name="connsiteX8" fmla="*/ 209544 w 236208"/>
                <a:gd name="connsiteY8" fmla="*/ 91440 h 552914"/>
                <a:gd name="connsiteX0" fmla="*/ 118104 w 236208"/>
                <a:gd name="connsiteY0" fmla="*/ 0 h 552914"/>
                <a:gd name="connsiteX1" fmla="*/ 118104 w 236208"/>
                <a:gd name="connsiteY1" fmla="*/ 0 h 552914"/>
                <a:gd name="connsiteX2" fmla="*/ 236208 w 236208"/>
                <a:gd name="connsiteY2" fmla="*/ 118104 h 552914"/>
                <a:gd name="connsiteX3" fmla="*/ 236207 w 236208"/>
                <a:gd name="connsiteY3" fmla="*/ 552914 h 552914"/>
                <a:gd name="connsiteX4" fmla="*/ 236207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552914 h 552914"/>
                <a:gd name="connsiteX7" fmla="*/ 0 w 236208"/>
                <a:gd name="connsiteY7" fmla="*/ 118104 h 552914"/>
                <a:gd name="connsiteX0" fmla="*/ 118104 w 236208"/>
                <a:gd name="connsiteY0" fmla="*/ 0 h 552914"/>
                <a:gd name="connsiteX1" fmla="*/ 236208 w 236208"/>
                <a:gd name="connsiteY1" fmla="*/ 118104 h 552914"/>
                <a:gd name="connsiteX2" fmla="*/ 236207 w 236208"/>
                <a:gd name="connsiteY2" fmla="*/ 552914 h 552914"/>
                <a:gd name="connsiteX3" fmla="*/ 236207 w 236208"/>
                <a:gd name="connsiteY3" fmla="*/ 552914 h 552914"/>
                <a:gd name="connsiteX4" fmla="*/ 0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118104 h 552914"/>
                <a:gd name="connsiteX0" fmla="*/ 236208 w 236208"/>
                <a:gd name="connsiteY0" fmla="*/ 0 h 434810"/>
                <a:gd name="connsiteX1" fmla="*/ 236207 w 236208"/>
                <a:gd name="connsiteY1" fmla="*/ 434810 h 434810"/>
                <a:gd name="connsiteX2" fmla="*/ 236207 w 236208"/>
                <a:gd name="connsiteY2" fmla="*/ 434810 h 434810"/>
                <a:gd name="connsiteX3" fmla="*/ 0 w 236208"/>
                <a:gd name="connsiteY3" fmla="*/ 434810 h 434810"/>
                <a:gd name="connsiteX4" fmla="*/ 0 w 236208"/>
                <a:gd name="connsiteY4" fmla="*/ 434810 h 434810"/>
                <a:gd name="connsiteX5" fmla="*/ 0 w 236208"/>
                <a:gd name="connsiteY5" fmla="*/ 0 h 434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434810">
                  <a:moveTo>
                    <a:pt x="236208" y="0"/>
                  </a:moveTo>
                  <a:cubicBezTo>
                    <a:pt x="236208" y="144937"/>
                    <a:pt x="236207" y="289873"/>
                    <a:pt x="236207" y="434810"/>
                  </a:cubicBezTo>
                  <a:lnTo>
                    <a:pt x="236207" y="434810"/>
                  </a:lnTo>
                  <a:lnTo>
                    <a:pt x="0" y="434810"/>
                  </a:lnTo>
                  <a:lnTo>
                    <a:pt x="0" y="434810"/>
                  </a:lnTo>
                  <a:lnTo>
                    <a:pt x="0" y="0"/>
                  </a:lnTo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楕円 14">
              <a:extLst>
                <a:ext uri="{FF2B5EF4-FFF2-40B4-BE49-F238E27FC236}">
                  <a16:creationId xmlns:a16="http://schemas.microsoft.com/office/drawing/2014/main" id="{F6F57EB3-13F5-4642-AE16-E7D3EA1BD931}"/>
                </a:ext>
              </a:extLst>
            </p:cNvPr>
            <p:cNvSpPr/>
            <p:nvPr/>
          </p:nvSpPr>
          <p:spPr>
            <a:xfrm rot="19914620">
              <a:off x="5700627" y="1443758"/>
              <a:ext cx="118880" cy="45719"/>
            </a:xfrm>
            <a:custGeom>
              <a:avLst/>
              <a:gdLst>
                <a:gd name="connsiteX0" fmla="*/ 0 w 1157287"/>
                <a:gd name="connsiteY0" fmla="*/ 148586 h 297172"/>
                <a:gd name="connsiteX1" fmla="*/ 578644 w 1157287"/>
                <a:gd name="connsiteY1" fmla="*/ 0 h 297172"/>
                <a:gd name="connsiteX2" fmla="*/ 1157288 w 1157287"/>
                <a:gd name="connsiteY2" fmla="*/ 148586 h 297172"/>
                <a:gd name="connsiteX3" fmla="*/ 578644 w 1157287"/>
                <a:gd name="connsiteY3" fmla="*/ 297172 h 297172"/>
                <a:gd name="connsiteX4" fmla="*/ 0 w 1157287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759134"/>
                <a:gd name="connsiteX1" fmla="*/ 578644 w 1157288"/>
                <a:gd name="connsiteY1" fmla="*/ 0 h 759134"/>
                <a:gd name="connsiteX2" fmla="*/ 1157288 w 1157288"/>
                <a:gd name="connsiteY2" fmla="*/ 148586 h 759134"/>
                <a:gd name="connsiteX3" fmla="*/ 588169 w 1157288"/>
                <a:gd name="connsiteY3" fmla="*/ 759134 h 759134"/>
                <a:gd name="connsiteX4" fmla="*/ 0 w 1157288"/>
                <a:gd name="connsiteY4" fmla="*/ 148586 h 759134"/>
                <a:gd name="connsiteX0" fmla="*/ 0 w 1157288"/>
                <a:gd name="connsiteY0" fmla="*/ 99450 h 709998"/>
                <a:gd name="connsiteX1" fmla="*/ 567787 w 1157288"/>
                <a:gd name="connsiteY1" fmla="*/ 0 h 709998"/>
                <a:gd name="connsiteX2" fmla="*/ 1157288 w 1157288"/>
                <a:gd name="connsiteY2" fmla="*/ 99450 h 709998"/>
                <a:gd name="connsiteX3" fmla="*/ 588169 w 1157288"/>
                <a:gd name="connsiteY3" fmla="*/ 709998 h 709998"/>
                <a:gd name="connsiteX4" fmla="*/ 0 w 1157288"/>
                <a:gd name="connsiteY4" fmla="*/ 99450 h 709998"/>
                <a:gd name="connsiteX0" fmla="*/ 0 w 1157288"/>
                <a:gd name="connsiteY0" fmla="*/ 13302 h 623850"/>
                <a:gd name="connsiteX1" fmla="*/ 607679 w 1157288"/>
                <a:gd name="connsiteY1" fmla="*/ 255652 h 623850"/>
                <a:gd name="connsiteX2" fmla="*/ 1157288 w 1157288"/>
                <a:gd name="connsiteY2" fmla="*/ 13302 h 623850"/>
                <a:gd name="connsiteX3" fmla="*/ 588169 w 1157288"/>
                <a:gd name="connsiteY3" fmla="*/ 623850 h 623850"/>
                <a:gd name="connsiteX4" fmla="*/ 0 w 1157288"/>
                <a:gd name="connsiteY4" fmla="*/ 13302 h 623850"/>
                <a:gd name="connsiteX0" fmla="*/ 0 w 1157288"/>
                <a:gd name="connsiteY0" fmla="*/ 19681 h 630229"/>
                <a:gd name="connsiteX1" fmla="*/ 638247 w 1157288"/>
                <a:gd name="connsiteY1" fmla="*/ 138750 h 630229"/>
                <a:gd name="connsiteX2" fmla="*/ 1157288 w 1157288"/>
                <a:gd name="connsiteY2" fmla="*/ 19681 h 630229"/>
                <a:gd name="connsiteX3" fmla="*/ 588169 w 1157288"/>
                <a:gd name="connsiteY3" fmla="*/ 630229 h 630229"/>
                <a:gd name="connsiteX4" fmla="*/ 0 w 1157288"/>
                <a:gd name="connsiteY4" fmla="*/ 19681 h 630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7288" h="630229">
                  <a:moveTo>
                    <a:pt x="0" y="19681"/>
                  </a:moveTo>
                  <a:cubicBezTo>
                    <a:pt x="0" y="-62381"/>
                    <a:pt x="318671" y="138750"/>
                    <a:pt x="638247" y="138750"/>
                  </a:cubicBezTo>
                  <a:cubicBezTo>
                    <a:pt x="957823" y="138750"/>
                    <a:pt x="1157288" y="-62381"/>
                    <a:pt x="1157288" y="19681"/>
                  </a:cubicBezTo>
                  <a:cubicBezTo>
                    <a:pt x="1157288" y="101743"/>
                    <a:pt x="907745" y="630229"/>
                    <a:pt x="588169" y="630229"/>
                  </a:cubicBezTo>
                  <a:cubicBezTo>
                    <a:pt x="268593" y="630229"/>
                    <a:pt x="0" y="101743"/>
                    <a:pt x="0" y="19681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8F752CA8-FBF9-47B5-8000-DDF8CE0F908D}"/>
              </a:ext>
            </a:extLst>
          </p:cNvPr>
          <p:cNvGrpSpPr/>
          <p:nvPr/>
        </p:nvGrpSpPr>
        <p:grpSpPr>
          <a:xfrm>
            <a:off x="7315216" y="871876"/>
            <a:ext cx="1205689" cy="2668570"/>
            <a:chOff x="8443637" y="298556"/>
            <a:chExt cx="1491901" cy="3302048"/>
          </a:xfrm>
        </p:grpSpPr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90B8EC16-63E3-4423-8C82-7981E909601D}"/>
                </a:ext>
              </a:extLst>
            </p:cNvPr>
            <p:cNvSpPr/>
            <p:nvPr/>
          </p:nvSpPr>
          <p:spPr>
            <a:xfrm rot="3714620">
              <a:off x="8860436" y="1917247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56F24019-AEF6-4CDF-A38F-40688EBF4FFF}"/>
                </a:ext>
              </a:extLst>
            </p:cNvPr>
            <p:cNvSpPr/>
            <p:nvPr/>
          </p:nvSpPr>
          <p:spPr>
            <a:xfrm rot="1014620">
              <a:off x="9023263" y="1806930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台形 131">
              <a:extLst>
                <a:ext uri="{FF2B5EF4-FFF2-40B4-BE49-F238E27FC236}">
                  <a16:creationId xmlns:a16="http://schemas.microsoft.com/office/drawing/2014/main" id="{E0546901-53D8-4CF9-A5A3-03555A8CC5C0}"/>
                </a:ext>
              </a:extLst>
            </p:cNvPr>
            <p:cNvSpPr/>
            <p:nvPr/>
          </p:nvSpPr>
          <p:spPr>
            <a:xfrm rot="10800000">
              <a:off x="9436501" y="2888616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FBBA8CF0-E4E8-4442-864B-49B309668B3C}"/>
                </a:ext>
              </a:extLst>
            </p:cNvPr>
            <p:cNvSpPr/>
            <p:nvPr/>
          </p:nvSpPr>
          <p:spPr>
            <a:xfrm>
              <a:off x="9277167" y="338855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台形 133">
              <a:extLst>
                <a:ext uri="{FF2B5EF4-FFF2-40B4-BE49-F238E27FC236}">
                  <a16:creationId xmlns:a16="http://schemas.microsoft.com/office/drawing/2014/main" id="{604F179A-0314-4E4A-95FC-62E7DD8ECF8D}"/>
                </a:ext>
              </a:extLst>
            </p:cNvPr>
            <p:cNvSpPr/>
            <p:nvPr/>
          </p:nvSpPr>
          <p:spPr>
            <a:xfrm rot="10800000">
              <a:off x="9505195" y="292837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C4433E6C-7866-4665-859A-92F10E977755}"/>
                </a:ext>
              </a:extLst>
            </p:cNvPr>
            <p:cNvSpPr/>
            <p:nvPr/>
          </p:nvSpPr>
          <p:spPr>
            <a:xfrm>
              <a:off x="9345862" y="3428315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台形 135">
              <a:extLst>
                <a:ext uri="{FF2B5EF4-FFF2-40B4-BE49-F238E27FC236}">
                  <a16:creationId xmlns:a16="http://schemas.microsoft.com/office/drawing/2014/main" id="{A98E7CBF-C2DD-4C21-A2E2-ABE9EA6CD05B}"/>
                </a:ext>
              </a:extLst>
            </p:cNvPr>
            <p:cNvSpPr/>
            <p:nvPr/>
          </p:nvSpPr>
          <p:spPr>
            <a:xfrm>
              <a:off x="9276301" y="2504439"/>
              <a:ext cx="619546" cy="747902"/>
            </a:xfrm>
            <a:prstGeom prst="trapezoid">
              <a:avLst>
                <a:gd name="adj" fmla="val 12858"/>
              </a:avLst>
            </a:prstGeom>
            <a:solidFill>
              <a:srgbClr val="00B05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楕円 136">
              <a:extLst>
                <a:ext uri="{FF2B5EF4-FFF2-40B4-BE49-F238E27FC236}">
                  <a16:creationId xmlns:a16="http://schemas.microsoft.com/office/drawing/2014/main" id="{71F56E1D-CAA4-4FE0-B746-92EFCED8F102}"/>
                </a:ext>
              </a:extLst>
            </p:cNvPr>
            <p:cNvSpPr/>
            <p:nvPr/>
          </p:nvSpPr>
          <p:spPr>
            <a:xfrm rot="19014620">
              <a:off x="8547318" y="396099"/>
              <a:ext cx="849367" cy="704562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楕円 1">
              <a:extLst>
                <a:ext uri="{FF2B5EF4-FFF2-40B4-BE49-F238E27FC236}">
                  <a16:creationId xmlns:a16="http://schemas.microsoft.com/office/drawing/2014/main" id="{F8B34B02-8D57-4028-BCFA-0CC09CBE7D79}"/>
                </a:ext>
              </a:extLst>
            </p:cNvPr>
            <p:cNvSpPr/>
            <p:nvPr/>
          </p:nvSpPr>
          <p:spPr>
            <a:xfrm rot="20814620">
              <a:off x="8644472" y="1167792"/>
              <a:ext cx="187375" cy="239746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  <a:gd name="connsiteX0" fmla="*/ 0 w 201449"/>
                <a:gd name="connsiteY0" fmla="*/ 206110 h 246667"/>
                <a:gd name="connsiteX1" fmla="*/ 163513 w 201449"/>
                <a:gd name="connsiteY1" fmla="*/ 13 h 246667"/>
                <a:gd name="connsiteX2" fmla="*/ 188913 w 201449"/>
                <a:gd name="connsiteY2" fmla="*/ 215357 h 246667"/>
                <a:gd name="connsiteX3" fmla="*/ 0 w 201449"/>
                <a:gd name="connsiteY3" fmla="*/ 206110 h 246667"/>
                <a:gd name="connsiteX0" fmla="*/ 0 w 187375"/>
                <a:gd name="connsiteY0" fmla="*/ 193478 h 239746"/>
                <a:gd name="connsiteX1" fmla="*/ 150813 w 187375"/>
                <a:gd name="connsiteY1" fmla="*/ 81 h 239746"/>
                <a:gd name="connsiteX2" fmla="*/ 176213 w 187375"/>
                <a:gd name="connsiteY2" fmla="*/ 215425 h 239746"/>
                <a:gd name="connsiteX3" fmla="*/ 0 w 187375"/>
                <a:gd name="connsiteY3" fmla="*/ 193478 h 239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75" h="239746">
                  <a:moveTo>
                    <a:pt x="0" y="193478"/>
                  </a:moveTo>
                  <a:cubicBezTo>
                    <a:pt x="59267" y="116312"/>
                    <a:pt x="121444" y="-3577"/>
                    <a:pt x="150813" y="81"/>
                  </a:cubicBezTo>
                  <a:cubicBezTo>
                    <a:pt x="180182" y="3739"/>
                    <a:pt x="201348" y="183192"/>
                    <a:pt x="176213" y="215425"/>
                  </a:cubicBezTo>
                  <a:cubicBezTo>
                    <a:pt x="151078" y="247658"/>
                    <a:pt x="20108" y="254769"/>
                    <a:pt x="0" y="19347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台形 138">
              <a:extLst>
                <a:ext uri="{FF2B5EF4-FFF2-40B4-BE49-F238E27FC236}">
                  <a16:creationId xmlns:a16="http://schemas.microsoft.com/office/drawing/2014/main" id="{C17649ED-82A3-46E1-BF96-111026290BB2}"/>
                </a:ext>
              </a:extLst>
            </p:cNvPr>
            <p:cNvSpPr/>
            <p:nvPr/>
          </p:nvSpPr>
          <p:spPr>
            <a:xfrm rot="20814620">
              <a:off x="9267523" y="1489157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四角形: 角を丸くする 139">
              <a:extLst>
                <a:ext uri="{FF2B5EF4-FFF2-40B4-BE49-F238E27FC236}">
                  <a16:creationId xmlns:a16="http://schemas.microsoft.com/office/drawing/2014/main" id="{BA97174A-09F8-4456-91C7-D3A5B2EFF8BB}"/>
                </a:ext>
              </a:extLst>
            </p:cNvPr>
            <p:cNvSpPr/>
            <p:nvPr/>
          </p:nvSpPr>
          <p:spPr>
            <a:xfrm rot="20814620">
              <a:off x="8677438" y="434501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四角形: 上の 2 つの角を丸める 178">
              <a:extLst>
                <a:ext uri="{FF2B5EF4-FFF2-40B4-BE49-F238E27FC236}">
                  <a16:creationId xmlns:a16="http://schemas.microsoft.com/office/drawing/2014/main" id="{5E8CC26C-F3B0-4DAD-A8C2-D2C94EC3978E}"/>
                </a:ext>
              </a:extLst>
            </p:cNvPr>
            <p:cNvSpPr/>
            <p:nvPr/>
          </p:nvSpPr>
          <p:spPr>
            <a:xfrm rot="20814620">
              <a:off x="9240045" y="1695840"/>
              <a:ext cx="517944" cy="962782"/>
            </a:xfrm>
            <a:custGeom>
              <a:avLst/>
              <a:gdLst>
                <a:gd name="connsiteX0" fmla="*/ 228486 w 517944"/>
                <a:gd name="connsiteY0" fmla="*/ 0 h 840881"/>
                <a:gd name="connsiteX1" fmla="*/ 289458 w 517944"/>
                <a:gd name="connsiteY1" fmla="*/ 0 h 840881"/>
                <a:gd name="connsiteX2" fmla="*/ 517944 w 517944"/>
                <a:gd name="connsiteY2" fmla="*/ 228486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28486 h 840881"/>
                <a:gd name="connsiteX8" fmla="*/ 228486 w 517944"/>
                <a:gd name="connsiteY8" fmla="*/ 0 h 840881"/>
                <a:gd name="connsiteX0" fmla="*/ 228486 w 517944"/>
                <a:gd name="connsiteY0" fmla="*/ 0 h 962782"/>
                <a:gd name="connsiteX1" fmla="*/ 289458 w 517944"/>
                <a:gd name="connsiteY1" fmla="*/ 0 h 962782"/>
                <a:gd name="connsiteX2" fmla="*/ 517944 w 517944"/>
                <a:gd name="connsiteY2" fmla="*/ 228486 h 962782"/>
                <a:gd name="connsiteX3" fmla="*/ 517944 w 517944"/>
                <a:gd name="connsiteY3" fmla="*/ 840881 h 962782"/>
                <a:gd name="connsiteX4" fmla="*/ 516493 w 517944"/>
                <a:gd name="connsiteY4" fmla="*/ 962782 h 962782"/>
                <a:gd name="connsiteX5" fmla="*/ 0 w 517944"/>
                <a:gd name="connsiteY5" fmla="*/ 840881 h 962782"/>
                <a:gd name="connsiteX6" fmla="*/ 0 w 517944"/>
                <a:gd name="connsiteY6" fmla="*/ 840881 h 962782"/>
                <a:gd name="connsiteX7" fmla="*/ 0 w 517944"/>
                <a:gd name="connsiteY7" fmla="*/ 228486 h 962782"/>
                <a:gd name="connsiteX8" fmla="*/ 228486 w 517944"/>
                <a:gd name="connsiteY8" fmla="*/ 0 h 962782"/>
                <a:gd name="connsiteX0" fmla="*/ 228486 w 517944"/>
                <a:gd name="connsiteY0" fmla="*/ 0 h 962782"/>
                <a:gd name="connsiteX1" fmla="*/ 289458 w 517944"/>
                <a:gd name="connsiteY1" fmla="*/ 0 h 962782"/>
                <a:gd name="connsiteX2" fmla="*/ 517944 w 517944"/>
                <a:gd name="connsiteY2" fmla="*/ 228486 h 962782"/>
                <a:gd name="connsiteX3" fmla="*/ 516493 w 517944"/>
                <a:gd name="connsiteY3" fmla="*/ 962782 h 962782"/>
                <a:gd name="connsiteX4" fmla="*/ 0 w 517944"/>
                <a:gd name="connsiteY4" fmla="*/ 840881 h 962782"/>
                <a:gd name="connsiteX5" fmla="*/ 0 w 517944"/>
                <a:gd name="connsiteY5" fmla="*/ 840881 h 962782"/>
                <a:gd name="connsiteX6" fmla="*/ 0 w 517944"/>
                <a:gd name="connsiteY6" fmla="*/ 228486 h 962782"/>
                <a:gd name="connsiteX7" fmla="*/ 228486 w 517944"/>
                <a:gd name="connsiteY7" fmla="*/ 0 h 962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7944" h="962782">
                  <a:moveTo>
                    <a:pt x="228486" y="0"/>
                  </a:moveTo>
                  <a:lnTo>
                    <a:pt x="289458" y="0"/>
                  </a:lnTo>
                  <a:cubicBezTo>
                    <a:pt x="415647" y="0"/>
                    <a:pt x="517944" y="102297"/>
                    <a:pt x="517944" y="228486"/>
                  </a:cubicBezTo>
                  <a:cubicBezTo>
                    <a:pt x="517460" y="473251"/>
                    <a:pt x="516977" y="718017"/>
                    <a:pt x="516493" y="962782"/>
                  </a:cubicBezTo>
                  <a:lnTo>
                    <a:pt x="0" y="840881"/>
                  </a:lnTo>
                  <a:lnTo>
                    <a:pt x="0" y="840881"/>
                  </a:lnTo>
                  <a:lnTo>
                    <a:pt x="0" y="228486"/>
                  </a:lnTo>
                  <a:cubicBezTo>
                    <a:pt x="0" y="102297"/>
                    <a:pt x="102297" y="0"/>
                    <a:pt x="228486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F6DD0746-2B27-4DB0-80E4-B0AFD0337F67}"/>
                </a:ext>
              </a:extLst>
            </p:cNvPr>
            <p:cNvSpPr/>
            <p:nvPr/>
          </p:nvSpPr>
          <p:spPr>
            <a:xfrm rot="19914620">
              <a:off x="9156702" y="1718039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楕円 142">
              <a:extLst>
                <a:ext uri="{FF2B5EF4-FFF2-40B4-BE49-F238E27FC236}">
                  <a16:creationId xmlns:a16="http://schemas.microsoft.com/office/drawing/2014/main" id="{74D4180B-AA3F-47A2-A166-B5CB1A8553F9}"/>
                </a:ext>
              </a:extLst>
            </p:cNvPr>
            <p:cNvSpPr/>
            <p:nvPr/>
          </p:nvSpPr>
          <p:spPr>
            <a:xfrm rot="20814620">
              <a:off x="8788868" y="997645"/>
              <a:ext cx="114972" cy="20320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月 143">
              <a:extLst>
                <a:ext uri="{FF2B5EF4-FFF2-40B4-BE49-F238E27FC236}">
                  <a16:creationId xmlns:a16="http://schemas.microsoft.com/office/drawing/2014/main" id="{8D3ED177-DF52-4544-8626-D18570FC97F0}"/>
                </a:ext>
              </a:extLst>
            </p:cNvPr>
            <p:cNvSpPr/>
            <p:nvPr/>
          </p:nvSpPr>
          <p:spPr>
            <a:xfrm rot="5095396">
              <a:off x="8790128" y="805683"/>
              <a:ext cx="45719" cy="229300"/>
            </a:xfrm>
            <a:prstGeom prst="moon">
              <a:avLst>
                <a:gd name="adj" fmla="val 55057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D3B0F07D-D6F2-4D24-BE36-D10C5AAFE413}"/>
                </a:ext>
              </a:extLst>
            </p:cNvPr>
            <p:cNvSpPr/>
            <p:nvPr/>
          </p:nvSpPr>
          <p:spPr>
            <a:xfrm rot="10477662">
              <a:off x="9282716" y="525249"/>
              <a:ext cx="652822" cy="1301506"/>
            </a:xfrm>
            <a:custGeom>
              <a:avLst/>
              <a:gdLst>
                <a:gd name="connsiteX0" fmla="*/ 537547 w 537547"/>
                <a:gd name="connsiteY0" fmla="*/ 1159848 h 1159848"/>
                <a:gd name="connsiteX1" fmla="*/ 444695 w 537547"/>
                <a:gd name="connsiteY1" fmla="*/ 1060806 h 1159848"/>
                <a:gd name="connsiteX2" fmla="*/ 438340 w 537547"/>
                <a:gd name="connsiteY2" fmla="*/ 1042497 h 1159848"/>
                <a:gd name="connsiteX3" fmla="*/ 444678 w 537547"/>
                <a:gd name="connsiteY3" fmla="*/ 1159848 h 1159848"/>
                <a:gd name="connsiteX4" fmla="*/ 351826 w 537547"/>
                <a:gd name="connsiteY4" fmla="*/ 1060806 h 1159848"/>
                <a:gd name="connsiteX5" fmla="*/ 345471 w 537547"/>
                <a:gd name="connsiteY5" fmla="*/ 1042497 h 1159848"/>
                <a:gd name="connsiteX6" fmla="*/ 351809 w 537547"/>
                <a:gd name="connsiteY6" fmla="*/ 1159848 h 1159848"/>
                <a:gd name="connsiteX7" fmla="*/ 287166 w 537547"/>
                <a:gd name="connsiteY7" fmla="*/ 1114275 h 1159848"/>
                <a:gd name="connsiteX8" fmla="*/ 252008 w 537547"/>
                <a:gd name="connsiteY8" fmla="*/ 1031498 h 1159848"/>
                <a:gd name="connsiteX9" fmla="*/ 258940 w 537547"/>
                <a:gd name="connsiteY9" fmla="*/ 1159848 h 1159848"/>
                <a:gd name="connsiteX10" fmla="*/ 194297 w 537547"/>
                <a:gd name="connsiteY10" fmla="*/ 1114275 h 1159848"/>
                <a:gd name="connsiteX11" fmla="*/ 159140 w 537547"/>
                <a:gd name="connsiteY11" fmla="*/ 1031501 h 1159848"/>
                <a:gd name="connsiteX12" fmla="*/ 166072 w 537547"/>
                <a:gd name="connsiteY12" fmla="*/ 1159848 h 1159848"/>
                <a:gd name="connsiteX13" fmla="*/ 0 w 537547"/>
                <a:gd name="connsiteY13" fmla="*/ 579924 h 1159848"/>
                <a:gd name="connsiteX14" fmla="*/ 166072 w 537547"/>
                <a:gd name="connsiteY14" fmla="*/ 0 h 1159848"/>
                <a:gd name="connsiteX15" fmla="*/ 159140 w 537547"/>
                <a:gd name="connsiteY15" fmla="*/ 128347 h 1159848"/>
                <a:gd name="connsiteX16" fmla="*/ 194297 w 537547"/>
                <a:gd name="connsiteY16" fmla="*/ 45573 h 1159848"/>
                <a:gd name="connsiteX17" fmla="*/ 258940 w 537547"/>
                <a:gd name="connsiteY17" fmla="*/ 0 h 1159848"/>
                <a:gd name="connsiteX18" fmla="*/ 252008 w 537547"/>
                <a:gd name="connsiteY18" fmla="*/ 128350 h 1159848"/>
                <a:gd name="connsiteX19" fmla="*/ 287166 w 537547"/>
                <a:gd name="connsiteY19" fmla="*/ 45573 h 1159848"/>
                <a:gd name="connsiteX20" fmla="*/ 351809 w 537547"/>
                <a:gd name="connsiteY20" fmla="*/ 0 h 1159848"/>
                <a:gd name="connsiteX21" fmla="*/ 345471 w 537547"/>
                <a:gd name="connsiteY21" fmla="*/ 117352 h 1159848"/>
                <a:gd name="connsiteX22" fmla="*/ 351826 w 537547"/>
                <a:gd name="connsiteY22" fmla="*/ 99042 h 1159848"/>
                <a:gd name="connsiteX23" fmla="*/ 444678 w 537547"/>
                <a:gd name="connsiteY23" fmla="*/ 0 h 1159848"/>
                <a:gd name="connsiteX24" fmla="*/ 438340 w 537547"/>
                <a:gd name="connsiteY24" fmla="*/ 117352 h 1159848"/>
                <a:gd name="connsiteX25" fmla="*/ 444695 w 537547"/>
                <a:gd name="connsiteY25" fmla="*/ 99042 h 1159848"/>
                <a:gd name="connsiteX26" fmla="*/ 537547 w 537547"/>
                <a:gd name="connsiteY26" fmla="*/ 0 h 1159848"/>
                <a:gd name="connsiteX27" fmla="*/ 537547 w 537547"/>
                <a:gd name="connsiteY27" fmla="*/ 1159848 h 115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37547" h="1159848">
                  <a:moveTo>
                    <a:pt x="537547" y="1159848"/>
                  </a:moveTo>
                  <a:cubicBezTo>
                    <a:pt x="503152" y="1159848"/>
                    <a:pt x="471200" y="1123336"/>
                    <a:pt x="444695" y="1060806"/>
                  </a:cubicBezTo>
                  <a:lnTo>
                    <a:pt x="438340" y="1042497"/>
                  </a:lnTo>
                  <a:lnTo>
                    <a:pt x="444678" y="1159848"/>
                  </a:lnTo>
                  <a:cubicBezTo>
                    <a:pt x="410283" y="1159848"/>
                    <a:pt x="378331" y="1123336"/>
                    <a:pt x="351826" y="1060806"/>
                  </a:cubicBezTo>
                  <a:lnTo>
                    <a:pt x="345471" y="1042497"/>
                  </a:lnTo>
                  <a:lnTo>
                    <a:pt x="351809" y="1159848"/>
                  </a:lnTo>
                  <a:cubicBezTo>
                    <a:pt x="328879" y="1159848"/>
                    <a:pt x="307035" y="1143620"/>
                    <a:pt x="287166" y="1114275"/>
                  </a:cubicBezTo>
                  <a:lnTo>
                    <a:pt x="252008" y="1031498"/>
                  </a:lnTo>
                  <a:lnTo>
                    <a:pt x="258940" y="1159848"/>
                  </a:lnTo>
                  <a:cubicBezTo>
                    <a:pt x="236010" y="1159848"/>
                    <a:pt x="214166" y="1143620"/>
                    <a:pt x="194297" y="1114275"/>
                  </a:cubicBezTo>
                  <a:lnTo>
                    <a:pt x="159140" y="1031501"/>
                  </a:lnTo>
                  <a:lnTo>
                    <a:pt x="166072" y="1159848"/>
                  </a:lnTo>
                  <a:cubicBezTo>
                    <a:pt x="74353" y="1159848"/>
                    <a:pt x="0" y="900207"/>
                    <a:pt x="0" y="579924"/>
                  </a:cubicBezTo>
                  <a:cubicBezTo>
                    <a:pt x="0" y="259641"/>
                    <a:pt x="74353" y="0"/>
                    <a:pt x="166072" y="0"/>
                  </a:cubicBezTo>
                  <a:lnTo>
                    <a:pt x="159140" y="128347"/>
                  </a:lnTo>
                  <a:lnTo>
                    <a:pt x="194297" y="45573"/>
                  </a:lnTo>
                  <a:cubicBezTo>
                    <a:pt x="214166" y="16228"/>
                    <a:pt x="236010" y="0"/>
                    <a:pt x="258940" y="0"/>
                  </a:cubicBezTo>
                  <a:lnTo>
                    <a:pt x="252008" y="128350"/>
                  </a:lnTo>
                  <a:lnTo>
                    <a:pt x="287166" y="45573"/>
                  </a:lnTo>
                  <a:cubicBezTo>
                    <a:pt x="307035" y="16228"/>
                    <a:pt x="328879" y="0"/>
                    <a:pt x="351809" y="0"/>
                  </a:cubicBezTo>
                  <a:lnTo>
                    <a:pt x="345471" y="117352"/>
                  </a:lnTo>
                  <a:lnTo>
                    <a:pt x="351826" y="99042"/>
                  </a:lnTo>
                  <a:cubicBezTo>
                    <a:pt x="378331" y="36512"/>
                    <a:pt x="410283" y="0"/>
                    <a:pt x="444678" y="0"/>
                  </a:cubicBezTo>
                  <a:lnTo>
                    <a:pt x="438340" y="117352"/>
                  </a:lnTo>
                  <a:lnTo>
                    <a:pt x="444695" y="99042"/>
                  </a:lnTo>
                  <a:cubicBezTo>
                    <a:pt x="471200" y="36512"/>
                    <a:pt x="503152" y="0"/>
                    <a:pt x="537547" y="0"/>
                  </a:cubicBezTo>
                  <a:cubicBezTo>
                    <a:pt x="509868" y="380575"/>
                    <a:pt x="509868" y="779273"/>
                    <a:pt x="537547" y="11598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380563E7-48C8-41BB-9E11-F77AA7867E81}"/>
                </a:ext>
              </a:extLst>
            </p:cNvPr>
            <p:cNvSpPr/>
            <p:nvPr/>
          </p:nvSpPr>
          <p:spPr>
            <a:xfrm rot="20814620">
              <a:off x="9268817" y="905388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4B91A2DA-C0E1-4DFC-992C-CE44B1015F2A}"/>
                </a:ext>
              </a:extLst>
            </p:cNvPr>
            <p:cNvSpPr/>
            <p:nvPr/>
          </p:nvSpPr>
          <p:spPr>
            <a:xfrm rot="20814620">
              <a:off x="9267639" y="944755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月 147">
              <a:extLst>
                <a:ext uri="{FF2B5EF4-FFF2-40B4-BE49-F238E27FC236}">
                  <a16:creationId xmlns:a16="http://schemas.microsoft.com/office/drawing/2014/main" id="{0E7AB320-1647-4682-B194-03A029E46D46}"/>
                </a:ext>
              </a:extLst>
            </p:cNvPr>
            <p:cNvSpPr/>
            <p:nvPr/>
          </p:nvSpPr>
          <p:spPr>
            <a:xfrm rot="10800000">
              <a:off x="9199287" y="427377"/>
              <a:ext cx="92709" cy="1159847"/>
            </a:xfrm>
            <a:prstGeom prst="moon">
              <a:avLst>
                <a:gd name="adj" fmla="val 61932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楕円 148">
              <a:extLst>
                <a:ext uri="{FF2B5EF4-FFF2-40B4-BE49-F238E27FC236}">
                  <a16:creationId xmlns:a16="http://schemas.microsoft.com/office/drawing/2014/main" id="{F7D7259A-F169-4899-9EAD-F6FC2FF5586E}"/>
                </a:ext>
              </a:extLst>
            </p:cNvPr>
            <p:cNvSpPr/>
            <p:nvPr/>
          </p:nvSpPr>
          <p:spPr>
            <a:xfrm rot="1475395">
              <a:off x="8866721" y="298556"/>
              <a:ext cx="986440" cy="745678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0005DD64-4A72-4994-8316-F079B57AB1FD}"/>
                </a:ext>
              </a:extLst>
            </p:cNvPr>
            <p:cNvSpPr/>
            <p:nvPr/>
          </p:nvSpPr>
          <p:spPr>
            <a:xfrm rot="14389568">
              <a:off x="8867806" y="967312"/>
              <a:ext cx="86690" cy="105826"/>
            </a:xfrm>
            <a:custGeom>
              <a:avLst/>
              <a:gdLst>
                <a:gd name="connsiteX0" fmla="*/ 45719 w 86690"/>
                <a:gd name="connsiteY0" fmla="*/ 229300 h 241892"/>
                <a:gd name="connsiteX1" fmla="*/ 0 w 86690"/>
                <a:gd name="connsiteY1" fmla="*/ 114650 h 241892"/>
                <a:gd name="connsiteX2" fmla="*/ 45719 w 86690"/>
                <a:gd name="connsiteY2" fmla="*/ 0 h 241892"/>
                <a:gd name="connsiteX3" fmla="*/ 25172 w 86690"/>
                <a:gd name="connsiteY3" fmla="*/ 114650 h 241892"/>
                <a:gd name="connsiteX4" fmla="*/ 45719 w 86690"/>
                <a:gd name="connsiteY4" fmla="*/ 229300 h 241892"/>
                <a:gd name="connsiteX5" fmla="*/ 86690 w 86690"/>
                <a:gd name="connsiteY5" fmla="*/ 241892 h 241892"/>
                <a:gd name="connsiteX6" fmla="*/ 40971 w 86690"/>
                <a:gd name="connsiteY6" fmla="*/ 127242 h 241892"/>
                <a:gd name="connsiteX7" fmla="*/ 86690 w 86690"/>
                <a:gd name="connsiteY7" fmla="*/ 12592 h 241892"/>
                <a:gd name="connsiteX8" fmla="*/ 66143 w 86690"/>
                <a:gd name="connsiteY8" fmla="*/ 127242 h 241892"/>
                <a:gd name="connsiteX9" fmla="*/ 86690 w 86690"/>
                <a:gd name="connsiteY9" fmla="*/ 241892 h 241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6690" h="241892">
                  <a:moveTo>
                    <a:pt x="45719" y="229300"/>
                  </a:moveTo>
                  <a:cubicBezTo>
                    <a:pt x="20469" y="229300"/>
                    <a:pt x="0" y="177969"/>
                    <a:pt x="0" y="114650"/>
                  </a:cubicBezTo>
                  <a:cubicBezTo>
                    <a:pt x="0" y="51331"/>
                    <a:pt x="20469" y="0"/>
                    <a:pt x="45719" y="0"/>
                  </a:cubicBezTo>
                  <a:cubicBezTo>
                    <a:pt x="32650" y="29096"/>
                    <a:pt x="25172" y="70825"/>
                    <a:pt x="25172" y="114650"/>
                  </a:cubicBezTo>
                  <a:cubicBezTo>
                    <a:pt x="25172" y="158475"/>
                    <a:pt x="32651" y="200204"/>
                    <a:pt x="45719" y="229300"/>
                  </a:cubicBezTo>
                  <a:close/>
                  <a:moveTo>
                    <a:pt x="86690" y="241892"/>
                  </a:moveTo>
                  <a:cubicBezTo>
                    <a:pt x="61440" y="241892"/>
                    <a:pt x="40971" y="190561"/>
                    <a:pt x="40971" y="127242"/>
                  </a:cubicBezTo>
                  <a:cubicBezTo>
                    <a:pt x="40971" y="63923"/>
                    <a:pt x="61440" y="12592"/>
                    <a:pt x="86690" y="12592"/>
                  </a:cubicBezTo>
                  <a:cubicBezTo>
                    <a:pt x="73621" y="41688"/>
                    <a:pt x="66143" y="83417"/>
                    <a:pt x="66143" y="127242"/>
                  </a:cubicBezTo>
                  <a:cubicBezTo>
                    <a:pt x="66143" y="171067"/>
                    <a:pt x="73622" y="212796"/>
                    <a:pt x="86690" y="24189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DE1C5BD6-0889-45D2-BF6F-8AE3A26957E3}"/>
                </a:ext>
              </a:extLst>
            </p:cNvPr>
            <p:cNvGrpSpPr/>
            <p:nvPr/>
          </p:nvGrpSpPr>
          <p:grpSpPr>
            <a:xfrm flipH="1">
              <a:off x="8443637" y="1920631"/>
              <a:ext cx="425979" cy="974333"/>
              <a:chOff x="7454575" y="3314758"/>
              <a:chExt cx="1152977" cy="2637179"/>
            </a:xfrm>
          </p:grpSpPr>
          <p:sp>
            <p:nvSpPr>
              <p:cNvPr id="160" name="正方形/長方形 159">
                <a:extLst>
                  <a:ext uri="{FF2B5EF4-FFF2-40B4-BE49-F238E27FC236}">
                    <a16:creationId xmlns:a16="http://schemas.microsoft.com/office/drawing/2014/main" id="{89BE8FD1-710E-4CC0-96AB-6168AF9EA8B7}"/>
                  </a:ext>
                </a:extLst>
              </p:cNvPr>
              <p:cNvSpPr/>
              <p:nvPr/>
            </p:nvSpPr>
            <p:spPr>
              <a:xfrm>
                <a:off x="7473310" y="4212332"/>
                <a:ext cx="208991" cy="1739605"/>
              </a:xfrm>
              <a:prstGeom prst="rect">
                <a:avLst/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61" name="正方形/長方形 42">
                <a:extLst>
                  <a:ext uri="{FF2B5EF4-FFF2-40B4-BE49-F238E27FC236}">
                    <a16:creationId xmlns:a16="http://schemas.microsoft.com/office/drawing/2014/main" id="{53869BF3-6451-4579-90A0-76A5B44B53B7}"/>
                  </a:ext>
                </a:extLst>
              </p:cNvPr>
              <p:cNvSpPr/>
              <p:nvPr/>
            </p:nvSpPr>
            <p:spPr>
              <a:xfrm>
                <a:off x="7454575" y="3314758"/>
                <a:ext cx="1152977" cy="941825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152" name="正方形/長方形 245">
              <a:extLst>
                <a:ext uri="{FF2B5EF4-FFF2-40B4-BE49-F238E27FC236}">
                  <a16:creationId xmlns:a16="http://schemas.microsoft.com/office/drawing/2014/main" id="{94043DA5-A81D-4CE8-B72E-6FE29002C5A7}"/>
                </a:ext>
              </a:extLst>
            </p:cNvPr>
            <p:cNvSpPr/>
            <p:nvPr/>
          </p:nvSpPr>
          <p:spPr>
            <a:xfrm>
              <a:off x="8444940" y="2810701"/>
              <a:ext cx="700111" cy="785486"/>
            </a:xfrm>
            <a:custGeom>
              <a:avLst/>
              <a:gdLst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0 w 563247"/>
                <a:gd name="connsiteY4" fmla="*/ 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91440 w 563247"/>
                <a:gd name="connsiteY4" fmla="*/ 9144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3247" h="931377">
                  <a:moveTo>
                    <a:pt x="0" y="0"/>
                  </a:moveTo>
                  <a:lnTo>
                    <a:pt x="563247" y="0"/>
                  </a:lnTo>
                  <a:lnTo>
                    <a:pt x="563247" y="931377"/>
                  </a:lnTo>
                  <a:lnTo>
                    <a:pt x="0" y="931377"/>
                  </a:lnTo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涙形 152">
              <a:extLst>
                <a:ext uri="{FF2B5EF4-FFF2-40B4-BE49-F238E27FC236}">
                  <a16:creationId xmlns:a16="http://schemas.microsoft.com/office/drawing/2014/main" id="{862F9898-42FA-489C-AA79-9F9C57787681}"/>
                </a:ext>
              </a:extLst>
            </p:cNvPr>
            <p:cNvSpPr/>
            <p:nvPr/>
          </p:nvSpPr>
          <p:spPr>
            <a:xfrm rot="10800000">
              <a:off x="8931398" y="267935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涙形 153">
              <a:extLst>
                <a:ext uri="{FF2B5EF4-FFF2-40B4-BE49-F238E27FC236}">
                  <a16:creationId xmlns:a16="http://schemas.microsoft.com/office/drawing/2014/main" id="{67BCE0F3-F39E-485D-BE5B-1168FEE22407}"/>
                </a:ext>
              </a:extLst>
            </p:cNvPr>
            <p:cNvSpPr/>
            <p:nvPr/>
          </p:nvSpPr>
          <p:spPr>
            <a:xfrm rot="11575426" flipH="1">
              <a:off x="8643014" y="2662436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涙形 154">
              <a:extLst>
                <a:ext uri="{FF2B5EF4-FFF2-40B4-BE49-F238E27FC236}">
                  <a16:creationId xmlns:a16="http://schemas.microsoft.com/office/drawing/2014/main" id="{F5BE8A83-FB9C-4433-B304-8F15D8F4CECF}"/>
                </a:ext>
              </a:extLst>
            </p:cNvPr>
            <p:cNvSpPr/>
            <p:nvPr/>
          </p:nvSpPr>
          <p:spPr>
            <a:xfrm rot="10305575" flipH="1">
              <a:off x="8467578" y="263735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涙形 155">
              <a:extLst>
                <a:ext uri="{FF2B5EF4-FFF2-40B4-BE49-F238E27FC236}">
                  <a16:creationId xmlns:a16="http://schemas.microsoft.com/office/drawing/2014/main" id="{222D79BE-C577-4AD0-A609-0636DD0532A6}"/>
                </a:ext>
              </a:extLst>
            </p:cNvPr>
            <p:cNvSpPr/>
            <p:nvPr/>
          </p:nvSpPr>
          <p:spPr>
            <a:xfrm rot="12137911">
              <a:off x="9026235" y="2559172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5B47136B-D0DC-469A-B587-2DB392CD48CB}"/>
                </a:ext>
              </a:extLst>
            </p:cNvPr>
            <p:cNvSpPr/>
            <p:nvPr/>
          </p:nvSpPr>
          <p:spPr>
            <a:xfrm rot="3714620">
              <a:off x="8899310" y="1978812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EF5D7496-815E-43CA-9ED5-EAE79A294939}"/>
                </a:ext>
              </a:extLst>
            </p:cNvPr>
            <p:cNvSpPr/>
            <p:nvPr/>
          </p:nvSpPr>
          <p:spPr>
            <a:xfrm rot="1014620">
              <a:off x="9062137" y="1868495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楕円 14">
              <a:extLst>
                <a:ext uri="{FF2B5EF4-FFF2-40B4-BE49-F238E27FC236}">
                  <a16:creationId xmlns:a16="http://schemas.microsoft.com/office/drawing/2014/main" id="{19CC5D31-A927-45E8-87FD-7B9ADA37E8D3}"/>
                </a:ext>
              </a:extLst>
            </p:cNvPr>
            <p:cNvSpPr/>
            <p:nvPr/>
          </p:nvSpPr>
          <p:spPr>
            <a:xfrm rot="19914620">
              <a:off x="8897057" y="1443758"/>
              <a:ext cx="118880" cy="45719"/>
            </a:xfrm>
            <a:custGeom>
              <a:avLst/>
              <a:gdLst>
                <a:gd name="connsiteX0" fmla="*/ 0 w 1157287"/>
                <a:gd name="connsiteY0" fmla="*/ 148586 h 297172"/>
                <a:gd name="connsiteX1" fmla="*/ 578644 w 1157287"/>
                <a:gd name="connsiteY1" fmla="*/ 0 h 297172"/>
                <a:gd name="connsiteX2" fmla="*/ 1157288 w 1157287"/>
                <a:gd name="connsiteY2" fmla="*/ 148586 h 297172"/>
                <a:gd name="connsiteX3" fmla="*/ 578644 w 1157287"/>
                <a:gd name="connsiteY3" fmla="*/ 297172 h 297172"/>
                <a:gd name="connsiteX4" fmla="*/ 0 w 1157287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759134"/>
                <a:gd name="connsiteX1" fmla="*/ 578644 w 1157288"/>
                <a:gd name="connsiteY1" fmla="*/ 0 h 759134"/>
                <a:gd name="connsiteX2" fmla="*/ 1157288 w 1157288"/>
                <a:gd name="connsiteY2" fmla="*/ 148586 h 759134"/>
                <a:gd name="connsiteX3" fmla="*/ 588169 w 1157288"/>
                <a:gd name="connsiteY3" fmla="*/ 759134 h 759134"/>
                <a:gd name="connsiteX4" fmla="*/ 0 w 1157288"/>
                <a:gd name="connsiteY4" fmla="*/ 148586 h 759134"/>
                <a:gd name="connsiteX0" fmla="*/ 0 w 1157288"/>
                <a:gd name="connsiteY0" fmla="*/ 99450 h 709998"/>
                <a:gd name="connsiteX1" fmla="*/ 567787 w 1157288"/>
                <a:gd name="connsiteY1" fmla="*/ 0 h 709998"/>
                <a:gd name="connsiteX2" fmla="*/ 1157288 w 1157288"/>
                <a:gd name="connsiteY2" fmla="*/ 99450 h 709998"/>
                <a:gd name="connsiteX3" fmla="*/ 588169 w 1157288"/>
                <a:gd name="connsiteY3" fmla="*/ 709998 h 709998"/>
                <a:gd name="connsiteX4" fmla="*/ 0 w 1157288"/>
                <a:gd name="connsiteY4" fmla="*/ 99450 h 709998"/>
                <a:gd name="connsiteX0" fmla="*/ 0 w 1157288"/>
                <a:gd name="connsiteY0" fmla="*/ 13302 h 623850"/>
                <a:gd name="connsiteX1" fmla="*/ 607679 w 1157288"/>
                <a:gd name="connsiteY1" fmla="*/ 255652 h 623850"/>
                <a:gd name="connsiteX2" fmla="*/ 1157288 w 1157288"/>
                <a:gd name="connsiteY2" fmla="*/ 13302 h 623850"/>
                <a:gd name="connsiteX3" fmla="*/ 588169 w 1157288"/>
                <a:gd name="connsiteY3" fmla="*/ 623850 h 623850"/>
                <a:gd name="connsiteX4" fmla="*/ 0 w 1157288"/>
                <a:gd name="connsiteY4" fmla="*/ 13302 h 623850"/>
                <a:gd name="connsiteX0" fmla="*/ 0 w 1157288"/>
                <a:gd name="connsiteY0" fmla="*/ 19681 h 630229"/>
                <a:gd name="connsiteX1" fmla="*/ 638247 w 1157288"/>
                <a:gd name="connsiteY1" fmla="*/ 138750 h 630229"/>
                <a:gd name="connsiteX2" fmla="*/ 1157288 w 1157288"/>
                <a:gd name="connsiteY2" fmla="*/ 19681 h 630229"/>
                <a:gd name="connsiteX3" fmla="*/ 588169 w 1157288"/>
                <a:gd name="connsiteY3" fmla="*/ 630229 h 630229"/>
                <a:gd name="connsiteX4" fmla="*/ 0 w 1157288"/>
                <a:gd name="connsiteY4" fmla="*/ 19681 h 630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7288" h="630229">
                  <a:moveTo>
                    <a:pt x="0" y="19681"/>
                  </a:moveTo>
                  <a:cubicBezTo>
                    <a:pt x="0" y="-62381"/>
                    <a:pt x="318671" y="138750"/>
                    <a:pt x="638247" y="138750"/>
                  </a:cubicBezTo>
                  <a:cubicBezTo>
                    <a:pt x="957823" y="138750"/>
                    <a:pt x="1157288" y="-62381"/>
                    <a:pt x="1157288" y="19681"/>
                  </a:cubicBezTo>
                  <a:cubicBezTo>
                    <a:pt x="1157288" y="101743"/>
                    <a:pt x="907745" y="630229"/>
                    <a:pt x="588169" y="630229"/>
                  </a:cubicBezTo>
                  <a:cubicBezTo>
                    <a:pt x="268593" y="630229"/>
                    <a:pt x="0" y="101743"/>
                    <a:pt x="0" y="19681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64E31E4C-ACC1-407A-BDFF-A5599B67C803}"/>
              </a:ext>
            </a:extLst>
          </p:cNvPr>
          <p:cNvGrpSpPr/>
          <p:nvPr/>
        </p:nvGrpSpPr>
        <p:grpSpPr>
          <a:xfrm>
            <a:off x="4351975" y="887300"/>
            <a:ext cx="1163740" cy="2653146"/>
            <a:chOff x="3138914" y="257484"/>
            <a:chExt cx="1439994" cy="3282962"/>
          </a:xfrm>
        </p:grpSpPr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F57D2539-9705-4305-ADA0-89CF57373B17}"/>
                </a:ext>
              </a:extLst>
            </p:cNvPr>
            <p:cNvGrpSpPr/>
            <p:nvPr/>
          </p:nvGrpSpPr>
          <p:grpSpPr>
            <a:xfrm>
              <a:off x="3138914" y="257484"/>
              <a:ext cx="1439994" cy="3282962"/>
              <a:chOff x="6820577" y="317642"/>
              <a:chExt cx="1439994" cy="3282962"/>
            </a:xfrm>
          </p:grpSpPr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98A5D7AE-1E2A-4492-BA77-9B495F07D05A}"/>
                  </a:ext>
                </a:extLst>
              </p:cNvPr>
              <p:cNvSpPr/>
              <p:nvPr/>
            </p:nvSpPr>
            <p:spPr>
              <a:xfrm rot="3714620">
                <a:off x="7234836" y="1917247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6A31DF28-3EC1-47C9-832D-07F499AE1FB1}"/>
                  </a:ext>
                </a:extLst>
              </p:cNvPr>
              <p:cNvSpPr/>
              <p:nvPr/>
            </p:nvSpPr>
            <p:spPr>
              <a:xfrm rot="1014620">
                <a:off x="7397663" y="1806930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台形 166">
                <a:extLst>
                  <a:ext uri="{FF2B5EF4-FFF2-40B4-BE49-F238E27FC236}">
                    <a16:creationId xmlns:a16="http://schemas.microsoft.com/office/drawing/2014/main" id="{C676D34E-9174-4002-B07A-BAB6E7D35098}"/>
                  </a:ext>
                </a:extLst>
              </p:cNvPr>
              <p:cNvSpPr/>
              <p:nvPr/>
            </p:nvSpPr>
            <p:spPr>
              <a:xfrm rot="10800000">
                <a:off x="7836409" y="2888616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0C7D5713-1560-46C5-AFBB-C5C9F63D9243}"/>
                  </a:ext>
                </a:extLst>
              </p:cNvPr>
              <p:cNvSpPr/>
              <p:nvPr/>
            </p:nvSpPr>
            <p:spPr>
              <a:xfrm>
                <a:off x="7677075" y="338855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台形 168">
                <a:extLst>
                  <a:ext uri="{FF2B5EF4-FFF2-40B4-BE49-F238E27FC236}">
                    <a16:creationId xmlns:a16="http://schemas.microsoft.com/office/drawing/2014/main" id="{FD1D54CF-15B4-4058-9BFE-3A418803941E}"/>
                  </a:ext>
                </a:extLst>
              </p:cNvPr>
              <p:cNvSpPr/>
              <p:nvPr/>
            </p:nvSpPr>
            <p:spPr>
              <a:xfrm rot="10800000">
                <a:off x="7905103" y="2928375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3E4EBB53-11B4-4D62-9214-EBDFD4AB1B32}"/>
                  </a:ext>
                </a:extLst>
              </p:cNvPr>
              <p:cNvSpPr/>
              <p:nvPr/>
            </p:nvSpPr>
            <p:spPr>
              <a:xfrm>
                <a:off x="7745770" y="3428315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台形 170">
                <a:extLst>
                  <a:ext uri="{FF2B5EF4-FFF2-40B4-BE49-F238E27FC236}">
                    <a16:creationId xmlns:a16="http://schemas.microsoft.com/office/drawing/2014/main" id="{13ECAB02-217D-4A3E-ABD5-1B44AFE0784E}"/>
                  </a:ext>
                </a:extLst>
              </p:cNvPr>
              <p:cNvSpPr/>
              <p:nvPr/>
            </p:nvSpPr>
            <p:spPr>
              <a:xfrm rot="10800000">
                <a:off x="7714280" y="2501261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台形 171">
                <a:extLst>
                  <a:ext uri="{FF2B5EF4-FFF2-40B4-BE49-F238E27FC236}">
                    <a16:creationId xmlns:a16="http://schemas.microsoft.com/office/drawing/2014/main" id="{1B22160F-C715-483C-974B-51EB22D467AA}"/>
                  </a:ext>
                </a:extLst>
              </p:cNvPr>
              <p:cNvSpPr/>
              <p:nvPr/>
            </p:nvSpPr>
            <p:spPr>
              <a:xfrm rot="10800000">
                <a:off x="7785718" y="2539361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25EE61A2-F8EA-45F1-BD6A-8448F720F3BA}"/>
                  </a:ext>
                </a:extLst>
              </p:cNvPr>
              <p:cNvSpPr/>
              <p:nvPr/>
            </p:nvSpPr>
            <p:spPr>
              <a:xfrm rot="20814620">
                <a:off x="7005233" y="317642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楕円 1">
                <a:extLst>
                  <a:ext uri="{FF2B5EF4-FFF2-40B4-BE49-F238E27FC236}">
                    <a16:creationId xmlns:a16="http://schemas.microsoft.com/office/drawing/2014/main" id="{F02A247D-BE61-4F54-ABAE-130644ACA7D2}"/>
                  </a:ext>
                </a:extLst>
              </p:cNvPr>
              <p:cNvSpPr/>
              <p:nvPr/>
            </p:nvSpPr>
            <p:spPr>
              <a:xfrm rot="20814620">
                <a:off x="7016929" y="1164990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台形 174">
                <a:extLst>
                  <a:ext uri="{FF2B5EF4-FFF2-40B4-BE49-F238E27FC236}">
                    <a16:creationId xmlns:a16="http://schemas.microsoft.com/office/drawing/2014/main" id="{831F19EF-95A7-4635-A76C-482EC9C41B82}"/>
                  </a:ext>
                </a:extLst>
              </p:cNvPr>
              <p:cNvSpPr/>
              <p:nvPr/>
            </p:nvSpPr>
            <p:spPr>
              <a:xfrm rot="20814620">
                <a:off x="7636759" y="148710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四角形: 角を丸くする 175">
                <a:extLst>
                  <a:ext uri="{FF2B5EF4-FFF2-40B4-BE49-F238E27FC236}">
                    <a16:creationId xmlns:a16="http://schemas.microsoft.com/office/drawing/2014/main" id="{29A7F4FD-524F-4ED2-B1D0-97A2BDFE4EF8}"/>
                  </a:ext>
                </a:extLst>
              </p:cNvPr>
              <p:cNvSpPr/>
              <p:nvPr/>
            </p:nvSpPr>
            <p:spPr>
              <a:xfrm rot="20814620">
                <a:off x="7046675" y="432448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四角形: 上の 2 つの角を丸める 155">
                <a:extLst>
                  <a:ext uri="{FF2B5EF4-FFF2-40B4-BE49-F238E27FC236}">
                    <a16:creationId xmlns:a16="http://schemas.microsoft.com/office/drawing/2014/main" id="{D4DC9F9A-DA34-4A98-B2BC-C1D403159D29}"/>
                  </a:ext>
                </a:extLst>
              </p:cNvPr>
              <p:cNvSpPr/>
              <p:nvPr/>
            </p:nvSpPr>
            <p:spPr>
              <a:xfrm rot="20814620">
                <a:off x="7608524" y="1693588"/>
                <a:ext cx="520430" cy="956363"/>
              </a:xfrm>
              <a:custGeom>
                <a:avLst/>
                <a:gdLst>
                  <a:gd name="connsiteX0" fmla="*/ 228486 w 517944"/>
                  <a:gd name="connsiteY0" fmla="*/ 0 h 840881"/>
                  <a:gd name="connsiteX1" fmla="*/ 289458 w 517944"/>
                  <a:gd name="connsiteY1" fmla="*/ 0 h 840881"/>
                  <a:gd name="connsiteX2" fmla="*/ 517944 w 517944"/>
                  <a:gd name="connsiteY2" fmla="*/ 228486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28486 h 840881"/>
                  <a:gd name="connsiteX8" fmla="*/ 228486 w 517944"/>
                  <a:gd name="connsiteY8" fmla="*/ 0 h 840881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17944 w 520969"/>
                  <a:gd name="connsiteY3" fmla="*/ 840881 h 954044"/>
                  <a:gd name="connsiteX4" fmla="*/ 520969 w 520969"/>
                  <a:gd name="connsiteY4" fmla="*/ 954044 h 954044"/>
                  <a:gd name="connsiteX5" fmla="*/ 0 w 520969"/>
                  <a:gd name="connsiteY5" fmla="*/ 840881 h 954044"/>
                  <a:gd name="connsiteX6" fmla="*/ 0 w 520969"/>
                  <a:gd name="connsiteY6" fmla="*/ 840881 h 954044"/>
                  <a:gd name="connsiteX7" fmla="*/ 0 w 520969"/>
                  <a:gd name="connsiteY7" fmla="*/ 228486 h 954044"/>
                  <a:gd name="connsiteX8" fmla="*/ 228486 w 520969"/>
                  <a:gd name="connsiteY8" fmla="*/ 0 h 954044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20969 w 520969"/>
                  <a:gd name="connsiteY3" fmla="*/ 954044 h 954044"/>
                  <a:gd name="connsiteX4" fmla="*/ 0 w 520969"/>
                  <a:gd name="connsiteY4" fmla="*/ 840881 h 954044"/>
                  <a:gd name="connsiteX5" fmla="*/ 0 w 520969"/>
                  <a:gd name="connsiteY5" fmla="*/ 840881 h 954044"/>
                  <a:gd name="connsiteX6" fmla="*/ 0 w 520969"/>
                  <a:gd name="connsiteY6" fmla="*/ 228486 h 954044"/>
                  <a:gd name="connsiteX7" fmla="*/ 228486 w 520969"/>
                  <a:gd name="connsiteY7" fmla="*/ 0 h 954044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20969 w 520969"/>
                  <a:gd name="connsiteY3" fmla="*/ 954044 h 954044"/>
                  <a:gd name="connsiteX4" fmla="*/ 0 w 520969"/>
                  <a:gd name="connsiteY4" fmla="*/ 840881 h 954044"/>
                  <a:gd name="connsiteX5" fmla="*/ 0 w 520969"/>
                  <a:gd name="connsiteY5" fmla="*/ 840881 h 954044"/>
                  <a:gd name="connsiteX6" fmla="*/ 0 w 520969"/>
                  <a:gd name="connsiteY6" fmla="*/ 228486 h 954044"/>
                  <a:gd name="connsiteX7" fmla="*/ 228486 w 520969"/>
                  <a:gd name="connsiteY7" fmla="*/ 0 h 954044"/>
                  <a:gd name="connsiteX0" fmla="*/ 228486 w 520430"/>
                  <a:gd name="connsiteY0" fmla="*/ 0 h 956363"/>
                  <a:gd name="connsiteX1" fmla="*/ 289458 w 520430"/>
                  <a:gd name="connsiteY1" fmla="*/ 0 h 956363"/>
                  <a:gd name="connsiteX2" fmla="*/ 517944 w 520430"/>
                  <a:gd name="connsiteY2" fmla="*/ 228486 h 956363"/>
                  <a:gd name="connsiteX3" fmla="*/ 520430 w 520430"/>
                  <a:gd name="connsiteY3" fmla="*/ 956363 h 956363"/>
                  <a:gd name="connsiteX4" fmla="*/ 0 w 520430"/>
                  <a:gd name="connsiteY4" fmla="*/ 840881 h 956363"/>
                  <a:gd name="connsiteX5" fmla="*/ 0 w 520430"/>
                  <a:gd name="connsiteY5" fmla="*/ 840881 h 956363"/>
                  <a:gd name="connsiteX6" fmla="*/ 0 w 520430"/>
                  <a:gd name="connsiteY6" fmla="*/ 228486 h 956363"/>
                  <a:gd name="connsiteX7" fmla="*/ 228486 w 520430"/>
                  <a:gd name="connsiteY7" fmla="*/ 0 h 956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0430" h="956363">
                    <a:moveTo>
                      <a:pt x="228486" y="0"/>
                    </a:moveTo>
                    <a:lnTo>
                      <a:pt x="289458" y="0"/>
                    </a:lnTo>
                    <a:cubicBezTo>
                      <a:pt x="415647" y="0"/>
                      <a:pt x="517944" y="102297"/>
                      <a:pt x="517944" y="228486"/>
                    </a:cubicBezTo>
                    <a:cubicBezTo>
                      <a:pt x="518952" y="470339"/>
                      <a:pt x="519422" y="714510"/>
                      <a:pt x="520430" y="956363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28486"/>
                    </a:lnTo>
                    <a:cubicBezTo>
                      <a:pt x="0" y="102297"/>
                      <a:pt x="102297" y="0"/>
                      <a:pt x="228486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923C612D-3DF3-45DA-994A-8B9838A5BE51}"/>
                  </a:ext>
                </a:extLst>
              </p:cNvPr>
              <p:cNvSpPr/>
              <p:nvPr/>
            </p:nvSpPr>
            <p:spPr>
              <a:xfrm rot="19914620">
                <a:off x="7525939" y="1715986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月 178">
                <a:extLst>
                  <a:ext uri="{FF2B5EF4-FFF2-40B4-BE49-F238E27FC236}">
                    <a16:creationId xmlns:a16="http://schemas.microsoft.com/office/drawing/2014/main" id="{A38CB4F5-A0C2-4DD0-A122-EF27EB8145EE}"/>
                  </a:ext>
                </a:extLst>
              </p:cNvPr>
              <p:cNvSpPr/>
              <p:nvPr/>
            </p:nvSpPr>
            <p:spPr>
              <a:xfrm rot="5384013">
                <a:off x="7165550" y="802192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3BA73342-9E17-493A-BDE3-294409701489}"/>
                  </a:ext>
                </a:extLst>
              </p:cNvPr>
              <p:cNvSpPr/>
              <p:nvPr/>
            </p:nvSpPr>
            <p:spPr>
              <a:xfrm rot="14389568">
                <a:off x="7190597" y="928545"/>
                <a:ext cx="86690" cy="241892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DBBFF034-9856-4A1A-B6B1-C2F59A2179D2}"/>
                  </a:ext>
                </a:extLst>
              </p:cNvPr>
              <p:cNvSpPr/>
              <p:nvPr/>
            </p:nvSpPr>
            <p:spPr>
              <a:xfrm rot="20814620">
                <a:off x="7112754" y="978547"/>
                <a:ext cx="184756" cy="27500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2D39349D-654E-4466-B69C-A2E812F85DA4}"/>
                  </a:ext>
                </a:extLst>
              </p:cNvPr>
              <p:cNvSpPr/>
              <p:nvPr/>
            </p:nvSpPr>
            <p:spPr>
              <a:xfrm rot="20814620">
                <a:off x="7121076" y="1053010"/>
                <a:ext cx="101128" cy="14165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6DA66978-B422-4A0E-BBB2-527301A9C779}"/>
                  </a:ext>
                </a:extLst>
              </p:cNvPr>
              <p:cNvSpPr/>
              <p:nvPr/>
            </p:nvSpPr>
            <p:spPr>
              <a:xfrm rot="10477662">
                <a:off x="7557956" y="495845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0736FCA1-CDEB-496F-81AC-91F43B360700}"/>
                  </a:ext>
                </a:extLst>
              </p:cNvPr>
              <p:cNvSpPr/>
              <p:nvPr/>
            </p:nvSpPr>
            <p:spPr>
              <a:xfrm rot="1014620">
                <a:off x="7180539" y="388856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74EA09FD-F62A-45FD-B5F0-87C411437031}"/>
                  </a:ext>
                </a:extLst>
              </p:cNvPr>
              <p:cNvGrpSpPr/>
              <p:nvPr/>
            </p:nvGrpSpPr>
            <p:grpSpPr>
              <a:xfrm flipH="1">
                <a:off x="6820577" y="1920631"/>
                <a:ext cx="425979" cy="974333"/>
                <a:chOff x="7454575" y="3314758"/>
                <a:chExt cx="1152977" cy="2637179"/>
              </a:xfrm>
            </p:grpSpPr>
            <p:sp>
              <p:nvSpPr>
                <p:cNvPr id="193" name="正方形/長方形 192">
                  <a:extLst>
                    <a:ext uri="{FF2B5EF4-FFF2-40B4-BE49-F238E27FC236}">
                      <a16:creationId xmlns:a16="http://schemas.microsoft.com/office/drawing/2014/main" id="{BFB1AA5F-576B-4C7F-8598-0BCE2F809281}"/>
                    </a:ext>
                  </a:extLst>
                </p:cNvPr>
                <p:cNvSpPr/>
                <p:nvPr/>
              </p:nvSpPr>
              <p:spPr>
                <a:xfrm>
                  <a:off x="7473310" y="4212332"/>
                  <a:ext cx="208991" cy="1739605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94" name="正方形/長方形 42">
                  <a:extLst>
                    <a:ext uri="{FF2B5EF4-FFF2-40B4-BE49-F238E27FC236}">
                      <a16:creationId xmlns:a16="http://schemas.microsoft.com/office/drawing/2014/main" id="{2EA38381-3F48-46D5-99C4-EB5621AD3BD5}"/>
                    </a:ext>
                  </a:extLst>
                </p:cNvPr>
                <p:cNvSpPr/>
                <p:nvPr/>
              </p:nvSpPr>
              <p:spPr>
                <a:xfrm>
                  <a:off x="7454575" y="3314758"/>
                  <a:ext cx="1152977" cy="941825"/>
                </a:xfrm>
                <a:custGeom>
                  <a:avLst/>
                  <a:gdLst>
                    <a:gd name="connsiteX0" fmla="*/ 710604 w 863141"/>
                    <a:gd name="connsiteY0" fmla="*/ 558722 h 711260"/>
                    <a:gd name="connsiteX1" fmla="*/ 649288 w 863141"/>
                    <a:gd name="connsiteY1" fmla="*/ 558722 h 711260"/>
                    <a:gd name="connsiteX2" fmla="*/ 649288 w 863141"/>
                    <a:gd name="connsiteY2" fmla="*/ 482042 h 711260"/>
                    <a:gd name="connsiteX3" fmla="*/ 479749 w 863141"/>
                    <a:gd name="connsiteY3" fmla="*/ 482042 h 711260"/>
                    <a:gd name="connsiteX4" fmla="*/ 475455 w 863141"/>
                    <a:gd name="connsiteY4" fmla="*/ 488411 h 711260"/>
                    <a:gd name="connsiteX5" fmla="*/ 475455 w 863141"/>
                    <a:gd name="connsiteY5" fmla="*/ 501753 h 711260"/>
                    <a:gd name="connsiteX6" fmla="*/ 396741 w 863141"/>
                    <a:gd name="connsiteY6" fmla="*/ 580467 h 711260"/>
                    <a:gd name="connsiteX7" fmla="*/ 386689 w 863141"/>
                    <a:gd name="connsiteY7" fmla="*/ 580467 h 711260"/>
                    <a:gd name="connsiteX8" fmla="*/ 307975 w 863141"/>
                    <a:gd name="connsiteY8" fmla="*/ 501753 h 711260"/>
                    <a:gd name="connsiteX9" fmla="*/ 307975 w 863141"/>
                    <a:gd name="connsiteY9" fmla="*/ 488411 h 711260"/>
                    <a:gd name="connsiteX10" fmla="*/ 303681 w 863141"/>
                    <a:gd name="connsiteY10" fmla="*/ 482042 h 711260"/>
                    <a:gd name="connsiteX11" fmla="*/ 242880 w 863141"/>
                    <a:gd name="connsiteY11" fmla="*/ 482042 h 711260"/>
                    <a:gd name="connsiteX12" fmla="*/ 242888 w 863141"/>
                    <a:gd name="connsiteY12" fmla="*/ 482523 h 711260"/>
                    <a:gd name="connsiteX13" fmla="*/ 149213 w 863141"/>
                    <a:gd name="connsiteY13" fmla="*/ 577772 h 711260"/>
                    <a:gd name="connsiteX14" fmla="*/ 0 w 863141"/>
                    <a:gd name="connsiteY14" fmla="*/ 577772 h 711260"/>
                    <a:gd name="connsiteX15" fmla="*/ 230980 w 863141"/>
                    <a:gd name="connsiteY15" fmla="*/ 334429 h 711260"/>
                    <a:gd name="connsiteX16" fmla="*/ 230980 w 863141"/>
                    <a:gd name="connsiteY16" fmla="*/ 333297 h 711260"/>
                    <a:gd name="connsiteX17" fmla="*/ 305178 w 863141"/>
                    <a:gd name="connsiteY17" fmla="*/ 333297 h 711260"/>
                    <a:gd name="connsiteX18" fmla="*/ 307975 w 863141"/>
                    <a:gd name="connsiteY18" fmla="*/ 329149 h 711260"/>
                    <a:gd name="connsiteX19" fmla="*/ 307975 w 863141"/>
                    <a:gd name="connsiteY19" fmla="*/ 321533 h 711260"/>
                    <a:gd name="connsiteX20" fmla="*/ 308369 w 863141"/>
                    <a:gd name="connsiteY20" fmla="*/ 319168 h 711260"/>
                    <a:gd name="connsiteX21" fmla="*/ 307975 w 863141"/>
                    <a:gd name="connsiteY21" fmla="*/ 318217 h 711260"/>
                    <a:gd name="connsiteX22" fmla="*/ 307975 w 863141"/>
                    <a:gd name="connsiteY22" fmla="*/ 257899 h 711260"/>
                    <a:gd name="connsiteX23" fmla="*/ 323055 w 863141"/>
                    <a:gd name="connsiteY23" fmla="*/ 242819 h 711260"/>
                    <a:gd name="connsiteX24" fmla="*/ 365125 w 863141"/>
                    <a:gd name="connsiteY24" fmla="*/ 242819 h 711260"/>
                    <a:gd name="connsiteX25" fmla="*/ 365125 w 863141"/>
                    <a:gd name="connsiteY25" fmla="*/ 112079 h 711260"/>
                    <a:gd name="connsiteX26" fmla="*/ 339324 w 863141"/>
                    <a:gd name="connsiteY26" fmla="*/ 86355 h 711260"/>
                    <a:gd name="connsiteX27" fmla="*/ 230388 w 863141"/>
                    <a:gd name="connsiteY27" fmla="*/ 86355 h 711260"/>
                    <a:gd name="connsiteX28" fmla="*/ 177998 w 863141"/>
                    <a:gd name="connsiteY28" fmla="*/ 119062 h 711260"/>
                    <a:gd name="connsiteX29" fmla="*/ 118467 w 863141"/>
                    <a:gd name="connsiteY29" fmla="*/ 59531 h 711260"/>
                    <a:gd name="connsiteX30" fmla="*/ 177998 w 863141"/>
                    <a:gd name="connsiteY30" fmla="*/ 0 h 711260"/>
                    <a:gd name="connsiteX31" fmla="*/ 233714 w 863141"/>
                    <a:gd name="connsiteY31" fmla="*/ 40636 h 711260"/>
                    <a:gd name="connsiteX32" fmla="*/ 335999 w 863141"/>
                    <a:gd name="connsiteY32" fmla="*/ 40636 h 711260"/>
                    <a:gd name="connsiteX33" fmla="*/ 391715 w 863141"/>
                    <a:gd name="connsiteY33" fmla="*/ 0 h 711260"/>
                    <a:gd name="connsiteX34" fmla="*/ 447431 w 863141"/>
                    <a:gd name="connsiteY34" fmla="*/ 40636 h 711260"/>
                    <a:gd name="connsiteX35" fmla="*/ 549717 w 863141"/>
                    <a:gd name="connsiteY35" fmla="*/ 40636 h 711260"/>
                    <a:gd name="connsiteX36" fmla="*/ 605433 w 863141"/>
                    <a:gd name="connsiteY36" fmla="*/ 0 h 711260"/>
                    <a:gd name="connsiteX37" fmla="*/ 664964 w 863141"/>
                    <a:gd name="connsiteY37" fmla="*/ 59531 h 711260"/>
                    <a:gd name="connsiteX38" fmla="*/ 605433 w 863141"/>
                    <a:gd name="connsiteY38" fmla="*/ 119062 h 711260"/>
                    <a:gd name="connsiteX39" fmla="*/ 553043 w 863141"/>
                    <a:gd name="connsiteY39" fmla="*/ 86355 h 711260"/>
                    <a:gd name="connsiteX40" fmla="*/ 444106 w 863141"/>
                    <a:gd name="connsiteY40" fmla="*/ 86355 h 711260"/>
                    <a:gd name="connsiteX41" fmla="*/ 418305 w 863141"/>
                    <a:gd name="connsiteY41" fmla="*/ 112079 h 711260"/>
                    <a:gd name="connsiteX42" fmla="*/ 418305 w 863141"/>
                    <a:gd name="connsiteY42" fmla="*/ 242819 h 711260"/>
                    <a:gd name="connsiteX43" fmla="*/ 460375 w 863141"/>
                    <a:gd name="connsiteY43" fmla="*/ 242819 h 711260"/>
                    <a:gd name="connsiteX44" fmla="*/ 475455 w 863141"/>
                    <a:gd name="connsiteY44" fmla="*/ 257899 h 711260"/>
                    <a:gd name="connsiteX45" fmla="*/ 475455 w 863141"/>
                    <a:gd name="connsiteY45" fmla="*/ 318217 h 711260"/>
                    <a:gd name="connsiteX46" fmla="*/ 475061 w 863141"/>
                    <a:gd name="connsiteY46" fmla="*/ 319168 h 711260"/>
                    <a:gd name="connsiteX47" fmla="*/ 475455 w 863141"/>
                    <a:gd name="connsiteY47" fmla="*/ 321533 h 711260"/>
                    <a:gd name="connsiteX48" fmla="*/ 475455 w 863141"/>
                    <a:gd name="connsiteY48" fmla="*/ 329149 h 711260"/>
                    <a:gd name="connsiteX49" fmla="*/ 478252 w 863141"/>
                    <a:gd name="connsiteY49" fmla="*/ 333297 h 711260"/>
                    <a:gd name="connsiteX50" fmla="*/ 649288 w 863141"/>
                    <a:gd name="connsiteY50" fmla="*/ 333297 h 711260"/>
                    <a:gd name="connsiteX51" fmla="*/ 649288 w 863141"/>
                    <a:gd name="connsiteY51" fmla="*/ 256618 h 711260"/>
                    <a:gd name="connsiteX52" fmla="*/ 710604 w 863141"/>
                    <a:gd name="connsiteY52" fmla="*/ 256618 h 711260"/>
                    <a:gd name="connsiteX53" fmla="*/ 863141 w 863141"/>
                    <a:gd name="connsiteY53" fmla="*/ 711259 h 711260"/>
                    <a:gd name="connsiteX0" fmla="*/ 710604 w 710604"/>
                    <a:gd name="connsiteY0" fmla="*/ 558722 h 580467"/>
                    <a:gd name="connsiteX1" fmla="*/ 649288 w 710604"/>
                    <a:gd name="connsiteY1" fmla="*/ 558722 h 580467"/>
                    <a:gd name="connsiteX2" fmla="*/ 649288 w 710604"/>
                    <a:gd name="connsiteY2" fmla="*/ 482042 h 580467"/>
                    <a:gd name="connsiteX3" fmla="*/ 479749 w 710604"/>
                    <a:gd name="connsiteY3" fmla="*/ 482042 h 580467"/>
                    <a:gd name="connsiteX4" fmla="*/ 475455 w 710604"/>
                    <a:gd name="connsiteY4" fmla="*/ 488411 h 580467"/>
                    <a:gd name="connsiteX5" fmla="*/ 475455 w 710604"/>
                    <a:gd name="connsiteY5" fmla="*/ 501753 h 580467"/>
                    <a:gd name="connsiteX6" fmla="*/ 396741 w 710604"/>
                    <a:gd name="connsiteY6" fmla="*/ 580467 h 580467"/>
                    <a:gd name="connsiteX7" fmla="*/ 386689 w 710604"/>
                    <a:gd name="connsiteY7" fmla="*/ 580467 h 580467"/>
                    <a:gd name="connsiteX8" fmla="*/ 307975 w 710604"/>
                    <a:gd name="connsiteY8" fmla="*/ 501753 h 580467"/>
                    <a:gd name="connsiteX9" fmla="*/ 307975 w 710604"/>
                    <a:gd name="connsiteY9" fmla="*/ 488411 h 580467"/>
                    <a:gd name="connsiteX10" fmla="*/ 303681 w 710604"/>
                    <a:gd name="connsiteY10" fmla="*/ 482042 h 580467"/>
                    <a:gd name="connsiteX11" fmla="*/ 242880 w 710604"/>
                    <a:gd name="connsiteY11" fmla="*/ 482042 h 580467"/>
                    <a:gd name="connsiteX12" fmla="*/ 242888 w 710604"/>
                    <a:gd name="connsiteY12" fmla="*/ 482523 h 580467"/>
                    <a:gd name="connsiteX13" fmla="*/ 149213 w 710604"/>
                    <a:gd name="connsiteY13" fmla="*/ 577772 h 580467"/>
                    <a:gd name="connsiteX14" fmla="*/ 0 w 710604"/>
                    <a:gd name="connsiteY14" fmla="*/ 577772 h 580467"/>
                    <a:gd name="connsiteX15" fmla="*/ 230980 w 710604"/>
                    <a:gd name="connsiteY15" fmla="*/ 334429 h 580467"/>
                    <a:gd name="connsiteX16" fmla="*/ 230980 w 710604"/>
                    <a:gd name="connsiteY16" fmla="*/ 333297 h 580467"/>
                    <a:gd name="connsiteX17" fmla="*/ 305178 w 710604"/>
                    <a:gd name="connsiteY17" fmla="*/ 333297 h 580467"/>
                    <a:gd name="connsiteX18" fmla="*/ 307975 w 710604"/>
                    <a:gd name="connsiteY18" fmla="*/ 329149 h 580467"/>
                    <a:gd name="connsiteX19" fmla="*/ 307975 w 710604"/>
                    <a:gd name="connsiteY19" fmla="*/ 321533 h 580467"/>
                    <a:gd name="connsiteX20" fmla="*/ 308369 w 710604"/>
                    <a:gd name="connsiteY20" fmla="*/ 319168 h 580467"/>
                    <a:gd name="connsiteX21" fmla="*/ 307975 w 710604"/>
                    <a:gd name="connsiteY21" fmla="*/ 318217 h 580467"/>
                    <a:gd name="connsiteX22" fmla="*/ 307975 w 710604"/>
                    <a:gd name="connsiteY22" fmla="*/ 257899 h 580467"/>
                    <a:gd name="connsiteX23" fmla="*/ 323055 w 710604"/>
                    <a:gd name="connsiteY23" fmla="*/ 242819 h 580467"/>
                    <a:gd name="connsiteX24" fmla="*/ 365125 w 710604"/>
                    <a:gd name="connsiteY24" fmla="*/ 242819 h 580467"/>
                    <a:gd name="connsiteX25" fmla="*/ 365125 w 710604"/>
                    <a:gd name="connsiteY25" fmla="*/ 112079 h 580467"/>
                    <a:gd name="connsiteX26" fmla="*/ 339324 w 710604"/>
                    <a:gd name="connsiteY26" fmla="*/ 86355 h 580467"/>
                    <a:gd name="connsiteX27" fmla="*/ 230388 w 710604"/>
                    <a:gd name="connsiteY27" fmla="*/ 86355 h 580467"/>
                    <a:gd name="connsiteX28" fmla="*/ 177998 w 710604"/>
                    <a:gd name="connsiteY28" fmla="*/ 119062 h 580467"/>
                    <a:gd name="connsiteX29" fmla="*/ 118467 w 710604"/>
                    <a:gd name="connsiteY29" fmla="*/ 59531 h 580467"/>
                    <a:gd name="connsiteX30" fmla="*/ 177998 w 710604"/>
                    <a:gd name="connsiteY30" fmla="*/ 0 h 580467"/>
                    <a:gd name="connsiteX31" fmla="*/ 233714 w 710604"/>
                    <a:gd name="connsiteY31" fmla="*/ 40636 h 580467"/>
                    <a:gd name="connsiteX32" fmla="*/ 335999 w 710604"/>
                    <a:gd name="connsiteY32" fmla="*/ 40636 h 580467"/>
                    <a:gd name="connsiteX33" fmla="*/ 391715 w 710604"/>
                    <a:gd name="connsiteY33" fmla="*/ 0 h 580467"/>
                    <a:gd name="connsiteX34" fmla="*/ 447431 w 710604"/>
                    <a:gd name="connsiteY34" fmla="*/ 40636 h 580467"/>
                    <a:gd name="connsiteX35" fmla="*/ 549717 w 710604"/>
                    <a:gd name="connsiteY35" fmla="*/ 40636 h 580467"/>
                    <a:gd name="connsiteX36" fmla="*/ 605433 w 710604"/>
                    <a:gd name="connsiteY36" fmla="*/ 0 h 580467"/>
                    <a:gd name="connsiteX37" fmla="*/ 664964 w 710604"/>
                    <a:gd name="connsiteY37" fmla="*/ 59531 h 580467"/>
                    <a:gd name="connsiteX38" fmla="*/ 605433 w 710604"/>
                    <a:gd name="connsiteY38" fmla="*/ 119062 h 580467"/>
                    <a:gd name="connsiteX39" fmla="*/ 553043 w 710604"/>
                    <a:gd name="connsiteY39" fmla="*/ 86355 h 580467"/>
                    <a:gd name="connsiteX40" fmla="*/ 444106 w 710604"/>
                    <a:gd name="connsiteY40" fmla="*/ 86355 h 580467"/>
                    <a:gd name="connsiteX41" fmla="*/ 418305 w 710604"/>
                    <a:gd name="connsiteY41" fmla="*/ 112079 h 580467"/>
                    <a:gd name="connsiteX42" fmla="*/ 418305 w 710604"/>
                    <a:gd name="connsiteY42" fmla="*/ 242819 h 580467"/>
                    <a:gd name="connsiteX43" fmla="*/ 460375 w 710604"/>
                    <a:gd name="connsiteY43" fmla="*/ 242819 h 580467"/>
                    <a:gd name="connsiteX44" fmla="*/ 475455 w 710604"/>
                    <a:gd name="connsiteY44" fmla="*/ 257899 h 580467"/>
                    <a:gd name="connsiteX45" fmla="*/ 475455 w 710604"/>
                    <a:gd name="connsiteY45" fmla="*/ 318217 h 580467"/>
                    <a:gd name="connsiteX46" fmla="*/ 475061 w 710604"/>
                    <a:gd name="connsiteY46" fmla="*/ 319168 h 580467"/>
                    <a:gd name="connsiteX47" fmla="*/ 475455 w 710604"/>
                    <a:gd name="connsiteY47" fmla="*/ 321533 h 580467"/>
                    <a:gd name="connsiteX48" fmla="*/ 475455 w 710604"/>
                    <a:gd name="connsiteY48" fmla="*/ 329149 h 580467"/>
                    <a:gd name="connsiteX49" fmla="*/ 478252 w 710604"/>
                    <a:gd name="connsiteY49" fmla="*/ 333297 h 580467"/>
                    <a:gd name="connsiteX50" fmla="*/ 649288 w 710604"/>
                    <a:gd name="connsiteY50" fmla="*/ 333297 h 580467"/>
                    <a:gd name="connsiteX51" fmla="*/ 649288 w 710604"/>
                    <a:gd name="connsiteY51" fmla="*/ 256618 h 580467"/>
                    <a:gd name="connsiteX52" fmla="*/ 710604 w 710604"/>
                    <a:gd name="connsiteY52" fmla="*/ 256618 h 580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710604" h="580467">
                      <a:moveTo>
                        <a:pt x="710604" y="558722"/>
                      </a:moveTo>
                      <a:lnTo>
                        <a:pt x="649288" y="558722"/>
                      </a:lnTo>
                      <a:lnTo>
                        <a:pt x="649288" y="482042"/>
                      </a:lnTo>
                      <a:lnTo>
                        <a:pt x="479749" y="482042"/>
                      </a:lnTo>
                      <a:lnTo>
                        <a:pt x="475455" y="488411"/>
                      </a:lnTo>
                      <a:lnTo>
                        <a:pt x="475455" y="501753"/>
                      </a:lnTo>
                      <a:cubicBezTo>
                        <a:pt x="475455" y="545226"/>
                        <a:pt x="440214" y="580467"/>
                        <a:pt x="396741" y="580467"/>
                      </a:cubicBezTo>
                      <a:lnTo>
                        <a:pt x="386689" y="580467"/>
                      </a:lnTo>
                      <a:cubicBezTo>
                        <a:pt x="343216" y="580467"/>
                        <a:pt x="307975" y="545226"/>
                        <a:pt x="307975" y="501753"/>
                      </a:cubicBezTo>
                      <a:lnTo>
                        <a:pt x="307975" y="488411"/>
                      </a:lnTo>
                      <a:lnTo>
                        <a:pt x="303681" y="482042"/>
                      </a:lnTo>
                      <a:lnTo>
                        <a:pt x="242880" y="482042"/>
                      </a:lnTo>
                      <a:cubicBezTo>
                        <a:pt x="242883" y="482202"/>
                        <a:pt x="242885" y="482363"/>
                        <a:pt x="242888" y="482523"/>
                      </a:cubicBezTo>
                      <a:cubicBezTo>
                        <a:pt x="190902" y="483389"/>
                        <a:pt x="149213" y="525779"/>
                        <a:pt x="149213" y="577772"/>
                      </a:cubicBezTo>
                      <a:lnTo>
                        <a:pt x="0" y="577772"/>
                      </a:lnTo>
                      <a:cubicBezTo>
                        <a:pt x="0" y="447510"/>
                        <a:pt x="101965" y="340737"/>
                        <a:pt x="230980" y="334429"/>
                      </a:cubicBezTo>
                      <a:lnTo>
                        <a:pt x="230980" y="333297"/>
                      </a:lnTo>
                      <a:lnTo>
                        <a:pt x="305178" y="333297"/>
                      </a:lnTo>
                      <a:lnTo>
                        <a:pt x="307975" y="329149"/>
                      </a:lnTo>
                      <a:lnTo>
                        <a:pt x="307975" y="321533"/>
                      </a:lnTo>
                      <a:cubicBezTo>
                        <a:pt x="308106" y="320745"/>
                        <a:pt x="308238" y="319956"/>
                        <a:pt x="308369" y="319168"/>
                      </a:cubicBezTo>
                      <a:cubicBezTo>
                        <a:pt x="307985" y="318869"/>
                        <a:pt x="307975" y="318544"/>
                        <a:pt x="307975" y="318217"/>
                      </a:cubicBezTo>
                      <a:lnTo>
                        <a:pt x="307975" y="257899"/>
                      </a:lnTo>
                      <a:cubicBezTo>
                        <a:pt x="307975" y="249571"/>
                        <a:pt x="314727" y="242819"/>
                        <a:pt x="323055" y="242819"/>
                      </a:cubicBezTo>
                      <a:lnTo>
                        <a:pt x="365125" y="242819"/>
                      </a:lnTo>
                      <a:lnTo>
                        <a:pt x="365125" y="112079"/>
                      </a:lnTo>
                      <a:cubicBezTo>
                        <a:pt x="353620" y="106976"/>
                        <a:pt x="344450" y="97848"/>
                        <a:pt x="339324" y="86355"/>
                      </a:cubicBezTo>
                      <a:lnTo>
                        <a:pt x="230388" y="86355"/>
                      </a:lnTo>
                      <a:cubicBezTo>
                        <a:pt x="221131" y="105901"/>
                        <a:pt x="201101" y="119062"/>
                        <a:pt x="177998" y="119062"/>
                      </a:cubicBezTo>
                      <a:cubicBezTo>
                        <a:pt x="145120" y="119062"/>
                        <a:pt x="118467" y="92409"/>
                        <a:pt x="118467" y="59531"/>
                      </a:cubicBezTo>
                      <a:cubicBezTo>
                        <a:pt x="118467" y="26653"/>
                        <a:pt x="145120" y="0"/>
                        <a:pt x="177998" y="0"/>
                      </a:cubicBezTo>
                      <a:cubicBezTo>
                        <a:pt x="204186" y="0"/>
                        <a:pt x="226425" y="16910"/>
                        <a:pt x="233714" y="40636"/>
                      </a:cubicBezTo>
                      <a:lnTo>
                        <a:pt x="335999" y="40636"/>
                      </a:lnTo>
                      <a:cubicBezTo>
                        <a:pt x="343288" y="16910"/>
                        <a:pt x="365527" y="0"/>
                        <a:pt x="391715" y="0"/>
                      </a:cubicBezTo>
                      <a:cubicBezTo>
                        <a:pt x="417903" y="0"/>
                        <a:pt x="440142" y="16910"/>
                        <a:pt x="447431" y="40636"/>
                      </a:cubicBezTo>
                      <a:lnTo>
                        <a:pt x="549717" y="40636"/>
                      </a:lnTo>
                      <a:cubicBezTo>
                        <a:pt x="557006" y="16910"/>
                        <a:pt x="579245" y="0"/>
                        <a:pt x="605433" y="0"/>
                      </a:cubicBezTo>
                      <a:cubicBezTo>
                        <a:pt x="638311" y="0"/>
                        <a:pt x="664964" y="26653"/>
                        <a:pt x="664964" y="59531"/>
                      </a:cubicBezTo>
                      <a:cubicBezTo>
                        <a:pt x="664964" y="92409"/>
                        <a:pt x="638311" y="119062"/>
                        <a:pt x="605433" y="119062"/>
                      </a:cubicBezTo>
                      <a:cubicBezTo>
                        <a:pt x="582330" y="119062"/>
                        <a:pt x="562300" y="105901"/>
                        <a:pt x="553043" y="86355"/>
                      </a:cubicBezTo>
                      <a:lnTo>
                        <a:pt x="444106" y="86355"/>
                      </a:lnTo>
                      <a:cubicBezTo>
                        <a:pt x="438979" y="97848"/>
                        <a:pt x="429810" y="106976"/>
                        <a:pt x="418305" y="112079"/>
                      </a:cubicBezTo>
                      <a:lnTo>
                        <a:pt x="418305" y="242819"/>
                      </a:lnTo>
                      <a:lnTo>
                        <a:pt x="460375" y="242819"/>
                      </a:lnTo>
                      <a:cubicBezTo>
                        <a:pt x="468703" y="242819"/>
                        <a:pt x="475455" y="249571"/>
                        <a:pt x="475455" y="257899"/>
                      </a:cubicBezTo>
                      <a:lnTo>
                        <a:pt x="475455" y="318217"/>
                      </a:lnTo>
                      <a:lnTo>
                        <a:pt x="475061" y="319168"/>
                      </a:lnTo>
                      <a:cubicBezTo>
                        <a:pt x="475443" y="319947"/>
                        <a:pt x="475455" y="320738"/>
                        <a:pt x="475455" y="321533"/>
                      </a:cubicBezTo>
                      <a:lnTo>
                        <a:pt x="475455" y="329149"/>
                      </a:lnTo>
                      <a:lnTo>
                        <a:pt x="478252" y="333297"/>
                      </a:lnTo>
                      <a:lnTo>
                        <a:pt x="649288" y="333297"/>
                      </a:lnTo>
                      <a:lnTo>
                        <a:pt x="649288" y="256618"/>
                      </a:lnTo>
                      <a:lnTo>
                        <a:pt x="710604" y="256618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86" name="正方形/長方形 245">
                <a:extLst>
                  <a:ext uri="{FF2B5EF4-FFF2-40B4-BE49-F238E27FC236}">
                    <a16:creationId xmlns:a16="http://schemas.microsoft.com/office/drawing/2014/main" id="{39465580-8EB1-4EFE-9916-F035DAADFCFA}"/>
                  </a:ext>
                </a:extLst>
              </p:cNvPr>
              <p:cNvSpPr/>
              <p:nvPr/>
            </p:nvSpPr>
            <p:spPr>
              <a:xfrm>
                <a:off x="6821880" y="2810701"/>
                <a:ext cx="717359" cy="785486"/>
              </a:xfrm>
              <a:custGeom>
                <a:avLst/>
                <a:gdLst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0 w 563247"/>
                  <a:gd name="connsiteY4" fmla="*/ 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91440 w 563247"/>
                  <a:gd name="connsiteY4" fmla="*/ 9144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247" h="931377">
                    <a:moveTo>
                      <a:pt x="0" y="0"/>
                    </a:moveTo>
                    <a:lnTo>
                      <a:pt x="563247" y="0"/>
                    </a:lnTo>
                    <a:lnTo>
                      <a:pt x="563247" y="931377"/>
                    </a:lnTo>
                    <a:lnTo>
                      <a:pt x="0" y="931377"/>
                    </a:lnTo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涙形 186">
                <a:extLst>
                  <a:ext uri="{FF2B5EF4-FFF2-40B4-BE49-F238E27FC236}">
                    <a16:creationId xmlns:a16="http://schemas.microsoft.com/office/drawing/2014/main" id="{C4030AF7-E050-4C10-AFAB-7F881E1AD293}"/>
                  </a:ext>
                </a:extLst>
              </p:cNvPr>
              <p:cNvSpPr/>
              <p:nvPr/>
            </p:nvSpPr>
            <p:spPr>
              <a:xfrm rot="10800000">
                <a:off x="7308338" y="2679355"/>
                <a:ext cx="78615" cy="78615"/>
              </a:xfrm>
              <a:prstGeom prst="teardrop">
                <a:avLst>
                  <a:gd name="adj" fmla="val 123008"/>
                </a:avLst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涙形 187">
                <a:extLst>
                  <a:ext uri="{FF2B5EF4-FFF2-40B4-BE49-F238E27FC236}">
                    <a16:creationId xmlns:a16="http://schemas.microsoft.com/office/drawing/2014/main" id="{73CDC285-F489-4150-AA64-991076409EF4}"/>
                  </a:ext>
                </a:extLst>
              </p:cNvPr>
              <p:cNvSpPr/>
              <p:nvPr/>
            </p:nvSpPr>
            <p:spPr>
              <a:xfrm rot="11575426" flipH="1">
                <a:off x="7019954" y="2662436"/>
                <a:ext cx="78615" cy="78615"/>
              </a:xfrm>
              <a:prstGeom prst="teardrop">
                <a:avLst>
                  <a:gd name="adj" fmla="val 123008"/>
                </a:avLst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涙形 188">
                <a:extLst>
                  <a:ext uri="{FF2B5EF4-FFF2-40B4-BE49-F238E27FC236}">
                    <a16:creationId xmlns:a16="http://schemas.microsoft.com/office/drawing/2014/main" id="{80543581-7AEF-4018-B64E-E83028067306}"/>
                  </a:ext>
                </a:extLst>
              </p:cNvPr>
              <p:cNvSpPr/>
              <p:nvPr/>
            </p:nvSpPr>
            <p:spPr>
              <a:xfrm rot="12137911">
                <a:off x="7403175" y="2559172"/>
                <a:ext cx="78615" cy="78615"/>
              </a:xfrm>
              <a:prstGeom prst="teardrop">
                <a:avLst>
                  <a:gd name="adj" fmla="val 123008"/>
                </a:avLst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6FDDDBBA-4EDC-4693-96AF-1D1018F72741}"/>
                  </a:ext>
                </a:extLst>
              </p:cNvPr>
              <p:cNvSpPr/>
              <p:nvPr/>
            </p:nvSpPr>
            <p:spPr>
              <a:xfrm rot="3714620">
                <a:off x="7273710" y="1978812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C135A9B6-EFAA-4A61-BF9D-AD2FC8AE51A6}"/>
                  </a:ext>
                </a:extLst>
              </p:cNvPr>
              <p:cNvSpPr/>
              <p:nvPr/>
            </p:nvSpPr>
            <p:spPr>
              <a:xfrm rot="1014620">
                <a:off x="7436537" y="1868495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楕円 14">
                <a:extLst>
                  <a:ext uri="{FF2B5EF4-FFF2-40B4-BE49-F238E27FC236}">
                    <a16:creationId xmlns:a16="http://schemas.microsoft.com/office/drawing/2014/main" id="{D90F2A2B-FBF2-43EC-A058-497B4665DEB5}"/>
                  </a:ext>
                </a:extLst>
              </p:cNvPr>
              <p:cNvSpPr/>
              <p:nvPr/>
            </p:nvSpPr>
            <p:spPr>
              <a:xfrm rot="19914620">
                <a:off x="7265108" y="1443758"/>
                <a:ext cx="118880" cy="45719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  <a:gd name="connsiteX0" fmla="*/ 0 w 1157288"/>
                  <a:gd name="connsiteY0" fmla="*/ 13302 h 623850"/>
                  <a:gd name="connsiteX1" fmla="*/ 607679 w 1157288"/>
                  <a:gd name="connsiteY1" fmla="*/ 255652 h 623850"/>
                  <a:gd name="connsiteX2" fmla="*/ 1157288 w 1157288"/>
                  <a:gd name="connsiteY2" fmla="*/ 13302 h 623850"/>
                  <a:gd name="connsiteX3" fmla="*/ 588169 w 1157288"/>
                  <a:gd name="connsiteY3" fmla="*/ 623850 h 623850"/>
                  <a:gd name="connsiteX4" fmla="*/ 0 w 1157288"/>
                  <a:gd name="connsiteY4" fmla="*/ 13302 h 623850"/>
                  <a:gd name="connsiteX0" fmla="*/ 0 w 1157288"/>
                  <a:gd name="connsiteY0" fmla="*/ 19681 h 630229"/>
                  <a:gd name="connsiteX1" fmla="*/ 638247 w 1157288"/>
                  <a:gd name="connsiteY1" fmla="*/ 138750 h 630229"/>
                  <a:gd name="connsiteX2" fmla="*/ 1157288 w 1157288"/>
                  <a:gd name="connsiteY2" fmla="*/ 19681 h 630229"/>
                  <a:gd name="connsiteX3" fmla="*/ 588169 w 1157288"/>
                  <a:gd name="connsiteY3" fmla="*/ 630229 h 630229"/>
                  <a:gd name="connsiteX4" fmla="*/ 0 w 1157288"/>
                  <a:gd name="connsiteY4" fmla="*/ 19681 h 63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630229">
                    <a:moveTo>
                      <a:pt x="0" y="19681"/>
                    </a:moveTo>
                    <a:cubicBezTo>
                      <a:pt x="0" y="-62381"/>
                      <a:pt x="318671" y="138750"/>
                      <a:pt x="638247" y="138750"/>
                    </a:cubicBezTo>
                    <a:cubicBezTo>
                      <a:pt x="957823" y="138750"/>
                      <a:pt x="1157288" y="-62381"/>
                      <a:pt x="1157288" y="19681"/>
                    </a:cubicBezTo>
                    <a:cubicBezTo>
                      <a:pt x="1157288" y="101743"/>
                      <a:pt x="907745" y="630229"/>
                      <a:pt x="588169" y="630229"/>
                    </a:cubicBezTo>
                    <a:cubicBezTo>
                      <a:pt x="268593" y="630229"/>
                      <a:pt x="0" y="101743"/>
                      <a:pt x="0" y="1968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64" name="涙形 163">
              <a:extLst>
                <a:ext uri="{FF2B5EF4-FFF2-40B4-BE49-F238E27FC236}">
                  <a16:creationId xmlns:a16="http://schemas.microsoft.com/office/drawing/2014/main" id="{4D536496-4595-4D0C-8761-BD494AF1859A}"/>
                </a:ext>
              </a:extLst>
            </p:cNvPr>
            <p:cNvSpPr/>
            <p:nvPr/>
          </p:nvSpPr>
          <p:spPr>
            <a:xfrm rot="10305575" flipH="1">
              <a:off x="3162855" y="2577197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pptxc70_手洗いする女の子イラスト</dc:title>
  <dc:subject>pptxc70_手洗いする女の子イラスト</dc:subject>
  <dc:creator>でじけろお</dc:creator>
  <cp:revision>1</cp:revision>
  <dcterms:created xsi:type="dcterms:W3CDTF">2018-05-20T00:31:01Z</dcterms:created>
  <dcterms:modified xsi:type="dcterms:W3CDTF">2020-01-17T02:15:55Z</dcterms:modified>
  <cp:version>1</cp:version>
</cp:coreProperties>
</file>