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B1E74DB-A1B3-4BBD-A85C-D5B524E754E0}"/>
              </a:ext>
            </a:extLst>
          </p:cNvPr>
          <p:cNvGrpSpPr/>
          <p:nvPr/>
        </p:nvGrpSpPr>
        <p:grpSpPr>
          <a:xfrm>
            <a:off x="1504700" y="3819869"/>
            <a:ext cx="1094787" cy="2632542"/>
            <a:chOff x="-60284" y="3900840"/>
            <a:chExt cx="1334170" cy="320816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3922893-31F6-469D-843D-0A0D81F06047}"/>
                </a:ext>
              </a:extLst>
            </p:cNvPr>
            <p:cNvSpPr/>
            <p:nvPr/>
          </p:nvSpPr>
          <p:spPr>
            <a:xfrm rot="3714620">
              <a:off x="366014" y="5439063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四角形: 上の 2 つの角を丸める 36">
              <a:extLst>
                <a:ext uri="{FF2B5EF4-FFF2-40B4-BE49-F238E27FC236}">
                  <a16:creationId xmlns:a16="http://schemas.microsoft.com/office/drawing/2014/main" id="{71D29021-203C-4778-9856-06E523BE7918}"/>
                </a:ext>
              </a:extLst>
            </p:cNvPr>
            <p:cNvSpPr/>
            <p:nvPr/>
          </p:nvSpPr>
          <p:spPr>
            <a:xfrm rot="1014620">
              <a:off x="689272" y="536281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09EAC15-F3FD-4256-AE4C-B552C7D9ED55}"/>
                </a:ext>
              </a:extLst>
            </p:cNvPr>
            <p:cNvSpPr/>
            <p:nvPr/>
          </p:nvSpPr>
          <p:spPr>
            <a:xfrm rot="10800000">
              <a:off x="909755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B1C2C52-012D-47C3-ACC1-C49A84BCD983}"/>
                </a:ext>
              </a:extLst>
            </p:cNvPr>
            <p:cNvSpPr/>
            <p:nvPr/>
          </p:nvSpPr>
          <p:spPr>
            <a:xfrm>
              <a:off x="758298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2FD3F40B-53EE-48B9-BC2F-46234654476E}"/>
                </a:ext>
              </a:extLst>
            </p:cNvPr>
            <p:cNvSpPr/>
            <p:nvPr/>
          </p:nvSpPr>
          <p:spPr>
            <a:xfrm rot="10800000">
              <a:off x="968826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8365A7A-3B07-404E-8D32-960B4619093B}"/>
                </a:ext>
              </a:extLst>
            </p:cNvPr>
            <p:cNvSpPr/>
            <p:nvPr/>
          </p:nvSpPr>
          <p:spPr>
            <a:xfrm>
              <a:off x="817368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2582E3A9-231D-4990-9DC9-1F219AD9251B}"/>
                </a:ext>
              </a:extLst>
            </p:cNvPr>
            <p:cNvSpPr/>
            <p:nvPr/>
          </p:nvSpPr>
          <p:spPr>
            <a:xfrm rot="10800000">
              <a:off x="793078" y="601408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C0848D92-04D4-4F10-A295-5CAE61104F68}"/>
                </a:ext>
              </a:extLst>
            </p:cNvPr>
            <p:cNvSpPr/>
            <p:nvPr/>
          </p:nvSpPr>
          <p:spPr>
            <a:xfrm rot="10800000">
              <a:off x="864516" y="605218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B2667D84-F754-46D8-9432-D99224C450D1}"/>
                </a:ext>
              </a:extLst>
            </p:cNvPr>
            <p:cNvSpPr/>
            <p:nvPr/>
          </p:nvSpPr>
          <p:spPr>
            <a:xfrm rot="20814620">
              <a:off x="69759" y="467106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DA6C963D-55DF-4297-85B2-E5345A3926CA}"/>
                </a:ext>
              </a:extLst>
            </p:cNvPr>
            <p:cNvSpPr/>
            <p:nvPr/>
          </p:nvSpPr>
          <p:spPr>
            <a:xfrm rot="20814620">
              <a:off x="707782" y="499063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2B3950EC-9E19-4509-87F3-6476A1AB2FFF}"/>
                </a:ext>
              </a:extLst>
            </p:cNvPr>
            <p:cNvSpPr/>
            <p:nvPr/>
          </p:nvSpPr>
          <p:spPr>
            <a:xfrm rot="20814620">
              <a:off x="102854" y="393943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33">
              <a:extLst>
                <a:ext uri="{FF2B5EF4-FFF2-40B4-BE49-F238E27FC236}">
                  <a16:creationId xmlns:a16="http://schemas.microsoft.com/office/drawing/2014/main" id="{4B5D0778-0C87-49DB-9EA4-B2F8B445EF11}"/>
                </a:ext>
              </a:extLst>
            </p:cNvPr>
            <p:cNvSpPr/>
            <p:nvPr/>
          </p:nvSpPr>
          <p:spPr>
            <a:xfrm rot="20814620">
              <a:off x="679857" y="5196791"/>
              <a:ext cx="522982" cy="959402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982" h="959402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623" y="481648"/>
                    <a:pt x="521303" y="720525"/>
                    <a:pt x="522982" y="95940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1">
              <a:extLst>
                <a:ext uri="{FF2B5EF4-FFF2-40B4-BE49-F238E27FC236}">
                  <a16:creationId xmlns:a16="http://schemas.microsoft.com/office/drawing/2014/main" id="{AB11E9A2-5D5A-48DB-8FD1-BA8AA42BBAD9}"/>
                </a:ext>
              </a:extLst>
            </p:cNvPr>
            <p:cNvSpPr/>
            <p:nvPr/>
          </p:nvSpPr>
          <p:spPr>
            <a:xfrm rot="20814620">
              <a:off x="568824" y="425428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4">
              <a:extLst>
                <a:ext uri="{FF2B5EF4-FFF2-40B4-BE49-F238E27FC236}">
                  <a16:creationId xmlns:a16="http://schemas.microsoft.com/office/drawing/2014/main" id="{EF58B6B8-A4B9-4402-9A08-77581C1DA01E}"/>
                </a:ext>
              </a:extLst>
            </p:cNvPr>
            <p:cNvSpPr/>
            <p:nvPr/>
          </p:nvSpPr>
          <p:spPr>
            <a:xfrm rot="19914620">
              <a:off x="318348" y="4871419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E8F1597-6504-4D4A-877C-8F07FC45A297}"/>
                </a:ext>
              </a:extLst>
            </p:cNvPr>
            <p:cNvSpPr/>
            <p:nvPr/>
          </p:nvSpPr>
          <p:spPr>
            <a:xfrm rot="19914620">
              <a:off x="349440" y="4879496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F70B8463-CE8A-4960-8083-302D28F8CFFB}"/>
                </a:ext>
              </a:extLst>
            </p:cNvPr>
            <p:cNvSpPr/>
            <p:nvPr/>
          </p:nvSpPr>
          <p:spPr>
            <a:xfrm rot="4614620">
              <a:off x="200797" y="431701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84DA4E0-14DA-43BB-9E32-E0A50205EE9E}"/>
                </a:ext>
              </a:extLst>
            </p:cNvPr>
            <p:cNvSpPr/>
            <p:nvPr/>
          </p:nvSpPr>
          <p:spPr>
            <a:xfrm rot="5514620">
              <a:off x="98760" y="3787079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CE1B1A2-1554-41F4-8230-B465D9360849}"/>
                </a:ext>
              </a:extLst>
            </p:cNvPr>
            <p:cNvSpPr/>
            <p:nvPr/>
          </p:nvSpPr>
          <p:spPr>
            <a:xfrm rot="20814620">
              <a:off x="675677" y="441463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0F2E2FD-8FB4-485D-B4F8-EF16028B7CA4}"/>
                </a:ext>
              </a:extLst>
            </p:cNvPr>
            <p:cNvSpPr/>
            <p:nvPr/>
          </p:nvSpPr>
          <p:spPr>
            <a:xfrm rot="20814620">
              <a:off x="674500" y="445400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39837AB-582C-4180-898C-81D7A6701F0B}"/>
                </a:ext>
              </a:extLst>
            </p:cNvPr>
            <p:cNvGrpSpPr/>
            <p:nvPr/>
          </p:nvGrpSpPr>
          <p:grpSpPr>
            <a:xfrm flipH="1">
              <a:off x="-60284" y="5433451"/>
              <a:ext cx="425979" cy="974333"/>
              <a:chOff x="7454575" y="3314758"/>
              <a:chExt cx="1152977" cy="2637179"/>
            </a:xfrm>
          </p:grpSpPr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C30318F8-27C2-4893-86B4-229B40CB5EBE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正方形/長方形 42">
                <a:extLst>
                  <a:ext uri="{FF2B5EF4-FFF2-40B4-BE49-F238E27FC236}">
                    <a16:creationId xmlns:a16="http://schemas.microsoft.com/office/drawing/2014/main" id="{BE97ED1E-F415-45FB-8889-C4C39B708256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3" name="正方形/長方形 245">
              <a:extLst>
                <a:ext uri="{FF2B5EF4-FFF2-40B4-BE49-F238E27FC236}">
                  <a16:creationId xmlns:a16="http://schemas.microsoft.com/office/drawing/2014/main" id="{F6520131-B6E0-43DE-A90F-19B83FD6FB90}"/>
                </a:ext>
              </a:extLst>
            </p:cNvPr>
            <p:cNvSpPr/>
            <p:nvPr/>
          </p:nvSpPr>
          <p:spPr>
            <a:xfrm>
              <a:off x="-58981" y="6323521"/>
              <a:ext cx="706416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涙形 23">
              <a:extLst>
                <a:ext uri="{FF2B5EF4-FFF2-40B4-BE49-F238E27FC236}">
                  <a16:creationId xmlns:a16="http://schemas.microsoft.com/office/drawing/2014/main" id="{8FA0683A-B14F-4ED0-8335-CE7C11BA6098}"/>
                </a:ext>
              </a:extLst>
            </p:cNvPr>
            <p:cNvSpPr/>
            <p:nvPr/>
          </p:nvSpPr>
          <p:spPr>
            <a:xfrm rot="10800000">
              <a:off x="42747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涙形 24">
              <a:extLst>
                <a:ext uri="{FF2B5EF4-FFF2-40B4-BE49-F238E27FC236}">
                  <a16:creationId xmlns:a16="http://schemas.microsoft.com/office/drawing/2014/main" id="{6E3C8ECB-5502-4EB9-B8FE-84EA4918A5E3}"/>
                </a:ext>
              </a:extLst>
            </p:cNvPr>
            <p:cNvSpPr/>
            <p:nvPr/>
          </p:nvSpPr>
          <p:spPr>
            <a:xfrm rot="11575426" flipH="1">
              <a:off x="13909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涙形 25">
              <a:extLst>
                <a:ext uri="{FF2B5EF4-FFF2-40B4-BE49-F238E27FC236}">
                  <a16:creationId xmlns:a16="http://schemas.microsoft.com/office/drawing/2014/main" id="{30B7E5CB-412B-4672-A9BF-41B1920ED7E5}"/>
                </a:ext>
              </a:extLst>
            </p:cNvPr>
            <p:cNvSpPr/>
            <p:nvPr/>
          </p:nvSpPr>
          <p:spPr>
            <a:xfrm rot="10305575" flipH="1">
              <a:off x="-36343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涙形 26">
              <a:extLst>
                <a:ext uri="{FF2B5EF4-FFF2-40B4-BE49-F238E27FC236}">
                  <a16:creationId xmlns:a16="http://schemas.microsoft.com/office/drawing/2014/main" id="{033D878E-4C1C-43A7-A2EF-9BBAC0702FB6}"/>
                </a:ext>
              </a:extLst>
            </p:cNvPr>
            <p:cNvSpPr/>
            <p:nvPr/>
          </p:nvSpPr>
          <p:spPr>
            <a:xfrm rot="12137911">
              <a:off x="52231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BB142A8-58D5-4B76-A794-B21F9E4FEF71}"/>
                </a:ext>
              </a:extLst>
            </p:cNvPr>
            <p:cNvSpPr/>
            <p:nvPr/>
          </p:nvSpPr>
          <p:spPr>
            <a:xfrm rot="3714620">
              <a:off x="404888" y="5500628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四角形: 上の 2 つの角を丸める 36">
              <a:extLst>
                <a:ext uri="{FF2B5EF4-FFF2-40B4-BE49-F238E27FC236}">
                  <a16:creationId xmlns:a16="http://schemas.microsoft.com/office/drawing/2014/main" id="{D6674AD5-17BB-426D-A5E5-E420B172F46E}"/>
                </a:ext>
              </a:extLst>
            </p:cNvPr>
            <p:cNvSpPr/>
            <p:nvPr/>
          </p:nvSpPr>
          <p:spPr>
            <a:xfrm rot="1014620">
              <a:off x="728146" y="542438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70AE966-DFDE-4DE8-9311-7DDD6E12AF8D}"/>
                </a:ext>
              </a:extLst>
            </p:cNvPr>
            <p:cNvSpPr/>
            <p:nvPr/>
          </p:nvSpPr>
          <p:spPr>
            <a:xfrm rot="20700000">
              <a:off x="158097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65980C83-6A6D-477E-BF83-24E6BE3B9FC0}"/>
              </a:ext>
            </a:extLst>
          </p:cNvPr>
          <p:cNvGrpSpPr/>
          <p:nvPr/>
        </p:nvGrpSpPr>
        <p:grpSpPr>
          <a:xfrm>
            <a:off x="4408856" y="3843743"/>
            <a:ext cx="1088288" cy="2608667"/>
            <a:chOff x="1699936" y="3929935"/>
            <a:chExt cx="1326251" cy="3179072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F243067-CB09-4C5C-967B-BB8B6055FBDE}"/>
                </a:ext>
              </a:extLst>
            </p:cNvPr>
            <p:cNvSpPr/>
            <p:nvPr/>
          </p:nvSpPr>
          <p:spPr>
            <a:xfrm rot="3714620">
              <a:off x="2115734" y="543269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803050F-8AAC-4ACC-9367-35FFBACE18A6}"/>
                </a:ext>
              </a:extLst>
            </p:cNvPr>
            <p:cNvSpPr/>
            <p:nvPr/>
          </p:nvSpPr>
          <p:spPr>
            <a:xfrm rot="1014620">
              <a:off x="2228134" y="532538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193FBDA6-495F-432B-A13D-7E79F112571B}"/>
                </a:ext>
              </a:extLst>
            </p:cNvPr>
            <p:cNvSpPr/>
            <p:nvPr/>
          </p:nvSpPr>
          <p:spPr>
            <a:xfrm rot="10800000">
              <a:off x="2662056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EAC85FF-1A21-47E4-9D14-A212C12EB399}"/>
                </a:ext>
              </a:extLst>
            </p:cNvPr>
            <p:cNvSpPr/>
            <p:nvPr/>
          </p:nvSpPr>
          <p:spPr>
            <a:xfrm>
              <a:off x="2510599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D81A931A-D48A-4CD4-97BF-D4E37641E6AC}"/>
                </a:ext>
              </a:extLst>
            </p:cNvPr>
            <p:cNvSpPr/>
            <p:nvPr/>
          </p:nvSpPr>
          <p:spPr>
            <a:xfrm rot="10800000">
              <a:off x="2721127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F0E2987-17FB-4605-8623-A9C189B89EBB}"/>
                </a:ext>
              </a:extLst>
            </p:cNvPr>
            <p:cNvSpPr/>
            <p:nvPr/>
          </p:nvSpPr>
          <p:spPr>
            <a:xfrm>
              <a:off x="2569669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07B75152-39CE-4363-B4C5-2E306BA370DB}"/>
                </a:ext>
              </a:extLst>
            </p:cNvPr>
            <p:cNvSpPr/>
            <p:nvPr/>
          </p:nvSpPr>
          <p:spPr>
            <a:xfrm rot="10800000">
              <a:off x="25453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F4C2E7A2-2061-4710-9520-4F83C99B938A}"/>
                </a:ext>
              </a:extLst>
            </p:cNvPr>
            <p:cNvSpPr/>
            <p:nvPr/>
          </p:nvSpPr>
          <p:spPr>
            <a:xfrm rot="10800000">
              <a:off x="26168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94FA4FFE-E3D1-457A-A4B0-BA36A3D1D820}"/>
                </a:ext>
              </a:extLst>
            </p:cNvPr>
            <p:cNvSpPr/>
            <p:nvPr/>
          </p:nvSpPr>
          <p:spPr>
            <a:xfrm rot="20814620">
              <a:off x="1816342" y="466396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24A4CA0F-F782-4799-8E1E-51CB41AE2E20}"/>
                </a:ext>
              </a:extLst>
            </p:cNvPr>
            <p:cNvSpPr/>
            <p:nvPr/>
          </p:nvSpPr>
          <p:spPr>
            <a:xfrm rot="20814620">
              <a:off x="2454365" y="498353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717F8F0D-3199-4292-A787-3AB5D5A79C8A}"/>
                </a:ext>
              </a:extLst>
            </p:cNvPr>
            <p:cNvSpPr/>
            <p:nvPr/>
          </p:nvSpPr>
          <p:spPr>
            <a:xfrm rot="20814620">
              <a:off x="1849437" y="393233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90">
              <a:extLst>
                <a:ext uri="{FF2B5EF4-FFF2-40B4-BE49-F238E27FC236}">
                  <a16:creationId xmlns:a16="http://schemas.microsoft.com/office/drawing/2014/main" id="{2CB7372F-8D8C-4008-BBD6-C31D868175AF}"/>
                </a:ext>
              </a:extLst>
            </p:cNvPr>
            <p:cNvSpPr/>
            <p:nvPr/>
          </p:nvSpPr>
          <p:spPr>
            <a:xfrm rot="20814620">
              <a:off x="2426480" y="5189334"/>
              <a:ext cx="526075" cy="960121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075" h="960121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20654" y="481888"/>
                    <a:pt x="523365" y="721004"/>
                    <a:pt x="526075" y="960121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楕円 14">
              <a:extLst>
                <a:ext uri="{FF2B5EF4-FFF2-40B4-BE49-F238E27FC236}">
                  <a16:creationId xmlns:a16="http://schemas.microsoft.com/office/drawing/2014/main" id="{0DB884B0-72F7-47FD-BC3A-CD6A64B593F4}"/>
                </a:ext>
              </a:extLst>
            </p:cNvPr>
            <p:cNvSpPr/>
            <p:nvPr/>
          </p:nvSpPr>
          <p:spPr>
            <a:xfrm rot="19914620">
              <a:off x="2064932" y="4864319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2D497E3-B5B5-44DE-96E0-C3C6D1A4B51E}"/>
                </a:ext>
              </a:extLst>
            </p:cNvPr>
            <p:cNvSpPr/>
            <p:nvPr/>
          </p:nvSpPr>
          <p:spPr>
            <a:xfrm rot="19914620">
              <a:off x="2096024" y="487239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E9DBFC50-A874-4981-A5AF-4E8811D19381}"/>
                </a:ext>
              </a:extLst>
            </p:cNvPr>
            <p:cNvSpPr/>
            <p:nvPr/>
          </p:nvSpPr>
          <p:spPr>
            <a:xfrm rot="20814620">
              <a:off x="1916976" y="447809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AD9EC62-DB72-4FEC-B3EB-D26F137A3D48}"/>
                </a:ext>
              </a:extLst>
            </p:cNvPr>
            <p:cNvSpPr/>
            <p:nvPr/>
          </p:nvSpPr>
          <p:spPr>
            <a:xfrm rot="20814620">
              <a:off x="1870348" y="392993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E170D9A-8876-4D44-8AB9-08C2D9C893D7}"/>
                </a:ext>
              </a:extLst>
            </p:cNvPr>
            <p:cNvSpPr/>
            <p:nvPr/>
          </p:nvSpPr>
          <p:spPr>
            <a:xfrm rot="20814620">
              <a:off x="2440167" y="438846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5566038-8674-4120-B4E7-8DA9D0657D79}"/>
                </a:ext>
              </a:extLst>
            </p:cNvPr>
            <p:cNvSpPr/>
            <p:nvPr/>
          </p:nvSpPr>
          <p:spPr>
            <a:xfrm rot="20814620">
              <a:off x="2438990" y="442783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216">
              <a:extLst>
                <a:ext uri="{FF2B5EF4-FFF2-40B4-BE49-F238E27FC236}">
                  <a16:creationId xmlns:a16="http://schemas.microsoft.com/office/drawing/2014/main" id="{D2940DF6-377D-4247-BBDC-ECDD048B14FD}"/>
                </a:ext>
              </a:extLst>
            </p:cNvPr>
            <p:cNvSpPr/>
            <p:nvPr/>
          </p:nvSpPr>
          <p:spPr>
            <a:xfrm rot="20814620">
              <a:off x="1857701" y="4402572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496A086-4D47-406E-92F3-F1E5B053AD22}"/>
                </a:ext>
              </a:extLst>
            </p:cNvPr>
            <p:cNvGrpSpPr/>
            <p:nvPr/>
          </p:nvGrpSpPr>
          <p:grpSpPr>
            <a:xfrm flipH="1">
              <a:off x="1699936" y="5433451"/>
              <a:ext cx="425979" cy="974333"/>
              <a:chOff x="7454575" y="3314758"/>
              <a:chExt cx="1152977" cy="2637179"/>
            </a:xfrm>
          </p:grpSpPr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0788F813-B45F-4DA2-A093-689127D7157F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3" name="正方形/長方形 42">
                <a:extLst>
                  <a:ext uri="{FF2B5EF4-FFF2-40B4-BE49-F238E27FC236}">
                    <a16:creationId xmlns:a16="http://schemas.microsoft.com/office/drawing/2014/main" id="{9C62A22C-378E-4E26-A622-408D2C6EDB7D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4" name="正方形/長方形 245">
              <a:extLst>
                <a:ext uri="{FF2B5EF4-FFF2-40B4-BE49-F238E27FC236}">
                  <a16:creationId xmlns:a16="http://schemas.microsoft.com/office/drawing/2014/main" id="{32768068-C397-4EA5-8A91-66883FB62A4D}"/>
                </a:ext>
              </a:extLst>
            </p:cNvPr>
            <p:cNvSpPr/>
            <p:nvPr/>
          </p:nvSpPr>
          <p:spPr>
            <a:xfrm>
              <a:off x="1701239" y="6323521"/>
              <a:ext cx="67988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BFC7CEFD-D7AD-4416-A875-1F63AAC8B44D}"/>
                </a:ext>
              </a:extLst>
            </p:cNvPr>
            <p:cNvSpPr/>
            <p:nvPr/>
          </p:nvSpPr>
          <p:spPr>
            <a:xfrm rot="10800000">
              <a:off x="21876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涙形 55">
              <a:extLst>
                <a:ext uri="{FF2B5EF4-FFF2-40B4-BE49-F238E27FC236}">
                  <a16:creationId xmlns:a16="http://schemas.microsoft.com/office/drawing/2014/main" id="{2A1984C0-2BAF-41E6-931E-DD0A2227D1CC}"/>
                </a:ext>
              </a:extLst>
            </p:cNvPr>
            <p:cNvSpPr/>
            <p:nvPr/>
          </p:nvSpPr>
          <p:spPr>
            <a:xfrm rot="11575426" flipH="1">
              <a:off x="18993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涙形 56">
              <a:extLst>
                <a:ext uri="{FF2B5EF4-FFF2-40B4-BE49-F238E27FC236}">
                  <a16:creationId xmlns:a16="http://schemas.microsoft.com/office/drawing/2014/main" id="{26DB3DDA-50BE-4A24-9938-FA49D2F335A3}"/>
                </a:ext>
              </a:extLst>
            </p:cNvPr>
            <p:cNvSpPr/>
            <p:nvPr/>
          </p:nvSpPr>
          <p:spPr>
            <a:xfrm rot="10305575" flipH="1">
              <a:off x="17238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D1F5FE6E-F802-4157-920D-86A1F25A008A}"/>
                </a:ext>
              </a:extLst>
            </p:cNvPr>
            <p:cNvSpPr/>
            <p:nvPr/>
          </p:nvSpPr>
          <p:spPr>
            <a:xfrm rot="12137911">
              <a:off x="22825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F977923-CBAC-455C-A817-17232B0172FD}"/>
                </a:ext>
              </a:extLst>
            </p:cNvPr>
            <p:cNvSpPr/>
            <p:nvPr/>
          </p:nvSpPr>
          <p:spPr>
            <a:xfrm rot="3714620">
              <a:off x="2154608" y="549426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8095004-8B0D-4942-8731-BF2DFA2DFB09}"/>
                </a:ext>
              </a:extLst>
            </p:cNvPr>
            <p:cNvSpPr/>
            <p:nvPr/>
          </p:nvSpPr>
          <p:spPr>
            <a:xfrm rot="1014620">
              <a:off x="2267008" y="538695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69781E-F66B-4FAA-97BD-93F821626CC5}"/>
                </a:ext>
              </a:extLst>
            </p:cNvPr>
            <p:cNvSpPr/>
            <p:nvPr/>
          </p:nvSpPr>
          <p:spPr>
            <a:xfrm rot="20700000">
              <a:off x="1925488" y="4585838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80655C5-5F96-4B72-81EA-E50C42D60332}"/>
              </a:ext>
            </a:extLst>
          </p:cNvPr>
          <p:cNvGrpSpPr/>
          <p:nvPr/>
        </p:nvGrpSpPr>
        <p:grpSpPr>
          <a:xfrm>
            <a:off x="7317179" y="3722498"/>
            <a:ext cx="1084120" cy="2729913"/>
            <a:chOff x="3368716" y="3782178"/>
            <a:chExt cx="1321171" cy="332682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4AE242B-7D9A-4A45-93A9-CFBA43BD0CEC}"/>
                </a:ext>
              </a:extLst>
            </p:cNvPr>
            <p:cNvSpPr/>
            <p:nvPr/>
          </p:nvSpPr>
          <p:spPr>
            <a:xfrm rot="3714620">
              <a:off x="3779433" y="543269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70D8DA7-BF7C-4115-974D-5E76B2EFFEDB}"/>
                </a:ext>
              </a:extLst>
            </p:cNvPr>
            <p:cNvSpPr/>
            <p:nvPr/>
          </p:nvSpPr>
          <p:spPr>
            <a:xfrm rot="1014620">
              <a:off x="3891833" y="532538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BF7C5934-C41D-4229-BB20-F3C4935EA8A9}"/>
                </a:ext>
              </a:extLst>
            </p:cNvPr>
            <p:cNvSpPr/>
            <p:nvPr/>
          </p:nvSpPr>
          <p:spPr>
            <a:xfrm rot="10800000">
              <a:off x="4325756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4C882B1-3BA0-4D48-8C08-3E154BECE5A6}"/>
                </a:ext>
              </a:extLst>
            </p:cNvPr>
            <p:cNvSpPr/>
            <p:nvPr/>
          </p:nvSpPr>
          <p:spPr>
            <a:xfrm>
              <a:off x="4174299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98AA96F1-B05E-4B02-97DC-85965DCB5EDD}"/>
                </a:ext>
              </a:extLst>
            </p:cNvPr>
            <p:cNvSpPr/>
            <p:nvPr/>
          </p:nvSpPr>
          <p:spPr>
            <a:xfrm rot="10800000">
              <a:off x="4384827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94383CB-24CC-49CA-A21C-9F91C9389470}"/>
                </a:ext>
              </a:extLst>
            </p:cNvPr>
            <p:cNvSpPr/>
            <p:nvPr/>
          </p:nvSpPr>
          <p:spPr>
            <a:xfrm>
              <a:off x="4233369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6EB1955E-C312-4664-9129-59B844E79D21}"/>
                </a:ext>
              </a:extLst>
            </p:cNvPr>
            <p:cNvSpPr/>
            <p:nvPr/>
          </p:nvSpPr>
          <p:spPr>
            <a:xfrm rot="10800000">
              <a:off x="42090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EE8423A8-4464-467C-B227-266CF4329D8C}"/>
                </a:ext>
              </a:extLst>
            </p:cNvPr>
            <p:cNvSpPr/>
            <p:nvPr/>
          </p:nvSpPr>
          <p:spPr>
            <a:xfrm rot="10800000">
              <a:off x="42805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1">
              <a:extLst>
                <a:ext uri="{FF2B5EF4-FFF2-40B4-BE49-F238E27FC236}">
                  <a16:creationId xmlns:a16="http://schemas.microsoft.com/office/drawing/2014/main" id="{F6A3E9B9-EEBD-4631-9EDA-5B4FEA02950F}"/>
                </a:ext>
              </a:extLst>
            </p:cNvPr>
            <p:cNvSpPr/>
            <p:nvPr/>
          </p:nvSpPr>
          <p:spPr>
            <a:xfrm rot="20814620">
              <a:off x="3496024" y="466999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BEF0B477-5CEF-4444-915E-36991943E714}"/>
                </a:ext>
              </a:extLst>
            </p:cNvPr>
            <p:cNvSpPr/>
            <p:nvPr/>
          </p:nvSpPr>
          <p:spPr>
            <a:xfrm rot="20814620">
              <a:off x="4134047" y="498956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1A57F32E-8076-4E0A-A0C8-2CC291D8301E}"/>
                </a:ext>
              </a:extLst>
            </p:cNvPr>
            <p:cNvSpPr/>
            <p:nvPr/>
          </p:nvSpPr>
          <p:spPr>
            <a:xfrm rot="20814620">
              <a:off x="3529119" y="393836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134">
              <a:extLst>
                <a:ext uri="{FF2B5EF4-FFF2-40B4-BE49-F238E27FC236}">
                  <a16:creationId xmlns:a16="http://schemas.microsoft.com/office/drawing/2014/main" id="{737C5567-9F9D-46EE-940E-50130CDE3661}"/>
                </a:ext>
              </a:extLst>
            </p:cNvPr>
            <p:cNvSpPr/>
            <p:nvPr/>
          </p:nvSpPr>
          <p:spPr>
            <a:xfrm rot="20814620">
              <a:off x="4106840" y="5195806"/>
              <a:ext cx="521545" cy="965587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545" h="965587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144" y="483710"/>
                    <a:pt x="520345" y="724648"/>
                    <a:pt x="521545" y="965587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14">
              <a:extLst>
                <a:ext uri="{FF2B5EF4-FFF2-40B4-BE49-F238E27FC236}">
                  <a16:creationId xmlns:a16="http://schemas.microsoft.com/office/drawing/2014/main" id="{9AE0AE0B-7939-45B7-BF83-EBC033396628}"/>
                </a:ext>
              </a:extLst>
            </p:cNvPr>
            <p:cNvSpPr/>
            <p:nvPr/>
          </p:nvSpPr>
          <p:spPr>
            <a:xfrm rot="19914620">
              <a:off x="3744613" y="4870350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94223DE-D304-47BB-897F-75E3C5B66F7F}"/>
                </a:ext>
              </a:extLst>
            </p:cNvPr>
            <p:cNvSpPr/>
            <p:nvPr/>
          </p:nvSpPr>
          <p:spPr>
            <a:xfrm rot="19914620">
              <a:off x="3775705" y="487842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247E69C3-E3F4-4F1F-A2C9-78F179F76842}"/>
                </a:ext>
              </a:extLst>
            </p:cNvPr>
            <p:cNvSpPr/>
            <p:nvPr/>
          </p:nvSpPr>
          <p:spPr>
            <a:xfrm rot="4614620">
              <a:off x="3627062" y="4315949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C3CDACF-C4E1-4DA6-998F-C16A1696236A}"/>
                </a:ext>
              </a:extLst>
            </p:cNvPr>
            <p:cNvSpPr/>
            <p:nvPr/>
          </p:nvSpPr>
          <p:spPr>
            <a:xfrm rot="8214620">
              <a:off x="3660290" y="3782178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E5BEBAD0-E458-4C7C-B417-5C4E9903594F}"/>
                </a:ext>
              </a:extLst>
            </p:cNvPr>
            <p:cNvSpPr/>
            <p:nvPr/>
          </p:nvSpPr>
          <p:spPr>
            <a:xfrm rot="20814620">
              <a:off x="4101942" y="441356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E7436AA-0DA6-4E02-97B6-546A76CA8C52}"/>
                </a:ext>
              </a:extLst>
            </p:cNvPr>
            <p:cNvSpPr/>
            <p:nvPr/>
          </p:nvSpPr>
          <p:spPr>
            <a:xfrm rot="20814620">
              <a:off x="4100765" y="445293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039A9D6E-59E4-4C63-A1D7-22F735F7B1CE}"/>
                </a:ext>
              </a:extLst>
            </p:cNvPr>
            <p:cNvSpPr/>
            <p:nvPr/>
          </p:nvSpPr>
          <p:spPr>
            <a:xfrm rot="10014620">
              <a:off x="3985935" y="396030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8463F3E-A21A-4EB6-BC74-70B84821DEF7}"/>
                </a:ext>
              </a:extLst>
            </p:cNvPr>
            <p:cNvSpPr/>
            <p:nvPr/>
          </p:nvSpPr>
          <p:spPr>
            <a:xfrm rot="19914620">
              <a:off x="4022487" y="521862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8BFFADB-15BB-4A15-BB45-A2221882EEA5}"/>
                </a:ext>
              </a:extLst>
            </p:cNvPr>
            <p:cNvGrpSpPr/>
            <p:nvPr/>
          </p:nvGrpSpPr>
          <p:grpSpPr>
            <a:xfrm flipH="1">
              <a:off x="3368716" y="5433451"/>
              <a:ext cx="425979" cy="974333"/>
              <a:chOff x="7454575" y="3314758"/>
              <a:chExt cx="1152977" cy="2637179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D81BBE14-2A77-45BF-BF3E-AB647C74F6ED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5" name="正方形/長方形 42">
                <a:extLst>
                  <a:ext uri="{FF2B5EF4-FFF2-40B4-BE49-F238E27FC236}">
                    <a16:creationId xmlns:a16="http://schemas.microsoft.com/office/drawing/2014/main" id="{D58AB3DE-C71E-4A3C-B1FD-B58003C4E2CE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6" name="正方形/長方形 245">
              <a:extLst>
                <a:ext uri="{FF2B5EF4-FFF2-40B4-BE49-F238E27FC236}">
                  <a16:creationId xmlns:a16="http://schemas.microsoft.com/office/drawing/2014/main" id="{096D7664-6A44-4F39-B3F7-B68AAC97E829}"/>
                </a:ext>
              </a:extLst>
            </p:cNvPr>
            <p:cNvSpPr/>
            <p:nvPr/>
          </p:nvSpPr>
          <p:spPr>
            <a:xfrm>
              <a:off x="3370019" y="6323521"/>
              <a:ext cx="663788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涙形 86">
              <a:extLst>
                <a:ext uri="{FF2B5EF4-FFF2-40B4-BE49-F238E27FC236}">
                  <a16:creationId xmlns:a16="http://schemas.microsoft.com/office/drawing/2014/main" id="{0F76117B-9514-48D9-AFCB-DF865443A0B2}"/>
                </a:ext>
              </a:extLst>
            </p:cNvPr>
            <p:cNvSpPr/>
            <p:nvPr/>
          </p:nvSpPr>
          <p:spPr>
            <a:xfrm rot="10800000">
              <a:off x="385647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涙形 87">
              <a:extLst>
                <a:ext uri="{FF2B5EF4-FFF2-40B4-BE49-F238E27FC236}">
                  <a16:creationId xmlns:a16="http://schemas.microsoft.com/office/drawing/2014/main" id="{9650DD91-3C6E-428F-B809-6ECA8944272B}"/>
                </a:ext>
              </a:extLst>
            </p:cNvPr>
            <p:cNvSpPr/>
            <p:nvPr/>
          </p:nvSpPr>
          <p:spPr>
            <a:xfrm rot="11575426" flipH="1">
              <a:off x="356809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涙形 88">
              <a:extLst>
                <a:ext uri="{FF2B5EF4-FFF2-40B4-BE49-F238E27FC236}">
                  <a16:creationId xmlns:a16="http://schemas.microsoft.com/office/drawing/2014/main" id="{3E4AB52A-7FFE-4798-B5B6-7F99EB389B08}"/>
                </a:ext>
              </a:extLst>
            </p:cNvPr>
            <p:cNvSpPr/>
            <p:nvPr/>
          </p:nvSpPr>
          <p:spPr>
            <a:xfrm rot="10305575" flipH="1">
              <a:off x="339265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涙形 89">
              <a:extLst>
                <a:ext uri="{FF2B5EF4-FFF2-40B4-BE49-F238E27FC236}">
                  <a16:creationId xmlns:a16="http://schemas.microsoft.com/office/drawing/2014/main" id="{E1D185B7-543F-4CA7-9B1A-A81019A8E231}"/>
                </a:ext>
              </a:extLst>
            </p:cNvPr>
            <p:cNvSpPr/>
            <p:nvPr/>
          </p:nvSpPr>
          <p:spPr>
            <a:xfrm rot="12137911">
              <a:off x="395131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0A92853-FEE1-4642-A53E-4AAAD084688B}"/>
                </a:ext>
              </a:extLst>
            </p:cNvPr>
            <p:cNvSpPr/>
            <p:nvPr/>
          </p:nvSpPr>
          <p:spPr>
            <a:xfrm rot="3714620">
              <a:off x="3818307" y="549426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EFD252E-3B04-4A8A-BB3A-755F5EE84C55}"/>
                </a:ext>
              </a:extLst>
            </p:cNvPr>
            <p:cNvSpPr/>
            <p:nvPr/>
          </p:nvSpPr>
          <p:spPr>
            <a:xfrm rot="1014620">
              <a:off x="3930707" y="538695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698035C-39ED-4BE0-B843-72A2959BDAE6}"/>
                </a:ext>
              </a:extLst>
            </p:cNvPr>
            <p:cNvSpPr/>
            <p:nvPr/>
          </p:nvSpPr>
          <p:spPr>
            <a:xfrm rot="20700000">
              <a:off x="3572811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7E91E3E6-B675-4D3A-AE07-AD85794F0094}"/>
              </a:ext>
            </a:extLst>
          </p:cNvPr>
          <p:cNvGrpSpPr/>
          <p:nvPr/>
        </p:nvGrpSpPr>
        <p:grpSpPr>
          <a:xfrm>
            <a:off x="1504701" y="903487"/>
            <a:ext cx="1094787" cy="2632542"/>
            <a:chOff x="-60283" y="388020"/>
            <a:chExt cx="1334170" cy="3208167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F3D56D59-EDB2-44E1-9A1A-C8ED922795F4}"/>
                </a:ext>
              </a:extLst>
            </p:cNvPr>
            <p:cNvSpPr/>
            <p:nvPr/>
          </p:nvSpPr>
          <p:spPr>
            <a:xfrm rot="3714620">
              <a:off x="366015" y="1926243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四角形: 上の 2 つの角を丸める 36">
              <a:extLst>
                <a:ext uri="{FF2B5EF4-FFF2-40B4-BE49-F238E27FC236}">
                  <a16:creationId xmlns:a16="http://schemas.microsoft.com/office/drawing/2014/main" id="{3D63BDC6-583A-40F4-80E4-7ACA288770AE}"/>
                </a:ext>
              </a:extLst>
            </p:cNvPr>
            <p:cNvSpPr/>
            <p:nvPr/>
          </p:nvSpPr>
          <p:spPr>
            <a:xfrm rot="1014620">
              <a:off x="689273" y="184999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406DB4C5-2D0E-4257-91C7-C98CE52E6D53}"/>
                </a:ext>
              </a:extLst>
            </p:cNvPr>
            <p:cNvSpPr/>
            <p:nvPr/>
          </p:nvSpPr>
          <p:spPr>
            <a:xfrm rot="10800000">
              <a:off x="909756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0E629A7-AD5E-416E-97DD-8F1BBBDDCC18}"/>
                </a:ext>
              </a:extLst>
            </p:cNvPr>
            <p:cNvSpPr/>
            <p:nvPr/>
          </p:nvSpPr>
          <p:spPr>
            <a:xfrm>
              <a:off x="758299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1BF81D09-5ECE-43EC-9FDF-737FEC5DE888}"/>
                </a:ext>
              </a:extLst>
            </p:cNvPr>
            <p:cNvSpPr/>
            <p:nvPr/>
          </p:nvSpPr>
          <p:spPr>
            <a:xfrm rot="10800000">
              <a:off x="968827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CCDA12A1-3FD5-4954-B381-E3D9AE2294FB}"/>
                </a:ext>
              </a:extLst>
            </p:cNvPr>
            <p:cNvSpPr/>
            <p:nvPr/>
          </p:nvSpPr>
          <p:spPr>
            <a:xfrm>
              <a:off x="817369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台形 102">
              <a:extLst>
                <a:ext uri="{FF2B5EF4-FFF2-40B4-BE49-F238E27FC236}">
                  <a16:creationId xmlns:a16="http://schemas.microsoft.com/office/drawing/2014/main" id="{BA8E7A9E-DB5F-4995-8870-566708BEDCBC}"/>
                </a:ext>
              </a:extLst>
            </p:cNvPr>
            <p:cNvSpPr/>
            <p:nvPr/>
          </p:nvSpPr>
          <p:spPr>
            <a:xfrm rot="10800000">
              <a:off x="793079" y="250126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A5ED7587-6C49-433D-8465-048755C5CC5E}"/>
                </a:ext>
              </a:extLst>
            </p:cNvPr>
            <p:cNvSpPr/>
            <p:nvPr/>
          </p:nvSpPr>
          <p:spPr>
            <a:xfrm rot="10800000">
              <a:off x="864517" y="253936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">
              <a:extLst>
                <a:ext uri="{FF2B5EF4-FFF2-40B4-BE49-F238E27FC236}">
                  <a16:creationId xmlns:a16="http://schemas.microsoft.com/office/drawing/2014/main" id="{7BFD26B3-719E-453D-8B89-C2F487F1B1F1}"/>
                </a:ext>
              </a:extLst>
            </p:cNvPr>
            <p:cNvSpPr/>
            <p:nvPr/>
          </p:nvSpPr>
          <p:spPr>
            <a:xfrm rot="20814620">
              <a:off x="69760" y="11582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EF73CBE0-D61E-4D0D-95F3-40413423AE58}"/>
                </a:ext>
              </a:extLst>
            </p:cNvPr>
            <p:cNvSpPr/>
            <p:nvPr/>
          </p:nvSpPr>
          <p:spPr>
            <a:xfrm rot="20814620">
              <a:off x="707783" y="147781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5E6219B5-E7C6-4A4A-8A55-DB07691839D4}"/>
                </a:ext>
              </a:extLst>
            </p:cNvPr>
            <p:cNvSpPr/>
            <p:nvPr/>
          </p:nvSpPr>
          <p:spPr>
            <a:xfrm rot="20814620">
              <a:off x="102855" y="42661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上の 2 つの角を丸める 33">
              <a:extLst>
                <a:ext uri="{FF2B5EF4-FFF2-40B4-BE49-F238E27FC236}">
                  <a16:creationId xmlns:a16="http://schemas.microsoft.com/office/drawing/2014/main" id="{4E348678-430F-4D2A-AEE9-D1E1050C8F69}"/>
                </a:ext>
              </a:extLst>
            </p:cNvPr>
            <p:cNvSpPr/>
            <p:nvPr/>
          </p:nvSpPr>
          <p:spPr>
            <a:xfrm rot="20814620">
              <a:off x="679858" y="1683971"/>
              <a:ext cx="522982" cy="959402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982" h="959402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623" y="481648"/>
                    <a:pt x="521303" y="720525"/>
                    <a:pt x="522982" y="95940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358050FE-8F2D-4F4F-B2D0-84C1DDB02D99}"/>
                </a:ext>
              </a:extLst>
            </p:cNvPr>
            <p:cNvSpPr/>
            <p:nvPr/>
          </p:nvSpPr>
          <p:spPr>
            <a:xfrm rot="20814620">
              <a:off x="170355" y="1007469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1">
              <a:extLst>
                <a:ext uri="{FF2B5EF4-FFF2-40B4-BE49-F238E27FC236}">
                  <a16:creationId xmlns:a16="http://schemas.microsoft.com/office/drawing/2014/main" id="{514FADB0-39A6-4DC9-B936-98C5C401D618}"/>
                </a:ext>
              </a:extLst>
            </p:cNvPr>
            <p:cNvSpPr/>
            <p:nvPr/>
          </p:nvSpPr>
          <p:spPr>
            <a:xfrm rot="20814620">
              <a:off x="568825" y="74146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29B804B7-CC0C-4095-A9CC-C8490B248EC9}"/>
                </a:ext>
              </a:extLst>
            </p:cNvPr>
            <p:cNvSpPr/>
            <p:nvPr/>
          </p:nvSpPr>
          <p:spPr>
            <a:xfrm rot="4936982">
              <a:off x="200798" y="80419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235CE717-0729-41CB-8D2D-32C53D71D342}"/>
                </a:ext>
              </a:extLst>
            </p:cNvPr>
            <p:cNvSpPr/>
            <p:nvPr/>
          </p:nvSpPr>
          <p:spPr>
            <a:xfrm rot="5514620">
              <a:off x="98761" y="274259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096E868-A59F-4A5F-A304-C77D505EA9C7}"/>
                </a:ext>
              </a:extLst>
            </p:cNvPr>
            <p:cNvSpPr/>
            <p:nvPr/>
          </p:nvSpPr>
          <p:spPr>
            <a:xfrm rot="20814620">
              <a:off x="675678" y="90181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2366BA9E-8BB4-49C8-914D-3420E4E22C60}"/>
                </a:ext>
              </a:extLst>
            </p:cNvPr>
            <p:cNvSpPr/>
            <p:nvPr/>
          </p:nvSpPr>
          <p:spPr>
            <a:xfrm rot="20814620">
              <a:off x="674501" y="94118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470CE4FA-FA68-4603-867E-6FC4792C3F22}"/>
                </a:ext>
              </a:extLst>
            </p:cNvPr>
            <p:cNvGrpSpPr/>
            <p:nvPr/>
          </p:nvGrpSpPr>
          <p:grpSpPr>
            <a:xfrm flipH="1">
              <a:off x="-60283" y="1920631"/>
              <a:ext cx="425979" cy="974333"/>
              <a:chOff x="7454575" y="3314758"/>
              <a:chExt cx="1152977" cy="2637179"/>
            </a:xfrm>
          </p:grpSpPr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760E4FA2-1B53-4A59-A551-9A16C32DBC74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" name="正方形/長方形 42">
                <a:extLst>
                  <a:ext uri="{FF2B5EF4-FFF2-40B4-BE49-F238E27FC236}">
                    <a16:creationId xmlns:a16="http://schemas.microsoft.com/office/drawing/2014/main" id="{BEA838FC-4E91-4B0B-965C-FB6FD0A2471D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16" name="正方形/長方形 245">
              <a:extLst>
                <a:ext uri="{FF2B5EF4-FFF2-40B4-BE49-F238E27FC236}">
                  <a16:creationId xmlns:a16="http://schemas.microsoft.com/office/drawing/2014/main" id="{062351BB-3513-43D3-B100-CB6B30BADC75}"/>
                </a:ext>
              </a:extLst>
            </p:cNvPr>
            <p:cNvSpPr/>
            <p:nvPr/>
          </p:nvSpPr>
          <p:spPr>
            <a:xfrm>
              <a:off x="-58980" y="2810701"/>
              <a:ext cx="706416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涙形 116">
              <a:extLst>
                <a:ext uri="{FF2B5EF4-FFF2-40B4-BE49-F238E27FC236}">
                  <a16:creationId xmlns:a16="http://schemas.microsoft.com/office/drawing/2014/main" id="{FF36A9F8-FE4C-44FA-8D46-C465100D6161}"/>
                </a:ext>
              </a:extLst>
            </p:cNvPr>
            <p:cNvSpPr/>
            <p:nvPr/>
          </p:nvSpPr>
          <p:spPr>
            <a:xfrm rot="10800000">
              <a:off x="42747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涙形 117">
              <a:extLst>
                <a:ext uri="{FF2B5EF4-FFF2-40B4-BE49-F238E27FC236}">
                  <a16:creationId xmlns:a16="http://schemas.microsoft.com/office/drawing/2014/main" id="{42859C30-6747-4633-97BE-7067760272F8}"/>
                </a:ext>
              </a:extLst>
            </p:cNvPr>
            <p:cNvSpPr/>
            <p:nvPr/>
          </p:nvSpPr>
          <p:spPr>
            <a:xfrm rot="11575426" flipH="1">
              <a:off x="13909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涙形 118">
              <a:extLst>
                <a:ext uri="{FF2B5EF4-FFF2-40B4-BE49-F238E27FC236}">
                  <a16:creationId xmlns:a16="http://schemas.microsoft.com/office/drawing/2014/main" id="{821A444A-09D8-4969-8894-F9CA8287CD84}"/>
                </a:ext>
              </a:extLst>
            </p:cNvPr>
            <p:cNvSpPr/>
            <p:nvPr/>
          </p:nvSpPr>
          <p:spPr>
            <a:xfrm rot="10305575" flipH="1">
              <a:off x="-36342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涙形 119">
              <a:extLst>
                <a:ext uri="{FF2B5EF4-FFF2-40B4-BE49-F238E27FC236}">
                  <a16:creationId xmlns:a16="http://schemas.microsoft.com/office/drawing/2014/main" id="{2F38D1B6-B80C-4A03-83D9-A3B2FDCEBBB6}"/>
                </a:ext>
              </a:extLst>
            </p:cNvPr>
            <p:cNvSpPr/>
            <p:nvPr/>
          </p:nvSpPr>
          <p:spPr>
            <a:xfrm rot="12137911">
              <a:off x="52231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D560A2E-9508-4316-ABBE-FB2CCA393983}"/>
                </a:ext>
              </a:extLst>
            </p:cNvPr>
            <p:cNvSpPr/>
            <p:nvPr/>
          </p:nvSpPr>
          <p:spPr>
            <a:xfrm rot="3714620">
              <a:off x="404889" y="1987808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四角形: 上の 2 つの角を丸める 36">
              <a:extLst>
                <a:ext uri="{FF2B5EF4-FFF2-40B4-BE49-F238E27FC236}">
                  <a16:creationId xmlns:a16="http://schemas.microsoft.com/office/drawing/2014/main" id="{3BC6E06F-600B-41AC-A298-DB63BE1B0757}"/>
                </a:ext>
              </a:extLst>
            </p:cNvPr>
            <p:cNvSpPr/>
            <p:nvPr/>
          </p:nvSpPr>
          <p:spPr>
            <a:xfrm rot="1014620">
              <a:off x="728147" y="191156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4">
              <a:extLst>
                <a:ext uri="{FF2B5EF4-FFF2-40B4-BE49-F238E27FC236}">
                  <a16:creationId xmlns:a16="http://schemas.microsoft.com/office/drawing/2014/main" id="{007B13A9-D06D-45D7-95E6-82C72518D7D9}"/>
                </a:ext>
              </a:extLst>
            </p:cNvPr>
            <p:cNvSpPr/>
            <p:nvPr/>
          </p:nvSpPr>
          <p:spPr>
            <a:xfrm rot="19914620">
              <a:off x="336464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9E198EE7-A443-4B91-91C1-7122B115BB47}"/>
              </a:ext>
            </a:extLst>
          </p:cNvPr>
          <p:cNvGrpSpPr/>
          <p:nvPr/>
        </p:nvGrpSpPr>
        <p:grpSpPr>
          <a:xfrm>
            <a:off x="4408857" y="927361"/>
            <a:ext cx="1088288" cy="2608667"/>
            <a:chOff x="1699937" y="417115"/>
            <a:chExt cx="1326251" cy="3179072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01A0163B-D13C-4D41-A488-D219138999F6}"/>
                </a:ext>
              </a:extLst>
            </p:cNvPr>
            <p:cNvSpPr/>
            <p:nvPr/>
          </p:nvSpPr>
          <p:spPr>
            <a:xfrm rot="3714620">
              <a:off x="2115735" y="191987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B87AAE0-D085-46B4-BECD-F483B4C4D7C2}"/>
                </a:ext>
              </a:extLst>
            </p:cNvPr>
            <p:cNvSpPr/>
            <p:nvPr/>
          </p:nvSpPr>
          <p:spPr>
            <a:xfrm rot="1014620">
              <a:off x="2228135" y="181256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4E6D7770-1DF4-4EDB-B1B4-FD879D6593A4}"/>
                </a:ext>
              </a:extLst>
            </p:cNvPr>
            <p:cNvSpPr/>
            <p:nvPr/>
          </p:nvSpPr>
          <p:spPr>
            <a:xfrm rot="10800000">
              <a:off x="2662057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CAFCCB3-FCAF-48FC-99AB-55299973A331}"/>
                </a:ext>
              </a:extLst>
            </p:cNvPr>
            <p:cNvSpPr/>
            <p:nvPr/>
          </p:nvSpPr>
          <p:spPr>
            <a:xfrm>
              <a:off x="2510600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61FC9283-1916-4614-BB35-810850B62A13}"/>
                </a:ext>
              </a:extLst>
            </p:cNvPr>
            <p:cNvSpPr/>
            <p:nvPr/>
          </p:nvSpPr>
          <p:spPr>
            <a:xfrm rot="10800000">
              <a:off x="2721128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115DA4F-3564-4C75-9D04-9F19985DD98B}"/>
                </a:ext>
              </a:extLst>
            </p:cNvPr>
            <p:cNvSpPr/>
            <p:nvPr/>
          </p:nvSpPr>
          <p:spPr>
            <a:xfrm>
              <a:off x="2569670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4848A271-A3BF-46DB-8DFB-5FE2032C8747}"/>
                </a:ext>
              </a:extLst>
            </p:cNvPr>
            <p:cNvSpPr/>
            <p:nvPr/>
          </p:nvSpPr>
          <p:spPr>
            <a:xfrm rot="10800000">
              <a:off x="2545380" y="25012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E137A0AD-86C8-437E-B194-EBD68442F46C}"/>
                </a:ext>
              </a:extLst>
            </p:cNvPr>
            <p:cNvSpPr/>
            <p:nvPr/>
          </p:nvSpPr>
          <p:spPr>
            <a:xfrm rot="10800000">
              <a:off x="2616818" y="253936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">
              <a:extLst>
                <a:ext uri="{FF2B5EF4-FFF2-40B4-BE49-F238E27FC236}">
                  <a16:creationId xmlns:a16="http://schemas.microsoft.com/office/drawing/2014/main" id="{314EA975-B31C-4F83-98E2-C25B8FF754CD}"/>
                </a:ext>
              </a:extLst>
            </p:cNvPr>
            <p:cNvSpPr/>
            <p:nvPr/>
          </p:nvSpPr>
          <p:spPr>
            <a:xfrm rot="20814620">
              <a:off x="1816343" y="11511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A323A426-25F9-4ECD-A5B5-C8816AF14F92}"/>
                </a:ext>
              </a:extLst>
            </p:cNvPr>
            <p:cNvSpPr/>
            <p:nvPr/>
          </p:nvSpPr>
          <p:spPr>
            <a:xfrm rot="20814620">
              <a:off x="2454366" y="147071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BA11BAED-CA51-44DE-9E27-1B60D57FD83B}"/>
                </a:ext>
              </a:extLst>
            </p:cNvPr>
            <p:cNvSpPr/>
            <p:nvPr/>
          </p:nvSpPr>
          <p:spPr>
            <a:xfrm rot="20814620">
              <a:off x="1849438" y="41951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四角形: 上の 2 つの角を丸める 90">
              <a:extLst>
                <a:ext uri="{FF2B5EF4-FFF2-40B4-BE49-F238E27FC236}">
                  <a16:creationId xmlns:a16="http://schemas.microsoft.com/office/drawing/2014/main" id="{2768E87B-655B-43C4-9C71-0135947B1AA0}"/>
                </a:ext>
              </a:extLst>
            </p:cNvPr>
            <p:cNvSpPr/>
            <p:nvPr/>
          </p:nvSpPr>
          <p:spPr>
            <a:xfrm rot="20814620">
              <a:off x="2426481" y="1676514"/>
              <a:ext cx="526075" cy="960121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075" h="960121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20654" y="481888"/>
                    <a:pt x="523365" y="721004"/>
                    <a:pt x="526075" y="960121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7480551B-8878-49D3-A276-BD04245E8461}"/>
                </a:ext>
              </a:extLst>
            </p:cNvPr>
            <p:cNvSpPr/>
            <p:nvPr/>
          </p:nvSpPr>
          <p:spPr>
            <a:xfrm rot="20814620">
              <a:off x="1916977" y="96527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E334F74F-6C2F-4918-9E86-6887E346AA1C}"/>
                </a:ext>
              </a:extLst>
            </p:cNvPr>
            <p:cNvSpPr/>
            <p:nvPr/>
          </p:nvSpPr>
          <p:spPr>
            <a:xfrm rot="20814620">
              <a:off x="1925299" y="10397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22DE8DA-03C9-43DA-ADD6-D382667CB536}"/>
                </a:ext>
              </a:extLst>
            </p:cNvPr>
            <p:cNvSpPr/>
            <p:nvPr/>
          </p:nvSpPr>
          <p:spPr>
            <a:xfrm rot="20814620">
              <a:off x="1870349" y="41711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22435980-FC13-452B-9E2C-5A1B90CD65A5}"/>
                </a:ext>
              </a:extLst>
            </p:cNvPr>
            <p:cNvSpPr/>
            <p:nvPr/>
          </p:nvSpPr>
          <p:spPr>
            <a:xfrm rot="20814620">
              <a:off x="2440168" y="87564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5892CBA-A78E-46E0-9446-332EC5424FB2}"/>
                </a:ext>
              </a:extLst>
            </p:cNvPr>
            <p:cNvSpPr/>
            <p:nvPr/>
          </p:nvSpPr>
          <p:spPr>
            <a:xfrm rot="20814620">
              <a:off x="2438991" y="91501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216">
              <a:extLst>
                <a:ext uri="{FF2B5EF4-FFF2-40B4-BE49-F238E27FC236}">
                  <a16:creationId xmlns:a16="http://schemas.microsoft.com/office/drawing/2014/main" id="{0729119F-DEAA-4CE7-994D-206535C34E66}"/>
                </a:ext>
              </a:extLst>
            </p:cNvPr>
            <p:cNvSpPr/>
            <p:nvPr/>
          </p:nvSpPr>
          <p:spPr>
            <a:xfrm rot="21136982">
              <a:off x="1822607" y="886148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6554D45C-3672-4964-84E4-A29C4C396700}"/>
                </a:ext>
              </a:extLst>
            </p:cNvPr>
            <p:cNvGrpSpPr/>
            <p:nvPr/>
          </p:nvGrpSpPr>
          <p:grpSpPr>
            <a:xfrm flipH="1">
              <a:off x="1699937" y="1920631"/>
              <a:ext cx="425979" cy="974333"/>
              <a:chOff x="7454575" y="3314758"/>
              <a:chExt cx="1152977" cy="2637179"/>
            </a:xfrm>
          </p:grpSpPr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F3804F11-8024-4302-B242-C89D4A76860D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5" name="正方形/長方形 42">
                <a:extLst>
                  <a:ext uri="{FF2B5EF4-FFF2-40B4-BE49-F238E27FC236}">
                    <a16:creationId xmlns:a16="http://schemas.microsoft.com/office/drawing/2014/main" id="{9BC76FCD-EB93-4A82-97A3-80F14B292C13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46" name="正方形/長方形 245">
              <a:extLst>
                <a:ext uri="{FF2B5EF4-FFF2-40B4-BE49-F238E27FC236}">
                  <a16:creationId xmlns:a16="http://schemas.microsoft.com/office/drawing/2014/main" id="{066E7C43-F7D6-492A-9BB1-BB39C3648746}"/>
                </a:ext>
              </a:extLst>
            </p:cNvPr>
            <p:cNvSpPr/>
            <p:nvPr/>
          </p:nvSpPr>
          <p:spPr>
            <a:xfrm>
              <a:off x="1701240" y="2810701"/>
              <a:ext cx="67988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涙形 146">
              <a:extLst>
                <a:ext uri="{FF2B5EF4-FFF2-40B4-BE49-F238E27FC236}">
                  <a16:creationId xmlns:a16="http://schemas.microsoft.com/office/drawing/2014/main" id="{8241D06F-DAB5-4DFD-983B-E836AF7782EC}"/>
                </a:ext>
              </a:extLst>
            </p:cNvPr>
            <p:cNvSpPr/>
            <p:nvPr/>
          </p:nvSpPr>
          <p:spPr>
            <a:xfrm rot="10800000">
              <a:off x="21876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涙形 147">
              <a:extLst>
                <a:ext uri="{FF2B5EF4-FFF2-40B4-BE49-F238E27FC236}">
                  <a16:creationId xmlns:a16="http://schemas.microsoft.com/office/drawing/2014/main" id="{F8FF042B-0077-4E6A-8294-72951A45FAB6}"/>
                </a:ext>
              </a:extLst>
            </p:cNvPr>
            <p:cNvSpPr/>
            <p:nvPr/>
          </p:nvSpPr>
          <p:spPr>
            <a:xfrm rot="11575426" flipH="1">
              <a:off x="18993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涙形 148">
              <a:extLst>
                <a:ext uri="{FF2B5EF4-FFF2-40B4-BE49-F238E27FC236}">
                  <a16:creationId xmlns:a16="http://schemas.microsoft.com/office/drawing/2014/main" id="{22617016-52E0-4C3F-8CD8-43316A8CE624}"/>
                </a:ext>
              </a:extLst>
            </p:cNvPr>
            <p:cNvSpPr/>
            <p:nvPr/>
          </p:nvSpPr>
          <p:spPr>
            <a:xfrm rot="10305575" flipH="1">
              <a:off x="17238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涙形 149">
              <a:extLst>
                <a:ext uri="{FF2B5EF4-FFF2-40B4-BE49-F238E27FC236}">
                  <a16:creationId xmlns:a16="http://schemas.microsoft.com/office/drawing/2014/main" id="{A4D840F6-6093-4C92-B210-0D82C85C5EE2}"/>
                </a:ext>
              </a:extLst>
            </p:cNvPr>
            <p:cNvSpPr/>
            <p:nvPr/>
          </p:nvSpPr>
          <p:spPr>
            <a:xfrm rot="12137911">
              <a:off x="22825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AA87E334-E477-42E1-94EC-C1BC3333FBB1}"/>
                </a:ext>
              </a:extLst>
            </p:cNvPr>
            <p:cNvSpPr/>
            <p:nvPr/>
          </p:nvSpPr>
          <p:spPr>
            <a:xfrm rot="3714620">
              <a:off x="2154609" y="198144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92BE9A6-377A-4C69-B0E8-DF42E75FD0A6}"/>
                </a:ext>
              </a:extLst>
            </p:cNvPr>
            <p:cNvSpPr/>
            <p:nvPr/>
          </p:nvSpPr>
          <p:spPr>
            <a:xfrm rot="1014620">
              <a:off x="2267009" y="187413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4">
              <a:extLst>
                <a:ext uri="{FF2B5EF4-FFF2-40B4-BE49-F238E27FC236}">
                  <a16:creationId xmlns:a16="http://schemas.microsoft.com/office/drawing/2014/main" id="{D4887526-AD33-499D-84F9-3F3DE532881C}"/>
                </a:ext>
              </a:extLst>
            </p:cNvPr>
            <p:cNvSpPr/>
            <p:nvPr/>
          </p:nvSpPr>
          <p:spPr>
            <a:xfrm rot="19914620">
              <a:off x="20938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191C2F06-0C8A-4EAC-BAD3-4969C02C56DA}"/>
              </a:ext>
            </a:extLst>
          </p:cNvPr>
          <p:cNvGrpSpPr/>
          <p:nvPr/>
        </p:nvGrpSpPr>
        <p:grpSpPr>
          <a:xfrm>
            <a:off x="7317180" y="806116"/>
            <a:ext cx="1084120" cy="2729913"/>
            <a:chOff x="3368717" y="269358"/>
            <a:chExt cx="1321171" cy="3326829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0944687D-1614-46B5-AEA3-53ABD09E3CFB}"/>
                </a:ext>
              </a:extLst>
            </p:cNvPr>
            <p:cNvSpPr/>
            <p:nvPr/>
          </p:nvSpPr>
          <p:spPr>
            <a:xfrm rot="3714620">
              <a:off x="3779434" y="191987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7CCD7FB-8071-42B3-A1E4-987AA59BFFB3}"/>
                </a:ext>
              </a:extLst>
            </p:cNvPr>
            <p:cNvSpPr/>
            <p:nvPr/>
          </p:nvSpPr>
          <p:spPr>
            <a:xfrm rot="1014620">
              <a:off x="3891834" y="181256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台形 158">
              <a:extLst>
                <a:ext uri="{FF2B5EF4-FFF2-40B4-BE49-F238E27FC236}">
                  <a16:creationId xmlns:a16="http://schemas.microsoft.com/office/drawing/2014/main" id="{3E38C684-3969-4AB0-9953-3BAE626A262B}"/>
                </a:ext>
              </a:extLst>
            </p:cNvPr>
            <p:cNvSpPr/>
            <p:nvPr/>
          </p:nvSpPr>
          <p:spPr>
            <a:xfrm rot="10800000">
              <a:off x="4325757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5D07CACC-F9FB-4BD4-B389-30B393B49FFA}"/>
                </a:ext>
              </a:extLst>
            </p:cNvPr>
            <p:cNvSpPr/>
            <p:nvPr/>
          </p:nvSpPr>
          <p:spPr>
            <a:xfrm>
              <a:off x="4174300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6AD2AA6D-D2D4-4EC0-989B-83E5B165F1B3}"/>
                </a:ext>
              </a:extLst>
            </p:cNvPr>
            <p:cNvSpPr/>
            <p:nvPr/>
          </p:nvSpPr>
          <p:spPr>
            <a:xfrm rot="10800000">
              <a:off x="4384828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1FD55BBD-8D00-4AE7-9654-9E701C43FF85}"/>
                </a:ext>
              </a:extLst>
            </p:cNvPr>
            <p:cNvSpPr/>
            <p:nvPr/>
          </p:nvSpPr>
          <p:spPr>
            <a:xfrm>
              <a:off x="4233370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台形 162">
              <a:extLst>
                <a:ext uri="{FF2B5EF4-FFF2-40B4-BE49-F238E27FC236}">
                  <a16:creationId xmlns:a16="http://schemas.microsoft.com/office/drawing/2014/main" id="{DE9293B1-9CEF-4B3C-A3CD-01A94B4D9903}"/>
                </a:ext>
              </a:extLst>
            </p:cNvPr>
            <p:cNvSpPr/>
            <p:nvPr/>
          </p:nvSpPr>
          <p:spPr>
            <a:xfrm rot="10800000">
              <a:off x="4209080" y="25012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F74D6F5D-F4C0-4BF6-B5D8-614737B57AB8}"/>
                </a:ext>
              </a:extLst>
            </p:cNvPr>
            <p:cNvSpPr/>
            <p:nvPr/>
          </p:nvSpPr>
          <p:spPr>
            <a:xfrm rot="10800000">
              <a:off x="4280518" y="253936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">
              <a:extLst>
                <a:ext uri="{FF2B5EF4-FFF2-40B4-BE49-F238E27FC236}">
                  <a16:creationId xmlns:a16="http://schemas.microsoft.com/office/drawing/2014/main" id="{82DC0EFA-D74E-408B-A4A7-BC1D1866A6E9}"/>
                </a:ext>
              </a:extLst>
            </p:cNvPr>
            <p:cNvSpPr/>
            <p:nvPr/>
          </p:nvSpPr>
          <p:spPr>
            <a:xfrm rot="20814620">
              <a:off x="3496025" y="115717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台形 165">
              <a:extLst>
                <a:ext uri="{FF2B5EF4-FFF2-40B4-BE49-F238E27FC236}">
                  <a16:creationId xmlns:a16="http://schemas.microsoft.com/office/drawing/2014/main" id="{6B1C8FBA-E4B2-4F42-B218-80D3B12EA54B}"/>
                </a:ext>
              </a:extLst>
            </p:cNvPr>
            <p:cNvSpPr/>
            <p:nvPr/>
          </p:nvSpPr>
          <p:spPr>
            <a:xfrm rot="20814620">
              <a:off x="4134048" y="147674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F8CD2624-583A-486E-9287-15FF503B8D62}"/>
                </a:ext>
              </a:extLst>
            </p:cNvPr>
            <p:cNvSpPr/>
            <p:nvPr/>
          </p:nvSpPr>
          <p:spPr>
            <a:xfrm rot="20814620">
              <a:off x="3529120" y="42554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134">
              <a:extLst>
                <a:ext uri="{FF2B5EF4-FFF2-40B4-BE49-F238E27FC236}">
                  <a16:creationId xmlns:a16="http://schemas.microsoft.com/office/drawing/2014/main" id="{D2DE91D7-1D17-458B-BB7B-BB5F781F397E}"/>
                </a:ext>
              </a:extLst>
            </p:cNvPr>
            <p:cNvSpPr/>
            <p:nvPr/>
          </p:nvSpPr>
          <p:spPr>
            <a:xfrm rot="20814620">
              <a:off x="4106841" y="1682986"/>
              <a:ext cx="521545" cy="965587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545" h="965587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144" y="483710"/>
                    <a:pt x="520345" y="724648"/>
                    <a:pt x="521545" y="965587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671A564D-4E6E-4171-AF72-062AD76166AD}"/>
                </a:ext>
              </a:extLst>
            </p:cNvPr>
            <p:cNvSpPr/>
            <p:nvPr/>
          </p:nvSpPr>
          <p:spPr>
            <a:xfrm rot="20814620">
              <a:off x="3594839" y="1040316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8EF91529-C352-4C87-A930-CD807A21C2DD}"/>
                </a:ext>
              </a:extLst>
            </p:cNvPr>
            <p:cNvSpPr/>
            <p:nvPr/>
          </p:nvSpPr>
          <p:spPr>
            <a:xfrm rot="5228437">
              <a:off x="3627063" y="803129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4F05E027-1206-4099-ABC5-1F52BB1E7D83}"/>
                </a:ext>
              </a:extLst>
            </p:cNvPr>
            <p:cNvSpPr/>
            <p:nvPr/>
          </p:nvSpPr>
          <p:spPr>
            <a:xfrm rot="8214620">
              <a:off x="3660291" y="269358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E9622649-164C-4BE8-9BF0-21946541EC48}"/>
                </a:ext>
              </a:extLst>
            </p:cNvPr>
            <p:cNvSpPr/>
            <p:nvPr/>
          </p:nvSpPr>
          <p:spPr>
            <a:xfrm rot="20814620">
              <a:off x="4101943" y="90074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15F569C-20C7-4AB0-98C2-33BD0167ADF5}"/>
                </a:ext>
              </a:extLst>
            </p:cNvPr>
            <p:cNvSpPr/>
            <p:nvPr/>
          </p:nvSpPr>
          <p:spPr>
            <a:xfrm rot="20814620">
              <a:off x="4100766" y="94011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295B82DD-CC74-4D03-8758-FFFCD794CB6A}"/>
                </a:ext>
              </a:extLst>
            </p:cNvPr>
            <p:cNvSpPr/>
            <p:nvPr/>
          </p:nvSpPr>
          <p:spPr>
            <a:xfrm rot="10014620">
              <a:off x="3985936" y="44748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2A016A49-706F-404E-B60F-6AEFDCEF1126}"/>
                </a:ext>
              </a:extLst>
            </p:cNvPr>
            <p:cNvSpPr/>
            <p:nvPr/>
          </p:nvSpPr>
          <p:spPr>
            <a:xfrm rot="20814620">
              <a:off x="3612171" y="1077416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D907073-1DCA-4AF6-A495-746B6D1DCD9A}"/>
                </a:ext>
              </a:extLst>
            </p:cNvPr>
            <p:cNvSpPr/>
            <p:nvPr/>
          </p:nvSpPr>
          <p:spPr>
            <a:xfrm rot="19914620">
              <a:off x="4022488" y="170580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A841A4FC-6DE9-434B-BBF9-3A37C7DB7D92}"/>
                </a:ext>
              </a:extLst>
            </p:cNvPr>
            <p:cNvGrpSpPr/>
            <p:nvPr/>
          </p:nvGrpSpPr>
          <p:grpSpPr>
            <a:xfrm flipH="1">
              <a:off x="3368717" y="1920631"/>
              <a:ext cx="425979" cy="974333"/>
              <a:chOff x="7454575" y="3314758"/>
              <a:chExt cx="1152977" cy="2637179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F3E3627C-5422-4393-AE4C-DB56E083FC59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7" name="正方形/長方形 42">
                <a:extLst>
                  <a:ext uri="{FF2B5EF4-FFF2-40B4-BE49-F238E27FC236}">
                    <a16:creationId xmlns:a16="http://schemas.microsoft.com/office/drawing/2014/main" id="{D768C0B1-0B4F-49E8-8C63-70D794AEA750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78" name="正方形/長方形 245">
              <a:extLst>
                <a:ext uri="{FF2B5EF4-FFF2-40B4-BE49-F238E27FC236}">
                  <a16:creationId xmlns:a16="http://schemas.microsoft.com/office/drawing/2014/main" id="{1A2B4280-33BB-4BF8-BF58-4CF94C2AC641}"/>
                </a:ext>
              </a:extLst>
            </p:cNvPr>
            <p:cNvSpPr/>
            <p:nvPr/>
          </p:nvSpPr>
          <p:spPr>
            <a:xfrm>
              <a:off x="3370020" y="2810701"/>
              <a:ext cx="663788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涙形 178">
              <a:extLst>
                <a:ext uri="{FF2B5EF4-FFF2-40B4-BE49-F238E27FC236}">
                  <a16:creationId xmlns:a16="http://schemas.microsoft.com/office/drawing/2014/main" id="{0CB0FB78-B7EE-420C-A2D3-C46A6A31A16C}"/>
                </a:ext>
              </a:extLst>
            </p:cNvPr>
            <p:cNvSpPr/>
            <p:nvPr/>
          </p:nvSpPr>
          <p:spPr>
            <a:xfrm rot="10800000">
              <a:off x="385647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涙形 179">
              <a:extLst>
                <a:ext uri="{FF2B5EF4-FFF2-40B4-BE49-F238E27FC236}">
                  <a16:creationId xmlns:a16="http://schemas.microsoft.com/office/drawing/2014/main" id="{1DD2A4DC-18C0-4F19-9AD8-105016227BC9}"/>
                </a:ext>
              </a:extLst>
            </p:cNvPr>
            <p:cNvSpPr/>
            <p:nvPr/>
          </p:nvSpPr>
          <p:spPr>
            <a:xfrm rot="11575426" flipH="1">
              <a:off x="356809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涙形 180">
              <a:extLst>
                <a:ext uri="{FF2B5EF4-FFF2-40B4-BE49-F238E27FC236}">
                  <a16:creationId xmlns:a16="http://schemas.microsoft.com/office/drawing/2014/main" id="{893CF8AE-0D09-4131-A372-9E1890EA6C1C}"/>
                </a:ext>
              </a:extLst>
            </p:cNvPr>
            <p:cNvSpPr/>
            <p:nvPr/>
          </p:nvSpPr>
          <p:spPr>
            <a:xfrm rot="10305575" flipH="1">
              <a:off x="339265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涙形 181">
              <a:extLst>
                <a:ext uri="{FF2B5EF4-FFF2-40B4-BE49-F238E27FC236}">
                  <a16:creationId xmlns:a16="http://schemas.microsoft.com/office/drawing/2014/main" id="{66C3387D-96E3-4FB4-84B4-DE5EF04D0BA9}"/>
                </a:ext>
              </a:extLst>
            </p:cNvPr>
            <p:cNvSpPr/>
            <p:nvPr/>
          </p:nvSpPr>
          <p:spPr>
            <a:xfrm rot="12137911">
              <a:off x="395131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067CCAF-A260-4361-8913-325FBA15885B}"/>
                </a:ext>
              </a:extLst>
            </p:cNvPr>
            <p:cNvSpPr/>
            <p:nvPr/>
          </p:nvSpPr>
          <p:spPr>
            <a:xfrm rot="3714620">
              <a:off x="3818308" y="198144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B205EA55-A5F9-4BF0-942A-CA4D84FAFD06}"/>
                </a:ext>
              </a:extLst>
            </p:cNvPr>
            <p:cNvSpPr/>
            <p:nvPr/>
          </p:nvSpPr>
          <p:spPr>
            <a:xfrm rot="1014620">
              <a:off x="3930708" y="187413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4">
              <a:extLst>
                <a:ext uri="{FF2B5EF4-FFF2-40B4-BE49-F238E27FC236}">
                  <a16:creationId xmlns:a16="http://schemas.microsoft.com/office/drawing/2014/main" id="{638CBCD9-564B-4020-9E64-4EB831BFD148}"/>
                </a:ext>
              </a:extLst>
            </p:cNvPr>
            <p:cNvSpPr/>
            <p:nvPr/>
          </p:nvSpPr>
          <p:spPr>
            <a:xfrm rot="19914620">
              <a:off x="37702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F12B035-2702-4DE8-9C9E-845E91E51D28}"/>
              </a:ext>
            </a:extLst>
          </p:cNvPr>
          <p:cNvGrpSpPr/>
          <p:nvPr/>
        </p:nvGrpSpPr>
        <p:grpSpPr>
          <a:xfrm>
            <a:off x="1504700" y="3819869"/>
            <a:ext cx="1094787" cy="2632542"/>
            <a:chOff x="-60284" y="3900840"/>
            <a:chExt cx="1334170" cy="320816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D1D89808-6C00-4802-AEB8-2E2EDF1CA685}"/>
                </a:ext>
              </a:extLst>
            </p:cNvPr>
            <p:cNvSpPr/>
            <p:nvPr/>
          </p:nvSpPr>
          <p:spPr>
            <a:xfrm rot="3714620">
              <a:off x="366014" y="5439063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四角形: 上の 2 つの角を丸める 36">
              <a:extLst>
                <a:ext uri="{FF2B5EF4-FFF2-40B4-BE49-F238E27FC236}">
                  <a16:creationId xmlns:a16="http://schemas.microsoft.com/office/drawing/2014/main" id="{125E5D53-B0F9-4D59-BB1B-66279460A13D}"/>
                </a:ext>
              </a:extLst>
            </p:cNvPr>
            <p:cNvSpPr/>
            <p:nvPr/>
          </p:nvSpPr>
          <p:spPr>
            <a:xfrm rot="1014620">
              <a:off x="689272" y="536281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7BFC54F1-339D-4FFA-A96A-86C34E033576}"/>
                </a:ext>
              </a:extLst>
            </p:cNvPr>
            <p:cNvSpPr/>
            <p:nvPr/>
          </p:nvSpPr>
          <p:spPr>
            <a:xfrm rot="10800000">
              <a:off x="909755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79BE2D0-304D-451E-8A33-A9CEE096F101}"/>
                </a:ext>
              </a:extLst>
            </p:cNvPr>
            <p:cNvSpPr/>
            <p:nvPr/>
          </p:nvSpPr>
          <p:spPr>
            <a:xfrm>
              <a:off x="758298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1AFCF93D-1C96-4150-AB2B-B089C4BC6996}"/>
                </a:ext>
              </a:extLst>
            </p:cNvPr>
            <p:cNvSpPr/>
            <p:nvPr/>
          </p:nvSpPr>
          <p:spPr>
            <a:xfrm rot="10800000">
              <a:off x="968826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1821D39-9324-4C75-82BA-F01E7A422554}"/>
                </a:ext>
              </a:extLst>
            </p:cNvPr>
            <p:cNvSpPr/>
            <p:nvPr/>
          </p:nvSpPr>
          <p:spPr>
            <a:xfrm>
              <a:off x="817368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996E5DD9-8229-4B92-8E05-BDFE521CB482}"/>
                </a:ext>
              </a:extLst>
            </p:cNvPr>
            <p:cNvSpPr/>
            <p:nvPr/>
          </p:nvSpPr>
          <p:spPr>
            <a:xfrm rot="10800000">
              <a:off x="793078" y="601408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92C9945-846A-4BF0-9D15-D270E1E32115}"/>
                </a:ext>
              </a:extLst>
            </p:cNvPr>
            <p:cNvSpPr/>
            <p:nvPr/>
          </p:nvSpPr>
          <p:spPr>
            <a:xfrm rot="10800000">
              <a:off x="864516" y="605218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952CD3DD-FC1C-4250-932D-7B47BFB3EA1E}"/>
                </a:ext>
              </a:extLst>
            </p:cNvPr>
            <p:cNvSpPr/>
            <p:nvPr/>
          </p:nvSpPr>
          <p:spPr>
            <a:xfrm rot="20814620">
              <a:off x="69759" y="467106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6DEF81F-1411-43C6-B05F-9E8A0678965D}"/>
                </a:ext>
              </a:extLst>
            </p:cNvPr>
            <p:cNvSpPr/>
            <p:nvPr/>
          </p:nvSpPr>
          <p:spPr>
            <a:xfrm rot="20814620">
              <a:off x="707782" y="499063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82C0471-F15C-4BF4-8887-4288B6EF7C56}"/>
                </a:ext>
              </a:extLst>
            </p:cNvPr>
            <p:cNvSpPr/>
            <p:nvPr/>
          </p:nvSpPr>
          <p:spPr>
            <a:xfrm rot="20814620">
              <a:off x="102854" y="393943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33">
              <a:extLst>
                <a:ext uri="{FF2B5EF4-FFF2-40B4-BE49-F238E27FC236}">
                  <a16:creationId xmlns:a16="http://schemas.microsoft.com/office/drawing/2014/main" id="{40A1E566-C094-4D2F-BF9C-21CABC411AE3}"/>
                </a:ext>
              </a:extLst>
            </p:cNvPr>
            <p:cNvSpPr/>
            <p:nvPr/>
          </p:nvSpPr>
          <p:spPr>
            <a:xfrm rot="20814620">
              <a:off x="679857" y="5196791"/>
              <a:ext cx="522982" cy="959402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982" h="959402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623" y="481648"/>
                    <a:pt x="521303" y="720525"/>
                    <a:pt x="522982" y="95940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1">
              <a:extLst>
                <a:ext uri="{FF2B5EF4-FFF2-40B4-BE49-F238E27FC236}">
                  <a16:creationId xmlns:a16="http://schemas.microsoft.com/office/drawing/2014/main" id="{866C6245-2AC1-4DD5-BB6D-D03B0CFCA619}"/>
                </a:ext>
              </a:extLst>
            </p:cNvPr>
            <p:cNvSpPr/>
            <p:nvPr/>
          </p:nvSpPr>
          <p:spPr>
            <a:xfrm rot="20814620">
              <a:off x="568824" y="425428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4">
              <a:extLst>
                <a:ext uri="{FF2B5EF4-FFF2-40B4-BE49-F238E27FC236}">
                  <a16:creationId xmlns:a16="http://schemas.microsoft.com/office/drawing/2014/main" id="{0F3B5C3A-8F70-4F29-A11C-18743A9EAE9F}"/>
                </a:ext>
              </a:extLst>
            </p:cNvPr>
            <p:cNvSpPr/>
            <p:nvPr/>
          </p:nvSpPr>
          <p:spPr>
            <a:xfrm rot="19914620">
              <a:off x="318348" y="4871419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F0D205F-CE1D-4F29-B860-64C3ADDFED52}"/>
                </a:ext>
              </a:extLst>
            </p:cNvPr>
            <p:cNvSpPr/>
            <p:nvPr/>
          </p:nvSpPr>
          <p:spPr>
            <a:xfrm rot="19914620">
              <a:off x="349440" y="4879496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5CBE448D-AB7D-4212-87FB-FB9D862B608D}"/>
                </a:ext>
              </a:extLst>
            </p:cNvPr>
            <p:cNvSpPr/>
            <p:nvPr/>
          </p:nvSpPr>
          <p:spPr>
            <a:xfrm rot="4614620">
              <a:off x="200797" y="431701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399BD92-DACD-4930-9709-F4AF264C26D2}"/>
                </a:ext>
              </a:extLst>
            </p:cNvPr>
            <p:cNvSpPr/>
            <p:nvPr/>
          </p:nvSpPr>
          <p:spPr>
            <a:xfrm rot="5514620">
              <a:off x="98760" y="3787079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C101DA0-7AFB-4520-9F73-0B9367566DB8}"/>
                </a:ext>
              </a:extLst>
            </p:cNvPr>
            <p:cNvSpPr/>
            <p:nvPr/>
          </p:nvSpPr>
          <p:spPr>
            <a:xfrm rot="20814620">
              <a:off x="675677" y="441463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2694D2C-BE3B-43BE-8524-64702015980F}"/>
                </a:ext>
              </a:extLst>
            </p:cNvPr>
            <p:cNvSpPr/>
            <p:nvPr/>
          </p:nvSpPr>
          <p:spPr>
            <a:xfrm rot="20814620">
              <a:off x="674500" y="445400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C901725-6CE0-412A-88A2-4276F08425FA}"/>
                </a:ext>
              </a:extLst>
            </p:cNvPr>
            <p:cNvGrpSpPr/>
            <p:nvPr/>
          </p:nvGrpSpPr>
          <p:grpSpPr>
            <a:xfrm flipH="1">
              <a:off x="-60284" y="5433451"/>
              <a:ext cx="425979" cy="974333"/>
              <a:chOff x="7454575" y="3314758"/>
              <a:chExt cx="1152977" cy="2637179"/>
            </a:xfrm>
          </p:grpSpPr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04DD5A13-9DAB-4345-A447-5C3BAAE8FD53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2" name="正方形/長方形 42">
                <a:extLst>
                  <a:ext uri="{FF2B5EF4-FFF2-40B4-BE49-F238E27FC236}">
                    <a16:creationId xmlns:a16="http://schemas.microsoft.com/office/drawing/2014/main" id="{B90B5B0F-E17F-420A-B4CA-06F4A372A7D6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3" name="正方形/長方形 245">
              <a:extLst>
                <a:ext uri="{FF2B5EF4-FFF2-40B4-BE49-F238E27FC236}">
                  <a16:creationId xmlns:a16="http://schemas.microsoft.com/office/drawing/2014/main" id="{5798B2E3-678F-4950-B652-D51C62E5880A}"/>
                </a:ext>
              </a:extLst>
            </p:cNvPr>
            <p:cNvSpPr/>
            <p:nvPr/>
          </p:nvSpPr>
          <p:spPr>
            <a:xfrm>
              <a:off x="-58981" y="6323521"/>
              <a:ext cx="706416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涙形 23">
              <a:extLst>
                <a:ext uri="{FF2B5EF4-FFF2-40B4-BE49-F238E27FC236}">
                  <a16:creationId xmlns:a16="http://schemas.microsoft.com/office/drawing/2014/main" id="{01F48A63-4588-4B78-BD8D-7F710091A23A}"/>
                </a:ext>
              </a:extLst>
            </p:cNvPr>
            <p:cNvSpPr/>
            <p:nvPr/>
          </p:nvSpPr>
          <p:spPr>
            <a:xfrm rot="10800000">
              <a:off x="42747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涙形 24">
              <a:extLst>
                <a:ext uri="{FF2B5EF4-FFF2-40B4-BE49-F238E27FC236}">
                  <a16:creationId xmlns:a16="http://schemas.microsoft.com/office/drawing/2014/main" id="{DF83484C-7A44-4759-A193-D53682FFC095}"/>
                </a:ext>
              </a:extLst>
            </p:cNvPr>
            <p:cNvSpPr/>
            <p:nvPr/>
          </p:nvSpPr>
          <p:spPr>
            <a:xfrm rot="11575426" flipH="1">
              <a:off x="13909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涙形 25">
              <a:extLst>
                <a:ext uri="{FF2B5EF4-FFF2-40B4-BE49-F238E27FC236}">
                  <a16:creationId xmlns:a16="http://schemas.microsoft.com/office/drawing/2014/main" id="{3DC229FB-9D99-4A80-AC2E-D120F3B19CA9}"/>
                </a:ext>
              </a:extLst>
            </p:cNvPr>
            <p:cNvSpPr/>
            <p:nvPr/>
          </p:nvSpPr>
          <p:spPr>
            <a:xfrm rot="10305575" flipH="1">
              <a:off x="-36343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涙形 26">
              <a:extLst>
                <a:ext uri="{FF2B5EF4-FFF2-40B4-BE49-F238E27FC236}">
                  <a16:creationId xmlns:a16="http://schemas.microsoft.com/office/drawing/2014/main" id="{E3519630-5692-4404-BF9A-FE6E60FEC0B4}"/>
                </a:ext>
              </a:extLst>
            </p:cNvPr>
            <p:cNvSpPr/>
            <p:nvPr/>
          </p:nvSpPr>
          <p:spPr>
            <a:xfrm rot="12137911">
              <a:off x="52231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BB4D140-86DB-4E81-95E8-C1DB04B68C99}"/>
                </a:ext>
              </a:extLst>
            </p:cNvPr>
            <p:cNvSpPr/>
            <p:nvPr/>
          </p:nvSpPr>
          <p:spPr>
            <a:xfrm rot="3714620">
              <a:off x="404888" y="5500628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四角形: 上の 2 つの角を丸める 36">
              <a:extLst>
                <a:ext uri="{FF2B5EF4-FFF2-40B4-BE49-F238E27FC236}">
                  <a16:creationId xmlns:a16="http://schemas.microsoft.com/office/drawing/2014/main" id="{9EC23427-D7E0-404D-880B-9420EBE5B04A}"/>
                </a:ext>
              </a:extLst>
            </p:cNvPr>
            <p:cNvSpPr/>
            <p:nvPr/>
          </p:nvSpPr>
          <p:spPr>
            <a:xfrm rot="1014620">
              <a:off x="728146" y="542438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514828E-6661-44D8-B133-61CDD195B5FD}"/>
                </a:ext>
              </a:extLst>
            </p:cNvPr>
            <p:cNvSpPr/>
            <p:nvPr/>
          </p:nvSpPr>
          <p:spPr>
            <a:xfrm rot="20700000">
              <a:off x="158097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A0F3451C-AF09-4090-9E7F-52B480BC1822}"/>
              </a:ext>
            </a:extLst>
          </p:cNvPr>
          <p:cNvGrpSpPr/>
          <p:nvPr/>
        </p:nvGrpSpPr>
        <p:grpSpPr>
          <a:xfrm>
            <a:off x="4408856" y="3843743"/>
            <a:ext cx="1088288" cy="2608667"/>
            <a:chOff x="1699936" y="3929935"/>
            <a:chExt cx="1326251" cy="3179072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5ED6634-DC4F-41E9-9446-3299CDC037D1}"/>
                </a:ext>
              </a:extLst>
            </p:cNvPr>
            <p:cNvSpPr/>
            <p:nvPr/>
          </p:nvSpPr>
          <p:spPr>
            <a:xfrm rot="3714620">
              <a:off x="2115734" y="543269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11614F50-81B0-49C0-9FFD-4208FC0B32BB}"/>
                </a:ext>
              </a:extLst>
            </p:cNvPr>
            <p:cNvSpPr/>
            <p:nvPr/>
          </p:nvSpPr>
          <p:spPr>
            <a:xfrm rot="1014620">
              <a:off x="2228134" y="532538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9E1DB5A3-0AD7-4524-9E71-8AF0E4EE214B}"/>
                </a:ext>
              </a:extLst>
            </p:cNvPr>
            <p:cNvSpPr/>
            <p:nvPr/>
          </p:nvSpPr>
          <p:spPr>
            <a:xfrm rot="10800000">
              <a:off x="2662056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AA98A3F-BFCF-4A1E-98C5-3A25B4558F44}"/>
                </a:ext>
              </a:extLst>
            </p:cNvPr>
            <p:cNvSpPr/>
            <p:nvPr/>
          </p:nvSpPr>
          <p:spPr>
            <a:xfrm>
              <a:off x="2510599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A2D9CF6D-F207-4BEF-8998-5B02A123B20A}"/>
                </a:ext>
              </a:extLst>
            </p:cNvPr>
            <p:cNvSpPr/>
            <p:nvPr/>
          </p:nvSpPr>
          <p:spPr>
            <a:xfrm rot="10800000">
              <a:off x="2721127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6B0A34E-8E5F-49B4-93E5-C2271E9B72FD}"/>
                </a:ext>
              </a:extLst>
            </p:cNvPr>
            <p:cNvSpPr/>
            <p:nvPr/>
          </p:nvSpPr>
          <p:spPr>
            <a:xfrm>
              <a:off x="2569669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6FE886A8-40B4-4959-8D51-38C6CF60C315}"/>
                </a:ext>
              </a:extLst>
            </p:cNvPr>
            <p:cNvSpPr/>
            <p:nvPr/>
          </p:nvSpPr>
          <p:spPr>
            <a:xfrm rot="10800000">
              <a:off x="25453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03183BD6-4B7D-49E4-BBCC-8BF94B49C1B4}"/>
                </a:ext>
              </a:extLst>
            </p:cNvPr>
            <p:cNvSpPr/>
            <p:nvPr/>
          </p:nvSpPr>
          <p:spPr>
            <a:xfrm rot="10800000">
              <a:off x="26168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1">
              <a:extLst>
                <a:ext uri="{FF2B5EF4-FFF2-40B4-BE49-F238E27FC236}">
                  <a16:creationId xmlns:a16="http://schemas.microsoft.com/office/drawing/2014/main" id="{008B84CA-FFDA-4AE7-925C-F3A6353EF53D}"/>
                </a:ext>
              </a:extLst>
            </p:cNvPr>
            <p:cNvSpPr/>
            <p:nvPr/>
          </p:nvSpPr>
          <p:spPr>
            <a:xfrm rot="20814620">
              <a:off x="1816342" y="466396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6B96EA89-6AA8-438B-8D88-5DE80CEC050F}"/>
                </a:ext>
              </a:extLst>
            </p:cNvPr>
            <p:cNvSpPr/>
            <p:nvPr/>
          </p:nvSpPr>
          <p:spPr>
            <a:xfrm rot="20814620">
              <a:off x="2454365" y="498353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A13324B4-1EA9-406F-B8F0-A40CD193B842}"/>
                </a:ext>
              </a:extLst>
            </p:cNvPr>
            <p:cNvSpPr/>
            <p:nvPr/>
          </p:nvSpPr>
          <p:spPr>
            <a:xfrm rot="20814620">
              <a:off x="1849437" y="393233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90">
              <a:extLst>
                <a:ext uri="{FF2B5EF4-FFF2-40B4-BE49-F238E27FC236}">
                  <a16:creationId xmlns:a16="http://schemas.microsoft.com/office/drawing/2014/main" id="{1E595216-1DAB-4C7A-BAF0-026DFE8E682D}"/>
                </a:ext>
              </a:extLst>
            </p:cNvPr>
            <p:cNvSpPr/>
            <p:nvPr/>
          </p:nvSpPr>
          <p:spPr>
            <a:xfrm rot="20814620">
              <a:off x="2426480" y="5189334"/>
              <a:ext cx="526075" cy="960121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075" h="960121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20654" y="481888"/>
                    <a:pt x="523365" y="721004"/>
                    <a:pt x="526075" y="960121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楕円 14">
              <a:extLst>
                <a:ext uri="{FF2B5EF4-FFF2-40B4-BE49-F238E27FC236}">
                  <a16:creationId xmlns:a16="http://schemas.microsoft.com/office/drawing/2014/main" id="{FB07A470-FD89-408F-896E-EB6EFB4CD5DD}"/>
                </a:ext>
              </a:extLst>
            </p:cNvPr>
            <p:cNvSpPr/>
            <p:nvPr/>
          </p:nvSpPr>
          <p:spPr>
            <a:xfrm rot="19914620">
              <a:off x="2064932" y="4864319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D93845C-04D6-4C04-BE65-A95C4FBAF257}"/>
                </a:ext>
              </a:extLst>
            </p:cNvPr>
            <p:cNvSpPr/>
            <p:nvPr/>
          </p:nvSpPr>
          <p:spPr>
            <a:xfrm rot="19914620">
              <a:off x="2096024" y="487239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063CD345-7C09-4060-A472-C4A6BFAC142F}"/>
                </a:ext>
              </a:extLst>
            </p:cNvPr>
            <p:cNvSpPr/>
            <p:nvPr/>
          </p:nvSpPr>
          <p:spPr>
            <a:xfrm rot="20814620">
              <a:off x="1916976" y="447809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FA5FB77-BDCC-4818-8C2E-C87EF13F0EEA}"/>
                </a:ext>
              </a:extLst>
            </p:cNvPr>
            <p:cNvSpPr/>
            <p:nvPr/>
          </p:nvSpPr>
          <p:spPr>
            <a:xfrm rot="20814620">
              <a:off x="1870348" y="392993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D61CF67-6AEA-4B85-AFDF-9EC86AA64974}"/>
                </a:ext>
              </a:extLst>
            </p:cNvPr>
            <p:cNvSpPr/>
            <p:nvPr/>
          </p:nvSpPr>
          <p:spPr>
            <a:xfrm rot="20814620">
              <a:off x="2440167" y="438846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EA1E7A4-C82D-4559-9C68-A32E30C5A535}"/>
                </a:ext>
              </a:extLst>
            </p:cNvPr>
            <p:cNvSpPr/>
            <p:nvPr/>
          </p:nvSpPr>
          <p:spPr>
            <a:xfrm rot="20814620">
              <a:off x="2438990" y="442783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216">
              <a:extLst>
                <a:ext uri="{FF2B5EF4-FFF2-40B4-BE49-F238E27FC236}">
                  <a16:creationId xmlns:a16="http://schemas.microsoft.com/office/drawing/2014/main" id="{92AD14E1-1256-4102-8AC7-38890DDAFC48}"/>
                </a:ext>
              </a:extLst>
            </p:cNvPr>
            <p:cNvSpPr/>
            <p:nvPr/>
          </p:nvSpPr>
          <p:spPr>
            <a:xfrm rot="20814620">
              <a:off x="1857701" y="4402572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8A654D9-60DF-4973-A0C7-BDBDBBC86840}"/>
                </a:ext>
              </a:extLst>
            </p:cNvPr>
            <p:cNvGrpSpPr/>
            <p:nvPr/>
          </p:nvGrpSpPr>
          <p:grpSpPr>
            <a:xfrm flipH="1">
              <a:off x="1699936" y="5433451"/>
              <a:ext cx="425979" cy="974333"/>
              <a:chOff x="7454575" y="3314758"/>
              <a:chExt cx="1152977" cy="2637179"/>
            </a:xfrm>
          </p:grpSpPr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024FE62C-AB1F-42D2-A4AC-CC5DC2A64962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3" name="正方形/長方形 42">
                <a:extLst>
                  <a:ext uri="{FF2B5EF4-FFF2-40B4-BE49-F238E27FC236}">
                    <a16:creationId xmlns:a16="http://schemas.microsoft.com/office/drawing/2014/main" id="{9B9FABC5-9AAE-4CBC-A483-F60DF4530DDF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4" name="正方形/長方形 245">
              <a:extLst>
                <a:ext uri="{FF2B5EF4-FFF2-40B4-BE49-F238E27FC236}">
                  <a16:creationId xmlns:a16="http://schemas.microsoft.com/office/drawing/2014/main" id="{8C6517CA-2FD3-4D98-89B2-3CFA2AFED304}"/>
                </a:ext>
              </a:extLst>
            </p:cNvPr>
            <p:cNvSpPr/>
            <p:nvPr/>
          </p:nvSpPr>
          <p:spPr>
            <a:xfrm>
              <a:off x="1701239" y="6323521"/>
              <a:ext cx="67988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0DA84FEB-3B67-442F-BB4B-76741A9F96B2}"/>
                </a:ext>
              </a:extLst>
            </p:cNvPr>
            <p:cNvSpPr/>
            <p:nvPr/>
          </p:nvSpPr>
          <p:spPr>
            <a:xfrm rot="10800000">
              <a:off x="218769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涙形 55">
              <a:extLst>
                <a:ext uri="{FF2B5EF4-FFF2-40B4-BE49-F238E27FC236}">
                  <a16:creationId xmlns:a16="http://schemas.microsoft.com/office/drawing/2014/main" id="{7335187B-3FA5-4B94-86B4-376B373C2460}"/>
                </a:ext>
              </a:extLst>
            </p:cNvPr>
            <p:cNvSpPr/>
            <p:nvPr/>
          </p:nvSpPr>
          <p:spPr>
            <a:xfrm rot="11575426" flipH="1">
              <a:off x="189931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涙形 56">
              <a:extLst>
                <a:ext uri="{FF2B5EF4-FFF2-40B4-BE49-F238E27FC236}">
                  <a16:creationId xmlns:a16="http://schemas.microsoft.com/office/drawing/2014/main" id="{C6D71E1E-D003-4477-9AB1-952FBAA86CE7}"/>
                </a:ext>
              </a:extLst>
            </p:cNvPr>
            <p:cNvSpPr/>
            <p:nvPr/>
          </p:nvSpPr>
          <p:spPr>
            <a:xfrm rot="10305575" flipH="1">
              <a:off x="172387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涙形 57">
              <a:extLst>
                <a:ext uri="{FF2B5EF4-FFF2-40B4-BE49-F238E27FC236}">
                  <a16:creationId xmlns:a16="http://schemas.microsoft.com/office/drawing/2014/main" id="{0A952558-1BC7-47A6-8D19-2AFC4F311EE7}"/>
                </a:ext>
              </a:extLst>
            </p:cNvPr>
            <p:cNvSpPr/>
            <p:nvPr/>
          </p:nvSpPr>
          <p:spPr>
            <a:xfrm rot="12137911">
              <a:off x="228253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29CA8A9-0BE5-47CF-893F-9364B72B134B}"/>
                </a:ext>
              </a:extLst>
            </p:cNvPr>
            <p:cNvSpPr/>
            <p:nvPr/>
          </p:nvSpPr>
          <p:spPr>
            <a:xfrm rot="3714620">
              <a:off x="2154608" y="549426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9F3D7FB-FC3E-48F9-80E8-82B583EF111F}"/>
                </a:ext>
              </a:extLst>
            </p:cNvPr>
            <p:cNvSpPr/>
            <p:nvPr/>
          </p:nvSpPr>
          <p:spPr>
            <a:xfrm rot="1014620">
              <a:off x="2267008" y="538695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E9491FA-EB4A-485B-ADEA-A28B762535AC}"/>
                </a:ext>
              </a:extLst>
            </p:cNvPr>
            <p:cNvSpPr/>
            <p:nvPr/>
          </p:nvSpPr>
          <p:spPr>
            <a:xfrm rot="20700000">
              <a:off x="1925488" y="4585838"/>
              <a:ext cx="136899" cy="6845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8D96DF1-C8FD-48F9-BA0D-29D21E2A0AEA}"/>
              </a:ext>
            </a:extLst>
          </p:cNvPr>
          <p:cNvGrpSpPr/>
          <p:nvPr/>
        </p:nvGrpSpPr>
        <p:grpSpPr>
          <a:xfrm>
            <a:off x="7317179" y="3722498"/>
            <a:ext cx="1084120" cy="2729913"/>
            <a:chOff x="3368716" y="3782178"/>
            <a:chExt cx="1321171" cy="332682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ABE18DE-CBDE-4EC3-B27E-ACA46603D382}"/>
                </a:ext>
              </a:extLst>
            </p:cNvPr>
            <p:cNvSpPr/>
            <p:nvPr/>
          </p:nvSpPr>
          <p:spPr>
            <a:xfrm rot="3714620">
              <a:off x="3779433" y="543269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270B4335-C9C8-4AFA-B0A9-9D2CB7ADA57D}"/>
                </a:ext>
              </a:extLst>
            </p:cNvPr>
            <p:cNvSpPr/>
            <p:nvPr/>
          </p:nvSpPr>
          <p:spPr>
            <a:xfrm rot="1014620">
              <a:off x="3891833" y="532538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25F340D0-F3E3-456F-AA78-9EC97F392DA0}"/>
                </a:ext>
              </a:extLst>
            </p:cNvPr>
            <p:cNvSpPr/>
            <p:nvPr/>
          </p:nvSpPr>
          <p:spPr>
            <a:xfrm rot="10800000">
              <a:off x="4325756" y="640143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DE1A79D-BDAE-447A-BDD1-0335E3FC8ADD}"/>
                </a:ext>
              </a:extLst>
            </p:cNvPr>
            <p:cNvSpPr/>
            <p:nvPr/>
          </p:nvSpPr>
          <p:spPr>
            <a:xfrm>
              <a:off x="4174299" y="690137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1F6E0BF2-14EE-445D-8CAE-9C3CDBA1BCF4}"/>
                </a:ext>
              </a:extLst>
            </p:cNvPr>
            <p:cNvSpPr/>
            <p:nvPr/>
          </p:nvSpPr>
          <p:spPr>
            <a:xfrm rot="10800000">
              <a:off x="4384827" y="643677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636DD3F-A035-4098-B5EF-B24CF093AF52}"/>
                </a:ext>
              </a:extLst>
            </p:cNvPr>
            <p:cNvSpPr/>
            <p:nvPr/>
          </p:nvSpPr>
          <p:spPr>
            <a:xfrm>
              <a:off x="4233369" y="693671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A8201C80-AF9A-49D0-B713-3E5BA28C6250}"/>
                </a:ext>
              </a:extLst>
            </p:cNvPr>
            <p:cNvSpPr/>
            <p:nvPr/>
          </p:nvSpPr>
          <p:spPr>
            <a:xfrm rot="10800000">
              <a:off x="4209079" y="601408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5778FA65-A850-49B5-8C0A-A934164BA08B}"/>
                </a:ext>
              </a:extLst>
            </p:cNvPr>
            <p:cNvSpPr/>
            <p:nvPr/>
          </p:nvSpPr>
          <p:spPr>
            <a:xfrm rot="10800000">
              <a:off x="4280517" y="605218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1">
              <a:extLst>
                <a:ext uri="{FF2B5EF4-FFF2-40B4-BE49-F238E27FC236}">
                  <a16:creationId xmlns:a16="http://schemas.microsoft.com/office/drawing/2014/main" id="{2B97241C-756F-49FF-8EC3-444A5CE02345}"/>
                </a:ext>
              </a:extLst>
            </p:cNvPr>
            <p:cNvSpPr/>
            <p:nvPr/>
          </p:nvSpPr>
          <p:spPr>
            <a:xfrm rot="20814620">
              <a:off x="3496024" y="466999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F82414A7-11CA-442B-8626-E3BDE6BC87EA}"/>
                </a:ext>
              </a:extLst>
            </p:cNvPr>
            <p:cNvSpPr/>
            <p:nvPr/>
          </p:nvSpPr>
          <p:spPr>
            <a:xfrm rot="20814620">
              <a:off x="4134047" y="498956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77B49CC6-2655-4C26-8D8E-0018CAC6E02D}"/>
                </a:ext>
              </a:extLst>
            </p:cNvPr>
            <p:cNvSpPr/>
            <p:nvPr/>
          </p:nvSpPr>
          <p:spPr>
            <a:xfrm rot="20814620">
              <a:off x="3529119" y="393836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134">
              <a:extLst>
                <a:ext uri="{FF2B5EF4-FFF2-40B4-BE49-F238E27FC236}">
                  <a16:creationId xmlns:a16="http://schemas.microsoft.com/office/drawing/2014/main" id="{0F18E896-359C-444D-A527-A0CC72FB9EE6}"/>
                </a:ext>
              </a:extLst>
            </p:cNvPr>
            <p:cNvSpPr/>
            <p:nvPr/>
          </p:nvSpPr>
          <p:spPr>
            <a:xfrm rot="20814620">
              <a:off x="4106840" y="5195806"/>
              <a:ext cx="521545" cy="965587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545" h="965587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144" y="483710"/>
                    <a:pt x="520345" y="724648"/>
                    <a:pt x="521545" y="965587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14">
              <a:extLst>
                <a:ext uri="{FF2B5EF4-FFF2-40B4-BE49-F238E27FC236}">
                  <a16:creationId xmlns:a16="http://schemas.microsoft.com/office/drawing/2014/main" id="{3933FE96-8A89-4103-8659-DCD54BBA218A}"/>
                </a:ext>
              </a:extLst>
            </p:cNvPr>
            <p:cNvSpPr/>
            <p:nvPr/>
          </p:nvSpPr>
          <p:spPr>
            <a:xfrm rot="19914620">
              <a:off x="3744613" y="4870350"/>
              <a:ext cx="155112" cy="194632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709998">
                  <a:moveTo>
                    <a:pt x="0" y="99450"/>
                  </a:moveTo>
                  <a:cubicBezTo>
                    <a:pt x="0" y="17388"/>
                    <a:pt x="248211" y="0"/>
                    <a:pt x="567787" y="0"/>
                  </a:cubicBezTo>
                  <a:cubicBezTo>
                    <a:pt x="887363" y="0"/>
                    <a:pt x="1157288" y="17388"/>
                    <a:pt x="1157288" y="99450"/>
                  </a:cubicBezTo>
                  <a:cubicBezTo>
                    <a:pt x="1157288" y="181512"/>
                    <a:pt x="907745" y="709998"/>
                    <a:pt x="588169" y="709998"/>
                  </a:cubicBezTo>
                  <a:cubicBezTo>
                    <a:pt x="268593" y="709998"/>
                    <a:pt x="0" y="181512"/>
                    <a:pt x="0" y="9945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6C5BD7F-EA80-489A-8CCB-1AFDC7CA852D}"/>
                </a:ext>
              </a:extLst>
            </p:cNvPr>
            <p:cNvSpPr/>
            <p:nvPr/>
          </p:nvSpPr>
          <p:spPr>
            <a:xfrm rot="19914620">
              <a:off x="3775705" y="4878427"/>
              <a:ext cx="126041" cy="178776"/>
            </a:xfrm>
            <a:custGeom>
              <a:avLst/>
              <a:gdLst>
                <a:gd name="connsiteX0" fmla="*/ 397621 w 412439"/>
                <a:gd name="connsiteY0" fmla="*/ 0 h 505684"/>
                <a:gd name="connsiteX1" fmla="*/ 407079 w 412439"/>
                <a:gd name="connsiteY1" fmla="*/ 10682 h 505684"/>
                <a:gd name="connsiteX2" fmla="*/ 412439 w 412439"/>
                <a:gd name="connsiteY2" fmla="*/ 32265 h 505684"/>
                <a:gd name="connsiteX3" fmla="*/ 162833 w 412439"/>
                <a:gd name="connsiteY3" fmla="*/ 505684 h 505684"/>
                <a:gd name="connsiteX4" fmla="*/ 19619 w 412439"/>
                <a:gd name="connsiteY4" fmla="*/ 372669 h 505684"/>
                <a:gd name="connsiteX5" fmla="*/ 0 w 412439"/>
                <a:gd name="connsiteY5" fmla="*/ 331804 h 505684"/>
                <a:gd name="connsiteX6" fmla="*/ 21714 w 412439"/>
                <a:gd name="connsiteY6" fmla="*/ 289326 h 505684"/>
                <a:gd name="connsiteX7" fmla="*/ 133409 w 412439"/>
                <a:gd name="connsiteY7" fmla="*/ 151244 h 505684"/>
                <a:gd name="connsiteX8" fmla="*/ 351028 w 412439"/>
                <a:gd name="connsiteY8" fmla="*/ 12954 h 50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2439" h="505684">
                  <a:moveTo>
                    <a:pt x="397621" y="0"/>
                  </a:moveTo>
                  <a:lnTo>
                    <a:pt x="407079" y="10682"/>
                  </a:lnTo>
                  <a:cubicBezTo>
                    <a:pt x="410589" y="17141"/>
                    <a:pt x="412439" y="24311"/>
                    <a:pt x="412439" y="32265"/>
                  </a:cubicBezTo>
                  <a:cubicBezTo>
                    <a:pt x="412439" y="95896"/>
                    <a:pt x="302994" y="505684"/>
                    <a:pt x="162833" y="505684"/>
                  </a:cubicBezTo>
                  <a:cubicBezTo>
                    <a:pt x="110273" y="505684"/>
                    <a:pt x="60857" y="448058"/>
                    <a:pt x="19619" y="372669"/>
                  </a:cubicBezTo>
                  <a:lnTo>
                    <a:pt x="0" y="331804"/>
                  </a:lnTo>
                  <a:lnTo>
                    <a:pt x="21714" y="289326"/>
                  </a:lnTo>
                  <a:cubicBezTo>
                    <a:pt x="50713" y="241286"/>
                    <a:pt x="88170" y="194323"/>
                    <a:pt x="133409" y="151244"/>
                  </a:cubicBezTo>
                  <a:cubicBezTo>
                    <a:pt x="201267" y="86626"/>
                    <a:pt x="276999" y="39924"/>
                    <a:pt x="351028" y="1295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A7D0D285-CC73-49F9-AA0F-2C7E58CD7D06}"/>
                </a:ext>
              </a:extLst>
            </p:cNvPr>
            <p:cNvSpPr/>
            <p:nvPr/>
          </p:nvSpPr>
          <p:spPr>
            <a:xfrm rot="4614620">
              <a:off x="3627062" y="4315949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E3487DEE-0FF2-4D21-827F-0DBFBF203886}"/>
                </a:ext>
              </a:extLst>
            </p:cNvPr>
            <p:cNvSpPr/>
            <p:nvPr/>
          </p:nvSpPr>
          <p:spPr>
            <a:xfrm rot="8214620">
              <a:off x="3660290" y="3782178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1EEDA58-129A-4025-B6BF-2200F9EC2F84}"/>
                </a:ext>
              </a:extLst>
            </p:cNvPr>
            <p:cNvSpPr/>
            <p:nvPr/>
          </p:nvSpPr>
          <p:spPr>
            <a:xfrm rot="20814620">
              <a:off x="4101942" y="441356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61693C1-730A-4FC8-87D9-D290C3BC5375}"/>
                </a:ext>
              </a:extLst>
            </p:cNvPr>
            <p:cNvSpPr/>
            <p:nvPr/>
          </p:nvSpPr>
          <p:spPr>
            <a:xfrm rot="20814620">
              <a:off x="4100765" y="445293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82">
              <a:extLst>
                <a:ext uri="{FF2B5EF4-FFF2-40B4-BE49-F238E27FC236}">
                  <a16:creationId xmlns:a16="http://schemas.microsoft.com/office/drawing/2014/main" id="{D98714C5-68F3-4B7E-8AF9-0120ED564C11}"/>
                </a:ext>
              </a:extLst>
            </p:cNvPr>
            <p:cNvSpPr/>
            <p:nvPr/>
          </p:nvSpPr>
          <p:spPr>
            <a:xfrm rot="10014620">
              <a:off x="3985935" y="396030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74393F6-FD33-40E4-A431-CBB827346DEC}"/>
                </a:ext>
              </a:extLst>
            </p:cNvPr>
            <p:cNvSpPr/>
            <p:nvPr/>
          </p:nvSpPr>
          <p:spPr>
            <a:xfrm rot="19914620">
              <a:off x="4022487" y="521862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95F4E9A8-48BF-41AF-BEB7-B274C105D4E5}"/>
                </a:ext>
              </a:extLst>
            </p:cNvPr>
            <p:cNvGrpSpPr/>
            <p:nvPr/>
          </p:nvGrpSpPr>
          <p:grpSpPr>
            <a:xfrm flipH="1">
              <a:off x="3368716" y="5433451"/>
              <a:ext cx="425979" cy="974333"/>
              <a:chOff x="7454575" y="3314758"/>
              <a:chExt cx="1152977" cy="2637179"/>
            </a:xfrm>
          </p:grpSpPr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FF94B761-6B30-400F-934F-A320714F6712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5" name="正方形/長方形 42">
                <a:extLst>
                  <a:ext uri="{FF2B5EF4-FFF2-40B4-BE49-F238E27FC236}">
                    <a16:creationId xmlns:a16="http://schemas.microsoft.com/office/drawing/2014/main" id="{E7276D89-79FA-4DED-ABA0-0D340BEE4728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6" name="正方形/長方形 245">
              <a:extLst>
                <a:ext uri="{FF2B5EF4-FFF2-40B4-BE49-F238E27FC236}">
                  <a16:creationId xmlns:a16="http://schemas.microsoft.com/office/drawing/2014/main" id="{F8582A4B-5F1E-4A90-A88B-971EFB06B271}"/>
                </a:ext>
              </a:extLst>
            </p:cNvPr>
            <p:cNvSpPr/>
            <p:nvPr/>
          </p:nvSpPr>
          <p:spPr>
            <a:xfrm>
              <a:off x="3370019" y="6323521"/>
              <a:ext cx="663788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涙形 86">
              <a:extLst>
                <a:ext uri="{FF2B5EF4-FFF2-40B4-BE49-F238E27FC236}">
                  <a16:creationId xmlns:a16="http://schemas.microsoft.com/office/drawing/2014/main" id="{8F0B6846-E824-4F2D-AA4E-6410BC69E7E3}"/>
                </a:ext>
              </a:extLst>
            </p:cNvPr>
            <p:cNvSpPr/>
            <p:nvPr/>
          </p:nvSpPr>
          <p:spPr>
            <a:xfrm rot="10800000">
              <a:off x="3856477" y="6192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涙形 87">
              <a:extLst>
                <a:ext uri="{FF2B5EF4-FFF2-40B4-BE49-F238E27FC236}">
                  <a16:creationId xmlns:a16="http://schemas.microsoft.com/office/drawing/2014/main" id="{B52E56E2-20C7-47C6-B42B-B026D3BD53C9}"/>
                </a:ext>
              </a:extLst>
            </p:cNvPr>
            <p:cNvSpPr/>
            <p:nvPr/>
          </p:nvSpPr>
          <p:spPr>
            <a:xfrm rot="11575426" flipH="1">
              <a:off x="3568093" y="617525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涙形 88">
              <a:extLst>
                <a:ext uri="{FF2B5EF4-FFF2-40B4-BE49-F238E27FC236}">
                  <a16:creationId xmlns:a16="http://schemas.microsoft.com/office/drawing/2014/main" id="{71CE7CBF-BEFF-430B-9D0E-DBF1E3E50AD6}"/>
                </a:ext>
              </a:extLst>
            </p:cNvPr>
            <p:cNvSpPr/>
            <p:nvPr/>
          </p:nvSpPr>
          <p:spPr>
            <a:xfrm rot="10305575" flipH="1">
              <a:off x="3392657" y="615017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涙形 89">
              <a:extLst>
                <a:ext uri="{FF2B5EF4-FFF2-40B4-BE49-F238E27FC236}">
                  <a16:creationId xmlns:a16="http://schemas.microsoft.com/office/drawing/2014/main" id="{AB75024B-559B-4879-8CA1-9D9BBD82589B}"/>
                </a:ext>
              </a:extLst>
            </p:cNvPr>
            <p:cNvSpPr/>
            <p:nvPr/>
          </p:nvSpPr>
          <p:spPr>
            <a:xfrm rot="12137911">
              <a:off x="3951314" y="607199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C00F59D-3389-4F07-92D5-60EA53130E04}"/>
                </a:ext>
              </a:extLst>
            </p:cNvPr>
            <p:cNvSpPr/>
            <p:nvPr/>
          </p:nvSpPr>
          <p:spPr>
            <a:xfrm rot="3714620">
              <a:off x="3818307" y="549426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FEB2DE6-7766-492B-BD8F-74012D6C0F75}"/>
                </a:ext>
              </a:extLst>
            </p:cNvPr>
            <p:cNvSpPr/>
            <p:nvPr/>
          </p:nvSpPr>
          <p:spPr>
            <a:xfrm rot="1014620">
              <a:off x="3930707" y="538695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69519B2-0450-4678-9B7B-2641A696E446}"/>
                </a:ext>
              </a:extLst>
            </p:cNvPr>
            <p:cNvSpPr/>
            <p:nvPr/>
          </p:nvSpPr>
          <p:spPr>
            <a:xfrm rot="20700000">
              <a:off x="3572811" y="4545840"/>
              <a:ext cx="201319" cy="100660"/>
            </a:xfrm>
            <a:custGeom>
              <a:avLst/>
              <a:gdLst>
                <a:gd name="connsiteX0" fmla="*/ 1203203 w 2406406"/>
                <a:gd name="connsiteY0" fmla="*/ 0 h 1203203"/>
                <a:gd name="connsiteX1" fmla="*/ 2406406 w 2406406"/>
                <a:gd name="connsiteY1" fmla="*/ 1203203 h 1203203"/>
                <a:gd name="connsiteX2" fmla="*/ 1911480 w 2406406"/>
                <a:gd name="connsiteY2" fmla="*/ 1203203 h 1203203"/>
                <a:gd name="connsiteX3" fmla="*/ 1203203 w 2406406"/>
                <a:gd name="connsiteY3" fmla="*/ 494926 h 1203203"/>
                <a:gd name="connsiteX4" fmla="*/ 494926 w 2406406"/>
                <a:gd name="connsiteY4" fmla="*/ 1203203 h 1203203"/>
                <a:gd name="connsiteX5" fmla="*/ 0 w 2406406"/>
                <a:gd name="connsiteY5" fmla="*/ 1203203 h 1203203"/>
                <a:gd name="connsiteX6" fmla="*/ 1203203 w 2406406"/>
                <a:gd name="connsiteY6" fmla="*/ 0 h 1203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06406" h="1203203">
                  <a:moveTo>
                    <a:pt x="1203203" y="0"/>
                  </a:moveTo>
                  <a:cubicBezTo>
                    <a:pt x="1867714" y="0"/>
                    <a:pt x="2406406" y="538692"/>
                    <a:pt x="2406406" y="1203203"/>
                  </a:cubicBezTo>
                  <a:lnTo>
                    <a:pt x="1911480" y="1203203"/>
                  </a:lnTo>
                  <a:cubicBezTo>
                    <a:pt x="1911480" y="812032"/>
                    <a:pt x="1594374" y="494926"/>
                    <a:pt x="1203203" y="494926"/>
                  </a:cubicBezTo>
                  <a:cubicBezTo>
                    <a:pt x="812032" y="494926"/>
                    <a:pt x="494926" y="812032"/>
                    <a:pt x="494926" y="1203203"/>
                  </a:cubicBezTo>
                  <a:lnTo>
                    <a:pt x="0" y="1203203"/>
                  </a:lnTo>
                  <a:cubicBezTo>
                    <a:pt x="0" y="538692"/>
                    <a:pt x="538692" y="0"/>
                    <a:pt x="12032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7BC0E96-8248-4B6F-8CE3-19C898D1CF8B}"/>
              </a:ext>
            </a:extLst>
          </p:cNvPr>
          <p:cNvGrpSpPr/>
          <p:nvPr/>
        </p:nvGrpSpPr>
        <p:grpSpPr>
          <a:xfrm>
            <a:off x="1504701" y="903487"/>
            <a:ext cx="1094787" cy="2632542"/>
            <a:chOff x="-60283" y="388020"/>
            <a:chExt cx="1334170" cy="3208167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7663BCA-7F73-4547-9EFD-5888E7CB8805}"/>
                </a:ext>
              </a:extLst>
            </p:cNvPr>
            <p:cNvSpPr/>
            <p:nvPr/>
          </p:nvSpPr>
          <p:spPr>
            <a:xfrm rot="3714620">
              <a:off x="366015" y="1926243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四角形: 上の 2 つの角を丸める 36">
              <a:extLst>
                <a:ext uri="{FF2B5EF4-FFF2-40B4-BE49-F238E27FC236}">
                  <a16:creationId xmlns:a16="http://schemas.microsoft.com/office/drawing/2014/main" id="{B6980E61-C566-443F-98B4-706C01946CB0}"/>
                </a:ext>
              </a:extLst>
            </p:cNvPr>
            <p:cNvSpPr/>
            <p:nvPr/>
          </p:nvSpPr>
          <p:spPr>
            <a:xfrm rot="1014620">
              <a:off x="689273" y="184999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F8D6025E-DA9E-44E1-884C-A85B3D71082E}"/>
                </a:ext>
              </a:extLst>
            </p:cNvPr>
            <p:cNvSpPr/>
            <p:nvPr/>
          </p:nvSpPr>
          <p:spPr>
            <a:xfrm rot="10800000">
              <a:off x="909756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48CC6CC5-C0BF-4062-A550-4BD0FE1644D7}"/>
                </a:ext>
              </a:extLst>
            </p:cNvPr>
            <p:cNvSpPr/>
            <p:nvPr/>
          </p:nvSpPr>
          <p:spPr>
            <a:xfrm>
              <a:off x="758299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852B88A6-783D-4D43-834C-FDA981E26948}"/>
                </a:ext>
              </a:extLst>
            </p:cNvPr>
            <p:cNvSpPr/>
            <p:nvPr/>
          </p:nvSpPr>
          <p:spPr>
            <a:xfrm rot="10800000">
              <a:off x="968827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D05618D-F574-45E9-89F7-0B5593E2470D}"/>
                </a:ext>
              </a:extLst>
            </p:cNvPr>
            <p:cNvSpPr/>
            <p:nvPr/>
          </p:nvSpPr>
          <p:spPr>
            <a:xfrm>
              <a:off x="817369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台形 102">
              <a:extLst>
                <a:ext uri="{FF2B5EF4-FFF2-40B4-BE49-F238E27FC236}">
                  <a16:creationId xmlns:a16="http://schemas.microsoft.com/office/drawing/2014/main" id="{EB73520F-20F9-42AF-9175-A8E4B4AA39A4}"/>
                </a:ext>
              </a:extLst>
            </p:cNvPr>
            <p:cNvSpPr/>
            <p:nvPr/>
          </p:nvSpPr>
          <p:spPr>
            <a:xfrm rot="10800000">
              <a:off x="793079" y="250126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台形 103">
              <a:extLst>
                <a:ext uri="{FF2B5EF4-FFF2-40B4-BE49-F238E27FC236}">
                  <a16:creationId xmlns:a16="http://schemas.microsoft.com/office/drawing/2014/main" id="{C51D3B0C-DF4F-43B0-A191-3A0B81CB94EC}"/>
                </a:ext>
              </a:extLst>
            </p:cNvPr>
            <p:cNvSpPr/>
            <p:nvPr/>
          </p:nvSpPr>
          <p:spPr>
            <a:xfrm rot="10800000">
              <a:off x="864517" y="253936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">
              <a:extLst>
                <a:ext uri="{FF2B5EF4-FFF2-40B4-BE49-F238E27FC236}">
                  <a16:creationId xmlns:a16="http://schemas.microsoft.com/office/drawing/2014/main" id="{ADD3C1A4-C242-4A17-B92D-607123F0708E}"/>
                </a:ext>
              </a:extLst>
            </p:cNvPr>
            <p:cNvSpPr/>
            <p:nvPr/>
          </p:nvSpPr>
          <p:spPr>
            <a:xfrm rot="20814620">
              <a:off x="69760" y="11582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14482F33-5B41-4D9C-93B3-99A2B3AB4828}"/>
                </a:ext>
              </a:extLst>
            </p:cNvPr>
            <p:cNvSpPr/>
            <p:nvPr/>
          </p:nvSpPr>
          <p:spPr>
            <a:xfrm rot="20814620">
              <a:off x="707783" y="1477817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2BFFBC28-5456-409D-891E-8B5FD3CC37B3}"/>
                </a:ext>
              </a:extLst>
            </p:cNvPr>
            <p:cNvSpPr/>
            <p:nvPr/>
          </p:nvSpPr>
          <p:spPr>
            <a:xfrm rot="20814620">
              <a:off x="102855" y="42661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上の 2 つの角を丸める 33">
              <a:extLst>
                <a:ext uri="{FF2B5EF4-FFF2-40B4-BE49-F238E27FC236}">
                  <a16:creationId xmlns:a16="http://schemas.microsoft.com/office/drawing/2014/main" id="{6E150C72-DEA6-49A5-A34F-EB6250658229}"/>
                </a:ext>
              </a:extLst>
            </p:cNvPr>
            <p:cNvSpPr/>
            <p:nvPr/>
          </p:nvSpPr>
          <p:spPr>
            <a:xfrm rot="20814620">
              <a:off x="679858" y="1683971"/>
              <a:ext cx="522982" cy="959402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2982" h="959402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623" y="481648"/>
                    <a:pt x="521303" y="720525"/>
                    <a:pt x="522982" y="959402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55124363-131B-4B0E-BD83-9EE381A507A9}"/>
                </a:ext>
              </a:extLst>
            </p:cNvPr>
            <p:cNvSpPr/>
            <p:nvPr/>
          </p:nvSpPr>
          <p:spPr>
            <a:xfrm rot="20814620">
              <a:off x="170355" y="1007469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1">
              <a:extLst>
                <a:ext uri="{FF2B5EF4-FFF2-40B4-BE49-F238E27FC236}">
                  <a16:creationId xmlns:a16="http://schemas.microsoft.com/office/drawing/2014/main" id="{F399F56C-0946-4367-BCD0-621DBED5DE4F}"/>
                </a:ext>
              </a:extLst>
            </p:cNvPr>
            <p:cNvSpPr/>
            <p:nvPr/>
          </p:nvSpPr>
          <p:spPr>
            <a:xfrm rot="20814620">
              <a:off x="568825" y="74146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0D376757-DFBF-41EB-8EB3-2F03E8A64AFF}"/>
                </a:ext>
              </a:extLst>
            </p:cNvPr>
            <p:cNvSpPr/>
            <p:nvPr/>
          </p:nvSpPr>
          <p:spPr>
            <a:xfrm rot="4936982">
              <a:off x="200798" y="80419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EFD446A-F815-4B6A-92BD-87C8BF922569}"/>
                </a:ext>
              </a:extLst>
            </p:cNvPr>
            <p:cNvSpPr/>
            <p:nvPr/>
          </p:nvSpPr>
          <p:spPr>
            <a:xfrm rot="5514620">
              <a:off x="98761" y="274259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9C3EEFE4-C8AF-4363-A509-114FB7019AEA}"/>
                </a:ext>
              </a:extLst>
            </p:cNvPr>
            <p:cNvSpPr/>
            <p:nvPr/>
          </p:nvSpPr>
          <p:spPr>
            <a:xfrm rot="20814620">
              <a:off x="675678" y="90181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7D64D424-5A39-422A-A90E-34AC1BF137C4}"/>
                </a:ext>
              </a:extLst>
            </p:cNvPr>
            <p:cNvSpPr/>
            <p:nvPr/>
          </p:nvSpPr>
          <p:spPr>
            <a:xfrm rot="20814620">
              <a:off x="674501" y="94118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A7809C35-DC4D-4757-94E6-ADCBA9DCE19C}"/>
                </a:ext>
              </a:extLst>
            </p:cNvPr>
            <p:cNvGrpSpPr/>
            <p:nvPr/>
          </p:nvGrpSpPr>
          <p:grpSpPr>
            <a:xfrm flipH="1">
              <a:off x="-60283" y="1920631"/>
              <a:ext cx="425979" cy="974333"/>
              <a:chOff x="7454575" y="3314758"/>
              <a:chExt cx="1152977" cy="2637179"/>
            </a:xfrm>
          </p:grpSpPr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07A7C014-34FE-4C27-A665-DE2113631B99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5" name="正方形/長方形 42">
                <a:extLst>
                  <a:ext uri="{FF2B5EF4-FFF2-40B4-BE49-F238E27FC236}">
                    <a16:creationId xmlns:a16="http://schemas.microsoft.com/office/drawing/2014/main" id="{1525B729-03CB-4FE4-911D-13BA6B212244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16" name="正方形/長方形 245">
              <a:extLst>
                <a:ext uri="{FF2B5EF4-FFF2-40B4-BE49-F238E27FC236}">
                  <a16:creationId xmlns:a16="http://schemas.microsoft.com/office/drawing/2014/main" id="{64E1E89C-65CC-4B47-9A31-BEE408B5953A}"/>
                </a:ext>
              </a:extLst>
            </p:cNvPr>
            <p:cNvSpPr/>
            <p:nvPr/>
          </p:nvSpPr>
          <p:spPr>
            <a:xfrm>
              <a:off x="-58980" y="2810701"/>
              <a:ext cx="706416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涙形 116">
              <a:extLst>
                <a:ext uri="{FF2B5EF4-FFF2-40B4-BE49-F238E27FC236}">
                  <a16:creationId xmlns:a16="http://schemas.microsoft.com/office/drawing/2014/main" id="{4BD5B308-50A9-474B-8449-E2DC86632604}"/>
                </a:ext>
              </a:extLst>
            </p:cNvPr>
            <p:cNvSpPr/>
            <p:nvPr/>
          </p:nvSpPr>
          <p:spPr>
            <a:xfrm rot="10800000">
              <a:off x="42747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涙形 117">
              <a:extLst>
                <a:ext uri="{FF2B5EF4-FFF2-40B4-BE49-F238E27FC236}">
                  <a16:creationId xmlns:a16="http://schemas.microsoft.com/office/drawing/2014/main" id="{D6714A81-02B5-4DC0-83AB-095E72EE5D59}"/>
                </a:ext>
              </a:extLst>
            </p:cNvPr>
            <p:cNvSpPr/>
            <p:nvPr/>
          </p:nvSpPr>
          <p:spPr>
            <a:xfrm rot="11575426" flipH="1">
              <a:off x="13909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涙形 118">
              <a:extLst>
                <a:ext uri="{FF2B5EF4-FFF2-40B4-BE49-F238E27FC236}">
                  <a16:creationId xmlns:a16="http://schemas.microsoft.com/office/drawing/2014/main" id="{08D419A5-1E02-4A84-8E02-03AFD713D872}"/>
                </a:ext>
              </a:extLst>
            </p:cNvPr>
            <p:cNvSpPr/>
            <p:nvPr/>
          </p:nvSpPr>
          <p:spPr>
            <a:xfrm rot="10305575" flipH="1">
              <a:off x="-36342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涙形 119">
              <a:extLst>
                <a:ext uri="{FF2B5EF4-FFF2-40B4-BE49-F238E27FC236}">
                  <a16:creationId xmlns:a16="http://schemas.microsoft.com/office/drawing/2014/main" id="{C32B77D3-830D-44B7-81A9-9E2E589418C9}"/>
                </a:ext>
              </a:extLst>
            </p:cNvPr>
            <p:cNvSpPr/>
            <p:nvPr/>
          </p:nvSpPr>
          <p:spPr>
            <a:xfrm rot="12137911">
              <a:off x="52231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AE756E4-7A44-4ABC-A6FE-DC9682D47EAD}"/>
                </a:ext>
              </a:extLst>
            </p:cNvPr>
            <p:cNvSpPr/>
            <p:nvPr/>
          </p:nvSpPr>
          <p:spPr>
            <a:xfrm rot="3714620">
              <a:off x="404889" y="1987808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四角形: 上の 2 つの角を丸める 36">
              <a:extLst>
                <a:ext uri="{FF2B5EF4-FFF2-40B4-BE49-F238E27FC236}">
                  <a16:creationId xmlns:a16="http://schemas.microsoft.com/office/drawing/2014/main" id="{5D601650-3395-42D2-B5EE-F20464ABAF1A}"/>
                </a:ext>
              </a:extLst>
            </p:cNvPr>
            <p:cNvSpPr/>
            <p:nvPr/>
          </p:nvSpPr>
          <p:spPr>
            <a:xfrm rot="1014620">
              <a:off x="728147" y="191156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4">
              <a:extLst>
                <a:ext uri="{FF2B5EF4-FFF2-40B4-BE49-F238E27FC236}">
                  <a16:creationId xmlns:a16="http://schemas.microsoft.com/office/drawing/2014/main" id="{60B08326-7C95-4F41-B99D-BE59ABC76D24}"/>
                </a:ext>
              </a:extLst>
            </p:cNvPr>
            <p:cNvSpPr/>
            <p:nvPr/>
          </p:nvSpPr>
          <p:spPr>
            <a:xfrm rot="19914620">
              <a:off x="336464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0750BBBA-35DD-44CE-A0C3-6E98FC3AA615}"/>
              </a:ext>
            </a:extLst>
          </p:cNvPr>
          <p:cNvGrpSpPr/>
          <p:nvPr/>
        </p:nvGrpSpPr>
        <p:grpSpPr>
          <a:xfrm>
            <a:off x="4408857" y="927361"/>
            <a:ext cx="1088288" cy="2608667"/>
            <a:chOff x="1699937" y="417115"/>
            <a:chExt cx="1326251" cy="3179072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E93A390-ADB5-4717-9BCF-F1B937AC2586}"/>
                </a:ext>
              </a:extLst>
            </p:cNvPr>
            <p:cNvSpPr/>
            <p:nvPr/>
          </p:nvSpPr>
          <p:spPr>
            <a:xfrm rot="3714620">
              <a:off x="2115735" y="191987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C05AC32-1AC1-49E9-9818-FC75DB87469C}"/>
                </a:ext>
              </a:extLst>
            </p:cNvPr>
            <p:cNvSpPr/>
            <p:nvPr/>
          </p:nvSpPr>
          <p:spPr>
            <a:xfrm rot="1014620">
              <a:off x="2228135" y="181256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90542F57-58FE-4FBA-83B7-FA9BBF393605}"/>
                </a:ext>
              </a:extLst>
            </p:cNvPr>
            <p:cNvSpPr/>
            <p:nvPr/>
          </p:nvSpPr>
          <p:spPr>
            <a:xfrm rot="10800000">
              <a:off x="2662057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F7658AF-20B7-4184-84EC-B3F0B99381F9}"/>
                </a:ext>
              </a:extLst>
            </p:cNvPr>
            <p:cNvSpPr/>
            <p:nvPr/>
          </p:nvSpPr>
          <p:spPr>
            <a:xfrm>
              <a:off x="2510600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3C558454-8865-4522-ABB8-917F64FE5DF3}"/>
                </a:ext>
              </a:extLst>
            </p:cNvPr>
            <p:cNvSpPr/>
            <p:nvPr/>
          </p:nvSpPr>
          <p:spPr>
            <a:xfrm rot="10800000">
              <a:off x="2721128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A4B4777A-51B3-4D10-AC3D-BC6F8BFFF77C}"/>
                </a:ext>
              </a:extLst>
            </p:cNvPr>
            <p:cNvSpPr/>
            <p:nvPr/>
          </p:nvSpPr>
          <p:spPr>
            <a:xfrm>
              <a:off x="2569670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BDC793C4-C5B0-45B3-A7A1-D0F85A17E9B5}"/>
                </a:ext>
              </a:extLst>
            </p:cNvPr>
            <p:cNvSpPr/>
            <p:nvPr/>
          </p:nvSpPr>
          <p:spPr>
            <a:xfrm rot="10800000">
              <a:off x="2545380" y="25012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台形 133">
              <a:extLst>
                <a:ext uri="{FF2B5EF4-FFF2-40B4-BE49-F238E27FC236}">
                  <a16:creationId xmlns:a16="http://schemas.microsoft.com/office/drawing/2014/main" id="{3CC4EC79-6788-4780-A66B-5DE72274B096}"/>
                </a:ext>
              </a:extLst>
            </p:cNvPr>
            <p:cNvSpPr/>
            <p:nvPr/>
          </p:nvSpPr>
          <p:spPr>
            <a:xfrm rot="10800000">
              <a:off x="2616818" y="253936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">
              <a:extLst>
                <a:ext uri="{FF2B5EF4-FFF2-40B4-BE49-F238E27FC236}">
                  <a16:creationId xmlns:a16="http://schemas.microsoft.com/office/drawing/2014/main" id="{48191B9A-F226-4E68-A5C9-A02072755E29}"/>
                </a:ext>
              </a:extLst>
            </p:cNvPr>
            <p:cNvSpPr/>
            <p:nvPr/>
          </p:nvSpPr>
          <p:spPr>
            <a:xfrm rot="20814620">
              <a:off x="1816343" y="11511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台形 135">
              <a:extLst>
                <a:ext uri="{FF2B5EF4-FFF2-40B4-BE49-F238E27FC236}">
                  <a16:creationId xmlns:a16="http://schemas.microsoft.com/office/drawing/2014/main" id="{A9671A98-2498-4849-9C77-7880FED3F668}"/>
                </a:ext>
              </a:extLst>
            </p:cNvPr>
            <p:cNvSpPr/>
            <p:nvPr/>
          </p:nvSpPr>
          <p:spPr>
            <a:xfrm rot="20814620">
              <a:off x="2454366" y="147071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991F0684-267B-4ACD-A62F-0EAE68CBBB6C}"/>
                </a:ext>
              </a:extLst>
            </p:cNvPr>
            <p:cNvSpPr/>
            <p:nvPr/>
          </p:nvSpPr>
          <p:spPr>
            <a:xfrm rot="20814620">
              <a:off x="1849438" y="41951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四角形: 上の 2 つの角を丸める 90">
              <a:extLst>
                <a:ext uri="{FF2B5EF4-FFF2-40B4-BE49-F238E27FC236}">
                  <a16:creationId xmlns:a16="http://schemas.microsoft.com/office/drawing/2014/main" id="{537B725E-D15F-42A9-ACF9-C1795579A951}"/>
                </a:ext>
              </a:extLst>
            </p:cNvPr>
            <p:cNvSpPr/>
            <p:nvPr/>
          </p:nvSpPr>
          <p:spPr>
            <a:xfrm rot="20814620">
              <a:off x="2426481" y="1676514"/>
              <a:ext cx="526075" cy="960121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6075" h="960121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20654" y="481888"/>
                    <a:pt x="523365" y="721004"/>
                    <a:pt x="526075" y="960121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07154D6F-0404-4E32-A8A2-E2CB81A07732}"/>
                </a:ext>
              </a:extLst>
            </p:cNvPr>
            <p:cNvSpPr/>
            <p:nvPr/>
          </p:nvSpPr>
          <p:spPr>
            <a:xfrm rot="20814620">
              <a:off x="1916977" y="96527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8A96588A-0412-4D7B-8A95-1D1AD33909CE}"/>
                </a:ext>
              </a:extLst>
            </p:cNvPr>
            <p:cNvSpPr/>
            <p:nvPr/>
          </p:nvSpPr>
          <p:spPr>
            <a:xfrm rot="20814620">
              <a:off x="1925299" y="10397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EB68C1E-4F73-47F2-B19F-52C3DC62E73D}"/>
                </a:ext>
              </a:extLst>
            </p:cNvPr>
            <p:cNvSpPr/>
            <p:nvPr/>
          </p:nvSpPr>
          <p:spPr>
            <a:xfrm rot="20814620">
              <a:off x="1870349" y="41711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099C4EDA-8B57-4F9D-915C-ABC49A1B2B97}"/>
                </a:ext>
              </a:extLst>
            </p:cNvPr>
            <p:cNvSpPr/>
            <p:nvPr/>
          </p:nvSpPr>
          <p:spPr>
            <a:xfrm rot="20814620">
              <a:off x="2440168" y="87564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D79A8CAF-09ED-4148-BB13-B4D07AF5135B}"/>
                </a:ext>
              </a:extLst>
            </p:cNvPr>
            <p:cNvSpPr/>
            <p:nvPr/>
          </p:nvSpPr>
          <p:spPr>
            <a:xfrm rot="20814620">
              <a:off x="2438991" y="91501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216">
              <a:extLst>
                <a:ext uri="{FF2B5EF4-FFF2-40B4-BE49-F238E27FC236}">
                  <a16:creationId xmlns:a16="http://schemas.microsoft.com/office/drawing/2014/main" id="{9A1F5258-480F-41C8-94A1-D039C2876802}"/>
                </a:ext>
              </a:extLst>
            </p:cNvPr>
            <p:cNvSpPr/>
            <p:nvPr/>
          </p:nvSpPr>
          <p:spPr>
            <a:xfrm rot="21136982">
              <a:off x="1822607" y="886148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FACFE35E-E32C-427D-AA33-E580323DEDA4}"/>
                </a:ext>
              </a:extLst>
            </p:cNvPr>
            <p:cNvGrpSpPr/>
            <p:nvPr/>
          </p:nvGrpSpPr>
          <p:grpSpPr>
            <a:xfrm flipH="1">
              <a:off x="1699937" y="1920631"/>
              <a:ext cx="425979" cy="974333"/>
              <a:chOff x="7454575" y="3314758"/>
              <a:chExt cx="1152977" cy="2637179"/>
            </a:xfrm>
          </p:grpSpPr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0B0F3C93-79C7-4A59-85D1-EB40814F3365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5" name="正方形/長方形 42">
                <a:extLst>
                  <a:ext uri="{FF2B5EF4-FFF2-40B4-BE49-F238E27FC236}">
                    <a16:creationId xmlns:a16="http://schemas.microsoft.com/office/drawing/2014/main" id="{8C00F736-F79A-4ECB-A0AB-B18DB1059D29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46" name="正方形/長方形 245">
              <a:extLst>
                <a:ext uri="{FF2B5EF4-FFF2-40B4-BE49-F238E27FC236}">
                  <a16:creationId xmlns:a16="http://schemas.microsoft.com/office/drawing/2014/main" id="{A457B3DB-03F0-449F-B155-2EF98E88EC27}"/>
                </a:ext>
              </a:extLst>
            </p:cNvPr>
            <p:cNvSpPr/>
            <p:nvPr/>
          </p:nvSpPr>
          <p:spPr>
            <a:xfrm>
              <a:off x="1701240" y="2810701"/>
              <a:ext cx="679881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涙形 146">
              <a:extLst>
                <a:ext uri="{FF2B5EF4-FFF2-40B4-BE49-F238E27FC236}">
                  <a16:creationId xmlns:a16="http://schemas.microsoft.com/office/drawing/2014/main" id="{569E9952-8F23-4BFD-806A-FA32E7690474}"/>
                </a:ext>
              </a:extLst>
            </p:cNvPr>
            <p:cNvSpPr/>
            <p:nvPr/>
          </p:nvSpPr>
          <p:spPr>
            <a:xfrm rot="10800000">
              <a:off x="218769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涙形 147">
              <a:extLst>
                <a:ext uri="{FF2B5EF4-FFF2-40B4-BE49-F238E27FC236}">
                  <a16:creationId xmlns:a16="http://schemas.microsoft.com/office/drawing/2014/main" id="{E2531CC8-B7BF-44CA-B557-E472F3E76038}"/>
                </a:ext>
              </a:extLst>
            </p:cNvPr>
            <p:cNvSpPr/>
            <p:nvPr/>
          </p:nvSpPr>
          <p:spPr>
            <a:xfrm rot="11575426" flipH="1">
              <a:off x="189931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涙形 148">
              <a:extLst>
                <a:ext uri="{FF2B5EF4-FFF2-40B4-BE49-F238E27FC236}">
                  <a16:creationId xmlns:a16="http://schemas.microsoft.com/office/drawing/2014/main" id="{53082F84-3CDB-485B-8417-E62EC2CAF5CF}"/>
                </a:ext>
              </a:extLst>
            </p:cNvPr>
            <p:cNvSpPr/>
            <p:nvPr/>
          </p:nvSpPr>
          <p:spPr>
            <a:xfrm rot="10305575" flipH="1">
              <a:off x="172387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涙形 149">
              <a:extLst>
                <a:ext uri="{FF2B5EF4-FFF2-40B4-BE49-F238E27FC236}">
                  <a16:creationId xmlns:a16="http://schemas.microsoft.com/office/drawing/2014/main" id="{208AAA29-EFD0-4FDC-86B5-8ECB93FE4A54}"/>
                </a:ext>
              </a:extLst>
            </p:cNvPr>
            <p:cNvSpPr/>
            <p:nvPr/>
          </p:nvSpPr>
          <p:spPr>
            <a:xfrm rot="12137911">
              <a:off x="228253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A3148CD6-74E4-4833-8BE1-1A169C079A2C}"/>
                </a:ext>
              </a:extLst>
            </p:cNvPr>
            <p:cNvSpPr/>
            <p:nvPr/>
          </p:nvSpPr>
          <p:spPr>
            <a:xfrm rot="3714620">
              <a:off x="2154609" y="198144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074FB1F9-7664-4BC7-BD52-E7C294CB6DE2}"/>
                </a:ext>
              </a:extLst>
            </p:cNvPr>
            <p:cNvSpPr/>
            <p:nvPr/>
          </p:nvSpPr>
          <p:spPr>
            <a:xfrm rot="1014620">
              <a:off x="2267009" y="187413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4">
              <a:extLst>
                <a:ext uri="{FF2B5EF4-FFF2-40B4-BE49-F238E27FC236}">
                  <a16:creationId xmlns:a16="http://schemas.microsoft.com/office/drawing/2014/main" id="{F2C524EB-F122-4040-AA03-9A526E9CE05E}"/>
                </a:ext>
              </a:extLst>
            </p:cNvPr>
            <p:cNvSpPr/>
            <p:nvPr/>
          </p:nvSpPr>
          <p:spPr>
            <a:xfrm rot="19914620">
              <a:off x="20938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640ED5BE-9A5A-4409-B17E-DDB753E3D39E}"/>
              </a:ext>
            </a:extLst>
          </p:cNvPr>
          <p:cNvGrpSpPr/>
          <p:nvPr/>
        </p:nvGrpSpPr>
        <p:grpSpPr>
          <a:xfrm>
            <a:off x="7317180" y="806116"/>
            <a:ext cx="1084120" cy="2729913"/>
            <a:chOff x="3368717" y="269358"/>
            <a:chExt cx="1321171" cy="3326829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02AA649D-18EB-4D32-9AB4-E885CD619ED8}"/>
                </a:ext>
              </a:extLst>
            </p:cNvPr>
            <p:cNvSpPr/>
            <p:nvPr/>
          </p:nvSpPr>
          <p:spPr>
            <a:xfrm rot="3714620">
              <a:off x="3779434" y="1919876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8BC5376C-F3B9-42CB-9ADE-EC285723D2D3}"/>
                </a:ext>
              </a:extLst>
            </p:cNvPr>
            <p:cNvSpPr/>
            <p:nvPr/>
          </p:nvSpPr>
          <p:spPr>
            <a:xfrm rot="1014620">
              <a:off x="3891834" y="1812568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台形 158">
              <a:extLst>
                <a:ext uri="{FF2B5EF4-FFF2-40B4-BE49-F238E27FC236}">
                  <a16:creationId xmlns:a16="http://schemas.microsoft.com/office/drawing/2014/main" id="{C2B35320-5C24-4F90-B7B1-576BABA04238}"/>
                </a:ext>
              </a:extLst>
            </p:cNvPr>
            <p:cNvSpPr/>
            <p:nvPr/>
          </p:nvSpPr>
          <p:spPr>
            <a:xfrm rot="10800000">
              <a:off x="4325757" y="288861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0BE2B6CB-CF15-4B69-A203-A69C5EF9458C}"/>
                </a:ext>
              </a:extLst>
            </p:cNvPr>
            <p:cNvSpPr/>
            <p:nvPr/>
          </p:nvSpPr>
          <p:spPr>
            <a:xfrm>
              <a:off x="4174300" y="33885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66D49793-1BDE-4C4E-BF92-389F60A1908E}"/>
                </a:ext>
              </a:extLst>
            </p:cNvPr>
            <p:cNvSpPr/>
            <p:nvPr/>
          </p:nvSpPr>
          <p:spPr>
            <a:xfrm rot="10800000">
              <a:off x="4384828" y="292395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71425071-21CF-4796-BE9A-B39218CD8831}"/>
                </a:ext>
              </a:extLst>
            </p:cNvPr>
            <p:cNvSpPr/>
            <p:nvPr/>
          </p:nvSpPr>
          <p:spPr>
            <a:xfrm>
              <a:off x="4233370" y="342389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台形 162">
              <a:extLst>
                <a:ext uri="{FF2B5EF4-FFF2-40B4-BE49-F238E27FC236}">
                  <a16:creationId xmlns:a16="http://schemas.microsoft.com/office/drawing/2014/main" id="{10904198-A93E-4042-8D37-8088DA9A5F41}"/>
                </a:ext>
              </a:extLst>
            </p:cNvPr>
            <p:cNvSpPr/>
            <p:nvPr/>
          </p:nvSpPr>
          <p:spPr>
            <a:xfrm rot="10800000">
              <a:off x="4209080" y="25012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F0EC6839-3C21-441B-8150-E64F33A06D5F}"/>
                </a:ext>
              </a:extLst>
            </p:cNvPr>
            <p:cNvSpPr/>
            <p:nvPr/>
          </p:nvSpPr>
          <p:spPr>
            <a:xfrm rot="10800000">
              <a:off x="4280518" y="253936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">
              <a:extLst>
                <a:ext uri="{FF2B5EF4-FFF2-40B4-BE49-F238E27FC236}">
                  <a16:creationId xmlns:a16="http://schemas.microsoft.com/office/drawing/2014/main" id="{E15EBFC1-05BD-4272-A73B-475598CE3236}"/>
                </a:ext>
              </a:extLst>
            </p:cNvPr>
            <p:cNvSpPr/>
            <p:nvPr/>
          </p:nvSpPr>
          <p:spPr>
            <a:xfrm rot="20814620">
              <a:off x="3496025" y="115717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台形 165">
              <a:extLst>
                <a:ext uri="{FF2B5EF4-FFF2-40B4-BE49-F238E27FC236}">
                  <a16:creationId xmlns:a16="http://schemas.microsoft.com/office/drawing/2014/main" id="{E8D2F4F7-522B-4EB4-BFBA-33324B44D620}"/>
                </a:ext>
              </a:extLst>
            </p:cNvPr>
            <p:cNvSpPr/>
            <p:nvPr/>
          </p:nvSpPr>
          <p:spPr>
            <a:xfrm rot="20814620">
              <a:off x="4134048" y="147674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四角形: 角を丸くする 166">
              <a:extLst>
                <a:ext uri="{FF2B5EF4-FFF2-40B4-BE49-F238E27FC236}">
                  <a16:creationId xmlns:a16="http://schemas.microsoft.com/office/drawing/2014/main" id="{F40280B6-B3D1-4354-A494-8944BE5D25B6}"/>
                </a:ext>
              </a:extLst>
            </p:cNvPr>
            <p:cNvSpPr/>
            <p:nvPr/>
          </p:nvSpPr>
          <p:spPr>
            <a:xfrm rot="20814620">
              <a:off x="3529120" y="42554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四角形: 上の 2 つの角を丸める 134">
              <a:extLst>
                <a:ext uri="{FF2B5EF4-FFF2-40B4-BE49-F238E27FC236}">
                  <a16:creationId xmlns:a16="http://schemas.microsoft.com/office/drawing/2014/main" id="{535BDD49-825D-4332-A2FF-B06B57D82DB5}"/>
                </a:ext>
              </a:extLst>
            </p:cNvPr>
            <p:cNvSpPr/>
            <p:nvPr/>
          </p:nvSpPr>
          <p:spPr>
            <a:xfrm rot="20814620">
              <a:off x="4106841" y="1682986"/>
              <a:ext cx="521545" cy="965587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545" h="965587">
                  <a:moveTo>
                    <a:pt x="242771" y="0"/>
                  </a:moveTo>
                  <a:lnTo>
                    <a:pt x="275173" y="0"/>
                  </a:lnTo>
                  <a:cubicBezTo>
                    <a:pt x="409252" y="0"/>
                    <a:pt x="517944" y="108692"/>
                    <a:pt x="517944" y="242771"/>
                  </a:cubicBezTo>
                  <a:cubicBezTo>
                    <a:pt x="519144" y="483710"/>
                    <a:pt x="520345" y="724648"/>
                    <a:pt x="521545" y="965587"/>
                  </a:cubicBezTo>
                  <a:lnTo>
                    <a:pt x="0" y="840881"/>
                  </a:lnTo>
                  <a:lnTo>
                    <a:pt x="0" y="840881"/>
                  </a:lnTo>
                  <a:lnTo>
                    <a:pt x="0" y="242771"/>
                  </a:lnTo>
                  <a:cubicBezTo>
                    <a:pt x="0" y="108692"/>
                    <a:pt x="108692" y="0"/>
                    <a:pt x="242771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2A7015C0-4FFE-4F7C-B7AC-C3D255993997}"/>
                </a:ext>
              </a:extLst>
            </p:cNvPr>
            <p:cNvSpPr/>
            <p:nvPr/>
          </p:nvSpPr>
          <p:spPr>
            <a:xfrm rot="20814620">
              <a:off x="3594839" y="1040316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月 169">
              <a:extLst>
                <a:ext uri="{FF2B5EF4-FFF2-40B4-BE49-F238E27FC236}">
                  <a16:creationId xmlns:a16="http://schemas.microsoft.com/office/drawing/2014/main" id="{0C72E85B-E62D-42A9-8E2E-41C6034BCDF1}"/>
                </a:ext>
              </a:extLst>
            </p:cNvPr>
            <p:cNvSpPr/>
            <p:nvPr/>
          </p:nvSpPr>
          <p:spPr>
            <a:xfrm rot="5228437">
              <a:off x="3627063" y="803129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756944E0-FA39-4DDC-8566-74C7D33B5D1A}"/>
                </a:ext>
              </a:extLst>
            </p:cNvPr>
            <p:cNvSpPr/>
            <p:nvPr/>
          </p:nvSpPr>
          <p:spPr>
            <a:xfrm rot="8214620">
              <a:off x="3660291" y="269358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7634A5BD-6236-4BA3-AA6A-9859793F13BF}"/>
                </a:ext>
              </a:extLst>
            </p:cNvPr>
            <p:cNvSpPr/>
            <p:nvPr/>
          </p:nvSpPr>
          <p:spPr>
            <a:xfrm rot="20814620">
              <a:off x="4101943" y="90074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78AC251E-ACC3-45F1-AC49-6E54F1A0F4F5}"/>
                </a:ext>
              </a:extLst>
            </p:cNvPr>
            <p:cNvSpPr/>
            <p:nvPr/>
          </p:nvSpPr>
          <p:spPr>
            <a:xfrm rot="20814620">
              <a:off x="4100766" y="94011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4C38C62-FFE1-46CD-9747-0BCB2D21148A}"/>
                </a:ext>
              </a:extLst>
            </p:cNvPr>
            <p:cNvSpPr/>
            <p:nvPr/>
          </p:nvSpPr>
          <p:spPr>
            <a:xfrm rot="10014620">
              <a:off x="3985936" y="44748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AF95D7B6-FBED-4BFB-BFA7-8EC562DDBE75}"/>
                </a:ext>
              </a:extLst>
            </p:cNvPr>
            <p:cNvSpPr/>
            <p:nvPr/>
          </p:nvSpPr>
          <p:spPr>
            <a:xfrm rot="20814620">
              <a:off x="3612171" y="1077416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12D36D4-8147-4676-BA20-DA9E2DB0B6B0}"/>
                </a:ext>
              </a:extLst>
            </p:cNvPr>
            <p:cNvSpPr/>
            <p:nvPr/>
          </p:nvSpPr>
          <p:spPr>
            <a:xfrm rot="19914620">
              <a:off x="4022488" y="170580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1FED23B7-64BF-463C-B9CE-03639502B5B3}"/>
                </a:ext>
              </a:extLst>
            </p:cNvPr>
            <p:cNvGrpSpPr/>
            <p:nvPr/>
          </p:nvGrpSpPr>
          <p:grpSpPr>
            <a:xfrm flipH="1">
              <a:off x="3368717" y="1920631"/>
              <a:ext cx="425979" cy="974333"/>
              <a:chOff x="7454575" y="3314758"/>
              <a:chExt cx="1152977" cy="2637179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D087E68D-A48B-47AB-8969-01457EF9F968}"/>
                  </a:ext>
                </a:extLst>
              </p:cNvPr>
              <p:cNvSpPr/>
              <p:nvPr/>
            </p:nvSpPr>
            <p:spPr>
              <a:xfrm>
                <a:off x="7473310" y="4212332"/>
                <a:ext cx="208991" cy="1739605"/>
              </a:xfrm>
              <a:prstGeom prst="rect">
                <a:avLst/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87" name="正方形/長方形 42">
                <a:extLst>
                  <a:ext uri="{FF2B5EF4-FFF2-40B4-BE49-F238E27FC236}">
                    <a16:creationId xmlns:a16="http://schemas.microsoft.com/office/drawing/2014/main" id="{CA63CC83-AB36-4398-BC25-9E61DFD4EE20}"/>
                  </a:ext>
                </a:extLst>
              </p:cNvPr>
              <p:cNvSpPr/>
              <p:nvPr/>
            </p:nvSpPr>
            <p:spPr>
              <a:xfrm>
                <a:off x="7454575" y="3314758"/>
                <a:ext cx="1152977" cy="941825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78" name="正方形/長方形 245">
              <a:extLst>
                <a:ext uri="{FF2B5EF4-FFF2-40B4-BE49-F238E27FC236}">
                  <a16:creationId xmlns:a16="http://schemas.microsoft.com/office/drawing/2014/main" id="{6E3A6B4B-232C-4BCF-97C8-CE463864C341}"/>
                </a:ext>
              </a:extLst>
            </p:cNvPr>
            <p:cNvSpPr/>
            <p:nvPr/>
          </p:nvSpPr>
          <p:spPr>
            <a:xfrm>
              <a:off x="3370020" y="2810701"/>
              <a:ext cx="663788" cy="785486"/>
            </a:xfrm>
            <a:custGeom>
              <a:avLst/>
              <a:gdLst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0 w 563247"/>
                <a:gd name="connsiteY4" fmla="*/ 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  <a:gd name="connsiteX4" fmla="*/ 91440 w 563247"/>
                <a:gd name="connsiteY4" fmla="*/ 91440 h 931377"/>
                <a:gd name="connsiteX0" fmla="*/ 0 w 563247"/>
                <a:gd name="connsiteY0" fmla="*/ 0 h 931377"/>
                <a:gd name="connsiteX1" fmla="*/ 563247 w 563247"/>
                <a:gd name="connsiteY1" fmla="*/ 0 h 931377"/>
                <a:gd name="connsiteX2" fmla="*/ 563247 w 563247"/>
                <a:gd name="connsiteY2" fmla="*/ 931377 h 931377"/>
                <a:gd name="connsiteX3" fmla="*/ 0 w 563247"/>
                <a:gd name="connsiteY3" fmla="*/ 931377 h 93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47" h="931377">
                  <a:moveTo>
                    <a:pt x="0" y="0"/>
                  </a:moveTo>
                  <a:lnTo>
                    <a:pt x="563247" y="0"/>
                  </a:lnTo>
                  <a:lnTo>
                    <a:pt x="563247" y="931377"/>
                  </a:lnTo>
                  <a:lnTo>
                    <a:pt x="0" y="931377"/>
                  </a:lnTo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涙形 178">
              <a:extLst>
                <a:ext uri="{FF2B5EF4-FFF2-40B4-BE49-F238E27FC236}">
                  <a16:creationId xmlns:a16="http://schemas.microsoft.com/office/drawing/2014/main" id="{7579559A-F102-4962-A2CA-421BF95FF4B3}"/>
                </a:ext>
              </a:extLst>
            </p:cNvPr>
            <p:cNvSpPr/>
            <p:nvPr/>
          </p:nvSpPr>
          <p:spPr>
            <a:xfrm rot="10800000">
              <a:off x="3856478" y="2679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涙形 179">
              <a:extLst>
                <a:ext uri="{FF2B5EF4-FFF2-40B4-BE49-F238E27FC236}">
                  <a16:creationId xmlns:a16="http://schemas.microsoft.com/office/drawing/2014/main" id="{F85E4DD8-DC06-4D97-A6A7-EA25E446DDF3}"/>
                </a:ext>
              </a:extLst>
            </p:cNvPr>
            <p:cNvSpPr/>
            <p:nvPr/>
          </p:nvSpPr>
          <p:spPr>
            <a:xfrm rot="11575426" flipH="1">
              <a:off x="3568094" y="2662436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涙形 180">
              <a:extLst>
                <a:ext uri="{FF2B5EF4-FFF2-40B4-BE49-F238E27FC236}">
                  <a16:creationId xmlns:a16="http://schemas.microsoft.com/office/drawing/2014/main" id="{12970713-70FF-429B-9600-BBC7BDA3A6F2}"/>
                </a:ext>
              </a:extLst>
            </p:cNvPr>
            <p:cNvSpPr/>
            <p:nvPr/>
          </p:nvSpPr>
          <p:spPr>
            <a:xfrm rot="10305575" flipH="1">
              <a:off x="3392658" y="2637355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涙形 181">
              <a:extLst>
                <a:ext uri="{FF2B5EF4-FFF2-40B4-BE49-F238E27FC236}">
                  <a16:creationId xmlns:a16="http://schemas.microsoft.com/office/drawing/2014/main" id="{F4CC0B1F-4902-4466-B174-47F2371015C8}"/>
                </a:ext>
              </a:extLst>
            </p:cNvPr>
            <p:cNvSpPr/>
            <p:nvPr/>
          </p:nvSpPr>
          <p:spPr>
            <a:xfrm rot="12137911">
              <a:off x="3951315" y="2559172"/>
              <a:ext cx="78615" cy="78615"/>
            </a:xfrm>
            <a:prstGeom prst="teardrop">
              <a:avLst>
                <a:gd name="adj" fmla="val 123008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0828D375-2E17-401A-A4A6-4CB783D66E8B}"/>
                </a:ext>
              </a:extLst>
            </p:cNvPr>
            <p:cNvSpPr/>
            <p:nvPr/>
          </p:nvSpPr>
          <p:spPr>
            <a:xfrm rot="3714620">
              <a:off x="3818308" y="1981441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3C3907C-8909-451A-AFB5-FB5533749DB9}"/>
                </a:ext>
              </a:extLst>
            </p:cNvPr>
            <p:cNvSpPr/>
            <p:nvPr/>
          </p:nvSpPr>
          <p:spPr>
            <a:xfrm rot="1014620">
              <a:off x="3930708" y="1874133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4">
              <a:extLst>
                <a:ext uri="{FF2B5EF4-FFF2-40B4-BE49-F238E27FC236}">
                  <a16:creationId xmlns:a16="http://schemas.microsoft.com/office/drawing/2014/main" id="{1848AB70-401B-440E-83C3-C96C0691BD8E}"/>
                </a:ext>
              </a:extLst>
            </p:cNvPr>
            <p:cNvSpPr/>
            <p:nvPr/>
          </p:nvSpPr>
          <p:spPr>
            <a:xfrm rot="19914620">
              <a:off x="3770227" y="1443758"/>
              <a:ext cx="118880" cy="45719"/>
            </a:xfrm>
            <a:custGeom>
              <a:avLst/>
              <a:gdLst>
                <a:gd name="connsiteX0" fmla="*/ 0 w 1157287"/>
                <a:gd name="connsiteY0" fmla="*/ 148586 h 297172"/>
                <a:gd name="connsiteX1" fmla="*/ 578644 w 1157287"/>
                <a:gd name="connsiteY1" fmla="*/ 0 h 297172"/>
                <a:gd name="connsiteX2" fmla="*/ 1157288 w 1157287"/>
                <a:gd name="connsiteY2" fmla="*/ 148586 h 297172"/>
                <a:gd name="connsiteX3" fmla="*/ 578644 w 1157287"/>
                <a:gd name="connsiteY3" fmla="*/ 297172 h 297172"/>
                <a:gd name="connsiteX4" fmla="*/ 0 w 1157287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297172"/>
                <a:gd name="connsiteX1" fmla="*/ 578644 w 1157288"/>
                <a:gd name="connsiteY1" fmla="*/ 0 h 297172"/>
                <a:gd name="connsiteX2" fmla="*/ 1157288 w 1157288"/>
                <a:gd name="connsiteY2" fmla="*/ 148586 h 297172"/>
                <a:gd name="connsiteX3" fmla="*/ 578644 w 1157288"/>
                <a:gd name="connsiteY3" fmla="*/ 297172 h 297172"/>
                <a:gd name="connsiteX4" fmla="*/ 0 w 1157288"/>
                <a:gd name="connsiteY4" fmla="*/ 148586 h 297172"/>
                <a:gd name="connsiteX0" fmla="*/ 0 w 1157288"/>
                <a:gd name="connsiteY0" fmla="*/ 148586 h 759134"/>
                <a:gd name="connsiteX1" fmla="*/ 578644 w 1157288"/>
                <a:gd name="connsiteY1" fmla="*/ 0 h 759134"/>
                <a:gd name="connsiteX2" fmla="*/ 1157288 w 1157288"/>
                <a:gd name="connsiteY2" fmla="*/ 148586 h 759134"/>
                <a:gd name="connsiteX3" fmla="*/ 588169 w 1157288"/>
                <a:gd name="connsiteY3" fmla="*/ 759134 h 759134"/>
                <a:gd name="connsiteX4" fmla="*/ 0 w 1157288"/>
                <a:gd name="connsiteY4" fmla="*/ 148586 h 759134"/>
                <a:gd name="connsiteX0" fmla="*/ 0 w 1157288"/>
                <a:gd name="connsiteY0" fmla="*/ 99450 h 709998"/>
                <a:gd name="connsiteX1" fmla="*/ 567787 w 1157288"/>
                <a:gd name="connsiteY1" fmla="*/ 0 h 709998"/>
                <a:gd name="connsiteX2" fmla="*/ 1157288 w 1157288"/>
                <a:gd name="connsiteY2" fmla="*/ 99450 h 709998"/>
                <a:gd name="connsiteX3" fmla="*/ 588169 w 1157288"/>
                <a:gd name="connsiteY3" fmla="*/ 709998 h 709998"/>
                <a:gd name="connsiteX4" fmla="*/ 0 w 1157288"/>
                <a:gd name="connsiteY4" fmla="*/ 99450 h 709998"/>
                <a:gd name="connsiteX0" fmla="*/ 0 w 1157288"/>
                <a:gd name="connsiteY0" fmla="*/ 13302 h 623850"/>
                <a:gd name="connsiteX1" fmla="*/ 607679 w 1157288"/>
                <a:gd name="connsiteY1" fmla="*/ 255652 h 623850"/>
                <a:gd name="connsiteX2" fmla="*/ 1157288 w 1157288"/>
                <a:gd name="connsiteY2" fmla="*/ 13302 h 623850"/>
                <a:gd name="connsiteX3" fmla="*/ 588169 w 1157288"/>
                <a:gd name="connsiteY3" fmla="*/ 623850 h 623850"/>
                <a:gd name="connsiteX4" fmla="*/ 0 w 1157288"/>
                <a:gd name="connsiteY4" fmla="*/ 13302 h 623850"/>
                <a:gd name="connsiteX0" fmla="*/ 0 w 1157288"/>
                <a:gd name="connsiteY0" fmla="*/ 19681 h 630229"/>
                <a:gd name="connsiteX1" fmla="*/ 638247 w 1157288"/>
                <a:gd name="connsiteY1" fmla="*/ 138750 h 630229"/>
                <a:gd name="connsiteX2" fmla="*/ 1157288 w 1157288"/>
                <a:gd name="connsiteY2" fmla="*/ 19681 h 630229"/>
                <a:gd name="connsiteX3" fmla="*/ 588169 w 1157288"/>
                <a:gd name="connsiteY3" fmla="*/ 630229 h 630229"/>
                <a:gd name="connsiteX4" fmla="*/ 0 w 1157288"/>
                <a:gd name="connsiteY4" fmla="*/ 19681 h 630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288" h="630229">
                  <a:moveTo>
                    <a:pt x="0" y="19681"/>
                  </a:moveTo>
                  <a:cubicBezTo>
                    <a:pt x="0" y="-62381"/>
                    <a:pt x="318671" y="138750"/>
                    <a:pt x="638247" y="138750"/>
                  </a:cubicBezTo>
                  <a:cubicBezTo>
                    <a:pt x="957823" y="138750"/>
                    <a:pt x="1157288" y="-62381"/>
                    <a:pt x="1157288" y="19681"/>
                  </a:cubicBezTo>
                  <a:cubicBezTo>
                    <a:pt x="1157288" y="101743"/>
                    <a:pt x="907745" y="630229"/>
                    <a:pt x="588169" y="630229"/>
                  </a:cubicBezTo>
                  <a:cubicBezTo>
                    <a:pt x="268593" y="630229"/>
                    <a:pt x="0" y="101743"/>
                    <a:pt x="0" y="1968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pptxc69_手洗いする男の子イラスト</dc:title>
  <dc:subject>pptxc69_手洗いする男の子イラスト</dc:subject>
  <dc:creator>でじけろお</dc:creator>
  <cp:revision>1</cp:revision>
  <dcterms:created xsi:type="dcterms:W3CDTF">2018-05-20T00:31:01Z</dcterms:created>
  <dcterms:modified xsi:type="dcterms:W3CDTF">2020-01-17T02:16:20Z</dcterms:modified>
  <cp:version>1</cp:version>
</cp:coreProperties>
</file>