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10CD530-F423-44FA-A7E1-BAFEFFEF0251}"/>
              </a:ext>
            </a:extLst>
          </p:cNvPr>
          <p:cNvGrpSpPr/>
          <p:nvPr/>
        </p:nvGrpSpPr>
        <p:grpSpPr>
          <a:xfrm>
            <a:off x="860468" y="1224489"/>
            <a:ext cx="2627440" cy="2023672"/>
            <a:chOff x="2460513" y="3217379"/>
            <a:chExt cx="1643342" cy="1265713"/>
          </a:xfrm>
        </p:grpSpPr>
        <p:grpSp>
          <p:nvGrpSpPr>
            <p:cNvPr id="3" name="Group 263">
              <a:extLst>
                <a:ext uri="{FF2B5EF4-FFF2-40B4-BE49-F238E27FC236}">
                  <a16:creationId xmlns:a16="http://schemas.microsoft.com/office/drawing/2014/main" id="{09074398-30B0-4422-8EC3-C75F3C7F8AA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484605" y="3347933"/>
              <a:ext cx="1619250" cy="1017588"/>
              <a:chOff x="455" y="2302"/>
              <a:chExt cx="1417" cy="890"/>
            </a:xfrm>
            <a:solidFill>
              <a:srgbClr val="C00000"/>
            </a:solidFill>
          </p:grpSpPr>
          <p:grpSp>
            <p:nvGrpSpPr>
              <p:cNvPr id="40" name="Group 264">
                <a:extLst>
                  <a:ext uri="{FF2B5EF4-FFF2-40B4-BE49-F238E27FC236}">
                    <a16:creationId xmlns:a16="http://schemas.microsoft.com/office/drawing/2014/main" id="{9FCBA7BB-3937-42C5-9B14-91FF62C6C4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140" name="Group 265">
                  <a:extLst>
                    <a:ext uri="{FF2B5EF4-FFF2-40B4-BE49-F238E27FC236}">
                      <a16:creationId xmlns:a16="http://schemas.microsoft.com/office/drawing/2014/main" id="{F24DD125-4929-4841-BAC9-86C32ED6D59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56" name="Line 266">
                    <a:extLst>
                      <a:ext uri="{FF2B5EF4-FFF2-40B4-BE49-F238E27FC236}">
                        <a16:creationId xmlns:a16="http://schemas.microsoft.com/office/drawing/2014/main" id="{0642712D-054C-460C-93C5-81B9F2EEF2A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" name="Line 267">
                    <a:extLst>
                      <a:ext uri="{FF2B5EF4-FFF2-40B4-BE49-F238E27FC236}">
                        <a16:creationId xmlns:a16="http://schemas.microsoft.com/office/drawing/2014/main" id="{D6856B3D-C63F-444A-AF69-0BA80A4B9EA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1" name="Group 268">
                  <a:extLst>
                    <a:ext uri="{FF2B5EF4-FFF2-40B4-BE49-F238E27FC236}">
                      <a16:creationId xmlns:a16="http://schemas.microsoft.com/office/drawing/2014/main" id="{29852FC1-8255-4CC6-937A-99954FAB03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54" name="Line 269">
                    <a:extLst>
                      <a:ext uri="{FF2B5EF4-FFF2-40B4-BE49-F238E27FC236}">
                        <a16:creationId xmlns:a16="http://schemas.microsoft.com/office/drawing/2014/main" id="{841C4646-9984-4AA2-88EE-C70F4533C75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" name="Line 270">
                    <a:extLst>
                      <a:ext uri="{FF2B5EF4-FFF2-40B4-BE49-F238E27FC236}">
                        <a16:creationId xmlns:a16="http://schemas.microsoft.com/office/drawing/2014/main" id="{BEE3641E-F970-40D9-A9A5-956BA9B162B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2" name="Group 271">
                  <a:extLst>
                    <a:ext uri="{FF2B5EF4-FFF2-40B4-BE49-F238E27FC236}">
                      <a16:creationId xmlns:a16="http://schemas.microsoft.com/office/drawing/2014/main" id="{9DA4F768-95A9-4A01-A049-9DCC72FA3CB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52" name="Line 272">
                    <a:extLst>
                      <a:ext uri="{FF2B5EF4-FFF2-40B4-BE49-F238E27FC236}">
                        <a16:creationId xmlns:a16="http://schemas.microsoft.com/office/drawing/2014/main" id="{8E9D9059-E82F-4D91-BC6F-36ADEF8CB08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" name="Line 273">
                    <a:extLst>
                      <a:ext uri="{FF2B5EF4-FFF2-40B4-BE49-F238E27FC236}">
                        <a16:creationId xmlns:a16="http://schemas.microsoft.com/office/drawing/2014/main" id="{7E5E0C00-4A63-49CD-B7B1-D830640A5E1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" name="Group 274">
                  <a:extLst>
                    <a:ext uri="{FF2B5EF4-FFF2-40B4-BE49-F238E27FC236}">
                      <a16:creationId xmlns:a16="http://schemas.microsoft.com/office/drawing/2014/main" id="{5167DD5D-29F4-4408-B297-BAD58AD8319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50" name="Line 275">
                    <a:extLst>
                      <a:ext uri="{FF2B5EF4-FFF2-40B4-BE49-F238E27FC236}">
                        <a16:creationId xmlns:a16="http://schemas.microsoft.com/office/drawing/2014/main" id="{B16D75F5-125A-44EA-B8A2-76F856E0D4A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" name="Line 276">
                    <a:extLst>
                      <a:ext uri="{FF2B5EF4-FFF2-40B4-BE49-F238E27FC236}">
                        <a16:creationId xmlns:a16="http://schemas.microsoft.com/office/drawing/2014/main" id="{262B8BAD-D44B-4ACF-8E8F-ACC1ADDF937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4" name="Group 277">
                  <a:extLst>
                    <a:ext uri="{FF2B5EF4-FFF2-40B4-BE49-F238E27FC236}">
                      <a16:creationId xmlns:a16="http://schemas.microsoft.com/office/drawing/2014/main" id="{03DD9776-2AA8-4FEB-94E8-8B8BA6AC12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48" name="Line 278">
                    <a:extLst>
                      <a:ext uri="{FF2B5EF4-FFF2-40B4-BE49-F238E27FC236}">
                        <a16:creationId xmlns:a16="http://schemas.microsoft.com/office/drawing/2014/main" id="{9785FCA0-0D38-427E-ACE2-25E12751EC2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" name="Line 279">
                    <a:extLst>
                      <a:ext uri="{FF2B5EF4-FFF2-40B4-BE49-F238E27FC236}">
                        <a16:creationId xmlns:a16="http://schemas.microsoft.com/office/drawing/2014/main" id="{0441F25C-3D9D-4F86-8A60-33798A179D6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5" name="Group 280">
                  <a:extLst>
                    <a:ext uri="{FF2B5EF4-FFF2-40B4-BE49-F238E27FC236}">
                      <a16:creationId xmlns:a16="http://schemas.microsoft.com/office/drawing/2014/main" id="{EA3278DA-F0AC-4713-9269-CD4BD81CA3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46" name="Line 281">
                    <a:extLst>
                      <a:ext uri="{FF2B5EF4-FFF2-40B4-BE49-F238E27FC236}">
                        <a16:creationId xmlns:a16="http://schemas.microsoft.com/office/drawing/2014/main" id="{85FE631D-0701-411C-BDD0-C1633BF9BF0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" name="Line 282">
                    <a:extLst>
                      <a:ext uri="{FF2B5EF4-FFF2-40B4-BE49-F238E27FC236}">
                        <a16:creationId xmlns:a16="http://schemas.microsoft.com/office/drawing/2014/main" id="{8201B88D-B471-4C2E-9F63-E28E1466733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1" name="Group 283">
                <a:extLst>
                  <a:ext uri="{FF2B5EF4-FFF2-40B4-BE49-F238E27FC236}">
                    <a16:creationId xmlns:a16="http://schemas.microsoft.com/office/drawing/2014/main" id="{44BA24A3-DFE9-40B2-AF65-BBE25BB4DE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122" name="Group 284">
                  <a:extLst>
                    <a:ext uri="{FF2B5EF4-FFF2-40B4-BE49-F238E27FC236}">
                      <a16:creationId xmlns:a16="http://schemas.microsoft.com/office/drawing/2014/main" id="{675DF702-A38E-4688-A3BE-12D21914067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8" name="Line 285">
                    <a:extLst>
                      <a:ext uri="{FF2B5EF4-FFF2-40B4-BE49-F238E27FC236}">
                        <a16:creationId xmlns:a16="http://schemas.microsoft.com/office/drawing/2014/main" id="{D1EF3C45-8DDD-488E-A692-2A78B924F29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9" name="Line 286">
                    <a:extLst>
                      <a:ext uri="{FF2B5EF4-FFF2-40B4-BE49-F238E27FC236}">
                        <a16:creationId xmlns:a16="http://schemas.microsoft.com/office/drawing/2014/main" id="{4A58AAF6-6658-40CD-BD40-51CA3FEEAC0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3" name="Group 287">
                  <a:extLst>
                    <a:ext uri="{FF2B5EF4-FFF2-40B4-BE49-F238E27FC236}">
                      <a16:creationId xmlns:a16="http://schemas.microsoft.com/office/drawing/2014/main" id="{6482C727-AE41-4D36-A406-DB1A527AA7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6" name="Line 288">
                    <a:extLst>
                      <a:ext uri="{FF2B5EF4-FFF2-40B4-BE49-F238E27FC236}">
                        <a16:creationId xmlns:a16="http://schemas.microsoft.com/office/drawing/2014/main" id="{F84F1110-D412-4AA2-8804-94918E9420A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" name="Line 289">
                    <a:extLst>
                      <a:ext uri="{FF2B5EF4-FFF2-40B4-BE49-F238E27FC236}">
                        <a16:creationId xmlns:a16="http://schemas.microsoft.com/office/drawing/2014/main" id="{9C3EE193-6C2D-4F3A-A22B-AE35D757B1E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4" name="Group 290">
                  <a:extLst>
                    <a:ext uri="{FF2B5EF4-FFF2-40B4-BE49-F238E27FC236}">
                      <a16:creationId xmlns:a16="http://schemas.microsoft.com/office/drawing/2014/main" id="{C835D0C1-535D-4559-A44B-A9B9209044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4" name="Line 291">
                    <a:extLst>
                      <a:ext uri="{FF2B5EF4-FFF2-40B4-BE49-F238E27FC236}">
                        <a16:creationId xmlns:a16="http://schemas.microsoft.com/office/drawing/2014/main" id="{0B2B3114-D632-47DF-870A-7566C90F201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" name="Line 292">
                    <a:extLst>
                      <a:ext uri="{FF2B5EF4-FFF2-40B4-BE49-F238E27FC236}">
                        <a16:creationId xmlns:a16="http://schemas.microsoft.com/office/drawing/2014/main" id="{43F4332C-A4F7-43EB-A015-4516ED3486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5" name="Group 293">
                  <a:extLst>
                    <a:ext uri="{FF2B5EF4-FFF2-40B4-BE49-F238E27FC236}">
                      <a16:creationId xmlns:a16="http://schemas.microsoft.com/office/drawing/2014/main" id="{C176AEA1-9C67-468E-AB8A-87BE534900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2" name="Line 294">
                    <a:extLst>
                      <a:ext uri="{FF2B5EF4-FFF2-40B4-BE49-F238E27FC236}">
                        <a16:creationId xmlns:a16="http://schemas.microsoft.com/office/drawing/2014/main" id="{FB73CDAD-03DB-4808-9C2F-BF27818DC7F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" name="Line 295">
                    <a:extLst>
                      <a:ext uri="{FF2B5EF4-FFF2-40B4-BE49-F238E27FC236}">
                        <a16:creationId xmlns:a16="http://schemas.microsoft.com/office/drawing/2014/main" id="{28F62A4E-BE7C-414D-B448-49872909EF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6" name="Group 296">
                  <a:extLst>
                    <a:ext uri="{FF2B5EF4-FFF2-40B4-BE49-F238E27FC236}">
                      <a16:creationId xmlns:a16="http://schemas.microsoft.com/office/drawing/2014/main" id="{B46FA7FF-C619-47BE-8937-149F0F9EB2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0" name="Line 297">
                    <a:extLst>
                      <a:ext uri="{FF2B5EF4-FFF2-40B4-BE49-F238E27FC236}">
                        <a16:creationId xmlns:a16="http://schemas.microsoft.com/office/drawing/2014/main" id="{DDB12663-25B5-48CA-8600-8E658517E6F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1" name="Line 298">
                    <a:extLst>
                      <a:ext uri="{FF2B5EF4-FFF2-40B4-BE49-F238E27FC236}">
                        <a16:creationId xmlns:a16="http://schemas.microsoft.com/office/drawing/2014/main" id="{5C97234F-1277-4E22-9E79-A6C745D5E07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7" name="Group 299">
                  <a:extLst>
                    <a:ext uri="{FF2B5EF4-FFF2-40B4-BE49-F238E27FC236}">
                      <a16:creationId xmlns:a16="http://schemas.microsoft.com/office/drawing/2014/main" id="{3B30FCF3-9FF6-44DB-AF7D-4C8BBAD2F4E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8" name="Line 300">
                    <a:extLst>
                      <a:ext uri="{FF2B5EF4-FFF2-40B4-BE49-F238E27FC236}">
                        <a16:creationId xmlns:a16="http://schemas.microsoft.com/office/drawing/2014/main" id="{335DA347-639E-4C99-90BD-2AC305B41AA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" name="Line 301">
                    <a:extLst>
                      <a:ext uri="{FF2B5EF4-FFF2-40B4-BE49-F238E27FC236}">
                        <a16:creationId xmlns:a16="http://schemas.microsoft.com/office/drawing/2014/main" id="{2A78B512-E107-4E7F-A4B7-3D6E41D1457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2" name="Freeform 302">
                <a:extLst>
                  <a:ext uri="{FF2B5EF4-FFF2-40B4-BE49-F238E27FC236}">
                    <a16:creationId xmlns:a16="http://schemas.microsoft.com/office/drawing/2014/main" id="{5CD9F163-F714-477F-A1BC-C12B43BE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AutoShape 303">
                <a:extLst>
                  <a:ext uri="{FF2B5EF4-FFF2-40B4-BE49-F238E27FC236}">
                    <a16:creationId xmlns:a16="http://schemas.microsoft.com/office/drawing/2014/main" id="{04B4B816-82D3-40BD-9F29-46E2A9FB5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304">
                <a:extLst>
                  <a:ext uri="{FF2B5EF4-FFF2-40B4-BE49-F238E27FC236}">
                    <a16:creationId xmlns:a16="http://schemas.microsoft.com/office/drawing/2014/main" id="{F306BD36-9AA3-4A88-AC90-4FB7BD971D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" name="Group 305">
                <a:extLst>
                  <a:ext uri="{FF2B5EF4-FFF2-40B4-BE49-F238E27FC236}">
                    <a16:creationId xmlns:a16="http://schemas.microsoft.com/office/drawing/2014/main" id="{31E3E357-99DD-40CF-A74F-69A5D20677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104" name="Group 306">
                  <a:extLst>
                    <a:ext uri="{FF2B5EF4-FFF2-40B4-BE49-F238E27FC236}">
                      <a16:creationId xmlns:a16="http://schemas.microsoft.com/office/drawing/2014/main" id="{4DD035C4-471E-49F8-9D85-CF7C3BA2C53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0" name="Line 307">
                    <a:extLst>
                      <a:ext uri="{FF2B5EF4-FFF2-40B4-BE49-F238E27FC236}">
                        <a16:creationId xmlns:a16="http://schemas.microsoft.com/office/drawing/2014/main" id="{975E678F-9DE6-493E-AF17-61D280A2C5E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Line 308">
                    <a:extLst>
                      <a:ext uri="{FF2B5EF4-FFF2-40B4-BE49-F238E27FC236}">
                        <a16:creationId xmlns:a16="http://schemas.microsoft.com/office/drawing/2014/main" id="{465F074F-5E0A-487A-80CA-BFB6335D92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5" name="Group 309">
                  <a:extLst>
                    <a:ext uri="{FF2B5EF4-FFF2-40B4-BE49-F238E27FC236}">
                      <a16:creationId xmlns:a16="http://schemas.microsoft.com/office/drawing/2014/main" id="{269BFA1D-6565-48B2-A1A7-24D54D1E8A8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8" name="Line 310">
                    <a:extLst>
                      <a:ext uri="{FF2B5EF4-FFF2-40B4-BE49-F238E27FC236}">
                        <a16:creationId xmlns:a16="http://schemas.microsoft.com/office/drawing/2014/main" id="{CD6DFEFE-243E-4505-B541-A8E0596835E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Line 311">
                    <a:extLst>
                      <a:ext uri="{FF2B5EF4-FFF2-40B4-BE49-F238E27FC236}">
                        <a16:creationId xmlns:a16="http://schemas.microsoft.com/office/drawing/2014/main" id="{5488BDC7-55E8-4490-8F31-297D6C39F6E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6" name="Group 312">
                  <a:extLst>
                    <a:ext uri="{FF2B5EF4-FFF2-40B4-BE49-F238E27FC236}">
                      <a16:creationId xmlns:a16="http://schemas.microsoft.com/office/drawing/2014/main" id="{7874B50A-BAE8-4245-8DC2-0434BB10E8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6" name="Line 313">
                    <a:extLst>
                      <a:ext uri="{FF2B5EF4-FFF2-40B4-BE49-F238E27FC236}">
                        <a16:creationId xmlns:a16="http://schemas.microsoft.com/office/drawing/2014/main" id="{553C5B75-AF1E-40D5-9729-16CF61C6BF8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Line 314">
                    <a:extLst>
                      <a:ext uri="{FF2B5EF4-FFF2-40B4-BE49-F238E27FC236}">
                        <a16:creationId xmlns:a16="http://schemas.microsoft.com/office/drawing/2014/main" id="{2060502D-6311-49EA-B830-2F675353B66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7" name="Group 315">
                  <a:extLst>
                    <a:ext uri="{FF2B5EF4-FFF2-40B4-BE49-F238E27FC236}">
                      <a16:creationId xmlns:a16="http://schemas.microsoft.com/office/drawing/2014/main" id="{FDAA4150-18DF-4632-AB53-1058C1767D3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4" name="Line 316">
                    <a:extLst>
                      <a:ext uri="{FF2B5EF4-FFF2-40B4-BE49-F238E27FC236}">
                        <a16:creationId xmlns:a16="http://schemas.microsoft.com/office/drawing/2014/main" id="{B0B64558-5E60-4FBD-AB47-AA40B9ED16E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Line 317">
                    <a:extLst>
                      <a:ext uri="{FF2B5EF4-FFF2-40B4-BE49-F238E27FC236}">
                        <a16:creationId xmlns:a16="http://schemas.microsoft.com/office/drawing/2014/main" id="{D977A4E8-9146-4B08-AD7C-920A5898872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8" name="Group 318">
                  <a:extLst>
                    <a:ext uri="{FF2B5EF4-FFF2-40B4-BE49-F238E27FC236}">
                      <a16:creationId xmlns:a16="http://schemas.microsoft.com/office/drawing/2014/main" id="{FEDAB078-796E-4884-BF84-62BEAD44E2B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2" name="Line 319">
                    <a:extLst>
                      <a:ext uri="{FF2B5EF4-FFF2-40B4-BE49-F238E27FC236}">
                        <a16:creationId xmlns:a16="http://schemas.microsoft.com/office/drawing/2014/main" id="{B8D3B1E9-6C01-4022-B2A6-1B75F766E7A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Line 320">
                    <a:extLst>
                      <a:ext uri="{FF2B5EF4-FFF2-40B4-BE49-F238E27FC236}">
                        <a16:creationId xmlns:a16="http://schemas.microsoft.com/office/drawing/2014/main" id="{ED491B94-F6BB-4DA7-967F-124A8AFC3A8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9" name="Group 321">
                  <a:extLst>
                    <a:ext uri="{FF2B5EF4-FFF2-40B4-BE49-F238E27FC236}">
                      <a16:creationId xmlns:a16="http://schemas.microsoft.com/office/drawing/2014/main" id="{B86FF7ED-966C-4AE1-827F-26D57CD200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0" name="Line 322">
                    <a:extLst>
                      <a:ext uri="{FF2B5EF4-FFF2-40B4-BE49-F238E27FC236}">
                        <a16:creationId xmlns:a16="http://schemas.microsoft.com/office/drawing/2014/main" id="{AF6FBA7C-6187-4493-9D45-2449605F7E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" name="Line 323">
                    <a:extLst>
                      <a:ext uri="{FF2B5EF4-FFF2-40B4-BE49-F238E27FC236}">
                        <a16:creationId xmlns:a16="http://schemas.microsoft.com/office/drawing/2014/main" id="{5C4D14C6-23E6-4818-9D34-D5AD93AC1D7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6" name="Oval 324">
                <a:extLst>
                  <a:ext uri="{FF2B5EF4-FFF2-40B4-BE49-F238E27FC236}">
                    <a16:creationId xmlns:a16="http://schemas.microsoft.com/office/drawing/2014/main" id="{E9C03EF5-5B42-4AEE-8B23-C70DC4CA6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Oval 325">
                <a:extLst>
                  <a:ext uri="{FF2B5EF4-FFF2-40B4-BE49-F238E27FC236}">
                    <a16:creationId xmlns:a16="http://schemas.microsoft.com/office/drawing/2014/main" id="{4DAB56A5-6FA8-4A6C-B78D-41C1E0493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" name="Group 326">
                <a:extLst>
                  <a:ext uri="{FF2B5EF4-FFF2-40B4-BE49-F238E27FC236}">
                    <a16:creationId xmlns:a16="http://schemas.microsoft.com/office/drawing/2014/main" id="{1D1E4A6A-E2B1-4329-AAEA-9153A9DA14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  <a:grpFill/>
            </p:grpSpPr>
            <p:grpSp>
              <p:nvGrpSpPr>
                <p:cNvPr id="86" name="Group 327">
                  <a:extLst>
                    <a:ext uri="{FF2B5EF4-FFF2-40B4-BE49-F238E27FC236}">
                      <a16:creationId xmlns:a16="http://schemas.microsoft.com/office/drawing/2014/main" id="{B742471B-2AAC-47CC-A475-9AE4EFEEB9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2" name="Line 328">
                    <a:extLst>
                      <a:ext uri="{FF2B5EF4-FFF2-40B4-BE49-F238E27FC236}">
                        <a16:creationId xmlns:a16="http://schemas.microsoft.com/office/drawing/2014/main" id="{08581698-EE47-46CF-9A69-655D05BC170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Line 329">
                    <a:extLst>
                      <a:ext uri="{FF2B5EF4-FFF2-40B4-BE49-F238E27FC236}">
                        <a16:creationId xmlns:a16="http://schemas.microsoft.com/office/drawing/2014/main" id="{20F89109-3ACC-4957-987A-476404B14E9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" name="Group 330">
                  <a:extLst>
                    <a:ext uri="{FF2B5EF4-FFF2-40B4-BE49-F238E27FC236}">
                      <a16:creationId xmlns:a16="http://schemas.microsoft.com/office/drawing/2014/main" id="{2A26A56E-BA9A-43B5-BACB-3CEE61B1F9E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0" name="Line 331">
                    <a:extLst>
                      <a:ext uri="{FF2B5EF4-FFF2-40B4-BE49-F238E27FC236}">
                        <a16:creationId xmlns:a16="http://schemas.microsoft.com/office/drawing/2014/main" id="{6D862787-13C3-4E62-948D-12383043B0E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Line 332">
                    <a:extLst>
                      <a:ext uri="{FF2B5EF4-FFF2-40B4-BE49-F238E27FC236}">
                        <a16:creationId xmlns:a16="http://schemas.microsoft.com/office/drawing/2014/main" id="{4EA70341-C49F-4ABC-BFBA-433FC15919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" name="Group 333">
                  <a:extLst>
                    <a:ext uri="{FF2B5EF4-FFF2-40B4-BE49-F238E27FC236}">
                      <a16:creationId xmlns:a16="http://schemas.microsoft.com/office/drawing/2014/main" id="{6FD95130-B91C-4261-A1C4-CDB34D600A5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8" name="Line 334">
                    <a:extLst>
                      <a:ext uri="{FF2B5EF4-FFF2-40B4-BE49-F238E27FC236}">
                        <a16:creationId xmlns:a16="http://schemas.microsoft.com/office/drawing/2014/main" id="{BF318945-DE2E-4E92-8F7E-BCFD6E72F44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Line 335">
                    <a:extLst>
                      <a:ext uri="{FF2B5EF4-FFF2-40B4-BE49-F238E27FC236}">
                        <a16:creationId xmlns:a16="http://schemas.microsoft.com/office/drawing/2014/main" id="{B3F93FBD-9389-4D72-84D0-3C0A2A799B7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" name="Group 336">
                  <a:extLst>
                    <a:ext uri="{FF2B5EF4-FFF2-40B4-BE49-F238E27FC236}">
                      <a16:creationId xmlns:a16="http://schemas.microsoft.com/office/drawing/2014/main" id="{A77D0F3D-5A1A-4EAC-ACFF-73B7D51390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6" name="Line 337">
                    <a:extLst>
                      <a:ext uri="{FF2B5EF4-FFF2-40B4-BE49-F238E27FC236}">
                        <a16:creationId xmlns:a16="http://schemas.microsoft.com/office/drawing/2014/main" id="{52DA6B05-42D9-4BBF-B60C-C9C43218847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Line 338">
                    <a:extLst>
                      <a:ext uri="{FF2B5EF4-FFF2-40B4-BE49-F238E27FC236}">
                        <a16:creationId xmlns:a16="http://schemas.microsoft.com/office/drawing/2014/main" id="{025BE320-7BFC-4676-A73E-C28F62EA45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" name="Group 339">
                  <a:extLst>
                    <a:ext uri="{FF2B5EF4-FFF2-40B4-BE49-F238E27FC236}">
                      <a16:creationId xmlns:a16="http://schemas.microsoft.com/office/drawing/2014/main" id="{720D69AA-6FE2-4EB5-B7DE-BA2DEC6BCF4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4" name="Line 340">
                    <a:extLst>
                      <a:ext uri="{FF2B5EF4-FFF2-40B4-BE49-F238E27FC236}">
                        <a16:creationId xmlns:a16="http://schemas.microsoft.com/office/drawing/2014/main" id="{C700DDA3-2837-4EA8-9F00-85970213EF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Line 341">
                    <a:extLst>
                      <a:ext uri="{FF2B5EF4-FFF2-40B4-BE49-F238E27FC236}">
                        <a16:creationId xmlns:a16="http://schemas.microsoft.com/office/drawing/2014/main" id="{85679840-ACBF-43AC-96DD-6DC1C408F17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" name="Group 342">
                  <a:extLst>
                    <a:ext uri="{FF2B5EF4-FFF2-40B4-BE49-F238E27FC236}">
                      <a16:creationId xmlns:a16="http://schemas.microsoft.com/office/drawing/2014/main" id="{FDD8D039-9BB1-421C-8140-9097E8BE15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2" name="Line 343">
                    <a:extLst>
                      <a:ext uri="{FF2B5EF4-FFF2-40B4-BE49-F238E27FC236}">
                        <a16:creationId xmlns:a16="http://schemas.microsoft.com/office/drawing/2014/main" id="{E5E7A16B-A1EA-4606-8396-C2FEB0E67CB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" name="Line 344">
                    <a:extLst>
                      <a:ext uri="{FF2B5EF4-FFF2-40B4-BE49-F238E27FC236}">
                        <a16:creationId xmlns:a16="http://schemas.microsoft.com/office/drawing/2014/main" id="{C7E3DB6D-08B1-4916-BEA2-3973DE2BD8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9" name="AutoShape 345">
                <a:extLst>
                  <a:ext uri="{FF2B5EF4-FFF2-40B4-BE49-F238E27FC236}">
                    <a16:creationId xmlns:a16="http://schemas.microsoft.com/office/drawing/2014/main" id="{D392F667-04C8-477C-B8C9-D084CF57DD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AutoShape 346">
                <a:extLst>
                  <a:ext uri="{FF2B5EF4-FFF2-40B4-BE49-F238E27FC236}">
                    <a16:creationId xmlns:a16="http://schemas.microsoft.com/office/drawing/2014/main" id="{B5F013DE-AED5-4BF1-A8D2-26C5345FD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AutoShape 347">
                <a:extLst>
                  <a:ext uri="{FF2B5EF4-FFF2-40B4-BE49-F238E27FC236}">
                    <a16:creationId xmlns:a16="http://schemas.microsoft.com/office/drawing/2014/main" id="{5D411A06-56AB-4835-9675-1B4E036A2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348">
                <a:extLst>
                  <a:ext uri="{FF2B5EF4-FFF2-40B4-BE49-F238E27FC236}">
                    <a16:creationId xmlns:a16="http://schemas.microsoft.com/office/drawing/2014/main" id="{8667B04C-748F-4F24-A887-6875B641F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AutoShape 349">
                <a:extLst>
                  <a:ext uri="{FF2B5EF4-FFF2-40B4-BE49-F238E27FC236}">
                    <a16:creationId xmlns:a16="http://schemas.microsoft.com/office/drawing/2014/main" id="{703CCF5A-4ECB-4B64-9837-EBF19430C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p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AutoShape 350">
                <a:extLst>
                  <a:ext uri="{FF2B5EF4-FFF2-40B4-BE49-F238E27FC236}">
                    <a16:creationId xmlns:a16="http://schemas.microsoft.com/office/drawing/2014/main" id="{F32DF1DB-9CE3-4A03-BDD8-74A9F5A5C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p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" name="Group 351">
                <a:extLst>
                  <a:ext uri="{FF2B5EF4-FFF2-40B4-BE49-F238E27FC236}">
                    <a16:creationId xmlns:a16="http://schemas.microsoft.com/office/drawing/2014/main" id="{52FAC5B0-3924-4939-AB57-D1F35B3CCE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  <a:grpFill/>
            </p:grpSpPr>
            <p:sp>
              <p:nvSpPr>
                <p:cNvPr id="81" name="AutoShape 352">
                  <a:extLst>
                    <a:ext uri="{FF2B5EF4-FFF2-40B4-BE49-F238E27FC236}">
                      <a16:creationId xmlns:a16="http://schemas.microsoft.com/office/drawing/2014/main" id="{B3D2C2BE-3EAE-4E45-957F-5DECC5390E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353">
                  <a:extLst>
                    <a:ext uri="{FF2B5EF4-FFF2-40B4-BE49-F238E27FC236}">
                      <a16:creationId xmlns:a16="http://schemas.microsoft.com/office/drawing/2014/main" id="{D43B5C60-1CD8-48C3-A78B-73729867B8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354">
                  <a:extLst>
                    <a:ext uri="{FF2B5EF4-FFF2-40B4-BE49-F238E27FC236}">
                      <a16:creationId xmlns:a16="http://schemas.microsoft.com/office/drawing/2014/main" id="{27E4ED8A-204F-42BD-AA0A-A60AFF48B1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355">
                  <a:extLst>
                    <a:ext uri="{FF2B5EF4-FFF2-40B4-BE49-F238E27FC236}">
                      <a16:creationId xmlns:a16="http://schemas.microsoft.com/office/drawing/2014/main" id="{88F8DD3C-E31D-4778-9BD6-6EAE7BDB6B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356">
                  <a:extLst>
                    <a:ext uri="{FF2B5EF4-FFF2-40B4-BE49-F238E27FC236}">
                      <a16:creationId xmlns:a16="http://schemas.microsoft.com/office/drawing/2014/main" id="{2D494681-C55F-4BE9-AF44-A96C7655AF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" name="Oval 357">
                <a:extLst>
                  <a:ext uri="{FF2B5EF4-FFF2-40B4-BE49-F238E27FC236}">
                    <a16:creationId xmlns:a16="http://schemas.microsoft.com/office/drawing/2014/main" id="{5EB6799A-2242-492B-B117-AB5CF6C219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358">
                <a:extLst>
                  <a:ext uri="{FF2B5EF4-FFF2-40B4-BE49-F238E27FC236}">
                    <a16:creationId xmlns:a16="http://schemas.microsoft.com/office/drawing/2014/main" id="{A3C8F956-5AF9-43EB-ACA0-2C8CEDC02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359">
                <a:extLst>
                  <a:ext uri="{FF2B5EF4-FFF2-40B4-BE49-F238E27FC236}">
                    <a16:creationId xmlns:a16="http://schemas.microsoft.com/office/drawing/2014/main" id="{EF4B1F9C-7CEE-4FA1-9EFF-C577583167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360">
                <a:extLst>
                  <a:ext uri="{FF2B5EF4-FFF2-40B4-BE49-F238E27FC236}">
                    <a16:creationId xmlns:a16="http://schemas.microsoft.com/office/drawing/2014/main" id="{91DAEF47-98C2-4887-AB4F-6506620E1A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61">
                <a:extLst>
                  <a:ext uri="{FF2B5EF4-FFF2-40B4-BE49-F238E27FC236}">
                    <a16:creationId xmlns:a16="http://schemas.microsoft.com/office/drawing/2014/main" id="{35E4D43B-F00E-43F5-98A1-CAC6C6AC8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Freeform 362">
                <a:extLst>
                  <a:ext uri="{FF2B5EF4-FFF2-40B4-BE49-F238E27FC236}">
                    <a16:creationId xmlns:a16="http://schemas.microsoft.com/office/drawing/2014/main" id="{81066B7E-717F-4865-8F56-26BEDEC8A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Freeform 363">
                <a:extLst>
                  <a:ext uri="{FF2B5EF4-FFF2-40B4-BE49-F238E27FC236}">
                    <a16:creationId xmlns:a16="http://schemas.microsoft.com/office/drawing/2014/main" id="{7CE25612-D136-4847-B86E-4763A87E42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3" name="Group 364">
                <a:extLst>
                  <a:ext uri="{FF2B5EF4-FFF2-40B4-BE49-F238E27FC236}">
                    <a16:creationId xmlns:a16="http://schemas.microsoft.com/office/drawing/2014/main" id="{DD29B67C-E8BA-4DD1-8995-51F8B5FE57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  <a:grpFill/>
            </p:grpSpPr>
            <p:sp>
              <p:nvSpPr>
                <p:cNvPr id="79" name="AutoShape 365">
                  <a:extLst>
                    <a:ext uri="{FF2B5EF4-FFF2-40B4-BE49-F238E27FC236}">
                      <a16:creationId xmlns:a16="http://schemas.microsoft.com/office/drawing/2014/main" id="{18DC9D10-BFAA-45FD-96F8-284B56768F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pFill/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AutoShape 366">
                  <a:extLst>
                    <a:ext uri="{FF2B5EF4-FFF2-40B4-BE49-F238E27FC236}">
                      <a16:creationId xmlns:a16="http://schemas.microsoft.com/office/drawing/2014/main" id="{CB9755DC-4CB3-49C1-89D3-6E64828D5C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pFill/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4" name="AutoShape 367">
                <a:extLst>
                  <a:ext uri="{FF2B5EF4-FFF2-40B4-BE49-F238E27FC236}">
                    <a16:creationId xmlns:a16="http://schemas.microsoft.com/office/drawing/2014/main" id="{A67AABC3-8367-4D40-A2EE-F10D7F382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368">
                <a:extLst>
                  <a:ext uri="{FF2B5EF4-FFF2-40B4-BE49-F238E27FC236}">
                    <a16:creationId xmlns:a16="http://schemas.microsoft.com/office/drawing/2014/main" id="{AEB99C83-4A9F-472C-AAE6-49058629A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69">
                <a:extLst>
                  <a:ext uri="{FF2B5EF4-FFF2-40B4-BE49-F238E27FC236}">
                    <a16:creationId xmlns:a16="http://schemas.microsoft.com/office/drawing/2014/main" id="{F41C1104-334F-43D3-98F9-BF530B7FC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AutoShape 370">
                <a:extLst>
                  <a:ext uri="{FF2B5EF4-FFF2-40B4-BE49-F238E27FC236}">
                    <a16:creationId xmlns:a16="http://schemas.microsoft.com/office/drawing/2014/main" id="{AD85172E-067B-44C1-BEB4-1B3959D1F8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371">
                <a:extLst>
                  <a:ext uri="{FF2B5EF4-FFF2-40B4-BE49-F238E27FC236}">
                    <a16:creationId xmlns:a16="http://schemas.microsoft.com/office/drawing/2014/main" id="{5B616B30-16B3-4DA1-AA6D-FE5D11E24A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" name="AutoShape 372">
                <a:extLst>
                  <a:ext uri="{FF2B5EF4-FFF2-40B4-BE49-F238E27FC236}">
                    <a16:creationId xmlns:a16="http://schemas.microsoft.com/office/drawing/2014/main" id="{BEA15242-E207-4E23-81B6-C356D9EAD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AutoShape 373" descr="縦線 (反転)">
                <a:extLst>
                  <a:ext uri="{FF2B5EF4-FFF2-40B4-BE49-F238E27FC236}">
                    <a16:creationId xmlns:a16="http://schemas.microsoft.com/office/drawing/2014/main" id="{06F42368-05EC-47E4-BF20-6972581DCE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AutoShape 374">
                <a:extLst>
                  <a:ext uri="{FF2B5EF4-FFF2-40B4-BE49-F238E27FC236}">
                    <a16:creationId xmlns:a16="http://schemas.microsoft.com/office/drawing/2014/main" id="{AE858BAD-C587-4A2F-AF27-1CAA0AB29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Oval 375">
                <a:extLst>
                  <a:ext uri="{FF2B5EF4-FFF2-40B4-BE49-F238E27FC236}">
                    <a16:creationId xmlns:a16="http://schemas.microsoft.com/office/drawing/2014/main" id="{C35B766D-5CD8-4737-9F01-5CEF59664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376">
                <a:extLst>
                  <a:ext uri="{FF2B5EF4-FFF2-40B4-BE49-F238E27FC236}">
                    <a16:creationId xmlns:a16="http://schemas.microsoft.com/office/drawing/2014/main" id="{F8E3B418-4CB4-4E87-9E1D-38D3BC1DEF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Oval 377">
                <a:extLst>
                  <a:ext uri="{FF2B5EF4-FFF2-40B4-BE49-F238E27FC236}">
                    <a16:creationId xmlns:a16="http://schemas.microsoft.com/office/drawing/2014/main" id="{0C10B0DB-966A-41C6-8E39-786CAC5C2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378">
                <a:extLst>
                  <a:ext uri="{FF2B5EF4-FFF2-40B4-BE49-F238E27FC236}">
                    <a16:creationId xmlns:a16="http://schemas.microsoft.com/office/drawing/2014/main" id="{B857054D-4DF5-4CD0-8BD7-40B3C0570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79">
                <a:extLst>
                  <a:ext uri="{FF2B5EF4-FFF2-40B4-BE49-F238E27FC236}">
                    <a16:creationId xmlns:a16="http://schemas.microsoft.com/office/drawing/2014/main" id="{6A18E8CD-4095-4747-BB9D-CA94752685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380">
                <a:extLst>
                  <a:ext uri="{FF2B5EF4-FFF2-40B4-BE49-F238E27FC236}">
                    <a16:creationId xmlns:a16="http://schemas.microsoft.com/office/drawing/2014/main" id="{75F077DF-F7FD-4708-9FBF-BDB917D00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Oval 381">
                <a:extLst>
                  <a:ext uri="{FF2B5EF4-FFF2-40B4-BE49-F238E27FC236}">
                    <a16:creationId xmlns:a16="http://schemas.microsoft.com/office/drawing/2014/main" id="{50ADDD7A-2712-457C-A8F8-79055C40B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4E9D87E-5BC5-488B-A54D-8CD52935B3C1}"/>
                </a:ext>
              </a:extLst>
            </p:cNvPr>
            <p:cNvGrpSpPr/>
            <p:nvPr/>
          </p:nvGrpSpPr>
          <p:grpSpPr>
            <a:xfrm>
              <a:off x="2484605" y="3444915"/>
              <a:ext cx="721477" cy="884185"/>
              <a:chOff x="2484605" y="3344751"/>
              <a:chExt cx="803210" cy="984350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98459D0-469A-43BB-9C14-D4617F65167F}"/>
                  </a:ext>
                </a:extLst>
              </p:cNvPr>
              <p:cNvSpPr/>
              <p:nvPr/>
            </p:nvSpPr>
            <p:spPr bwMode="auto">
              <a:xfrm>
                <a:off x="2484605" y="3668638"/>
                <a:ext cx="803210" cy="660463"/>
              </a:xfrm>
              <a:custGeom>
                <a:avLst/>
                <a:gdLst>
                  <a:gd name="connsiteX0" fmla="*/ 803210 w 803210"/>
                  <a:gd name="connsiteY0" fmla="*/ 0 h 660463"/>
                  <a:gd name="connsiteX1" fmla="*/ 803210 w 803210"/>
                  <a:gd name="connsiteY1" fmla="*/ 660463 h 660463"/>
                  <a:gd name="connsiteX2" fmla="*/ 0 w 803210"/>
                  <a:gd name="connsiteY2" fmla="*/ 660463 h 660463"/>
                  <a:gd name="connsiteX3" fmla="*/ 0 w 803210"/>
                  <a:gd name="connsiteY3" fmla="*/ 130411 h 660463"/>
                  <a:gd name="connsiteX4" fmla="*/ 315279 w 803210"/>
                  <a:gd name="connsiteY4" fmla="*/ 245066 h 660463"/>
                  <a:gd name="connsiteX5" fmla="*/ 433615 w 803210"/>
                  <a:gd name="connsiteY5" fmla="*/ 2729 h 660463"/>
                  <a:gd name="connsiteX6" fmla="*/ 609301 w 803210"/>
                  <a:gd name="connsiteY6" fmla="*/ 135085 h 660463"/>
                  <a:gd name="connsiteX7" fmla="*/ 803210 w 803210"/>
                  <a:gd name="connsiteY7" fmla="*/ 0 h 660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3210" h="660463">
                    <a:moveTo>
                      <a:pt x="803210" y="0"/>
                    </a:moveTo>
                    <a:lnTo>
                      <a:pt x="803210" y="660463"/>
                    </a:lnTo>
                    <a:lnTo>
                      <a:pt x="0" y="660463"/>
                    </a:lnTo>
                    <a:lnTo>
                      <a:pt x="0" y="130411"/>
                    </a:lnTo>
                    <a:lnTo>
                      <a:pt x="315279" y="245066"/>
                    </a:lnTo>
                    <a:lnTo>
                      <a:pt x="433615" y="2729"/>
                    </a:lnTo>
                    <a:lnTo>
                      <a:pt x="609301" y="135085"/>
                    </a:lnTo>
                    <a:lnTo>
                      <a:pt x="80321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7D5A505-2148-4199-B86A-E81E306C90FE}"/>
                  </a:ext>
                </a:extLst>
              </p:cNvPr>
              <p:cNvSpPr/>
              <p:nvPr/>
            </p:nvSpPr>
            <p:spPr bwMode="auto">
              <a:xfrm>
                <a:off x="2484605" y="3344751"/>
                <a:ext cx="803210" cy="568952"/>
              </a:xfrm>
              <a:custGeom>
                <a:avLst/>
                <a:gdLst>
                  <a:gd name="connsiteX0" fmla="*/ 0 w 803210"/>
                  <a:gd name="connsiteY0" fmla="*/ 0 h 568952"/>
                  <a:gd name="connsiteX1" fmla="*/ 803210 w 803210"/>
                  <a:gd name="connsiteY1" fmla="*/ 0 h 568952"/>
                  <a:gd name="connsiteX2" fmla="*/ 803210 w 803210"/>
                  <a:gd name="connsiteY2" fmla="*/ 323886 h 568952"/>
                  <a:gd name="connsiteX3" fmla="*/ 609301 w 803210"/>
                  <a:gd name="connsiteY3" fmla="*/ 458971 h 568952"/>
                  <a:gd name="connsiteX4" fmla="*/ 433615 w 803210"/>
                  <a:gd name="connsiteY4" fmla="*/ 326615 h 568952"/>
                  <a:gd name="connsiteX5" fmla="*/ 315279 w 803210"/>
                  <a:gd name="connsiteY5" fmla="*/ 568952 h 568952"/>
                  <a:gd name="connsiteX6" fmla="*/ 0 w 803210"/>
                  <a:gd name="connsiteY6" fmla="*/ 454297 h 568952"/>
                  <a:gd name="connsiteX7" fmla="*/ 0 w 803210"/>
                  <a:gd name="connsiteY7" fmla="*/ 0 h 568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3210" h="568952">
                    <a:moveTo>
                      <a:pt x="0" y="0"/>
                    </a:moveTo>
                    <a:lnTo>
                      <a:pt x="803210" y="0"/>
                    </a:lnTo>
                    <a:lnTo>
                      <a:pt x="803210" y="323886"/>
                    </a:lnTo>
                    <a:lnTo>
                      <a:pt x="609301" y="458971"/>
                    </a:lnTo>
                    <a:lnTo>
                      <a:pt x="433615" y="326615"/>
                    </a:lnTo>
                    <a:lnTo>
                      <a:pt x="315279" y="568952"/>
                    </a:lnTo>
                    <a:lnTo>
                      <a:pt x="0" y="454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4E0B211-C7A9-4C16-BCA3-DD23AE1E5E88}"/>
                </a:ext>
              </a:extLst>
            </p:cNvPr>
            <p:cNvGrpSpPr/>
            <p:nvPr/>
          </p:nvGrpSpPr>
          <p:grpSpPr>
            <a:xfrm rot="17100000">
              <a:off x="1872661" y="3805231"/>
              <a:ext cx="1265713" cy="90010"/>
              <a:chOff x="1595054" y="4869160"/>
              <a:chExt cx="1406602" cy="135015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44E797DC-00F9-4CB9-A0D5-9DEFCB48CF03}"/>
                  </a:ext>
                </a:extLst>
              </p:cNvPr>
              <p:cNvGrpSpPr/>
              <p:nvPr/>
            </p:nvGrpSpPr>
            <p:grpSpPr>
              <a:xfrm>
                <a:off x="1595054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B66FB738-2C1A-4BE5-9012-804F6F4375B9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B27E7CAF-E2AC-4A73-A5FD-FADE5DF18F8A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62473F32-2552-41E6-8955-4D70781CE660}"/>
                  </a:ext>
                </a:extLst>
              </p:cNvPr>
              <p:cNvGrpSpPr/>
              <p:nvPr/>
            </p:nvGrpSpPr>
            <p:grpSpPr>
              <a:xfrm>
                <a:off x="2914266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4C1E51A3-0566-4863-81BA-C0DE230F41BA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421B7F76-1C06-4CB6-BB2B-FF8814650BBE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111511B5-A975-4E8B-8524-1A260D1EBA52}"/>
                  </a:ext>
                </a:extLst>
              </p:cNvPr>
              <p:cNvSpPr/>
              <p:nvPr/>
            </p:nvSpPr>
            <p:spPr bwMode="auto">
              <a:xfrm>
                <a:off x="1622630" y="4869160"/>
                <a:ext cx="1351216" cy="13501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B65C5E63-38F9-4951-901A-BDE94BBA2A39}"/>
                  </a:ext>
                </a:extLst>
              </p:cNvPr>
              <p:cNvSpPr/>
              <p:nvPr/>
            </p:nvSpPr>
            <p:spPr bwMode="auto">
              <a:xfrm>
                <a:off x="1670255" y="4869160"/>
                <a:ext cx="1253649" cy="135015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F54551A-020F-4026-89BF-2C5AE84F8B85}"/>
                </a:ext>
              </a:extLst>
            </p:cNvPr>
            <p:cNvGrpSpPr/>
            <p:nvPr/>
          </p:nvGrpSpPr>
          <p:grpSpPr>
            <a:xfrm rot="16200000">
              <a:off x="2020301" y="3805231"/>
              <a:ext cx="1265713" cy="90010"/>
              <a:chOff x="1595054" y="4869160"/>
              <a:chExt cx="1406602" cy="135015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17222406-9CE6-4E9C-B612-D57129CEDB5E}"/>
                  </a:ext>
                </a:extLst>
              </p:cNvPr>
              <p:cNvGrpSpPr/>
              <p:nvPr/>
            </p:nvGrpSpPr>
            <p:grpSpPr>
              <a:xfrm>
                <a:off x="1595054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73B984FA-EE06-42C7-BC71-B07BA5B40801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42EDBFC9-1EA1-443C-8A92-D4E92FDABF27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64511671-0108-4291-93D2-F03589AB05F9}"/>
                  </a:ext>
                </a:extLst>
              </p:cNvPr>
              <p:cNvGrpSpPr/>
              <p:nvPr/>
            </p:nvGrpSpPr>
            <p:grpSpPr>
              <a:xfrm>
                <a:off x="2914266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38FBB3B6-6DCE-42DE-85B9-55093870EC42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1C344249-A1F3-45E9-B16C-50ECED8F7F86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47908BD8-AAF4-4AC1-AB2A-CA48D00CE547}"/>
                  </a:ext>
                </a:extLst>
              </p:cNvPr>
              <p:cNvSpPr/>
              <p:nvPr/>
            </p:nvSpPr>
            <p:spPr bwMode="auto">
              <a:xfrm>
                <a:off x="1622630" y="4869160"/>
                <a:ext cx="1351216" cy="13501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F7FC8765-515F-4388-84C4-C9DF42877D4B}"/>
                  </a:ext>
                </a:extLst>
              </p:cNvPr>
              <p:cNvSpPr/>
              <p:nvPr/>
            </p:nvSpPr>
            <p:spPr bwMode="auto">
              <a:xfrm>
                <a:off x="1670255" y="4869160"/>
                <a:ext cx="1253649" cy="135015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869519A-DCCE-4157-8DB8-481230107FB2}"/>
                </a:ext>
              </a:extLst>
            </p:cNvPr>
            <p:cNvGrpSpPr/>
            <p:nvPr/>
          </p:nvGrpSpPr>
          <p:grpSpPr>
            <a:xfrm>
              <a:off x="3228146" y="3818177"/>
              <a:ext cx="328345" cy="551202"/>
              <a:chOff x="3962890" y="4381317"/>
              <a:chExt cx="328345" cy="551202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0A1D5A2-7F4E-4774-85D0-22F859AFD531}"/>
                  </a:ext>
                </a:extLst>
              </p:cNvPr>
              <p:cNvSpPr/>
              <p:nvPr/>
            </p:nvSpPr>
            <p:spPr bwMode="auto">
              <a:xfrm>
                <a:off x="3962890" y="4570211"/>
                <a:ext cx="293531" cy="362308"/>
              </a:xfrm>
              <a:custGeom>
                <a:avLst/>
                <a:gdLst>
                  <a:gd name="connsiteX0" fmla="*/ 169475 w 293531"/>
                  <a:gd name="connsiteY0" fmla="*/ 0 h 362308"/>
                  <a:gd name="connsiteX1" fmla="*/ 144543 w 293531"/>
                  <a:gd name="connsiteY1" fmla="*/ 121187 h 362308"/>
                  <a:gd name="connsiteX2" fmla="*/ 293531 w 293531"/>
                  <a:gd name="connsiteY2" fmla="*/ 137628 h 362308"/>
                  <a:gd name="connsiteX3" fmla="*/ 168320 w 293531"/>
                  <a:gd name="connsiteY3" fmla="*/ 220029 h 362308"/>
                  <a:gd name="connsiteX4" fmla="*/ 245639 w 293531"/>
                  <a:gd name="connsiteY4" fmla="*/ 316619 h 362308"/>
                  <a:gd name="connsiteX5" fmla="*/ 93497 w 293531"/>
                  <a:gd name="connsiteY5" fmla="*/ 311965 h 362308"/>
                  <a:gd name="connsiteX6" fmla="*/ 76888 w 293531"/>
                  <a:gd name="connsiteY6" fmla="*/ 362308 h 362308"/>
                  <a:gd name="connsiteX7" fmla="*/ 67588 w 293531"/>
                  <a:gd name="connsiteY7" fmla="*/ 362308 h 362308"/>
                  <a:gd name="connsiteX8" fmla="*/ 48085 w 293531"/>
                  <a:gd name="connsiteY8" fmla="*/ 340320 h 362308"/>
                  <a:gd name="connsiteX9" fmla="*/ 0 w 293531"/>
                  <a:gd name="connsiteY9" fmla="*/ 181690 h 362308"/>
                  <a:gd name="connsiteX10" fmla="*/ 7381 w 293531"/>
                  <a:gd name="connsiteY10" fmla="*/ 114979 h 362308"/>
                  <a:gd name="connsiteX11" fmla="*/ 25661 w 293531"/>
                  <a:gd name="connsiteY11" fmla="*/ 63018 h 362308"/>
                  <a:gd name="connsiteX12" fmla="*/ 36094 w 293531"/>
                  <a:gd name="connsiteY12" fmla="*/ 73338 h 362308"/>
                  <a:gd name="connsiteX13" fmla="*/ 169475 w 293531"/>
                  <a:gd name="connsiteY13" fmla="*/ 0 h 362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93531" h="362308">
                    <a:moveTo>
                      <a:pt x="169475" y="0"/>
                    </a:moveTo>
                    <a:lnTo>
                      <a:pt x="144543" y="121187"/>
                    </a:lnTo>
                    <a:lnTo>
                      <a:pt x="293531" y="137628"/>
                    </a:lnTo>
                    <a:lnTo>
                      <a:pt x="168320" y="220029"/>
                    </a:lnTo>
                    <a:lnTo>
                      <a:pt x="245639" y="316619"/>
                    </a:lnTo>
                    <a:lnTo>
                      <a:pt x="93497" y="311965"/>
                    </a:lnTo>
                    <a:lnTo>
                      <a:pt x="76888" y="362308"/>
                    </a:lnTo>
                    <a:lnTo>
                      <a:pt x="67588" y="362308"/>
                    </a:lnTo>
                    <a:lnTo>
                      <a:pt x="48085" y="340320"/>
                    </a:lnTo>
                    <a:cubicBezTo>
                      <a:pt x="18376" y="299724"/>
                      <a:pt x="0" y="243639"/>
                      <a:pt x="0" y="181690"/>
                    </a:cubicBezTo>
                    <a:cubicBezTo>
                      <a:pt x="0" y="158459"/>
                      <a:pt x="2584" y="136053"/>
                      <a:pt x="7381" y="114979"/>
                    </a:cubicBezTo>
                    <a:lnTo>
                      <a:pt x="25661" y="63018"/>
                    </a:lnTo>
                    <a:lnTo>
                      <a:pt x="36094" y="73338"/>
                    </a:lnTo>
                    <a:lnTo>
                      <a:pt x="16947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33BA27C-B370-480D-A4CC-E8ABDAAFA242}"/>
                  </a:ext>
                </a:extLst>
              </p:cNvPr>
              <p:cNvSpPr/>
              <p:nvPr/>
            </p:nvSpPr>
            <p:spPr bwMode="auto">
              <a:xfrm>
                <a:off x="3988551" y="4381317"/>
                <a:ext cx="302684" cy="551202"/>
              </a:xfrm>
              <a:custGeom>
                <a:avLst/>
                <a:gdLst>
                  <a:gd name="connsiteX0" fmla="*/ 101733 w 302684"/>
                  <a:gd name="connsiteY0" fmla="*/ 0 h 551202"/>
                  <a:gd name="connsiteX1" fmla="*/ 170115 w 302684"/>
                  <a:gd name="connsiteY1" fmla="*/ 0 h 551202"/>
                  <a:gd name="connsiteX2" fmla="*/ 186153 w 302684"/>
                  <a:gd name="connsiteY2" fmla="*/ 16039 h 551202"/>
                  <a:gd name="connsiteX3" fmla="*/ 170115 w 302684"/>
                  <a:gd name="connsiteY3" fmla="*/ 32077 h 551202"/>
                  <a:gd name="connsiteX4" fmla="*/ 164621 w 302684"/>
                  <a:gd name="connsiteY4" fmla="*/ 32077 h 551202"/>
                  <a:gd name="connsiteX5" fmla="*/ 185380 w 302684"/>
                  <a:gd name="connsiteY5" fmla="*/ 156651 h 551202"/>
                  <a:gd name="connsiteX6" fmla="*/ 202415 w 302684"/>
                  <a:gd name="connsiteY6" fmla="*/ 163877 h 551202"/>
                  <a:gd name="connsiteX7" fmla="*/ 302684 w 302684"/>
                  <a:gd name="connsiteY7" fmla="*/ 370584 h 551202"/>
                  <a:gd name="connsiteX8" fmla="*/ 254600 w 302684"/>
                  <a:gd name="connsiteY8" fmla="*/ 529214 h 551202"/>
                  <a:gd name="connsiteX9" fmla="*/ 235097 w 302684"/>
                  <a:gd name="connsiteY9" fmla="*/ 551202 h 551202"/>
                  <a:gd name="connsiteX10" fmla="*/ 51227 w 302684"/>
                  <a:gd name="connsiteY10" fmla="*/ 551202 h 551202"/>
                  <a:gd name="connsiteX11" fmla="*/ 67836 w 302684"/>
                  <a:gd name="connsiteY11" fmla="*/ 500859 h 551202"/>
                  <a:gd name="connsiteX12" fmla="*/ 219978 w 302684"/>
                  <a:gd name="connsiteY12" fmla="*/ 505513 h 551202"/>
                  <a:gd name="connsiteX13" fmla="*/ 142659 w 302684"/>
                  <a:gd name="connsiteY13" fmla="*/ 408923 h 551202"/>
                  <a:gd name="connsiteX14" fmla="*/ 267870 w 302684"/>
                  <a:gd name="connsiteY14" fmla="*/ 326522 h 551202"/>
                  <a:gd name="connsiteX15" fmla="*/ 118882 w 302684"/>
                  <a:gd name="connsiteY15" fmla="*/ 310081 h 551202"/>
                  <a:gd name="connsiteX16" fmla="*/ 143814 w 302684"/>
                  <a:gd name="connsiteY16" fmla="*/ 188894 h 551202"/>
                  <a:gd name="connsiteX17" fmla="*/ 10433 w 302684"/>
                  <a:gd name="connsiteY17" fmla="*/ 262232 h 551202"/>
                  <a:gd name="connsiteX18" fmla="*/ 0 w 302684"/>
                  <a:gd name="connsiteY18" fmla="*/ 251912 h 551202"/>
                  <a:gd name="connsiteX19" fmla="*/ 2377 w 302684"/>
                  <a:gd name="connsiteY19" fmla="*/ 245155 h 551202"/>
                  <a:gd name="connsiteX20" fmla="*/ 74609 w 302684"/>
                  <a:gd name="connsiteY20" fmla="*/ 163877 h 551202"/>
                  <a:gd name="connsiteX21" fmla="*/ 86075 w 302684"/>
                  <a:gd name="connsiteY21" fmla="*/ 159013 h 551202"/>
                  <a:gd name="connsiteX22" fmla="*/ 107228 w 302684"/>
                  <a:gd name="connsiteY22" fmla="*/ 32077 h 551202"/>
                  <a:gd name="connsiteX23" fmla="*/ 101733 w 302684"/>
                  <a:gd name="connsiteY23" fmla="*/ 32077 h 551202"/>
                  <a:gd name="connsiteX24" fmla="*/ 85695 w 302684"/>
                  <a:gd name="connsiteY24" fmla="*/ 16039 h 551202"/>
                  <a:gd name="connsiteX25" fmla="*/ 101733 w 302684"/>
                  <a:gd name="connsiteY25" fmla="*/ 0 h 551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02684" h="551202">
                    <a:moveTo>
                      <a:pt x="101733" y="0"/>
                    </a:moveTo>
                    <a:lnTo>
                      <a:pt x="170115" y="0"/>
                    </a:lnTo>
                    <a:cubicBezTo>
                      <a:pt x="178972" y="0"/>
                      <a:pt x="186153" y="7181"/>
                      <a:pt x="186153" y="16039"/>
                    </a:cubicBezTo>
                    <a:cubicBezTo>
                      <a:pt x="186153" y="24896"/>
                      <a:pt x="178972" y="32077"/>
                      <a:pt x="170115" y="32077"/>
                    </a:cubicBezTo>
                    <a:lnTo>
                      <a:pt x="164621" y="32077"/>
                    </a:lnTo>
                    <a:lnTo>
                      <a:pt x="185380" y="156651"/>
                    </a:lnTo>
                    <a:lnTo>
                      <a:pt x="202415" y="163877"/>
                    </a:lnTo>
                    <a:cubicBezTo>
                      <a:pt x="261339" y="197933"/>
                      <a:pt x="302684" y="277661"/>
                      <a:pt x="302684" y="370584"/>
                    </a:cubicBezTo>
                    <a:cubicBezTo>
                      <a:pt x="302684" y="432533"/>
                      <a:pt x="284309" y="488618"/>
                      <a:pt x="254600" y="529214"/>
                    </a:cubicBezTo>
                    <a:lnTo>
                      <a:pt x="235097" y="551202"/>
                    </a:lnTo>
                    <a:lnTo>
                      <a:pt x="51227" y="551202"/>
                    </a:lnTo>
                    <a:lnTo>
                      <a:pt x="67836" y="500859"/>
                    </a:lnTo>
                    <a:lnTo>
                      <a:pt x="219978" y="505513"/>
                    </a:lnTo>
                    <a:lnTo>
                      <a:pt x="142659" y="408923"/>
                    </a:lnTo>
                    <a:lnTo>
                      <a:pt x="267870" y="326522"/>
                    </a:lnTo>
                    <a:lnTo>
                      <a:pt x="118882" y="310081"/>
                    </a:lnTo>
                    <a:lnTo>
                      <a:pt x="143814" y="188894"/>
                    </a:lnTo>
                    <a:lnTo>
                      <a:pt x="10433" y="262232"/>
                    </a:lnTo>
                    <a:lnTo>
                      <a:pt x="0" y="251912"/>
                    </a:lnTo>
                    <a:lnTo>
                      <a:pt x="2377" y="245155"/>
                    </a:lnTo>
                    <a:cubicBezTo>
                      <a:pt x="20080" y="209351"/>
                      <a:pt x="45147" y="180905"/>
                      <a:pt x="74609" y="163877"/>
                    </a:cubicBezTo>
                    <a:lnTo>
                      <a:pt x="86075" y="159013"/>
                    </a:lnTo>
                    <a:lnTo>
                      <a:pt x="107228" y="32077"/>
                    </a:lnTo>
                    <a:lnTo>
                      <a:pt x="101733" y="32077"/>
                    </a:lnTo>
                    <a:cubicBezTo>
                      <a:pt x="92876" y="32077"/>
                      <a:pt x="85695" y="24896"/>
                      <a:pt x="85695" y="16039"/>
                    </a:cubicBezTo>
                    <a:cubicBezTo>
                      <a:pt x="85695" y="7181"/>
                      <a:pt x="92876" y="0"/>
                      <a:pt x="101733" y="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81EB9E7-1666-44A2-BF94-70026CE0D7B9}"/>
                </a:ext>
              </a:extLst>
            </p:cNvPr>
            <p:cNvGrpSpPr/>
            <p:nvPr/>
          </p:nvGrpSpPr>
          <p:grpSpPr>
            <a:xfrm>
              <a:off x="3001197" y="4207681"/>
              <a:ext cx="340257" cy="205820"/>
              <a:chOff x="3945604" y="3109868"/>
              <a:chExt cx="779709" cy="471644"/>
            </a:xfrm>
          </p:grpSpPr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CAE114DF-6326-4EFD-B48E-F5D8BD3F19F8}"/>
                  </a:ext>
                </a:extLst>
              </p:cNvPr>
              <p:cNvSpPr/>
              <p:nvPr/>
            </p:nvSpPr>
            <p:spPr bwMode="auto">
              <a:xfrm rot="16200000">
                <a:off x="3903242" y="3292239"/>
                <a:ext cx="179123" cy="94399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650774E2-3940-4C78-A7CD-CD77A0B21B02}"/>
                  </a:ext>
                </a:extLst>
              </p:cNvPr>
              <p:cNvSpPr/>
              <p:nvPr/>
            </p:nvSpPr>
            <p:spPr bwMode="auto">
              <a:xfrm>
                <a:off x="4007895" y="3109868"/>
                <a:ext cx="717418" cy="471644"/>
              </a:xfrm>
              <a:prstGeom prst="roundRect">
                <a:avLst>
                  <a:gd name="adj" fmla="val 7579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34D20E68-3C48-4EE0-8977-632E59AA731D}"/>
                  </a:ext>
                </a:extLst>
              </p:cNvPr>
              <p:cNvSpPr/>
              <p:nvPr/>
            </p:nvSpPr>
            <p:spPr bwMode="auto">
              <a:xfrm>
                <a:off x="4074570" y="3109868"/>
                <a:ext cx="588256" cy="471644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40C33A0-8E1F-4CD2-B023-A3E810FDCA77}"/>
                </a:ext>
              </a:extLst>
            </p:cNvPr>
            <p:cNvGrpSpPr/>
            <p:nvPr/>
          </p:nvGrpSpPr>
          <p:grpSpPr>
            <a:xfrm>
              <a:off x="3320102" y="4353887"/>
              <a:ext cx="336595" cy="95424"/>
              <a:chOff x="3953993" y="3109868"/>
              <a:chExt cx="771320" cy="471644"/>
            </a:xfrm>
          </p:grpSpPr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1A1D63CC-DF65-4250-B658-3A96C8E76CF3}"/>
                  </a:ext>
                </a:extLst>
              </p:cNvPr>
              <p:cNvSpPr/>
              <p:nvPr/>
            </p:nvSpPr>
            <p:spPr bwMode="auto">
              <a:xfrm rot="16200000">
                <a:off x="3866545" y="3300625"/>
                <a:ext cx="252517" cy="77622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5CF03AD6-C2DC-4AF8-9F36-6AA8101BC9D8}"/>
                  </a:ext>
                </a:extLst>
              </p:cNvPr>
              <p:cNvSpPr/>
              <p:nvPr/>
            </p:nvSpPr>
            <p:spPr bwMode="auto">
              <a:xfrm>
                <a:off x="4007895" y="3109868"/>
                <a:ext cx="717418" cy="471644"/>
              </a:xfrm>
              <a:prstGeom prst="roundRect">
                <a:avLst>
                  <a:gd name="adj" fmla="val 7579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0316B99D-B1BB-4E49-94DD-5D6AF1512185}"/>
                  </a:ext>
                </a:extLst>
              </p:cNvPr>
              <p:cNvSpPr/>
              <p:nvPr/>
            </p:nvSpPr>
            <p:spPr bwMode="auto">
              <a:xfrm>
                <a:off x="4074570" y="3109868"/>
                <a:ext cx="588256" cy="471644"/>
              </a:xfrm>
              <a:prstGeom prst="roundRect">
                <a:avLst>
                  <a:gd name="adj" fmla="val 0"/>
                </a:avLst>
              </a:pr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1746C13-25F5-448C-9954-D45F1DBEFCD3}"/>
                </a:ext>
              </a:extLst>
            </p:cNvPr>
            <p:cNvGrpSpPr/>
            <p:nvPr/>
          </p:nvGrpSpPr>
          <p:grpSpPr>
            <a:xfrm rot="10800000">
              <a:off x="2953389" y="4387225"/>
              <a:ext cx="336595" cy="95424"/>
              <a:chOff x="3953993" y="3109868"/>
              <a:chExt cx="771320" cy="471644"/>
            </a:xfrm>
          </p:grpSpPr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499E35EB-784A-4C8E-93CB-E8C754014A1B}"/>
                  </a:ext>
                </a:extLst>
              </p:cNvPr>
              <p:cNvSpPr/>
              <p:nvPr/>
            </p:nvSpPr>
            <p:spPr bwMode="auto">
              <a:xfrm rot="16200000">
                <a:off x="3866545" y="3300625"/>
                <a:ext cx="252517" cy="77622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FC2E2872-BFCE-4609-9182-E6019049D1BF}"/>
                  </a:ext>
                </a:extLst>
              </p:cNvPr>
              <p:cNvSpPr/>
              <p:nvPr/>
            </p:nvSpPr>
            <p:spPr bwMode="auto">
              <a:xfrm>
                <a:off x="4007895" y="3109868"/>
                <a:ext cx="717418" cy="471644"/>
              </a:xfrm>
              <a:prstGeom prst="roundRect">
                <a:avLst>
                  <a:gd name="adj" fmla="val 7579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A9715991-D442-4134-9649-871855506EE4}"/>
                  </a:ext>
                </a:extLst>
              </p:cNvPr>
              <p:cNvSpPr/>
              <p:nvPr/>
            </p:nvSpPr>
            <p:spPr bwMode="auto">
              <a:xfrm>
                <a:off x="4074570" y="3109868"/>
                <a:ext cx="588256" cy="471644"/>
              </a:xfrm>
              <a:prstGeom prst="roundRect">
                <a:avLst>
                  <a:gd name="adj" fmla="val 0"/>
                </a:avLst>
              </a:pr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47EDC800-6570-4923-BDDF-D86B27559D8A}"/>
              </a:ext>
            </a:extLst>
          </p:cNvPr>
          <p:cNvGrpSpPr/>
          <p:nvPr/>
        </p:nvGrpSpPr>
        <p:grpSpPr>
          <a:xfrm>
            <a:off x="700239" y="4238385"/>
            <a:ext cx="2651666" cy="1670826"/>
            <a:chOff x="7702034" y="3120562"/>
            <a:chExt cx="1411894" cy="889640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E8F966A3-8CD6-43BD-9BFF-0A38524382BB}"/>
                </a:ext>
              </a:extLst>
            </p:cNvPr>
            <p:cNvGrpSpPr/>
            <p:nvPr/>
          </p:nvGrpSpPr>
          <p:grpSpPr>
            <a:xfrm>
              <a:off x="7702034" y="3214492"/>
              <a:ext cx="540060" cy="564368"/>
              <a:chOff x="7608295" y="4329100"/>
              <a:chExt cx="540060" cy="564368"/>
            </a:xfrm>
            <a:solidFill>
              <a:srgbClr val="FF9933"/>
            </a:solidFill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4D164850-E1AC-4355-BB2B-0E5F1E71EB63}"/>
                  </a:ext>
                </a:extLst>
              </p:cNvPr>
              <p:cNvSpPr/>
              <p:nvPr/>
            </p:nvSpPr>
            <p:spPr bwMode="auto">
              <a:xfrm>
                <a:off x="7653672" y="4688978"/>
                <a:ext cx="459664" cy="204490"/>
              </a:xfrm>
              <a:custGeom>
                <a:avLst/>
                <a:gdLst>
                  <a:gd name="connsiteX0" fmla="*/ 43382 w 459664"/>
                  <a:gd name="connsiteY0" fmla="*/ 1 h 204490"/>
                  <a:gd name="connsiteX1" fmla="*/ 91258 w 459664"/>
                  <a:gd name="connsiteY1" fmla="*/ 12829 h 204490"/>
                  <a:gd name="connsiteX2" fmla="*/ 28901 w 459664"/>
                  <a:gd name="connsiteY2" fmla="*/ 204490 h 204490"/>
                  <a:gd name="connsiteX3" fmla="*/ 0 w 459664"/>
                  <a:gd name="connsiteY3" fmla="*/ 204490 h 204490"/>
                  <a:gd name="connsiteX4" fmla="*/ 416282 w 459664"/>
                  <a:gd name="connsiteY4" fmla="*/ 0 h 204490"/>
                  <a:gd name="connsiteX5" fmla="*/ 459664 w 459664"/>
                  <a:gd name="connsiteY5" fmla="*/ 204490 h 204490"/>
                  <a:gd name="connsiteX6" fmla="*/ 430763 w 459664"/>
                  <a:gd name="connsiteY6" fmla="*/ 204490 h 204490"/>
                  <a:gd name="connsiteX7" fmla="*/ 368405 w 459664"/>
                  <a:gd name="connsiteY7" fmla="*/ 12829 h 20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9664" h="204490">
                    <a:moveTo>
                      <a:pt x="43382" y="1"/>
                    </a:moveTo>
                    <a:lnTo>
                      <a:pt x="91258" y="12829"/>
                    </a:lnTo>
                    <a:lnTo>
                      <a:pt x="28901" y="204490"/>
                    </a:lnTo>
                    <a:lnTo>
                      <a:pt x="0" y="204490"/>
                    </a:lnTo>
                    <a:close/>
                    <a:moveTo>
                      <a:pt x="416282" y="0"/>
                    </a:moveTo>
                    <a:lnTo>
                      <a:pt x="459664" y="204490"/>
                    </a:lnTo>
                    <a:lnTo>
                      <a:pt x="430763" y="204490"/>
                    </a:lnTo>
                    <a:lnTo>
                      <a:pt x="368405" y="12829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AB28B771-0C0B-4C03-A0D5-E25779317EE6}"/>
                  </a:ext>
                </a:extLst>
              </p:cNvPr>
              <p:cNvSpPr/>
              <p:nvPr/>
            </p:nvSpPr>
            <p:spPr bwMode="auto">
              <a:xfrm>
                <a:off x="7608295" y="4329100"/>
                <a:ext cx="540060" cy="404825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ED676495-B8D2-49CD-B3B9-279470133CAF}"/>
                  </a:ext>
                </a:extLst>
              </p:cNvPr>
              <p:cNvSpPr/>
              <p:nvPr/>
            </p:nvSpPr>
            <p:spPr bwMode="auto">
              <a:xfrm>
                <a:off x="7653300" y="4367753"/>
                <a:ext cx="450050" cy="321387"/>
              </a:xfrm>
              <a:prstGeom prst="roundRect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108EA66C-0BDA-4885-9089-C5BAC2A91C9F}"/>
                </a:ext>
              </a:extLst>
            </p:cNvPr>
            <p:cNvGrpSpPr/>
            <p:nvPr/>
          </p:nvGrpSpPr>
          <p:grpSpPr>
            <a:xfrm>
              <a:off x="8332104" y="3120562"/>
              <a:ext cx="407699" cy="699162"/>
              <a:chOff x="8238365" y="4235170"/>
              <a:chExt cx="407699" cy="699162"/>
            </a:xfrm>
            <a:solidFill>
              <a:srgbClr val="FF9933"/>
            </a:solidFill>
          </p:grpSpPr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0DB965B6-99B5-494A-8A6B-8CAB521EA127}"/>
                  </a:ext>
                </a:extLst>
              </p:cNvPr>
              <p:cNvSpPr/>
              <p:nvPr/>
            </p:nvSpPr>
            <p:spPr bwMode="auto">
              <a:xfrm>
                <a:off x="8238365" y="4235170"/>
                <a:ext cx="407699" cy="699162"/>
              </a:xfrm>
              <a:prstGeom prst="roundRect">
                <a:avLst>
                  <a:gd name="adj" fmla="val 5497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830EC6D2-0855-4EDE-A352-5E459418E706}"/>
                  </a:ext>
                </a:extLst>
              </p:cNvPr>
              <p:cNvSpPr/>
              <p:nvPr/>
            </p:nvSpPr>
            <p:spPr bwMode="auto">
              <a:xfrm>
                <a:off x="8259796" y="4261364"/>
                <a:ext cx="360329" cy="184430"/>
              </a:xfrm>
              <a:prstGeom prst="roundRect">
                <a:avLst>
                  <a:gd name="adj" fmla="val 937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9E236363-32F9-42FC-ADF2-FE2F2140F85E}"/>
                  </a:ext>
                </a:extLst>
              </p:cNvPr>
              <p:cNvSpPr/>
              <p:nvPr/>
            </p:nvSpPr>
            <p:spPr bwMode="auto">
              <a:xfrm>
                <a:off x="8259796" y="4468533"/>
                <a:ext cx="360329" cy="445632"/>
              </a:xfrm>
              <a:prstGeom prst="roundRect">
                <a:avLst>
                  <a:gd name="adj" fmla="val 5497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AEFAEB0F-4625-4BEA-8249-DEADC2886575}"/>
                  </a:ext>
                </a:extLst>
              </p:cNvPr>
              <p:cNvSpPr/>
              <p:nvPr/>
            </p:nvSpPr>
            <p:spPr bwMode="auto">
              <a:xfrm>
                <a:off x="8283346" y="4314825"/>
                <a:ext cx="48648" cy="77508"/>
              </a:xfrm>
              <a:prstGeom prst="roundRect">
                <a:avLst>
                  <a:gd name="adj" fmla="val 9370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FF96BDE5-94FA-4189-BEE1-DD7D2EF07390}"/>
                  </a:ext>
                </a:extLst>
              </p:cNvPr>
              <p:cNvSpPr/>
              <p:nvPr/>
            </p:nvSpPr>
            <p:spPr bwMode="auto">
              <a:xfrm>
                <a:off x="8283346" y="4500562"/>
                <a:ext cx="48648" cy="77508"/>
              </a:xfrm>
              <a:prstGeom prst="roundRect">
                <a:avLst>
                  <a:gd name="adj" fmla="val 9370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800DAC31-C7C8-492B-A035-E5DECA600138}"/>
                </a:ext>
              </a:extLst>
            </p:cNvPr>
            <p:cNvGrpSpPr/>
            <p:nvPr/>
          </p:nvGrpSpPr>
          <p:grpSpPr>
            <a:xfrm>
              <a:off x="8612900" y="3336364"/>
              <a:ext cx="501028" cy="660068"/>
              <a:chOff x="8771118" y="4274264"/>
              <a:chExt cx="501028" cy="660068"/>
            </a:xfrm>
            <a:solidFill>
              <a:srgbClr val="FF9933"/>
            </a:solidFill>
          </p:grpSpPr>
          <p:sp>
            <p:nvSpPr>
              <p:cNvPr id="169" name="アーチ 168">
                <a:extLst>
                  <a:ext uri="{FF2B5EF4-FFF2-40B4-BE49-F238E27FC236}">
                    <a16:creationId xmlns:a16="http://schemas.microsoft.com/office/drawing/2014/main" id="{C242CF38-05BC-4DF1-BBBE-ED1D4AE0016A}"/>
                  </a:ext>
                </a:extLst>
              </p:cNvPr>
              <p:cNvSpPr/>
              <p:nvPr/>
            </p:nvSpPr>
            <p:spPr bwMode="auto">
              <a:xfrm rot="9900000">
                <a:off x="9106343" y="4752557"/>
                <a:ext cx="165803" cy="165803"/>
              </a:xfrm>
              <a:prstGeom prst="blockArc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台形 169">
                <a:extLst>
                  <a:ext uri="{FF2B5EF4-FFF2-40B4-BE49-F238E27FC236}">
                    <a16:creationId xmlns:a16="http://schemas.microsoft.com/office/drawing/2014/main" id="{5E4B61E8-0B70-4437-8A80-49C5626817A7}"/>
                  </a:ext>
                </a:extLst>
              </p:cNvPr>
              <p:cNvSpPr/>
              <p:nvPr/>
            </p:nvSpPr>
            <p:spPr bwMode="auto">
              <a:xfrm>
                <a:off x="8771118" y="4274264"/>
                <a:ext cx="412352" cy="106389"/>
              </a:xfrm>
              <a:prstGeom prst="trapezoid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8DCA106B-DCC6-4297-BD3B-FFA182FA952B}"/>
                  </a:ext>
                </a:extLst>
              </p:cNvPr>
              <p:cNvSpPr/>
              <p:nvPr/>
            </p:nvSpPr>
            <p:spPr bwMode="auto">
              <a:xfrm>
                <a:off x="8778425" y="4412763"/>
                <a:ext cx="405045" cy="52156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5782C683-DB10-4092-9B8D-F121A225AB5F}"/>
                  </a:ext>
                </a:extLst>
              </p:cNvPr>
              <p:cNvSpPr/>
              <p:nvPr/>
            </p:nvSpPr>
            <p:spPr bwMode="auto">
              <a:xfrm>
                <a:off x="8908915" y="4412763"/>
                <a:ext cx="144063" cy="521569"/>
              </a:xfrm>
              <a:prstGeom prst="rect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8D7BB4A1-C4CB-4A92-8250-FB0BBCF87B1D}"/>
                  </a:ext>
                </a:extLst>
              </p:cNvPr>
              <p:cNvSpPr/>
              <p:nvPr/>
            </p:nvSpPr>
            <p:spPr bwMode="auto">
              <a:xfrm>
                <a:off x="8771118" y="4367753"/>
                <a:ext cx="418126" cy="78041"/>
              </a:xfrm>
              <a:prstGeom prst="rect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6873CCE3-A9D5-45E0-BA44-D03FEA49C5C8}"/>
                  </a:ext>
                </a:extLst>
              </p:cNvPr>
              <p:cNvSpPr/>
              <p:nvPr/>
            </p:nvSpPr>
            <p:spPr bwMode="auto">
              <a:xfrm>
                <a:off x="8823430" y="4294412"/>
                <a:ext cx="53194" cy="5319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12653496-A90A-4257-A85A-97D9F43DDD46}"/>
                  </a:ext>
                </a:extLst>
              </p:cNvPr>
              <p:cNvSpPr/>
              <p:nvPr/>
            </p:nvSpPr>
            <p:spPr bwMode="auto">
              <a:xfrm>
                <a:off x="8904392" y="4294412"/>
                <a:ext cx="53194" cy="5319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24850CF2-8C34-494F-8636-2F8F8A40ADCD}"/>
                  </a:ext>
                </a:extLst>
              </p:cNvPr>
              <p:cNvSpPr/>
              <p:nvPr/>
            </p:nvSpPr>
            <p:spPr bwMode="auto">
              <a:xfrm>
                <a:off x="9061554" y="4294412"/>
                <a:ext cx="53194" cy="5319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C57F6E7A-6868-4BBC-B13E-A4AD0BB6F67D}"/>
                </a:ext>
              </a:extLst>
            </p:cNvPr>
            <p:cNvGrpSpPr/>
            <p:nvPr/>
          </p:nvGrpSpPr>
          <p:grpSpPr>
            <a:xfrm>
              <a:off x="7965289" y="3470143"/>
              <a:ext cx="491822" cy="540059"/>
              <a:chOff x="7718728" y="4959171"/>
              <a:chExt cx="491822" cy="540059"/>
            </a:xfrm>
            <a:solidFill>
              <a:srgbClr val="FF9933"/>
            </a:solidFill>
          </p:grpSpPr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9555041-1069-4E02-8B5D-954B94572E3C}"/>
                  </a:ext>
                </a:extLst>
              </p:cNvPr>
              <p:cNvSpPr/>
              <p:nvPr/>
            </p:nvSpPr>
            <p:spPr bwMode="auto">
              <a:xfrm>
                <a:off x="7916371" y="5306195"/>
                <a:ext cx="96536" cy="45719"/>
              </a:xfrm>
              <a:prstGeom prst="rect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7AD95C7E-7730-40F4-A6A5-E64692B7B978}"/>
                  </a:ext>
                </a:extLst>
              </p:cNvPr>
              <p:cNvSpPr/>
              <p:nvPr/>
            </p:nvSpPr>
            <p:spPr bwMode="auto">
              <a:xfrm>
                <a:off x="7735917" y="4959171"/>
                <a:ext cx="457443" cy="353408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A5B4FBB1-0739-420E-B81B-9A20E6A78FD9}"/>
                  </a:ext>
                </a:extLst>
              </p:cNvPr>
              <p:cNvSpPr/>
              <p:nvPr/>
            </p:nvSpPr>
            <p:spPr bwMode="auto">
              <a:xfrm>
                <a:off x="7780651" y="4993727"/>
                <a:ext cx="367988" cy="284296"/>
              </a:xfrm>
              <a:prstGeom prst="rect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F95B0E2D-877F-48E2-8C23-D005228271AF}"/>
                  </a:ext>
                </a:extLst>
              </p:cNvPr>
              <p:cNvSpPr/>
              <p:nvPr/>
            </p:nvSpPr>
            <p:spPr bwMode="auto">
              <a:xfrm>
                <a:off x="7852078" y="5349036"/>
                <a:ext cx="225122" cy="24259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712B7FA5-4F24-4C4A-88B6-C4E08CA95367}"/>
                  </a:ext>
                </a:extLst>
              </p:cNvPr>
              <p:cNvSpPr/>
              <p:nvPr/>
            </p:nvSpPr>
            <p:spPr bwMode="auto">
              <a:xfrm>
                <a:off x="7718728" y="5371127"/>
                <a:ext cx="491822" cy="128103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BD027F68-BCCF-41B0-82AE-8DD2002C2744}"/>
                  </a:ext>
                </a:extLst>
              </p:cNvPr>
              <p:cNvSpPr/>
              <p:nvPr/>
            </p:nvSpPr>
            <p:spPr bwMode="auto">
              <a:xfrm>
                <a:off x="7718728" y="5409964"/>
                <a:ext cx="491822" cy="45719"/>
              </a:xfrm>
              <a:prstGeom prst="rect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D48D16E0-3F15-4FF5-9F56-22D3D8568BC6}"/>
              </a:ext>
            </a:extLst>
          </p:cNvPr>
          <p:cNvGrpSpPr/>
          <p:nvPr/>
        </p:nvGrpSpPr>
        <p:grpSpPr>
          <a:xfrm>
            <a:off x="3712724" y="1180309"/>
            <a:ext cx="2499457" cy="1875987"/>
            <a:chOff x="3297188" y="3127857"/>
            <a:chExt cx="1125375" cy="844659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EBA61679-5233-4485-AE9E-3E1478E86CAB}"/>
                </a:ext>
              </a:extLst>
            </p:cNvPr>
            <p:cNvGrpSpPr/>
            <p:nvPr/>
          </p:nvGrpSpPr>
          <p:grpSpPr>
            <a:xfrm rot="2700000">
              <a:off x="3341628" y="3356053"/>
              <a:ext cx="725780" cy="269387"/>
              <a:chOff x="3602849" y="3108963"/>
              <a:chExt cx="1665186" cy="533388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71D02491-FF05-4338-A6BC-098246267BED}"/>
                  </a:ext>
                </a:extLst>
              </p:cNvPr>
              <p:cNvSpPr/>
              <p:nvPr/>
            </p:nvSpPr>
            <p:spPr bwMode="auto">
              <a:xfrm>
                <a:off x="3917884" y="3108963"/>
                <a:ext cx="1170131" cy="533388"/>
              </a:xfrm>
              <a:custGeom>
                <a:avLst/>
                <a:gdLst>
                  <a:gd name="connsiteX0" fmla="*/ 460890 w 1170131"/>
                  <a:gd name="connsiteY0" fmla="*/ 0 h 630070"/>
                  <a:gd name="connsiteX1" fmla="*/ 493911 w 1170131"/>
                  <a:gd name="connsiteY1" fmla="*/ 192409 h 630070"/>
                  <a:gd name="connsiteX2" fmla="*/ 494709 w 1170131"/>
                  <a:gd name="connsiteY2" fmla="*/ 227130 h 630070"/>
                  <a:gd name="connsiteX3" fmla="*/ 529483 w 1170131"/>
                  <a:gd name="connsiteY3" fmla="*/ 226320 h 630070"/>
                  <a:gd name="connsiteX4" fmla="*/ 530262 w 1170131"/>
                  <a:gd name="connsiteY4" fmla="*/ 192409 h 630070"/>
                  <a:gd name="connsiteX5" fmla="*/ 563284 w 1170131"/>
                  <a:gd name="connsiteY5" fmla="*/ 0 h 630070"/>
                  <a:gd name="connsiteX6" fmla="*/ 596305 w 1170131"/>
                  <a:gd name="connsiteY6" fmla="*/ 192409 h 630070"/>
                  <a:gd name="connsiteX7" fmla="*/ 597061 w 1170131"/>
                  <a:gd name="connsiteY7" fmla="*/ 225305 h 630070"/>
                  <a:gd name="connsiteX8" fmla="*/ 622362 w 1170131"/>
                  <a:gd name="connsiteY8" fmla="*/ 225894 h 630070"/>
                  <a:gd name="connsiteX9" fmla="*/ 623131 w 1170131"/>
                  <a:gd name="connsiteY9" fmla="*/ 192409 h 630070"/>
                  <a:gd name="connsiteX10" fmla="*/ 656153 w 1170131"/>
                  <a:gd name="connsiteY10" fmla="*/ 0 h 630070"/>
                  <a:gd name="connsiteX11" fmla="*/ 689174 w 1170131"/>
                  <a:gd name="connsiteY11" fmla="*/ 192409 h 630070"/>
                  <a:gd name="connsiteX12" fmla="*/ 689980 w 1170131"/>
                  <a:gd name="connsiteY12" fmla="*/ 227470 h 630070"/>
                  <a:gd name="connsiteX13" fmla="*/ 724701 w 1170131"/>
                  <a:gd name="connsiteY13" fmla="*/ 228278 h 630070"/>
                  <a:gd name="connsiteX14" fmla="*/ 725525 w 1170131"/>
                  <a:gd name="connsiteY14" fmla="*/ 192409 h 630070"/>
                  <a:gd name="connsiteX15" fmla="*/ 758547 w 1170131"/>
                  <a:gd name="connsiteY15" fmla="*/ 0 h 630070"/>
                  <a:gd name="connsiteX16" fmla="*/ 791568 w 1170131"/>
                  <a:gd name="connsiteY16" fmla="*/ 192409 h 630070"/>
                  <a:gd name="connsiteX17" fmla="*/ 792428 w 1170131"/>
                  <a:gd name="connsiteY17" fmla="*/ 229856 h 630070"/>
                  <a:gd name="connsiteX18" fmla="*/ 812799 w 1170131"/>
                  <a:gd name="connsiteY18" fmla="*/ 230331 h 630070"/>
                  <a:gd name="connsiteX19" fmla="*/ 822542 w 1170131"/>
                  <a:gd name="connsiteY19" fmla="*/ 230941 h 630070"/>
                  <a:gd name="connsiteX20" fmla="*/ 823156 w 1170131"/>
                  <a:gd name="connsiteY20" fmla="*/ 207518 h 630070"/>
                  <a:gd name="connsiteX21" fmla="*/ 856178 w 1170131"/>
                  <a:gd name="connsiteY21" fmla="*/ 38816 h 630070"/>
                  <a:gd name="connsiteX22" fmla="*/ 889199 w 1170131"/>
                  <a:gd name="connsiteY22" fmla="*/ 207518 h 630070"/>
                  <a:gd name="connsiteX23" fmla="*/ 889924 w 1170131"/>
                  <a:gd name="connsiteY23" fmla="*/ 235161 h 630070"/>
                  <a:gd name="connsiteX24" fmla="*/ 912180 w 1170131"/>
                  <a:gd name="connsiteY24" fmla="*/ 236555 h 630070"/>
                  <a:gd name="connsiteX25" fmla="*/ 925082 w 1170131"/>
                  <a:gd name="connsiteY25" fmla="*/ 237783 h 630070"/>
                  <a:gd name="connsiteX26" fmla="*/ 925551 w 1170131"/>
                  <a:gd name="connsiteY26" fmla="*/ 222349 h 630070"/>
                  <a:gd name="connsiteX27" fmla="*/ 958572 w 1170131"/>
                  <a:gd name="connsiteY27" fmla="*/ 76916 h 630070"/>
                  <a:gd name="connsiteX28" fmla="*/ 991594 w 1170131"/>
                  <a:gd name="connsiteY28" fmla="*/ 222349 h 630070"/>
                  <a:gd name="connsiteX29" fmla="*/ 992257 w 1170131"/>
                  <a:gd name="connsiteY29" fmla="*/ 244178 h 630070"/>
                  <a:gd name="connsiteX30" fmla="*/ 998769 w 1170131"/>
                  <a:gd name="connsiteY30" fmla="*/ 244798 h 630070"/>
                  <a:gd name="connsiteX31" fmla="*/ 1170131 w 1170131"/>
                  <a:gd name="connsiteY31" fmla="*/ 292534 h 630070"/>
                  <a:gd name="connsiteX32" fmla="*/ 998769 w 1170131"/>
                  <a:gd name="connsiteY32" fmla="*/ 340269 h 630070"/>
                  <a:gd name="connsiteX33" fmla="*/ 993629 w 1170131"/>
                  <a:gd name="connsiteY33" fmla="*/ 340758 h 630070"/>
                  <a:gd name="connsiteX34" fmla="*/ 991594 w 1170131"/>
                  <a:gd name="connsiteY34" fmla="*/ 407722 h 630070"/>
                  <a:gd name="connsiteX35" fmla="*/ 958572 w 1170131"/>
                  <a:gd name="connsiteY35" fmla="*/ 553154 h 630070"/>
                  <a:gd name="connsiteX36" fmla="*/ 925551 w 1170131"/>
                  <a:gd name="connsiteY36" fmla="*/ 407722 h 630070"/>
                  <a:gd name="connsiteX37" fmla="*/ 923718 w 1170131"/>
                  <a:gd name="connsiteY37" fmla="*/ 347414 h 630070"/>
                  <a:gd name="connsiteX38" fmla="*/ 912180 w 1170131"/>
                  <a:gd name="connsiteY38" fmla="*/ 348512 h 630070"/>
                  <a:gd name="connsiteX39" fmla="*/ 891104 w 1170131"/>
                  <a:gd name="connsiteY39" fmla="*/ 349832 h 630070"/>
                  <a:gd name="connsiteX40" fmla="*/ 889199 w 1170131"/>
                  <a:gd name="connsiteY40" fmla="*/ 422552 h 630070"/>
                  <a:gd name="connsiteX41" fmla="*/ 856178 w 1170131"/>
                  <a:gd name="connsiteY41" fmla="*/ 591254 h 630070"/>
                  <a:gd name="connsiteX42" fmla="*/ 823156 w 1170131"/>
                  <a:gd name="connsiteY42" fmla="*/ 422552 h 630070"/>
                  <a:gd name="connsiteX43" fmla="*/ 821366 w 1170131"/>
                  <a:gd name="connsiteY43" fmla="*/ 354200 h 630070"/>
                  <a:gd name="connsiteX44" fmla="*/ 812799 w 1170131"/>
                  <a:gd name="connsiteY44" fmla="*/ 354737 h 630070"/>
                  <a:gd name="connsiteX45" fmla="*/ 793463 w 1170131"/>
                  <a:gd name="connsiteY45" fmla="*/ 355187 h 630070"/>
                  <a:gd name="connsiteX46" fmla="*/ 791568 w 1170131"/>
                  <a:gd name="connsiteY46" fmla="*/ 437661 h 630070"/>
                  <a:gd name="connsiteX47" fmla="*/ 758547 w 1170131"/>
                  <a:gd name="connsiteY47" fmla="*/ 630070 h 630070"/>
                  <a:gd name="connsiteX48" fmla="*/ 725525 w 1170131"/>
                  <a:gd name="connsiteY48" fmla="*/ 437661 h 630070"/>
                  <a:gd name="connsiteX49" fmla="*/ 723668 w 1170131"/>
                  <a:gd name="connsiteY49" fmla="*/ 356813 h 630070"/>
                  <a:gd name="connsiteX50" fmla="*/ 691014 w 1170131"/>
                  <a:gd name="connsiteY50" fmla="*/ 357574 h 630070"/>
                  <a:gd name="connsiteX51" fmla="*/ 689174 w 1170131"/>
                  <a:gd name="connsiteY51" fmla="*/ 437661 h 630070"/>
                  <a:gd name="connsiteX52" fmla="*/ 656153 w 1170131"/>
                  <a:gd name="connsiteY52" fmla="*/ 630070 h 630070"/>
                  <a:gd name="connsiteX53" fmla="*/ 623131 w 1170131"/>
                  <a:gd name="connsiteY53" fmla="*/ 437661 h 630070"/>
                  <a:gd name="connsiteX54" fmla="*/ 621329 w 1170131"/>
                  <a:gd name="connsiteY54" fmla="*/ 359197 h 630070"/>
                  <a:gd name="connsiteX55" fmla="*/ 598095 w 1170131"/>
                  <a:gd name="connsiteY55" fmla="*/ 359738 h 630070"/>
                  <a:gd name="connsiteX56" fmla="*/ 596305 w 1170131"/>
                  <a:gd name="connsiteY56" fmla="*/ 437661 h 630070"/>
                  <a:gd name="connsiteX57" fmla="*/ 563284 w 1170131"/>
                  <a:gd name="connsiteY57" fmla="*/ 630070 h 630070"/>
                  <a:gd name="connsiteX58" fmla="*/ 530262 w 1170131"/>
                  <a:gd name="connsiteY58" fmla="*/ 437661 h 630070"/>
                  <a:gd name="connsiteX59" fmla="*/ 528449 w 1170131"/>
                  <a:gd name="connsiteY59" fmla="*/ 358723 h 630070"/>
                  <a:gd name="connsiteX60" fmla="*/ 495742 w 1170131"/>
                  <a:gd name="connsiteY60" fmla="*/ 357961 h 630070"/>
                  <a:gd name="connsiteX61" fmla="*/ 493911 w 1170131"/>
                  <a:gd name="connsiteY61" fmla="*/ 437661 h 630070"/>
                  <a:gd name="connsiteX62" fmla="*/ 460890 w 1170131"/>
                  <a:gd name="connsiteY62" fmla="*/ 630070 h 630070"/>
                  <a:gd name="connsiteX63" fmla="*/ 427868 w 1170131"/>
                  <a:gd name="connsiteY63" fmla="*/ 437661 h 630070"/>
                  <a:gd name="connsiteX64" fmla="*/ 426000 w 1170131"/>
                  <a:gd name="connsiteY64" fmla="*/ 356336 h 630070"/>
                  <a:gd name="connsiteX65" fmla="*/ 398032 w 1170131"/>
                  <a:gd name="connsiteY65" fmla="*/ 355685 h 630070"/>
                  <a:gd name="connsiteX66" fmla="*/ 396280 w 1170131"/>
                  <a:gd name="connsiteY66" fmla="*/ 422552 h 630070"/>
                  <a:gd name="connsiteX67" fmla="*/ 363259 w 1170131"/>
                  <a:gd name="connsiteY67" fmla="*/ 591254 h 630070"/>
                  <a:gd name="connsiteX68" fmla="*/ 330237 w 1170131"/>
                  <a:gd name="connsiteY68" fmla="*/ 422552 h 630070"/>
                  <a:gd name="connsiteX69" fmla="*/ 328413 w 1170131"/>
                  <a:gd name="connsiteY69" fmla="*/ 352925 h 630070"/>
                  <a:gd name="connsiteX70" fmla="*/ 295614 w 1170131"/>
                  <a:gd name="connsiteY70" fmla="*/ 350871 h 630070"/>
                  <a:gd name="connsiteX71" fmla="*/ 293886 w 1170131"/>
                  <a:gd name="connsiteY71" fmla="*/ 407722 h 630070"/>
                  <a:gd name="connsiteX72" fmla="*/ 260865 w 1170131"/>
                  <a:gd name="connsiteY72" fmla="*/ 553154 h 630070"/>
                  <a:gd name="connsiteX73" fmla="*/ 227843 w 1170131"/>
                  <a:gd name="connsiteY73" fmla="*/ 407722 h 630070"/>
                  <a:gd name="connsiteX74" fmla="*/ 225951 w 1170131"/>
                  <a:gd name="connsiteY74" fmla="*/ 345466 h 630070"/>
                  <a:gd name="connsiteX75" fmla="*/ 171362 w 1170131"/>
                  <a:gd name="connsiteY75" fmla="*/ 340269 h 630070"/>
                  <a:gd name="connsiteX76" fmla="*/ 0 w 1170131"/>
                  <a:gd name="connsiteY76" fmla="*/ 292534 h 630070"/>
                  <a:gd name="connsiteX77" fmla="*/ 171362 w 1170131"/>
                  <a:gd name="connsiteY77" fmla="*/ 244798 h 630070"/>
                  <a:gd name="connsiteX78" fmla="*/ 227323 w 1170131"/>
                  <a:gd name="connsiteY78" fmla="*/ 239471 h 630070"/>
                  <a:gd name="connsiteX79" fmla="*/ 227843 w 1170131"/>
                  <a:gd name="connsiteY79" fmla="*/ 222349 h 630070"/>
                  <a:gd name="connsiteX80" fmla="*/ 260865 w 1170131"/>
                  <a:gd name="connsiteY80" fmla="*/ 76916 h 630070"/>
                  <a:gd name="connsiteX81" fmla="*/ 293886 w 1170131"/>
                  <a:gd name="connsiteY81" fmla="*/ 222349 h 630070"/>
                  <a:gd name="connsiteX82" fmla="*/ 294249 w 1170131"/>
                  <a:gd name="connsiteY82" fmla="*/ 234281 h 630070"/>
                  <a:gd name="connsiteX83" fmla="*/ 329594 w 1170131"/>
                  <a:gd name="connsiteY83" fmla="*/ 232068 h 630070"/>
                  <a:gd name="connsiteX84" fmla="*/ 330237 w 1170131"/>
                  <a:gd name="connsiteY84" fmla="*/ 207518 h 630070"/>
                  <a:gd name="connsiteX85" fmla="*/ 363259 w 1170131"/>
                  <a:gd name="connsiteY85" fmla="*/ 38816 h 630070"/>
                  <a:gd name="connsiteX86" fmla="*/ 396280 w 1170131"/>
                  <a:gd name="connsiteY86" fmla="*/ 207518 h 630070"/>
                  <a:gd name="connsiteX87" fmla="*/ 396854 w 1170131"/>
                  <a:gd name="connsiteY87" fmla="*/ 229410 h 630070"/>
                  <a:gd name="connsiteX88" fmla="*/ 427034 w 1170131"/>
                  <a:gd name="connsiteY88" fmla="*/ 228707 h 630070"/>
                  <a:gd name="connsiteX89" fmla="*/ 427868 w 1170131"/>
                  <a:gd name="connsiteY89" fmla="*/ 192409 h 630070"/>
                  <a:gd name="connsiteX90" fmla="*/ 460890 w 1170131"/>
                  <a:gd name="connsiteY90" fmla="*/ 0 h 63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170131" h="630070">
                    <a:moveTo>
                      <a:pt x="460890" y="0"/>
                    </a:moveTo>
                    <a:cubicBezTo>
                      <a:pt x="475735" y="0"/>
                      <a:pt x="488471" y="79339"/>
                      <a:pt x="493911" y="192409"/>
                    </a:cubicBezTo>
                    <a:lnTo>
                      <a:pt x="494709" y="227130"/>
                    </a:lnTo>
                    <a:lnTo>
                      <a:pt x="529483" y="226320"/>
                    </a:lnTo>
                    <a:lnTo>
                      <a:pt x="530262" y="192409"/>
                    </a:lnTo>
                    <a:cubicBezTo>
                      <a:pt x="535703" y="79339"/>
                      <a:pt x="548439" y="0"/>
                      <a:pt x="563284" y="0"/>
                    </a:cubicBezTo>
                    <a:cubicBezTo>
                      <a:pt x="578129" y="0"/>
                      <a:pt x="590865" y="79339"/>
                      <a:pt x="596305" y="192409"/>
                    </a:cubicBezTo>
                    <a:lnTo>
                      <a:pt x="597061" y="225305"/>
                    </a:lnTo>
                    <a:lnTo>
                      <a:pt x="622362" y="225894"/>
                    </a:lnTo>
                    <a:lnTo>
                      <a:pt x="623131" y="192409"/>
                    </a:lnTo>
                    <a:cubicBezTo>
                      <a:pt x="628571" y="79339"/>
                      <a:pt x="641308" y="0"/>
                      <a:pt x="656153" y="0"/>
                    </a:cubicBezTo>
                    <a:cubicBezTo>
                      <a:pt x="670997" y="0"/>
                      <a:pt x="683734" y="79339"/>
                      <a:pt x="689174" y="192409"/>
                    </a:cubicBezTo>
                    <a:lnTo>
                      <a:pt x="689980" y="227470"/>
                    </a:lnTo>
                    <a:lnTo>
                      <a:pt x="724701" y="228278"/>
                    </a:lnTo>
                    <a:lnTo>
                      <a:pt x="725525" y="192409"/>
                    </a:lnTo>
                    <a:cubicBezTo>
                      <a:pt x="730965" y="79339"/>
                      <a:pt x="743702" y="0"/>
                      <a:pt x="758547" y="0"/>
                    </a:cubicBezTo>
                    <a:cubicBezTo>
                      <a:pt x="773392" y="0"/>
                      <a:pt x="786128" y="79339"/>
                      <a:pt x="791568" y="192409"/>
                    </a:cubicBezTo>
                    <a:lnTo>
                      <a:pt x="792428" y="229856"/>
                    </a:lnTo>
                    <a:lnTo>
                      <a:pt x="812799" y="230331"/>
                    </a:lnTo>
                    <a:lnTo>
                      <a:pt x="822542" y="230941"/>
                    </a:lnTo>
                    <a:lnTo>
                      <a:pt x="823156" y="207518"/>
                    </a:lnTo>
                    <a:cubicBezTo>
                      <a:pt x="828596" y="108379"/>
                      <a:pt x="841333" y="38816"/>
                      <a:pt x="856178" y="38816"/>
                    </a:cubicBezTo>
                    <a:cubicBezTo>
                      <a:pt x="871022" y="38816"/>
                      <a:pt x="883759" y="108379"/>
                      <a:pt x="889199" y="207518"/>
                    </a:cubicBezTo>
                    <a:lnTo>
                      <a:pt x="889924" y="235161"/>
                    </a:lnTo>
                    <a:lnTo>
                      <a:pt x="912180" y="236555"/>
                    </a:lnTo>
                    <a:lnTo>
                      <a:pt x="925082" y="237783"/>
                    </a:lnTo>
                    <a:lnTo>
                      <a:pt x="925551" y="222349"/>
                    </a:lnTo>
                    <a:cubicBezTo>
                      <a:pt x="930991" y="136884"/>
                      <a:pt x="943727" y="76916"/>
                      <a:pt x="958572" y="76916"/>
                    </a:cubicBezTo>
                    <a:cubicBezTo>
                      <a:pt x="973417" y="76916"/>
                      <a:pt x="986154" y="136884"/>
                      <a:pt x="991594" y="222349"/>
                    </a:cubicBezTo>
                    <a:lnTo>
                      <a:pt x="992257" y="244178"/>
                    </a:lnTo>
                    <a:lnTo>
                      <a:pt x="998769" y="244798"/>
                    </a:lnTo>
                    <a:cubicBezTo>
                      <a:pt x="1104645" y="257015"/>
                      <a:pt x="1170131" y="273892"/>
                      <a:pt x="1170131" y="292534"/>
                    </a:cubicBezTo>
                    <a:cubicBezTo>
                      <a:pt x="1170131" y="311176"/>
                      <a:pt x="1104645" y="328053"/>
                      <a:pt x="998769" y="340269"/>
                    </a:cubicBezTo>
                    <a:lnTo>
                      <a:pt x="993629" y="340758"/>
                    </a:lnTo>
                    <a:lnTo>
                      <a:pt x="991594" y="407722"/>
                    </a:lnTo>
                    <a:cubicBezTo>
                      <a:pt x="986154" y="493186"/>
                      <a:pt x="973417" y="553154"/>
                      <a:pt x="958572" y="553154"/>
                    </a:cubicBezTo>
                    <a:cubicBezTo>
                      <a:pt x="943727" y="553154"/>
                      <a:pt x="930991" y="493186"/>
                      <a:pt x="925551" y="407722"/>
                    </a:cubicBezTo>
                    <a:lnTo>
                      <a:pt x="923718" y="347414"/>
                    </a:lnTo>
                    <a:lnTo>
                      <a:pt x="912180" y="348512"/>
                    </a:lnTo>
                    <a:lnTo>
                      <a:pt x="891104" y="349832"/>
                    </a:lnTo>
                    <a:lnTo>
                      <a:pt x="889199" y="422552"/>
                    </a:lnTo>
                    <a:cubicBezTo>
                      <a:pt x="883759" y="521691"/>
                      <a:pt x="871022" y="591254"/>
                      <a:pt x="856178" y="591254"/>
                    </a:cubicBezTo>
                    <a:cubicBezTo>
                      <a:pt x="841333" y="591254"/>
                      <a:pt x="828596" y="521691"/>
                      <a:pt x="823156" y="422552"/>
                    </a:cubicBezTo>
                    <a:lnTo>
                      <a:pt x="821366" y="354200"/>
                    </a:lnTo>
                    <a:lnTo>
                      <a:pt x="812799" y="354737"/>
                    </a:lnTo>
                    <a:lnTo>
                      <a:pt x="793463" y="355187"/>
                    </a:lnTo>
                    <a:lnTo>
                      <a:pt x="791568" y="437661"/>
                    </a:lnTo>
                    <a:cubicBezTo>
                      <a:pt x="786128" y="550732"/>
                      <a:pt x="773392" y="630070"/>
                      <a:pt x="758547" y="630070"/>
                    </a:cubicBezTo>
                    <a:cubicBezTo>
                      <a:pt x="743702" y="630070"/>
                      <a:pt x="730965" y="550732"/>
                      <a:pt x="725525" y="437661"/>
                    </a:cubicBezTo>
                    <a:lnTo>
                      <a:pt x="723668" y="356813"/>
                    </a:lnTo>
                    <a:lnTo>
                      <a:pt x="691014" y="357574"/>
                    </a:lnTo>
                    <a:lnTo>
                      <a:pt x="689174" y="437661"/>
                    </a:lnTo>
                    <a:cubicBezTo>
                      <a:pt x="683734" y="550732"/>
                      <a:pt x="670997" y="630070"/>
                      <a:pt x="656153" y="630070"/>
                    </a:cubicBezTo>
                    <a:cubicBezTo>
                      <a:pt x="641308" y="630070"/>
                      <a:pt x="628571" y="550732"/>
                      <a:pt x="623131" y="437661"/>
                    </a:cubicBezTo>
                    <a:lnTo>
                      <a:pt x="621329" y="359197"/>
                    </a:lnTo>
                    <a:lnTo>
                      <a:pt x="598095" y="359738"/>
                    </a:lnTo>
                    <a:lnTo>
                      <a:pt x="596305" y="437661"/>
                    </a:lnTo>
                    <a:cubicBezTo>
                      <a:pt x="590865" y="550732"/>
                      <a:pt x="578129" y="630070"/>
                      <a:pt x="563284" y="630070"/>
                    </a:cubicBezTo>
                    <a:cubicBezTo>
                      <a:pt x="548439" y="630070"/>
                      <a:pt x="535703" y="550732"/>
                      <a:pt x="530262" y="437661"/>
                    </a:cubicBezTo>
                    <a:lnTo>
                      <a:pt x="528449" y="358723"/>
                    </a:lnTo>
                    <a:lnTo>
                      <a:pt x="495742" y="357961"/>
                    </a:lnTo>
                    <a:lnTo>
                      <a:pt x="493911" y="437661"/>
                    </a:lnTo>
                    <a:cubicBezTo>
                      <a:pt x="488471" y="550732"/>
                      <a:pt x="475735" y="630070"/>
                      <a:pt x="460890" y="630070"/>
                    </a:cubicBezTo>
                    <a:cubicBezTo>
                      <a:pt x="446045" y="630070"/>
                      <a:pt x="433309" y="550732"/>
                      <a:pt x="427868" y="437661"/>
                    </a:cubicBezTo>
                    <a:lnTo>
                      <a:pt x="426000" y="356336"/>
                    </a:lnTo>
                    <a:lnTo>
                      <a:pt x="398032" y="355685"/>
                    </a:lnTo>
                    <a:lnTo>
                      <a:pt x="396280" y="422552"/>
                    </a:lnTo>
                    <a:cubicBezTo>
                      <a:pt x="390840" y="521691"/>
                      <a:pt x="378104" y="591254"/>
                      <a:pt x="363259" y="591254"/>
                    </a:cubicBezTo>
                    <a:cubicBezTo>
                      <a:pt x="348414" y="591254"/>
                      <a:pt x="335678" y="521691"/>
                      <a:pt x="330237" y="422552"/>
                    </a:cubicBezTo>
                    <a:lnTo>
                      <a:pt x="328413" y="352925"/>
                    </a:lnTo>
                    <a:lnTo>
                      <a:pt x="295614" y="350871"/>
                    </a:lnTo>
                    <a:lnTo>
                      <a:pt x="293886" y="407722"/>
                    </a:lnTo>
                    <a:cubicBezTo>
                      <a:pt x="288446" y="493186"/>
                      <a:pt x="275710" y="553154"/>
                      <a:pt x="260865" y="553154"/>
                    </a:cubicBezTo>
                    <a:cubicBezTo>
                      <a:pt x="246020" y="553154"/>
                      <a:pt x="233284" y="493186"/>
                      <a:pt x="227843" y="407722"/>
                    </a:cubicBezTo>
                    <a:lnTo>
                      <a:pt x="225951" y="345466"/>
                    </a:lnTo>
                    <a:lnTo>
                      <a:pt x="171362" y="340269"/>
                    </a:lnTo>
                    <a:cubicBezTo>
                      <a:pt x="65486" y="328053"/>
                      <a:pt x="0" y="311176"/>
                      <a:pt x="0" y="292534"/>
                    </a:cubicBezTo>
                    <a:cubicBezTo>
                      <a:pt x="0" y="273892"/>
                      <a:pt x="65486" y="257015"/>
                      <a:pt x="171362" y="244798"/>
                    </a:cubicBezTo>
                    <a:lnTo>
                      <a:pt x="227323" y="239471"/>
                    </a:lnTo>
                    <a:lnTo>
                      <a:pt x="227843" y="222349"/>
                    </a:lnTo>
                    <a:cubicBezTo>
                      <a:pt x="233284" y="136884"/>
                      <a:pt x="246020" y="76916"/>
                      <a:pt x="260865" y="76916"/>
                    </a:cubicBezTo>
                    <a:cubicBezTo>
                      <a:pt x="275710" y="76916"/>
                      <a:pt x="288446" y="136884"/>
                      <a:pt x="293886" y="222349"/>
                    </a:cubicBezTo>
                    <a:lnTo>
                      <a:pt x="294249" y="234281"/>
                    </a:lnTo>
                    <a:lnTo>
                      <a:pt x="329594" y="232068"/>
                    </a:lnTo>
                    <a:lnTo>
                      <a:pt x="330237" y="207518"/>
                    </a:lnTo>
                    <a:cubicBezTo>
                      <a:pt x="335678" y="108379"/>
                      <a:pt x="348414" y="38816"/>
                      <a:pt x="363259" y="38816"/>
                    </a:cubicBezTo>
                    <a:cubicBezTo>
                      <a:pt x="378104" y="38816"/>
                      <a:pt x="390840" y="108379"/>
                      <a:pt x="396280" y="207518"/>
                    </a:cubicBezTo>
                    <a:lnTo>
                      <a:pt x="396854" y="229410"/>
                    </a:lnTo>
                    <a:lnTo>
                      <a:pt x="427034" y="228707"/>
                    </a:lnTo>
                    <a:lnTo>
                      <a:pt x="427868" y="192409"/>
                    </a:lnTo>
                    <a:cubicBezTo>
                      <a:pt x="433309" y="79339"/>
                      <a:pt x="446045" y="0"/>
                      <a:pt x="46089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F8827EAA-688F-4C2B-B379-DCE3BE5839F7}"/>
                  </a:ext>
                </a:extLst>
              </p:cNvPr>
              <p:cNvSpPr/>
              <p:nvPr/>
            </p:nvSpPr>
            <p:spPr bwMode="auto">
              <a:xfrm>
                <a:off x="4953000" y="3158970"/>
                <a:ext cx="315035" cy="388370"/>
              </a:xfrm>
              <a:custGeom>
                <a:avLst/>
                <a:gdLst>
                  <a:gd name="connsiteX0" fmla="*/ 380391 w 393133"/>
                  <a:gd name="connsiteY0" fmla="*/ 0 h 504204"/>
                  <a:gd name="connsiteX1" fmla="*/ 383990 w 393133"/>
                  <a:gd name="connsiteY1" fmla="*/ 28578 h 504204"/>
                  <a:gd name="connsiteX2" fmla="*/ 393133 w 393133"/>
                  <a:gd name="connsiteY2" fmla="*/ 252102 h 504204"/>
                  <a:gd name="connsiteX3" fmla="*/ 383990 w 393133"/>
                  <a:gd name="connsiteY3" fmla="*/ 475628 h 504204"/>
                  <a:gd name="connsiteX4" fmla="*/ 380391 w 393133"/>
                  <a:gd name="connsiteY4" fmla="*/ 504204 h 504204"/>
                  <a:gd name="connsiteX5" fmla="*/ 359349 w 393133"/>
                  <a:gd name="connsiteY5" fmla="*/ 502997 h 504204"/>
                  <a:gd name="connsiteX6" fmla="*/ 0 w 393133"/>
                  <a:gd name="connsiteY6" fmla="*/ 252102 h 504204"/>
                  <a:gd name="connsiteX7" fmla="*/ 359349 w 393133"/>
                  <a:gd name="connsiteY7" fmla="*/ 1207 h 504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3133" h="504204">
                    <a:moveTo>
                      <a:pt x="380391" y="0"/>
                    </a:moveTo>
                    <a:lnTo>
                      <a:pt x="383990" y="28578"/>
                    </a:lnTo>
                    <a:cubicBezTo>
                      <a:pt x="389985" y="100778"/>
                      <a:pt x="393133" y="175534"/>
                      <a:pt x="393133" y="252102"/>
                    </a:cubicBezTo>
                    <a:cubicBezTo>
                      <a:pt x="393133" y="328671"/>
                      <a:pt x="389985" y="403426"/>
                      <a:pt x="383990" y="475628"/>
                    </a:cubicBezTo>
                    <a:lnTo>
                      <a:pt x="380391" y="504204"/>
                    </a:lnTo>
                    <a:lnTo>
                      <a:pt x="359349" y="502997"/>
                    </a:lnTo>
                    <a:cubicBezTo>
                      <a:pt x="154269" y="479117"/>
                      <a:pt x="0" y="375861"/>
                      <a:pt x="0" y="252102"/>
                    </a:cubicBezTo>
                    <a:cubicBezTo>
                      <a:pt x="0" y="128343"/>
                      <a:pt x="154269" y="25087"/>
                      <a:pt x="359349" y="1207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171FF344-F9A8-42C9-B2EB-95E82AC91486}"/>
                  </a:ext>
                </a:extLst>
              </p:cNvPr>
              <p:cNvSpPr/>
              <p:nvPr/>
            </p:nvSpPr>
            <p:spPr bwMode="auto">
              <a:xfrm>
                <a:off x="3602849" y="3123251"/>
                <a:ext cx="477891" cy="459808"/>
              </a:xfrm>
              <a:custGeom>
                <a:avLst/>
                <a:gdLst>
                  <a:gd name="connsiteX0" fmla="*/ 380391 w 393133"/>
                  <a:gd name="connsiteY0" fmla="*/ 0 h 504204"/>
                  <a:gd name="connsiteX1" fmla="*/ 383990 w 393133"/>
                  <a:gd name="connsiteY1" fmla="*/ 28578 h 504204"/>
                  <a:gd name="connsiteX2" fmla="*/ 393133 w 393133"/>
                  <a:gd name="connsiteY2" fmla="*/ 252102 h 504204"/>
                  <a:gd name="connsiteX3" fmla="*/ 383990 w 393133"/>
                  <a:gd name="connsiteY3" fmla="*/ 475628 h 504204"/>
                  <a:gd name="connsiteX4" fmla="*/ 380391 w 393133"/>
                  <a:gd name="connsiteY4" fmla="*/ 504204 h 504204"/>
                  <a:gd name="connsiteX5" fmla="*/ 359349 w 393133"/>
                  <a:gd name="connsiteY5" fmla="*/ 502997 h 504204"/>
                  <a:gd name="connsiteX6" fmla="*/ 0 w 393133"/>
                  <a:gd name="connsiteY6" fmla="*/ 252102 h 504204"/>
                  <a:gd name="connsiteX7" fmla="*/ 359349 w 393133"/>
                  <a:gd name="connsiteY7" fmla="*/ 1207 h 504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3133" h="504204">
                    <a:moveTo>
                      <a:pt x="380391" y="0"/>
                    </a:moveTo>
                    <a:lnTo>
                      <a:pt x="383990" y="28578"/>
                    </a:lnTo>
                    <a:cubicBezTo>
                      <a:pt x="389985" y="100778"/>
                      <a:pt x="393133" y="175534"/>
                      <a:pt x="393133" y="252102"/>
                    </a:cubicBezTo>
                    <a:cubicBezTo>
                      <a:pt x="393133" y="328671"/>
                      <a:pt x="389985" y="403426"/>
                      <a:pt x="383990" y="475628"/>
                    </a:cubicBezTo>
                    <a:lnTo>
                      <a:pt x="380391" y="504204"/>
                    </a:lnTo>
                    <a:lnTo>
                      <a:pt x="359349" y="502997"/>
                    </a:lnTo>
                    <a:cubicBezTo>
                      <a:pt x="154269" y="479117"/>
                      <a:pt x="0" y="375861"/>
                      <a:pt x="0" y="252102"/>
                    </a:cubicBezTo>
                    <a:cubicBezTo>
                      <a:pt x="0" y="128343"/>
                      <a:pt x="154269" y="25087"/>
                      <a:pt x="359349" y="1207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13FA88E9-325E-42A6-A20C-6F002B345C53}"/>
                  </a:ext>
                </a:extLst>
              </p:cNvPr>
              <p:cNvSpPr/>
              <p:nvPr/>
            </p:nvSpPr>
            <p:spPr bwMode="auto">
              <a:xfrm>
                <a:off x="3692860" y="3150632"/>
                <a:ext cx="225025" cy="2250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乗算記号 213">
                <a:extLst>
                  <a:ext uri="{FF2B5EF4-FFF2-40B4-BE49-F238E27FC236}">
                    <a16:creationId xmlns:a16="http://schemas.microsoft.com/office/drawing/2014/main" id="{DBEFC6D3-8E4E-4DB9-A233-5364BDC7EF32}"/>
                  </a:ext>
                </a:extLst>
              </p:cNvPr>
              <p:cNvSpPr/>
              <p:nvPr/>
            </p:nvSpPr>
            <p:spPr bwMode="auto">
              <a:xfrm>
                <a:off x="3715362" y="3173135"/>
                <a:ext cx="180020" cy="180020"/>
              </a:xfrm>
              <a:prstGeom prst="mathMultiply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B7100C84-DBDA-4687-ABC7-AA3016FC3F9B}"/>
                </a:ext>
              </a:extLst>
            </p:cNvPr>
            <p:cNvGrpSpPr/>
            <p:nvPr/>
          </p:nvGrpSpPr>
          <p:grpSpPr>
            <a:xfrm rot="900000">
              <a:off x="3880500" y="3194008"/>
              <a:ext cx="542063" cy="778508"/>
              <a:chOff x="4953151" y="3760016"/>
              <a:chExt cx="615599" cy="884119"/>
            </a:xfrm>
          </p:grpSpPr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E3988957-3DB0-458E-B30E-3B87212C1654}"/>
                  </a:ext>
                </a:extLst>
              </p:cNvPr>
              <p:cNvSpPr/>
              <p:nvPr/>
            </p:nvSpPr>
            <p:spPr bwMode="auto">
              <a:xfrm rot="21064324">
                <a:off x="5088015" y="3760016"/>
                <a:ext cx="45719" cy="659094"/>
              </a:xfrm>
              <a:prstGeom prst="rect">
                <a:avLst/>
              </a:prstGeom>
              <a:solidFill>
                <a:schemeClr val="accent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台形 203">
                <a:extLst>
                  <a:ext uri="{FF2B5EF4-FFF2-40B4-BE49-F238E27FC236}">
                    <a16:creationId xmlns:a16="http://schemas.microsoft.com/office/drawing/2014/main" id="{C13B4E3C-1AC2-4EE1-9818-010C7D7777E0}"/>
                  </a:ext>
                </a:extLst>
              </p:cNvPr>
              <p:cNvSpPr/>
              <p:nvPr/>
            </p:nvSpPr>
            <p:spPr bwMode="auto">
              <a:xfrm rot="10800000">
                <a:off x="5009666" y="4149079"/>
                <a:ext cx="426728" cy="495055"/>
              </a:xfrm>
              <a:prstGeom prst="trapezoid">
                <a:avLst>
                  <a:gd name="adj" fmla="val 15476"/>
                </a:avLst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涙形 204">
                <a:extLst>
                  <a:ext uri="{FF2B5EF4-FFF2-40B4-BE49-F238E27FC236}">
                    <a16:creationId xmlns:a16="http://schemas.microsoft.com/office/drawing/2014/main" id="{5443990D-C750-47BC-B140-E82C93D47C7E}"/>
                  </a:ext>
                </a:extLst>
              </p:cNvPr>
              <p:cNvSpPr/>
              <p:nvPr/>
            </p:nvSpPr>
            <p:spPr bwMode="auto">
              <a:xfrm rot="10800000">
                <a:off x="5437327" y="3919252"/>
                <a:ext cx="91776" cy="91776"/>
              </a:xfrm>
              <a:prstGeom prst="teardrop">
                <a:avLst>
                  <a:gd name="adj" fmla="val 124692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涙形 205">
                <a:extLst>
                  <a:ext uri="{FF2B5EF4-FFF2-40B4-BE49-F238E27FC236}">
                    <a16:creationId xmlns:a16="http://schemas.microsoft.com/office/drawing/2014/main" id="{04C366A5-C882-42B8-A53C-6135BAA07FE6}"/>
                  </a:ext>
                </a:extLst>
              </p:cNvPr>
              <p:cNvSpPr/>
              <p:nvPr/>
            </p:nvSpPr>
            <p:spPr bwMode="auto">
              <a:xfrm rot="12600000">
                <a:off x="5476974" y="4035404"/>
                <a:ext cx="91776" cy="91778"/>
              </a:xfrm>
              <a:prstGeom prst="teardrop">
                <a:avLst>
                  <a:gd name="adj" fmla="val 124692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台形 206">
                <a:extLst>
                  <a:ext uri="{FF2B5EF4-FFF2-40B4-BE49-F238E27FC236}">
                    <a16:creationId xmlns:a16="http://schemas.microsoft.com/office/drawing/2014/main" id="{BE61F1B1-4D86-4CEB-B0AE-83E441A5D9B9}"/>
                  </a:ext>
                </a:extLst>
              </p:cNvPr>
              <p:cNvSpPr/>
              <p:nvPr/>
            </p:nvSpPr>
            <p:spPr bwMode="auto">
              <a:xfrm rot="20700000">
                <a:off x="4953151" y="4066171"/>
                <a:ext cx="450540" cy="61886"/>
              </a:xfrm>
              <a:prstGeom prst="trapezoid">
                <a:avLst>
                  <a:gd name="adj" fmla="val 9225"/>
                </a:avLst>
              </a:prstGeom>
              <a:solidFill>
                <a:schemeClr val="accent3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03A8CC43-464D-4E56-92E0-C0EF8805FA8D}"/>
                  </a:ext>
                </a:extLst>
              </p:cNvPr>
              <p:cNvSpPr/>
              <p:nvPr/>
            </p:nvSpPr>
            <p:spPr bwMode="auto">
              <a:xfrm rot="5400000">
                <a:off x="5065513" y="4351603"/>
                <a:ext cx="495054" cy="90010"/>
              </a:xfrm>
              <a:custGeom>
                <a:avLst/>
                <a:gdLst>
                  <a:gd name="connsiteX0" fmla="*/ 115529 w 616151"/>
                  <a:gd name="connsiteY0" fmla="*/ 1017 h 295964"/>
                  <a:gd name="connsiteX1" fmla="*/ 616151 w 616151"/>
                  <a:gd name="connsiteY1" fmla="*/ 96785 h 295964"/>
                  <a:gd name="connsiteX2" fmla="*/ 616151 w 616151"/>
                  <a:gd name="connsiteY2" fmla="*/ 214226 h 295964"/>
                  <a:gd name="connsiteX3" fmla="*/ 587846 w 616151"/>
                  <a:gd name="connsiteY3" fmla="*/ 250747 h 295964"/>
                  <a:gd name="connsiteX4" fmla="*/ 28306 w 616151"/>
                  <a:gd name="connsiteY4" fmla="*/ 147612 h 295964"/>
                  <a:gd name="connsiteX5" fmla="*/ 0 w 616151"/>
                  <a:gd name="connsiteY5" fmla="*/ 184134 h 295964"/>
                  <a:gd name="connsiteX6" fmla="*/ 0 w 616151"/>
                  <a:gd name="connsiteY6" fmla="*/ 96785 h 295964"/>
                  <a:gd name="connsiteX7" fmla="*/ 115529 w 616151"/>
                  <a:gd name="connsiteY7" fmla="*/ 1017 h 29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6151" h="295964">
                    <a:moveTo>
                      <a:pt x="115529" y="1017"/>
                    </a:moveTo>
                    <a:cubicBezTo>
                      <a:pt x="282403" y="-22393"/>
                      <a:pt x="449277" y="369194"/>
                      <a:pt x="616151" y="96785"/>
                    </a:cubicBezTo>
                    <a:lnTo>
                      <a:pt x="616151" y="214226"/>
                    </a:lnTo>
                    <a:lnTo>
                      <a:pt x="587846" y="250747"/>
                    </a:lnTo>
                    <a:cubicBezTo>
                      <a:pt x="401333" y="440975"/>
                      <a:pt x="214820" y="-42616"/>
                      <a:pt x="28306" y="147612"/>
                    </a:cubicBezTo>
                    <a:lnTo>
                      <a:pt x="0" y="184134"/>
                    </a:lnTo>
                    <a:lnTo>
                      <a:pt x="0" y="96785"/>
                    </a:lnTo>
                    <a:cubicBezTo>
                      <a:pt x="38510" y="33922"/>
                      <a:pt x="77019" y="6419"/>
                      <a:pt x="115529" y="101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9A20BFA6-E387-4F7B-B874-C2FD6D12EE1C}"/>
                  </a:ext>
                </a:extLst>
              </p:cNvPr>
              <p:cNvSpPr/>
              <p:nvPr/>
            </p:nvSpPr>
            <p:spPr bwMode="auto">
              <a:xfrm rot="5400000">
                <a:off x="5001219" y="4351603"/>
                <a:ext cx="495054" cy="90010"/>
              </a:xfrm>
              <a:custGeom>
                <a:avLst/>
                <a:gdLst>
                  <a:gd name="connsiteX0" fmla="*/ 115529 w 616151"/>
                  <a:gd name="connsiteY0" fmla="*/ 1017 h 295964"/>
                  <a:gd name="connsiteX1" fmla="*/ 616151 w 616151"/>
                  <a:gd name="connsiteY1" fmla="*/ 96785 h 295964"/>
                  <a:gd name="connsiteX2" fmla="*/ 616151 w 616151"/>
                  <a:gd name="connsiteY2" fmla="*/ 214226 h 295964"/>
                  <a:gd name="connsiteX3" fmla="*/ 587846 w 616151"/>
                  <a:gd name="connsiteY3" fmla="*/ 250747 h 295964"/>
                  <a:gd name="connsiteX4" fmla="*/ 28306 w 616151"/>
                  <a:gd name="connsiteY4" fmla="*/ 147612 h 295964"/>
                  <a:gd name="connsiteX5" fmla="*/ 0 w 616151"/>
                  <a:gd name="connsiteY5" fmla="*/ 184134 h 295964"/>
                  <a:gd name="connsiteX6" fmla="*/ 0 w 616151"/>
                  <a:gd name="connsiteY6" fmla="*/ 96785 h 295964"/>
                  <a:gd name="connsiteX7" fmla="*/ 115529 w 616151"/>
                  <a:gd name="connsiteY7" fmla="*/ 1017 h 29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6151" h="295964">
                    <a:moveTo>
                      <a:pt x="115529" y="1017"/>
                    </a:moveTo>
                    <a:cubicBezTo>
                      <a:pt x="282403" y="-22393"/>
                      <a:pt x="449277" y="369194"/>
                      <a:pt x="616151" y="96785"/>
                    </a:cubicBezTo>
                    <a:lnTo>
                      <a:pt x="616151" y="214226"/>
                    </a:lnTo>
                    <a:lnTo>
                      <a:pt x="587846" y="250747"/>
                    </a:lnTo>
                    <a:cubicBezTo>
                      <a:pt x="401333" y="440975"/>
                      <a:pt x="214820" y="-42616"/>
                      <a:pt x="28306" y="147612"/>
                    </a:cubicBezTo>
                    <a:lnTo>
                      <a:pt x="0" y="184134"/>
                    </a:lnTo>
                    <a:lnTo>
                      <a:pt x="0" y="96785"/>
                    </a:lnTo>
                    <a:cubicBezTo>
                      <a:pt x="38510" y="33922"/>
                      <a:pt x="77019" y="6419"/>
                      <a:pt x="115529" y="101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E7B67FFF-F98F-4ACB-93E3-42F18C6DFE35}"/>
                </a:ext>
              </a:extLst>
            </p:cNvPr>
            <p:cNvGrpSpPr/>
            <p:nvPr/>
          </p:nvGrpSpPr>
          <p:grpSpPr>
            <a:xfrm>
              <a:off x="3297188" y="3504331"/>
              <a:ext cx="450882" cy="315136"/>
              <a:chOff x="3419754" y="3797751"/>
              <a:chExt cx="636695" cy="315136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80C5C6D-D26F-4E86-A94B-7CEEC3B9B558}"/>
                  </a:ext>
                </a:extLst>
              </p:cNvPr>
              <p:cNvSpPr/>
              <p:nvPr/>
            </p:nvSpPr>
            <p:spPr bwMode="auto">
              <a:xfrm>
                <a:off x="3516382" y="3797751"/>
                <a:ext cx="540067" cy="230876"/>
              </a:xfrm>
              <a:custGeom>
                <a:avLst/>
                <a:gdLst>
                  <a:gd name="connsiteX0" fmla="*/ 289421 w 540067"/>
                  <a:gd name="connsiteY0" fmla="*/ 0 h 230876"/>
                  <a:gd name="connsiteX1" fmla="*/ 345602 w 540067"/>
                  <a:gd name="connsiteY1" fmla="*/ 42058 h 230876"/>
                  <a:gd name="connsiteX2" fmla="*/ 434132 w 540067"/>
                  <a:gd name="connsiteY2" fmla="*/ 20448 h 230876"/>
                  <a:gd name="connsiteX3" fmla="*/ 442910 w 540067"/>
                  <a:gd name="connsiteY3" fmla="*/ 71685 h 230876"/>
                  <a:gd name="connsiteX4" fmla="*/ 540067 w 540067"/>
                  <a:gd name="connsiteY4" fmla="*/ 76315 h 230876"/>
                  <a:gd name="connsiteX5" fmla="*/ 513583 w 540067"/>
                  <a:gd name="connsiteY5" fmla="*/ 106490 h 230876"/>
                  <a:gd name="connsiteX6" fmla="*/ 451188 w 540067"/>
                  <a:gd name="connsiteY6" fmla="*/ 120049 h 230876"/>
                  <a:gd name="connsiteX7" fmla="*/ 366391 w 540067"/>
                  <a:gd name="connsiteY7" fmla="*/ 104839 h 230876"/>
                  <a:gd name="connsiteX8" fmla="*/ 290299 w 540067"/>
                  <a:gd name="connsiteY8" fmla="*/ 145238 h 230876"/>
                  <a:gd name="connsiteX9" fmla="*/ 188950 w 540067"/>
                  <a:gd name="connsiteY9" fmla="*/ 155061 h 230876"/>
                  <a:gd name="connsiteX10" fmla="*/ 156658 w 540067"/>
                  <a:gd name="connsiteY10" fmla="*/ 203411 h 230876"/>
                  <a:gd name="connsiteX11" fmla="*/ 79318 w 540067"/>
                  <a:gd name="connsiteY11" fmla="*/ 230876 h 230876"/>
                  <a:gd name="connsiteX12" fmla="*/ 38775 w 540067"/>
                  <a:gd name="connsiteY12" fmla="*/ 228944 h 230876"/>
                  <a:gd name="connsiteX13" fmla="*/ 79752 w 540067"/>
                  <a:gd name="connsiteY13" fmla="*/ 182256 h 230876"/>
                  <a:gd name="connsiteX14" fmla="*/ 0 w 540067"/>
                  <a:gd name="connsiteY14" fmla="*/ 152629 h 230876"/>
                  <a:gd name="connsiteX15" fmla="*/ 79752 w 540067"/>
                  <a:gd name="connsiteY15" fmla="*/ 123002 h 230876"/>
                  <a:gd name="connsiteX16" fmla="*/ 38775 w 540067"/>
                  <a:gd name="connsiteY16" fmla="*/ 76315 h 230876"/>
                  <a:gd name="connsiteX17" fmla="*/ 135932 w 540067"/>
                  <a:gd name="connsiteY17" fmla="*/ 71685 h 230876"/>
                  <a:gd name="connsiteX18" fmla="*/ 144711 w 540067"/>
                  <a:gd name="connsiteY18" fmla="*/ 20448 h 230876"/>
                  <a:gd name="connsiteX19" fmla="*/ 233240 w 540067"/>
                  <a:gd name="connsiteY19" fmla="*/ 42058 h 230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0067" h="230876">
                    <a:moveTo>
                      <a:pt x="289421" y="0"/>
                    </a:moveTo>
                    <a:lnTo>
                      <a:pt x="345602" y="42058"/>
                    </a:lnTo>
                    <a:lnTo>
                      <a:pt x="434132" y="20448"/>
                    </a:lnTo>
                    <a:lnTo>
                      <a:pt x="442910" y="71685"/>
                    </a:lnTo>
                    <a:lnTo>
                      <a:pt x="540067" y="76315"/>
                    </a:lnTo>
                    <a:lnTo>
                      <a:pt x="513583" y="106490"/>
                    </a:lnTo>
                    <a:lnTo>
                      <a:pt x="451188" y="120049"/>
                    </a:lnTo>
                    <a:lnTo>
                      <a:pt x="366391" y="104839"/>
                    </a:lnTo>
                    <a:lnTo>
                      <a:pt x="290299" y="145238"/>
                    </a:lnTo>
                    <a:lnTo>
                      <a:pt x="188950" y="155061"/>
                    </a:lnTo>
                    <a:lnTo>
                      <a:pt x="156658" y="203411"/>
                    </a:lnTo>
                    <a:lnTo>
                      <a:pt x="79318" y="230876"/>
                    </a:lnTo>
                    <a:lnTo>
                      <a:pt x="38775" y="228944"/>
                    </a:lnTo>
                    <a:lnTo>
                      <a:pt x="79752" y="182256"/>
                    </a:lnTo>
                    <a:lnTo>
                      <a:pt x="0" y="152629"/>
                    </a:lnTo>
                    <a:lnTo>
                      <a:pt x="79752" y="123002"/>
                    </a:lnTo>
                    <a:lnTo>
                      <a:pt x="38775" y="76315"/>
                    </a:lnTo>
                    <a:lnTo>
                      <a:pt x="135932" y="71685"/>
                    </a:lnTo>
                    <a:lnTo>
                      <a:pt x="144711" y="20448"/>
                    </a:lnTo>
                    <a:lnTo>
                      <a:pt x="233240" y="42058"/>
                    </a:lnTo>
                    <a:close/>
                  </a:path>
                </a:pathLst>
              </a:custGeom>
              <a:solidFill>
                <a:srgbClr val="92D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C7E6595B-E93F-4D86-9785-2EFAB52BECC2}"/>
                  </a:ext>
                </a:extLst>
              </p:cNvPr>
              <p:cNvSpPr/>
              <p:nvPr/>
            </p:nvSpPr>
            <p:spPr bwMode="auto">
              <a:xfrm rot="729268">
                <a:off x="3419754" y="3882011"/>
                <a:ext cx="540067" cy="230876"/>
              </a:xfrm>
              <a:custGeom>
                <a:avLst/>
                <a:gdLst>
                  <a:gd name="connsiteX0" fmla="*/ 289421 w 540067"/>
                  <a:gd name="connsiteY0" fmla="*/ 0 h 230876"/>
                  <a:gd name="connsiteX1" fmla="*/ 345602 w 540067"/>
                  <a:gd name="connsiteY1" fmla="*/ 42058 h 230876"/>
                  <a:gd name="connsiteX2" fmla="*/ 434132 w 540067"/>
                  <a:gd name="connsiteY2" fmla="*/ 20448 h 230876"/>
                  <a:gd name="connsiteX3" fmla="*/ 442910 w 540067"/>
                  <a:gd name="connsiteY3" fmla="*/ 71685 h 230876"/>
                  <a:gd name="connsiteX4" fmla="*/ 540067 w 540067"/>
                  <a:gd name="connsiteY4" fmla="*/ 76315 h 230876"/>
                  <a:gd name="connsiteX5" fmla="*/ 513583 w 540067"/>
                  <a:gd name="connsiteY5" fmla="*/ 106490 h 230876"/>
                  <a:gd name="connsiteX6" fmla="*/ 451188 w 540067"/>
                  <a:gd name="connsiteY6" fmla="*/ 120049 h 230876"/>
                  <a:gd name="connsiteX7" fmla="*/ 366391 w 540067"/>
                  <a:gd name="connsiteY7" fmla="*/ 104839 h 230876"/>
                  <a:gd name="connsiteX8" fmla="*/ 290299 w 540067"/>
                  <a:gd name="connsiteY8" fmla="*/ 145238 h 230876"/>
                  <a:gd name="connsiteX9" fmla="*/ 188950 w 540067"/>
                  <a:gd name="connsiteY9" fmla="*/ 155061 h 230876"/>
                  <a:gd name="connsiteX10" fmla="*/ 156658 w 540067"/>
                  <a:gd name="connsiteY10" fmla="*/ 203411 h 230876"/>
                  <a:gd name="connsiteX11" fmla="*/ 79318 w 540067"/>
                  <a:gd name="connsiteY11" fmla="*/ 230876 h 230876"/>
                  <a:gd name="connsiteX12" fmla="*/ 38775 w 540067"/>
                  <a:gd name="connsiteY12" fmla="*/ 228944 h 230876"/>
                  <a:gd name="connsiteX13" fmla="*/ 79752 w 540067"/>
                  <a:gd name="connsiteY13" fmla="*/ 182256 h 230876"/>
                  <a:gd name="connsiteX14" fmla="*/ 0 w 540067"/>
                  <a:gd name="connsiteY14" fmla="*/ 152629 h 230876"/>
                  <a:gd name="connsiteX15" fmla="*/ 79752 w 540067"/>
                  <a:gd name="connsiteY15" fmla="*/ 123002 h 230876"/>
                  <a:gd name="connsiteX16" fmla="*/ 38775 w 540067"/>
                  <a:gd name="connsiteY16" fmla="*/ 76315 h 230876"/>
                  <a:gd name="connsiteX17" fmla="*/ 135932 w 540067"/>
                  <a:gd name="connsiteY17" fmla="*/ 71685 h 230876"/>
                  <a:gd name="connsiteX18" fmla="*/ 144711 w 540067"/>
                  <a:gd name="connsiteY18" fmla="*/ 20448 h 230876"/>
                  <a:gd name="connsiteX19" fmla="*/ 233240 w 540067"/>
                  <a:gd name="connsiteY19" fmla="*/ 42058 h 230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0067" h="230876">
                    <a:moveTo>
                      <a:pt x="289421" y="0"/>
                    </a:moveTo>
                    <a:lnTo>
                      <a:pt x="345602" y="42058"/>
                    </a:lnTo>
                    <a:lnTo>
                      <a:pt x="434132" y="20448"/>
                    </a:lnTo>
                    <a:lnTo>
                      <a:pt x="442910" y="71685"/>
                    </a:lnTo>
                    <a:lnTo>
                      <a:pt x="540067" y="76315"/>
                    </a:lnTo>
                    <a:lnTo>
                      <a:pt x="513583" y="106490"/>
                    </a:lnTo>
                    <a:lnTo>
                      <a:pt x="451188" y="120049"/>
                    </a:lnTo>
                    <a:lnTo>
                      <a:pt x="366391" y="104839"/>
                    </a:lnTo>
                    <a:lnTo>
                      <a:pt x="290299" y="145238"/>
                    </a:lnTo>
                    <a:lnTo>
                      <a:pt x="188950" y="155061"/>
                    </a:lnTo>
                    <a:lnTo>
                      <a:pt x="156658" y="203411"/>
                    </a:lnTo>
                    <a:lnTo>
                      <a:pt x="79318" y="230876"/>
                    </a:lnTo>
                    <a:lnTo>
                      <a:pt x="38775" y="228944"/>
                    </a:lnTo>
                    <a:lnTo>
                      <a:pt x="79752" y="182256"/>
                    </a:lnTo>
                    <a:lnTo>
                      <a:pt x="0" y="152629"/>
                    </a:lnTo>
                    <a:lnTo>
                      <a:pt x="79752" y="123002"/>
                    </a:lnTo>
                    <a:lnTo>
                      <a:pt x="38775" y="76315"/>
                    </a:lnTo>
                    <a:lnTo>
                      <a:pt x="135932" y="71685"/>
                    </a:lnTo>
                    <a:lnTo>
                      <a:pt x="144711" y="20448"/>
                    </a:lnTo>
                    <a:lnTo>
                      <a:pt x="233240" y="42058"/>
                    </a:lnTo>
                    <a:close/>
                  </a:path>
                </a:pathLst>
              </a:custGeom>
              <a:solidFill>
                <a:srgbClr val="00B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0FA8AACB-B31B-4D27-ADD0-40C8E81FACD7}"/>
                </a:ext>
              </a:extLst>
            </p:cNvPr>
            <p:cNvGrpSpPr/>
            <p:nvPr/>
          </p:nvGrpSpPr>
          <p:grpSpPr>
            <a:xfrm>
              <a:off x="3435820" y="3663158"/>
              <a:ext cx="422425" cy="242513"/>
              <a:chOff x="4030127" y="4115360"/>
              <a:chExt cx="422425" cy="242513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D7447A6-8AF2-40D8-A63B-FD96EAC7C06C}"/>
                  </a:ext>
                </a:extLst>
              </p:cNvPr>
              <p:cNvSpPr/>
              <p:nvPr/>
            </p:nvSpPr>
            <p:spPr bwMode="auto">
              <a:xfrm>
                <a:off x="4147423" y="4115360"/>
                <a:ext cx="305128" cy="242513"/>
              </a:xfrm>
              <a:custGeom>
                <a:avLst/>
                <a:gdLst>
                  <a:gd name="connsiteX0" fmla="*/ 75613 w 305128"/>
                  <a:gd name="connsiteY0" fmla="*/ 0 h 242513"/>
                  <a:gd name="connsiteX1" fmla="*/ 91977 w 305128"/>
                  <a:gd name="connsiteY1" fmla="*/ 2828 h 242513"/>
                  <a:gd name="connsiteX2" fmla="*/ 305128 w 305128"/>
                  <a:gd name="connsiteY2" fmla="*/ 181867 h 242513"/>
                  <a:gd name="connsiteX3" fmla="*/ 81931 w 305128"/>
                  <a:gd name="connsiteY3" fmla="*/ 230309 h 242513"/>
                  <a:gd name="connsiteX4" fmla="*/ 0 w 305128"/>
                  <a:gd name="connsiteY4" fmla="*/ 225005 h 242513"/>
                  <a:gd name="connsiteX5" fmla="*/ 17582 w 305128"/>
                  <a:gd name="connsiteY5" fmla="*/ 205372 h 242513"/>
                  <a:gd name="connsiteX6" fmla="*/ 24741 w 305128"/>
                  <a:gd name="connsiteY6" fmla="*/ 178499 h 242513"/>
                  <a:gd name="connsiteX7" fmla="*/ 99733 w 305128"/>
                  <a:gd name="connsiteY7" fmla="*/ 121484 h 242513"/>
                  <a:gd name="connsiteX8" fmla="*/ 83725 w 305128"/>
                  <a:gd name="connsiteY8" fmla="*/ 56349 h 242513"/>
                  <a:gd name="connsiteX9" fmla="*/ 85916 w 305128"/>
                  <a:gd name="connsiteY9" fmla="*/ 13748 h 24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5128" h="242513">
                    <a:moveTo>
                      <a:pt x="75613" y="0"/>
                    </a:moveTo>
                    <a:lnTo>
                      <a:pt x="91977" y="2828"/>
                    </a:lnTo>
                    <a:cubicBezTo>
                      <a:pt x="217237" y="32326"/>
                      <a:pt x="305128" y="101382"/>
                      <a:pt x="305128" y="181867"/>
                    </a:cubicBezTo>
                    <a:cubicBezTo>
                      <a:pt x="305128" y="262353"/>
                      <a:pt x="210540" y="244344"/>
                      <a:pt x="81931" y="230309"/>
                    </a:cubicBezTo>
                    <a:lnTo>
                      <a:pt x="0" y="225005"/>
                    </a:lnTo>
                    <a:lnTo>
                      <a:pt x="17582" y="205372"/>
                    </a:lnTo>
                    <a:cubicBezTo>
                      <a:pt x="22162" y="197039"/>
                      <a:pt x="24654" y="187890"/>
                      <a:pt x="24741" y="178499"/>
                    </a:cubicBezTo>
                    <a:cubicBezTo>
                      <a:pt x="61141" y="174108"/>
                      <a:pt x="90780" y="151574"/>
                      <a:pt x="99733" y="121484"/>
                    </a:cubicBezTo>
                    <a:cubicBezTo>
                      <a:pt x="106468" y="98850"/>
                      <a:pt x="100575" y="74857"/>
                      <a:pt x="83725" y="56349"/>
                    </a:cubicBezTo>
                    <a:cubicBezTo>
                      <a:pt x="90580" y="42853"/>
                      <a:pt x="91355" y="27700"/>
                      <a:pt x="85916" y="13748"/>
                    </a:cubicBez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3080FC80-DD6F-43CB-BA03-4AA266D91304}"/>
                  </a:ext>
                </a:extLst>
              </p:cNvPr>
              <p:cNvSpPr/>
              <p:nvPr/>
            </p:nvSpPr>
            <p:spPr bwMode="auto">
              <a:xfrm>
                <a:off x="4223037" y="4115360"/>
                <a:ext cx="229515" cy="190276"/>
              </a:xfrm>
              <a:custGeom>
                <a:avLst/>
                <a:gdLst>
                  <a:gd name="connsiteX0" fmla="*/ 0 w 229515"/>
                  <a:gd name="connsiteY0" fmla="*/ 0 h 190276"/>
                  <a:gd name="connsiteX1" fmla="*/ 16364 w 229515"/>
                  <a:gd name="connsiteY1" fmla="*/ 2828 h 190276"/>
                  <a:gd name="connsiteX2" fmla="*/ 229515 w 229515"/>
                  <a:gd name="connsiteY2" fmla="*/ 181867 h 190276"/>
                  <a:gd name="connsiteX3" fmla="*/ 228107 w 229515"/>
                  <a:gd name="connsiteY3" fmla="*/ 190276 h 190276"/>
                  <a:gd name="connsiteX4" fmla="*/ 167501 w 229515"/>
                  <a:gd name="connsiteY4" fmla="*/ 150206 h 190276"/>
                  <a:gd name="connsiteX5" fmla="*/ 49436 w 229515"/>
                  <a:gd name="connsiteY5" fmla="*/ 108908 h 190276"/>
                  <a:gd name="connsiteX6" fmla="*/ 24548 w 229515"/>
                  <a:gd name="connsiteY6" fmla="*/ 104109 h 190276"/>
                  <a:gd name="connsiteX7" fmla="*/ 24961 w 229515"/>
                  <a:gd name="connsiteY7" fmla="*/ 87369 h 190276"/>
                  <a:gd name="connsiteX8" fmla="*/ 8112 w 229515"/>
                  <a:gd name="connsiteY8" fmla="*/ 56349 h 190276"/>
                  <a:gd name="connsiteX9" fmla="*/ 10303 w 229515"/>
                  <a:gd name="connsiteY9" fmla="*/ 13748 h 19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9515" h="190276">
                    <a:moveTo>
                      <a:pt x="0" y="0"/>
                    </a:moveTo>
                    <a:lnTo>
                      <a:pt x="16364" y="2828"/>
                    </a:lnTo>
                    <a:cubicBezTo>
                      <a:pt x="141624" y="32326"/>
                      <a:pt x="229515" y="101382"/>
                      <a:pt x="229515" y="181867"/>
                    </a:cubicBezTo>
                    <a:lnTo>
                      <a:pt x="228107" y="190276"/>
                    </a:lnTo>
                    <a:lnTo>
                      <a:pt x="167501" y="150206"/>
                    </a:lnTo>
                    <a:cubicBezTo>
                      <a:pt x="134542" y="134701"/>
                      <a:pt x="94726" y="120788"/>
                      <a:pt x="49436" y="108908"/>
                    </a:cubicBezTo>
                    <a:lnTo>
                      <a:pt x="24548" y="104109"/>
                    </a:lnTo>
                    <a:lnTo>
                      <a:pt x="24961" y="87369"/>
                    </a:lnTo>
                    <a:cubicBezTo>
                      <a:pt x="22223" y="76228"/>
                      <a:pt x="16537" y="65603"/>
                      <a:pt x="8112" y="56349"/>
                    </a:cubicBezTo>
                    <a:cubicBezTo>
                      <a:pt x="14967" y="42853"/>
                      <a:pt x="15742" y="27700"/>
                      <a:pt x="10303" y="13748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BF9F6AF1-E93B-4BA9-BDC9-CDB8516B40FF}"/>
                  </a:ext>
                </a:extLst>
              </p:cNvPr>
              <p:cNvGrpSpPr/>
              <p:nvPr/>
            </p:nvGrpSpPr>
            <p:grpSpPr>
              <a:xfrm>
                <a:off x="4030127" y="4202385"/>
                <a:ext cx="146931" cy="95142"/>
                <a:chOff x="3982589" y="4181402"/>
                <a:chExt cx="188258" cy="150241"/>
              </a:xfrm>
              <a:solidFill>
                <a:srgbClr val="FFFF66"/>
              </a:solidFill>
            </p:grpSpPr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2EF6D71F-0C95-4C83-B09B-3DF0B1FEB3D3}"/>
                    </a:ext>
                  </a:extLst>
                </p:cNvPr>
                <p:cNvSpPr/>
                <p:nvPr/>
              </p:nvSpPr>
              <p:spPr bwMode="auto">
                <a:xfrm>
                  <a:off x="4080740" y="4185307"/>
                  <a:ext cx="90107" cy="5378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1E2FB4E6-86E2-4038-B35E-F63E7E6F99B6}"/>
                    </a:ext>
                  </a:extLst>
                </p:cNvPr>
                <p:cNvSpPr/>
                <p:nvPr/>
              </p:nvSpPr>
              <p:spPr bwMode="auto">
                <a:xfrm>
                  <a:off x="4013611" y="4285924"/>
                  <a:ext cx="61830" cy="45719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35266062-73EC-4DD3-9512-C0F576ADEC25}"/>
                    </a:ext>
                  </a:extLst>
                </p:cNvPr>
                <p:cNvSpPr/>
                <p:nvPr/>
              </p:nvSpPr>
              <p:spPr bwMode="auto">
                <a:xfrm>
                  <a:off x="3982589" y="4181402"/>
                  <a:ext cx="45720" cy="4572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3B88EAB9-7A5E-4A20-93BE-A0ABE6A67F0B}"/>
                </a:ext>
              </a:extLst>
            </p:cNvPr>
            <p:cNvGrpSpPr/>
            <p:nvPr/>
          </p:nvGrpSpPr>
          <p:grpSpPr>
            <a:xfrm>
              <a:off x="3711757" y="3442958"/>
              <a:ext cx="330210" cy="522141"/>
              <a:chOff x="4508378" y="4070809"/>
              <a:chExt cx="330210" cy="522141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62D4BEE-2912-4A6E-845B-E98AB062F119}"/>
                  </a:ext>
                </a:extLst>
              </p:cNvPr>
              <p:cNvSpPr/>
              <p:nvPr/>
            </p:nvSpPr>
            <p:spPr bwMode="auto">
              <a:xfrm>
                <a:off x="4608641" y="4193381"/>
                <a:ext cx="120522" cy="363352"/>
              </a:xfrm>
              <a:custGeom>
                <a:avLst/>
                <a:gdLst>
                  <a:gd name="connsiteX0" fmla="*/ 63116 w 126232"/>
                  <a:gd name="connsiteY0" fmla="*/ 0 h 435786"/>
                  <a:gd name="connsiteX1" fmla="*/ 114205 w 126232"/>
                  <a:gd name="connsiteY1" fmla="*/ 17123 h 435786"/>
                  <a:gd name="connsiteX2" fmla="*/ 126232 w 126232"/>
                  <a:gd name="connsiteY2" fmla="*/ 30585 h 435786"/>
                  <a:gd name="connsiteX3" fmla="*/ 123350 w 126232"/>
                  <a:gd name="connsiteY3" fmla="*/ 39097 h 435786"/>
                  <a:gd name="connsiteX4" fmla="*/ 100934 w 126232"/>
                  <a:gd name="connsiteY4" fmla="*/ 217893 h 435786"/>
                  <a:gd name="connsiteX5" fmla="*/ 123350 w 126232"/>
                  <a:gd name="connsiteY5" fmla="*/ 396690 h 435786"/>
                  <a:gd name="connsiteX6" fmla="*/ 126232 w 126232"/>
                  <a:gd name="connsiteY6" fmla="*/ 405201 h 435786"/>
                  <a:gd name="connsiteX7" fmla="*/ 114205 w 126232"/>
                  <a:gd name="connsiteY7" fmla="*/ 418663 h 435786"/>
                  <a:gd name="connsiteX8" fmla="*/ 63116 w 126232"/>
                  <a:gd name="connsiteY8" fmla="*/ 435786 h 435786"/>
                  <a:gd name="connsiteX9" fmla="*/ 12027 w 126232"/>
                  <a:gd name="connsiteY9" fmla="*/ 418663 h 435786"/>
                  <a:gd name="connsiteX10" fmla="*/ 0 w 126232"/>
                  <a:gd name="connsiteY10" fmla="*/ 405201 h 435786"/>
                  <a:gd name="connsiteX11" fmla="*/ 2883 w 126232"/>
                  <a:gd name="connsiteY11" fmla="*/ 396690 h 435786"/>
                  <a:gd name="connsiteX12" fmla="*/ 25298 w 126232"/>
                  <a:gd name="connsiteY12" fmla="*/ 217893 h 435786"/>
                  <a:gd name="connsiteX13" fmla="*/ 2883 w 126232"/>
                  <a:gd name="connsiteY13" fmla="*/ 39097 h 435786"/>
                  <a:gd name="connsiteX14" fmla="*/ 0 w 126232"/>
                  <a:gd name="connsiteY14" fmla="*/ 30585 h 435786"/>
                  <a:gd name="connsiteX15" fmla="*/ 12027 w 126232"/>
                  <a:gd name="connsiteY15" fmla="*/ 17123 h 435786"/>
                  <a:gd name="connsiteX16" fmla="*/ 63116 w 126232"/>
                  <a:gd name="connsiteY16" fmla="*/ 0 h 435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6232" h="435786">
                    <a:moveTo>
                      <a:pt x="63116" y="0"/>
                    </a:moveTo>
                    <a:cubicBezTo>
                      <a:pt x="81238" y="0"/>
                      <a:pt x="98502" y="6097"/>
                      <a:pt x="114205" y="17123"/>
                    </a:cubicBezTo>
                    <a:lnTo>
                      <a:pt x="126232" y="30585"/>
                    </a:lnTo>
                    <a:lnTo>
                      <a:pt x="123350" y="39097"/>
                    </a:lnTo>
                    <a:cubicBezTo>
                      <a:pt x="109198" y="90135"/>
                      <a:pt x="100934" y="151663"/>
                      <a:pt x="100934" y="217893"/>
                    </a:cubicBezTo>
                    <a:cubicBezTo>
                      <a:pt x="100934" y="284124"/>
                      <a:pt x="109198" y="345651"/>
                      <a:pt x="123350" y="396690"/>
                    </a:cubicBezTo>
                    <a:lnTo>
                      <a:pt x="126232" y="405201"/>
                    </a:lnTo>
                    <a:lnTo>
                      <a:pt x="114205" y="418663"/>
                    </a:lnTo>
                    <a:cubicBezTo>
                      <a:pt x="98502" y="429689"/>
                      <a:pt x="81238" y="435786"/>
                      <a:pt x="63116" y="435786"/>
                    </a:cubicBezTo>
                    <a:cubicBezTo>
                      <a:pt x="44994" y="435786"/>
                      <a:pt x="27730" y="429689"/>
                      <a:pt x="12027" y="418663"/>
                    </a:cubicBezTo>
                    <a:lnTo>
                      <a:pt x="0" y="405201"/>
                    </a:lnTo>
                    <a:lnTo>
                      <a:pt x="2883" y="396690"/>
                    </a:lnTo>
                    <a:cubicBezTo>
                      <a:pt x="17035" y="345651"/>
                      <a:pt x="25298" y="284124"/>
                      <a:pt x="25298" y="217893"/>
                    </a:cubicBezTo>
                    <a:cubicBezTo>
                      <a:pt x="25298" y="151663"/>
                      <a:pt x="17035" y="90135"/>
                      <a:pt x="2883" y="39097"/>
                    </a:cubicBezTo>
                    <a:lnTo>
                      <a:pt x="0" y="30585"/>
                    </a:lnTo>
                    <a:lnTo>
                      <a:pt x="12027" y="17123"/>
                    </a:lnTo>
                    <a:cubicBezTo>
                      <a:pt x="27730" y="6097"/>
                      <a:pt x="44994" y="0"/>
                      <a:pt x="63116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4F70257E-4331-4CC7-8CDE-924498E90352}"/>
                  </a:ext>
                </a:extLst>
              </p:cNvPr>
              <p:cNvSpPr/>
              <p:nvPr/>
            </p:nvSpPr>
            <p:spPr bwMode="auto">
              <a:xfrm>
                <a:off x="4538705" y="4493128"/>
                <a:ext cx="265494" cy="99822"/>
              </a:xfrm>
              <a:custGeom>
                <a:avLst/>
                <a:gdLst>
                  <a:gd name="connsiteX0" fmla="*/ 368020 w 368020"/>
                  <a:gd name="connsiteY0" fmla="*/ 0 h 99822"/>
                  <a:gd name="connsiteX1" fmla="*/ 340318 w 368020"/>
                  <a:gd name="connsiteY1" fmla="*/ 35089 h 99822"/>
                  <a:gd name="connsiteX2" fmla="*/ 179179 w 368020"/>
                  <a:gd name="connsiteY2" fmla="*/ 99796 h 99822"/>
                  <a:gd name="connsiteX3" fmla="*/ 22520 w 368020"/>
                  <a:gd name="connsiteY3" fmla="*/ 32791 h 99822"/>
                  <a:gd name="connsiteX4" fmla="*/ 0 w 368020"/>
                  <a:gd name="connsiteY4" fmla="*/ 2173 h 99822"/>
                  <a:gd name="connsiteX5" fmla="*/ 62975 w 368020"/>
                  <a:gd name="connsiteY5" fmla="*/ 18307 h 99822"/>
                  <a:gd name="connsiteX6" fmla="*/ 173867 w 368020"/>
                  <a:gd name="connsiteY6" fmla="*/ 27352 h 99822"/>
                  <a:gd name="connsiteX7" fmla="*/ 285825 w 368020"/>
                  <a:gd name="connsiteY7" fmla="*/ 19808 h 99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020" h="99822">
                    <a:moveTo>
                      <a:pt x="368020" y="0"/>
                    </a:moveTo>
                    <a:lnTo>
                      <a:pt x="340318" y="35089"/>
                    </a:lnTo>
                    <a:cubicBezTo>
                      <a:pt x="301382" y="74674"/>
                      <a:pt x="248554" y="100776"/>
                      <a:pt x="179179" y="99796"/>
                    </a:cubicBezTo>
                    <a:cubicBezTo>
                      <a:pt x="109805" y="98815"/>
                      <a:pt x="58968" y="72223"/>
                      <a:pt x="22520" y="32791"/>
                    </a:cubicBezTo>
                    <a:lnTo>
                      <a:pt x="0" y="2173"/>
                    </a:lnTo>
                    <a:lnTo>
                      <a:pt x="62975" y="18307"/>
                    </a:lnTo>
                    <a:cubicBezTo>
                      <a:pt x="96513" y="23852"/>
                      <a:pt x="133387" y="27025"/>
                      <a:pt x="173867" y="27352"/>
                    </a:cubicBezTo>
                    <a:cubicBezTo>
                      <a:pt x="214347" y="27679"/>
                      <a:pt x="251609" y="24996"/>
                      <a:pt x="285825" y="19808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台形 192">
                <a:extLst>
                  <a:ext uri="{FF2B5EF4-FFF2-40B4-BE49-F238E27FC236}">
                    <a16:creationId xmlns:a16="http://schemas.microsoft.com/office/drawing/2014/main" id="{DBD8D32C-ABCA-4CC9-857C-1EAC368813B5}"/>
                  </a:ext>
                </a:extLst>
              </p:cNvPr>
              <p:cNvSpPr/>
              <p:nvPr/>
            </p:nvSpPr>
            <p:spPr bwMode="auto">
              <a:xfrm rot="11700000">
                <a:off x="4645709" y="4070809"/>
                <a:ext cx="45719" cy="105873"/>
              </a:xfrm>
              <a:prstGeom prst="trapezoid">
                <a:avLst>
                  <a:gd name="adj" fmla="val 24726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36669850-3CB8-417E-A9E4-4DF690DB1903}"/>
                  </a:ext>
                </a:extLst>
              </p:cNvPr>
              <p:cNvSpPr/>
              <p:nvPr/>
            </p:nvSpPr>
            <p:spPr bwMode="auto">
              <a:xfrm>
                <a:off x="4508378" y="4157164"/>
                <a:ext cx="330210" cy="88474"/>
              </a:xfrm>
              <a:custGeom>
                <a:avLst/>
                <a:gdLst>
                  <a:gd name="connsiteX0" fmla="*/ 224361 w 457728"/>
                  <a:gd name="connsiteY0" fmla="*/ 0 h 88474"/>
                  <a:gd name="connsiteX1" fmla="*/ 454325 w 457728"/>
                  <a:gd name="connsiteY1" fmla="*/ 80516 h 88474"/>
                  <a:gd name="connsiteX2" fmla="*/ 457728 w 457728"/>
                  <a:gd name="connsiteY2" fmla="*/ 88474 h 88474"/>
                  <a:gd name="connsiteX3" fmla="*/ 389222 w 457728"/>
                  <a:gd name="connsiteY3" fmla="*/ 76174 h 88474"/>
                  <a:gd name="connsiteX4" fmla="*/ 220820 w 457728"/>
                  <a:gd name="connsiteY4" fmla="*/ 69056 h 88474"/>
                  <a:gd name="connsiteX5" fmla="*/ 55000 w 457728"/>
                  <a:gd name="connsiteY5" fmla="*/ 76174 h 88474"/>
                  <a:gd name="connsiteX6" fmla="*/ 0 w 457728"/>
                  <a:gd name="connsiteY6" fmla="*/ 86469 h 88474"/>
                  <a:gd name="connsiteX7" fmla="*/ 2361 w 457728"/>
                  <a:gd name="connsiteY7" fmla="*/ 80516 h 88474"/>
                  <a:gd name="connsiteX8" fmla="*/ 224361 w 457728"/>
                  <a:gd name="connsiteY8" fmla="*/ 0 h 88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7728" h="88474">
                    <a:moveTo>
                      <a:pt x="224361" y="0"/>
                    </a:moveTo>
                    <a:cubicBezTo>
                      <a:pt x="325950" y="0"/>
                      <a:pt x="415766" y="18612"/>
                      <a:pt x="454325" y="80516"/>
                    </a:cubicBezTo>
                    <a:lnTo>
                      <a:pt x="457728" y="88474"/>
                    </a:lnTo>
                    <a:lnTo>
                      <a:pt x="389222" y="76174"/>
                    </a:lnTo>
                    <a:cubicBezTo>
                      <a:pt x="337084" y="71124"/>
                      <a:pt x="280097" y="69056"/>
                      <a:pt x="220820" y="69056"/>
                    </a:cubicBezTo>
                    <a:cubicBezTo>
                      <a:pt x="161544" y="69056"/>
                      <a:pt x="105589" y="71124"/>
                      <a:pt x="55000" y="76174"/>
                    </a:cubicBezTo>
                    <a:lnTo>
                      <a:pt x="0" y="86469"/>
                    </a:lnTo>
                    <a:lnTo>
                      <a:pt x="2361" y="80516"/>
                    </a:lnTo>
                    <a:cubicBezTo>
                      <a:pt x="38266" y="18612"/>
                      <a:pt x="122773" y="0"/>
                      <a:pt x="22436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130D58C4-AD0B-432C-B0B8-737F2CD28996}"/>
              </a:ext>
            </a:extLst>
          </p:cNvPr>
          <p:cNvGrpSpPr/>
          <p:nvPr/>
        </p:nvGrpSpPr>
        <p:grpSpPr>
          <a:xfrm>
            <a:off x="6747329" y="961360"/>
            <a:ext cx="2604439" cy="2614166"/>
            <a:chOff x="6678669" y="3862431"/>
            <a:chExt cx="2604439" cy="2614166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3EC956CE-0EC5-400E-96EB-01B07583BFE5}"/>
                </a:ext>
              </a:extLst>
            </p:cNvPr>
            <p:cNvGrpSpPr/>
            <p:nvPr/>
          </p:nvGrpSpPr>
          <p:grpSpPr>
            <a:xfrm>
              <a:off x="6836848" y="3862431"/>
              <a:ext cx="1566173" cy="1626727"/>
              <a:chOff x="4668426" y="441665"/>
              <a:chExt cx="2028695" cy="2107132"/>
            </a:xfrm>
          </p:grpSpPr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4C7A922F-66E7-4970-B507-06CA0B872670}"/>
                  </a:ext>
                </a:extLst>
              </p:cNvPr>
              <p:cNvGrpSpPr/>
              <p:nvPr/>
            </p:nvGrpSpPr>
            <p:grpSpPr>
              <a:xfrm rot="21441885">
                <a:off x="4709248" y="592204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98" name="正方形/長方形 297">
                  <a:extLst>
                    <a:ext uri="{FF2B5EF4-FFF2-40B4-BE49-F238E27FC236}">
                      <a16:creationId xmlns:a16="http://schemas.microsoft.com/office/drawing/2014/main" id="{81226F97-685F-46A8-AE6C-514544AA0249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9" name="正方形/長方形 298">
                  <a:extLst>
                    <a:ext uri="{FF2B5EF4-FFF2-40B4-BE49-F238E27FC236}">
                      <a16:creationId xmlns:a16="http://schemas.microsoft.com/office/drawing/2014/main" id="{E7158DD1-1A07-4144-AD70-237F3EF329AB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0" name="正方形/長方形 299">
                  <a:extLst>
                    <a:ext uri="{FF2B5EF4-FFF2-40B4-BE49-F238E27FC236}">
                      <a16:creationId xmlns:a16="http://schemas.microsoft.com/office/drawing/2014/main" id="{D6CE5280-2803-4C2F-B16A-A6FA3AABA78B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1" name="正方形/長方形 300">
                  <a:extLst>
                    <a:ext uri="{FF2B5EF4-FFF2-40B4-BE49-F238E27FC236}">
                      <a16:creationId xmlns:a16="http://schemas.microsoft.com/office/drawing/2014/main" id="{FF996C15-FC09-47FB-9C4F-AC7166C8C6BA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2" name="正方形/長方形 301">
                  <a:extLst>
                    <a:ext uri="{FF2B5EF4-FFF2-40B4-BE49-F238E27FC236}">
                      <a16:creationId xmlns:a16="http://schemas.microsoft.com/office/drawing/2014/main" id="{70BFE388-809F-44EA-9A97-F6D4382A7DD1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0429094D-28B9-466D-AE77-0884DFA59B4E}"/>
                  </a:ext>
                </a:extLst>
              </p:cNvPr>
              <p:cNvGrpSpPr/>
              <p:nvPr/>
            </p:nvGrpSpPr>
            <p:grpSpPr>
              <a:xfrm rot="179153">
                <a:off x="4693045" y="612267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93" name="正方形/長方形 292">
                  <a:extLst>
                    <a:ext uri="{FF2B5EF4-FFF2-40B4-BE49-F238E27FC236}">
                      <a16:creationId xmlns:a16="http://schemas.microsoft.com/office/drawing/2014/main" id="{C10D1C6C-4C19-4D7A-843D-FBF647E32A7F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4" name="正方形/長方形 293">
                  <a:extLst>
                    <a:ext uri="{FF2B5EF4-FFF2-40B4-BE49-F238E27FC236}">
                      <a16:creationId xmlns:a16="http://schemas.microsoft.com/office/drawing/2014/main" id="{7D10BD9D-2D56-4610-9E3D-77F0582E5D70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5" name="正方形/長方形 294">
                  <a:extLst>
                    <a:ext uri="{FF2B5EF4-FFF2-40B4-BE49-F238E27FC236}">
                      <a16:creationId xmlns:a16="http://schemas.microsoft.com/office/drawing/2014/main" id="{66E26B3F-4C0B-46E8-8115-1CF01FDE23CF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6" name="正方形/長方形 295">
                  <a:extLst>
                    <a:ext uri="{FF2B5EF4-FFF2-40B4-BE49-F238E27FC236}">
                      <a16:creationId xmlns:a16="http://schemas.microsoft.com/office/drawing/2014/main" id="{E8ED782A-23E3-498E-9C54-D16C1AE544E7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7" name="正方形/長方形 296">
                  <a:extLst>
                    <a:ext uri="{FF2B5EF4-FFF2-40B4-BE49-F238E27FC236}">
                      <a16:creationId xmlns:a16="http://schemas.microsoft.com/office/drawing/2014/main" id="{0DB352F8-B4B2-4D2B-A977-981A66946528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0C4ED581-735C-48BA-AFC1-38033D77D850}"/>
                  </a:ext>
                </a:extLst>
              </p:cNvPr>
              <p:cNvGrpSpPr/>
              <p:nvPr/>
            </p:nvGrpSpPr>
            <p:grpSpPr>
              <a:xfrm rot="367390">
                <a:off x="4699619" y="599722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88" name="正方形/長方形 287">
                  <a:extLst>
                    <a:ext uri="{FF2B5EF4-FFF2-40B4-BE49-F238E27FC236}">
                      <a16:creationId xmlns:a16="http://schemas.microsoft.com/office/drawing/2014/main" id="{C0BB044D-2CB6-4057-B607-50CAF48B9657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9" name="正方形/長方形 288">
                  <a:extLst>
                    <a:ext uri="{FF2B5EF4-FFF2-40B4-BE49-F238E27FC236}">
                      <a16:creationId xmlns:a16="http://schemas.microsoft.com/office/drawing/2014/main" id="{682390A0-C5D2-42ED-BF30-1BB968FBD289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0" name="正方形/長方形 289">
                  <a:extLst>
                    <a:ext uri="{FF2B5EF4-FFF2-40B4-BE49-F238E27FC236}">
                      <a16:creationId xmlns:a16="http://schemas.microsoft.com/office/drawing/2014/main" id="{B7E382F2-44E6-4E49-99A0-C28C4E8AA5B8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1" name="正方形/長方形 290">
                  <a:extLst>
                    <a:ext uri="{FF2B5EF4-FFF2-40B4-BE49-F238E27FC236}">
                      <a16:creationId xmlns:a16="http://schemas.microsoft.com/office/drawing/2014/main" id="{43F6FE21-1D20-4DB7-B87D-2881434E9C5A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2" name="正方形/長方形 291">
                  <a:extLst>
                    <a:ext uri="{FF2B5EF4-FFF2-40B4-BE49-F238E27FC236}">
                      <a16:creationId xmlns:a16="http://schemas.microsoft.com/office/drawing/2014/main" id="{F4B4437E-D170-4FD3-8D9F-6AB34F474C37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54FB23AF-465D-4581-ABA9-009C8E16A96C}"/>
                  </a:ext>
                </a:extLst>
              </p:cNvPr>
              <p:cNvGrpSpPr/>
              <p:nvPr/>
            </p:nvGrpSpPr>
            <p:grpSpPr>
              <a:xfrm rot="5400000">
                <a:off x="5449400" y="474230"/>
                <a:ext cx="466747" cy="2028695"/>
                <a:chOff x="1601775" y="2744796"/>
                <a:chExt cx="634662" cy="2325678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84" name="ドーナツ 629">
                  <a:extLst>
                    <a:ext uri="{FF2B5EF4-FFF2-40B4-BE49-F238E27FC236}">
                      <a16:creationId xmlns:a16="http://schemas.microsoft.com/office/drawing/2014/main" id="{90035C09-F806-41F1-9F65-31D2D085BB94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5" name="ドーナツ 630">
                  <a:extLst>
                    <a:ext uri="{FF2B5EF4-FFF2-40B4-BE49-F238E27FC236}">
                      <a16:creationId xmlns:a16="http://schemas.microsoft.com/office/drawing/2014/main" id="{5B34F2B6-8004-4D7A-9FBE-D26F697399B8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6" name="角丸四角形 631">
                  <a:extLst>
                    <a:ext uri="{FF2B5EF4-FFF2-40B4-BE49-F238E27FC236}">
                      <a16:creationId xmlns:a16="http://schemas.microsoft.com/office/drawing/2014/main" id="{B54A0047-A056-4D13-8703-A85E29DD20E5}"/>
                    </a:ext>
                  </a:extLst>
                </p:cNvPr>
                <p:cNvSpPr/>
                <p:nvPr/>
              </p:nvSpPr>
              <p:spPr>
                <a:xfrm>
                  <a:off x="1904378" y="2909715"/>
                  <a:ext cx="62167" cy="216075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7" name="円/楕円 632">
                  <a:extLst>
                    <a:ext uri="{FF2B5EF4-FFF2-40B4-BE49-F238E27FC236}">
                      <a16:creationId xmlns:a16="http://schemas.microsoft.com/office/drawing/2014/main" id="{B45F1CFE-6C21-413F-9887-791ED291BC5A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16FB0B70-B73B-4CAF-A808-7F55EF19F2EA}"/>
                  </a:ext>
                </a:extLst>
              </p:cNvPr>
              <p:cNvGrpSpPr/>
              <p:nvPr/>
            </p:nvGrpSpPr>
            <p:grpSpPr>
              <a:xfrm>
                <a:off x="5397468" y="441665"/>
                <a:ext cx="466747" cy="2107132"/>
                <a:chOff x="1601775" y="2744796"/>
                <a:chExt cx="634662" cy="2415597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80" name="ドーナツ 625">
                  <a:extLst>
                    <a:ext uri="{FF2B5EF4-FFF2-40B4-BE49-F238E27FC236}">
                      <a16:creationId xmlns:a16="http://schemas.microsoft.com/office/drawing/2014/main" id="{98A6A98D-C262-4A62-8135-0F4C28706A0F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1" name="ドーナツ 626">
                  <a:extLst>
                    <a:ext uri="{FF2B5EF4-FFF2-40B4-BE49-F238E27FC236}">
                      <a16:creationId xmlns:a16="http://schemas.microsoft.com/office/drawing/2014/main" id="{3C255BDB-BB34-470C-A2F8-1567264AC7EB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2" name="角丸四角形 627">
                  <a:extLst>
                    <a:ext uri="{FF2B5EF4-FFF2-40B4-BE49-F238E27FC236}">
                      <a16:creationId xmlns:a16="http://schemas.microsoft.com/office/drawing/2014/main" id="{B1A9D61A-E5B6-4143-B32B-F1B0ED6C02CC}"/>
                    </a:ext>
                  </a:extLst>
                </p:cNvPr>
                <p:cNvSpPr/>
                <p:nvPr/>
              </p:nvSpPr>
              <p:spPr>
                <a:xfrm>
                  <a:off x="1904378" y="2909714"/>
                  <a:ext cx="64651" cy="225067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3" name="円/楕円 628">
                  <a:extLst>
                    <a:ext uri="{FF2B5EF4-FFF2-40B4-BE49-F238E27FC236}">
                      <a16:creationId xmlns:a16="http://schemas.microsoft.com/office/drawing/2014/main" id="{D4DD7E0F-2421-4915-A907-328A5467D8D5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D9E47913-20CA-4457-8F52-B4351FD4C95D}"/>
                </a:ext>
              </a:extLst>
            </p:cNvPr>
            <p:cNvGrpSpPr/>
            <p:nvPr/>
          </p:nvGrpSpPr>
          <p:grpSpPr>
            <a:xfrm rot="3600000">
              <a:off x="7686658" y="4291804"/>
              <a:ext cx="1566173" cy="1626727"/>
              <a:chOff x="4668426" y="441665"/>
              <a:chExt cx="2028695" cy="2107132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E20741C8-98BE-47F5-A6D9-FC60573EBD3B}"/>
                  </a:ext>
                </a:extLst>
              </p:cNvPr>
              <p:cNvGrpSpPr/>
              <p:nvPr/>
            </p:nvGrpSpPr>
            <p:grpSpPr>
              <a:xfrm rot="21441885">
                <a:off x="4709248" y="592204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70" name="正方形/長方形 269">
                  <a:extLst>
                    <a:ext uri="{FF2B5EF4-FFF2-40B4-BE49-F238E27FC236}">
                      <a16:creationId xmlns:a16="http://schemas.microsoft.com/office/drawing/2014/main" id="{EBA27617-BF59-485A-B7A3-EA79958D1839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71" name="正方形/長方形 270">
                  <a:extLst>
                    <a:ext uri="{FF2B5EF4-FFF2-40B4-BE49-F238E27FC236}">
                      <a16:creationId xmlns:a16="http://schemas.microsoft.com/office/drawing/2014/main" id="{887EB84A-16CE-4BC7-82A8-373FECDA7D39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72" name="正方形/長方形 271">
                  <a:extLst>
                    <a:ext uri="{FF2B5EF4-FFF2-40B4-BE49-F238E27FC236}">
                      <a16:creationId xmlns:a16="http://schemas.microsoft.com/office/drawing/2014/main" id="{A1A7618C-981E-4972-A4E1-52E725BE6780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73" name="正方形/長方形 272">
                  <a:extLst>
                    <a:ext uri="{FF2B5EF4-FFF2-40B4-BE49-F238E27FC236}">
                      <a16:creationId xmlns:a16="http://schemas.microsoft.com/office/drawing/2014/main" id="{6F08549C-7601-4F32-AD2D-8728683DD122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74" name="正方形/長方形 273">
                  <a:extLst>
                    <a:ext uri="{FF2B5EF4-FFF2-40B4-BE49-F238E27FC236}">
                      <a16:creationId xmlns:a16="http://schemas.microsoft.com/office/drawing/2014/main" id="{86862DB1-FAFD-483C-AA7C-436D8A024ADE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AB58F0FD-1918-4E11-B243-0A6997DA52EE}"/>
                  </a:ext>
                </a:extLst>
              </p:cNvPr>
              <p:cNvGrpSpPr/>
              <p:nvPr/>
            </p:nvGrpSpPr>
            <p:grpSpPr>
              <a:xfrm rot="179153">
                <a:off x="4693045" y="612267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65" name="正方形/長方形 264">
                  <a:extLst>
                    <a:ext uri="{FF2B5EF4-FFF2-40B4-BE49-F238E27FC236}">
                      <a16:creationId xmlns:a16="http://schemas.microsoft.com/office/drawing/2014/main" id="{9ECED78F-B0F5-4067-BCEC-0A88F89BCDB5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6" name="正方形/長方形 265">
                  <a:extLst>
                    <a:ext uri="{FF2B5EF4-FFF2-40B4-BE49-F238E27FC236}">
                      <a16:creationId xmlns:a16="http://schemas.microsoft.com/office/drawing/2014/main" id="{053AED54-0D14-4F59-9344-F8CABD168785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7" name="正方形/長方形 266">
                  <a:extLst>
                    <a:ext uri="{FF2B5EF4-FFF2-40B4-BE49-F238E27FC236}">
                      <a16:creationId xmlns:a16="http://schemas.microsoft.com/office/drawing/2014/main" id="{C5894973-56D8-4616-9EEB-3A2183F0DFBB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8" name="正方形/長方形 267">
                  <a:extLst>
                    <a:ext uri="{FF2B5EF4-FFF2-40B4-BE49-F238E27FC236}">
                      <a16:creationId xmlns:a16="http://schemas.microsoft.com/office/drawing/2014/main" id="{D5204C65-1BE2-498D-B4C6-9094692FF943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9" name="正方形/長方形 268">
                  <a:extLst>
                    <a:ext uri="{FF2B5EF4-FFF2-40B4-BE49-F238E27FC236}">
                      <a16:creationId xmlns:a16="http://schemas.microsoft.com/office/drawing/2014/main" id="{52DA3208-5591-4A53-B281-4F3D56DA27F6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2E0CF125-2930-4065-8533-F71FE848177D}"/>
                  </a:ext>
                </a:extLst>
              </p:cNvPr>
              <p:cNvGrpSpPr/>
              <p:nvPr/>
            </p:nvGrpSpPr>
            <p:grpSpPr>
              <a:xfrm rot="367390">
                <a:off x="4699619" y="599722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60" name="正方形/長方形 259">
                  <a:extLst>
                    <a:ext uri="{FF2B5EF4-FFF2-40B4-BE49-F238E27FC236}">
                      <a16:creationId xmlns:a16="http://schemas.microsoft.com/office/drawing/2014/main" id="{6EAA84A2-E87C-4196-AFE5-0A2E7DE5A228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" name="正方形/長方形 260">
                  <a:extLst>
                    <a:ext uri="{FF2B5EF4-FFF2-40B4-BE49-F238E27FC236}">
                      <a16:creationId xmlns:a16="http://schemas.microsoft.com/office/drawing/2014/main" id="{DEBAE2B2-325A-4D32-82F9-95B208DCE3A4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2" name="正方形/長方形 261">
                  <a:extLst>
                    <a:ext uri="{FF2B5EF4-FFF2-40B4-BE49-F238E27FC236}">
                      <a16:creationId xmlns:a16="http://schemas.microsoft.com/office/drawing/2014/main" id="{4DDA72FF-9723-4D8D-AEC5-6CB03F01132E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3" name="正方形/長方形 262">
                  <a:extLst>
                    <a:ext uri="{FF2B5EF4-FFF2-40B4-BE49-F238E27FC236}">
                      <a16:creationId xmlns:a16="http://schemas.microsoft.com/office/drawing/2014/main" id="{85BC7000-C473-4F21-9EAD-6FE820877A7D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4" name="正方形/長方形 263">
                  <a:extLst>
                    <a:ext uri="{FF2B5EF4-FFF2-40B4-BE49-F238E27FC236}">
                      <a16:creationId xmlns:a16="http://schemas.microsoft.com/office/drawing/2014/main" id="{47D47710-CFC1-4F97-96C6-88D7694D669D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32A588C5-FA8E-40E6-8C85-D14D331D6021}"/>
                  </a:ext>
                </a:extLst>
              </p:cNvPr>
              <p:cNvGrpSpPr/>
              <p:nvPr/>
            </p:nvGrpSpPr>
            <p:grpSpPr>
              <a:xfrm rot="5400000">
                <a:off x="5449400" y="474230"/>
                <a:ext cx="466747" cy="2028695"/>
                <a:chOff x="1601775" y="2744796"/>
                <a:chExt cx="634662" cy="2325678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56" name="ドーナツ 629">
                  <a:extLst>
                    <a:ext uri="{FF2B5EF4-FFF2-40B4-BE49-F238E27FC236}">
                      <a16:creationId xmlns:a16="http://schemas.microsoft.com/office/drawing/2014/main" id="{8BC9DCB2-B17F-4FC3-A84A-1C993909D867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" name="ドーナツ 630">
                  <a:extLst>
                    <a:ext uri="{FF2B5EF4-FFF2-40B4-BE49-F238E27FC236}">
                      <a16:creationId xmlns:a16="http://schemas.microsoft.com/office/drawing/2014/main" id="{D19EC83B-265E-4608-95B9-CC6EA6C783C0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" name="角丸四角形 631">
                  <a:extLst>
                    <a:ext uri="{FF2B5EF4-FFF2-40B4-BE49-F238E27FC236}">
                      <a16:creationId xmlns:a16="http://schemas.microsoft.com/office/drawing/2014/main" id="{7111DBA6-734E-4632-8F8E-579CD33BEDF2}"/>
                    </a:ext>
                  </a:extLst>
                </p:cNvPr>
                <p:cNvSpPr/>
                <p:nvPr/>
              </p:nvSpPr>
              <p:spPr>
                <a:xfrm>
                  <a:off x="1904378" y="2909715"/>
                  <a:ext cx="62167" cy="216075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" name="円/楕円 632">
                  <a:extLst>
                    <a:ext uri="{FF2B5EF4-FFF2-40B4-BE49-F238E27FC236}">
                      <a16:creationId xmlns:a16="http://schemas.microsoft.com/office/drawing/2014/main" id="{FF362649-3950-477A-AEFC-42960C796021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AB4D5358-D1FF-43AE-AA97-E904E208054A}"/>
                  </a:ext>
                </a:extLst>
              </p:cNvPr>
              <p:cNvGrpSpPr/>
              <p:nvPr/>
            </p:nvGrpSpPr>
            <p:grpSpPr>
              <a:xfrm>
                <a:off x="5397468" y="441665"/>
                <a:ext cx="466747" cy="2107132"/>
                <a:chOff x="1601775" y="2744796"/>
                <a:chExt cx="634662" cy="2415597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52" name="ドーナツ 625">
                  <a:extLst>
                    <a:ext uri="{FF2B5EF4-FFF2-40B4-BE49-F238E27FC236}">
                      <a16:creationId xmlns:a16="http://schemas.microsoft.com/office/drawing/2014/main" id="{99B9BC40-A2FC-436F-8284-AA54F5F17A99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3" name="ドーナツ 626">
                  <a:extLst>
                    <a:ext uri="{FF2B5EF4-FFF2-40B4-BE49-F238E27FC236}">
                      <a16:creationId xmlns:a16="http://schemas.microsoft.com/office/drawing/2014/main" id="{0CB68660-8964-4B12-9896-D5FA0981BA65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" name="角丸四角形 627">
                  <a:extLst>
                    <a:ext uri="{FF2B5EF4-FFF2-40B4-BE49-F238E27FC236}">
                      <a16:creationId xmlns:a16="http://schemas.microsoft.com/office/drawing/2014/main" id="{6A9EA6B9-5C04-4C48-AD72-4E7F76F2557E}"/>
                    </a:ext>
                  </a:extLst>
                </p:cNvPr>
                <p:cNvSpPr/>
                <p:nvPr/>
              </p:nvSpPr>
              <p:spPr>
                <a:xfrm>
                  <a:off x="1904378" y="2909714"/>
                  <a:ext cx="64651" cy="225067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" name="円/楕円 628">
                  <a:extLst>
                    <a:ext uri="{FF2B5EF4-FFF2-40B4-BE49-F238E27FC236}">
                      <a16:creationId xmlns:a16="http://schemas.microsoft.com/office/drawing/2014/main" id="{05CB07C9-13BC-479C-8324-0C38999E828C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60864D06-44C9-4EF6-9F0B-8A2E90A96B01}"/>
                </a:ext>
              </a:extLst>
            </p:cNvPr>
            <p:cNvGrpSpPr/>
            <p:nvPr/>
          </p:nvGrpSpPr>
          <p:grpSpPr>
            <a:xfrm rot="7879906">
              <a:off x="6708946" y="4880147"/>
              <a:ext cx="1566173" cy="1626727"/>
              <a:chOff x="4668426" y="441665"/>
              <a:chExt cx="2028695" cy="2107132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4B3BD27E-2FD3-4976-845A-00451B4F5BB0}"/>
                  </a:ext>
                </a:extLst>
              </p:cNvPr>
              <p:cNvGrpSpPr/>
              <p:nvPr/>
            </p:nvGrpSpPr>
            <p:grpSpPr>
              <a:xfrm rot="21441885">
                <a:off x="4709248" y="592204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42" name="正方形/長方形 241">
                  <a:extLst>
                    <a:ext uri="{FF2B5EF4-FFF2-40B4-BE49-F238E27FC236}">
                      <a16:creationId xmlns:a16="http://schemas.microsoft.com/office/drawing/2014/main" id="{DFC8BC3A-FAC1-49F1-81A9-9F6C8FCF2814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" name="正方形/長方形 242">
                  <a:extLst>
                    <a:ext uri="{FF2B5EF4-FFF2-40B4-BE49-F238E27FC236}">
                      <a16:creationId xmlns:a16="http://schemas.microsoft.com/office/drawing/2014/main" id="{ED1840E4-E07E-4812-9086-24CEE19C6F07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" name="正方形/長方形 243">
                  <a:extLst>
                    <a:ext uri="{FF2B5EF4-FFF2-40B4-BE49-F238E27FC236}">
                      <a16:creationId xmlns:a16="http://schemas.microsoft.com/office/drawing/2014/main" id="{76DC7B85-B111-46D2-96A1-E0191FE84292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" name="正方形/長方形 244">
                  <a:extLst>
                    <a:ext uri="{FF2B5EF4-FFF2-40B4-BE49-F238E27FC236}">
                      <a16:creationId xmlns:a16="http://schemas.microsoft.com/office/drawing/2014/main" id="{204FA626-09ED-4719-BE09-9F8B28772943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" name="正方形/長方形 245">
                  <a:extLst>
                    <a:ext uri="{FF2B5EF4-FFF2-40B4-BE49-F238E27FC236}">
                      <a16:creationId xmlns:a16="http://schemas.microsoft.com/office/drawing/2014/main" id="{83F76D24-8CBB-4061-9A97-DFBF012B051D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15A71BF3-89E8-408C-B50E-3FD5BDA6313B}"/>
                  </a:ext>
                </a:extLst>
              </p:cNvPr>
              <p:cNvGrpSpPr/>
              <p:nvPr/>
            </p:nvGrpSpPr>
            <p:grpSpPr>
              <a:xfrm rot="179153">
                <a:off x="4693045" y="612267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37" name="正方形/長方形 236">
                  <a:extLst>
                    <a:ext uri="{FF2B5EF4-FFF2-40B4-BE49-F238E27FC236}">
                      <a16:creationId xmlns:a16="http://schemas.microsoft.com/office/drawing/2014/main" id="{B4C09890-1855-4444-9143-D25B14C8C4C2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085690D5-649B-48B2-BE4E-CF7BBE872D42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9" name="正方形/長方形 238">
                  <a:extLst>
                    <a:ext uri="{FF2B5EF4-FFF2-40B4-BE49-F238E27FC236}">
                      <a16:creationId xmlns:a16="http://schemas.microsoft.com/office/drawing/2014/main" id="{0EC58943-06F9-475D-A6BD-F08981DFE614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0" name="正方形/長方形 239">
                  <a:extLst>
                    <a:ext uri="{FF2B5EF4-FFF2-40B4-BE49-F238E27FC236}">
                      <a16:creationId xmlns:a16="http://schemas.microsoft.com/office/drawing/2014/main" id="{E041EE2F-640A-4E50-9927-D5122C18863B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" name="正方形/長方形 240">
                  <a:extLst>
                    <a:ext uri="{FF2B5EF4-FFF2-40B4-BE49-F238E27FC236}">
                      <a16:creationId xmlns:a16="http://schemas.microsoft.com/office/drawing/2014/main" id="{D93E116F-05D6-44EB-9680-E36E5E3C4AC7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84A0DF34-A6CE-4EBA-9601-14408206B81C}"/>
                  </a:ext>
                </a:extLst>
              </p:cNvPr>
              <p:cNvGrpSpPr/>
              <p:nvPr/>
            </p:nvGrpSpPr>
            <p:grpSpPr>
              <a:xfrm rot="367390">
                <a:off x="4699619" y="599722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32" name="正方形/長方形 231">
                  <a:extLst>
                    <a:ext uri="{FF2B5EF4-FFF2-40B4-BE49-F238E27FC236}">
                      <a16:creationId xmlns:a16="http://schemas.microsoft.com/office/drawing/2014/main" id="{DB2CD14F-4340-4C74-968C-476F5106CD7F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" name="正方形/長方形 232">
                  <a:extLst>
                    <a:ext uri="{FF2B5EF4-FFF2-40B4-BE49-F238E27FC236}">
                      <a16:creationId xmlns:a16="http://schemas.microsoft.com/office/drawing/2014/main" id="{2AE16E89-0BD1-427C-A425-7D0B341B32B5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" name="正方形/長方形 233">
                  <a:extLst>
                    <a:ext uri="{FF2B5EF4-FFF2-40B4-BE49-F238E27FC236}">
                      <a16:creationId xmlns:a16="http://schemas.microsoft.com/office/drawing/2014/main" id="{4713AC83-AE39-4EF8-B707-C642B5B0AD29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" name="正方形/長方形 234">
                  <a:extLst>
                    <a:ext uri="{FF2B5EF4-FFF2-40B4-BE49-F238E27FC236}">
                      <a16:creationId xmlns:a16="http://schemas.microsoft.com/office/drawing/2014/main" id="{055645D8-97E7-4FD4-92BA-9BEBB5DE1461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" name="正方形/長方形 235">
                  <a:extLst>
                    <a:ext uri="{FF2B5EF4-FFF2-40B4-BE49-F238E27FC236}">
                      <a16:creationId xmlns:a16="http://schemas.microsoft.com/office/drawing/2014/main" id="{3067BFA1-AF38-4A23-A2C8-6A54C3B4B64C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94763C31-1983-4311-87BE-A2906DB2168D}"/>
                  </a:ext>
                </a:extLst>
              </p:cNvPr>
              <p:cNvGrpSpPr/>
              <p:nvPr/>
            </p:nvGrpSpPr>
            <p:grpSpPr>
              <a:xfrm rot="5400000">
                <a:off x="5449400" y="474230"/>
                <a:ext cx="466747" cy="2028695"/>
                <a:chOff x="1601775" y="2744796"/>
                <a:chExt cx="634662" cy="2325678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28" name="ドーナツ 629">
                  <a:extLst>
                    <a:ext uri="{FF2B5EF4-FFF2-40B4-BE49-F238E27FC236}">
                      <a16:creationId xmlns:a16="http://schemas.microsoft.com/office/drawing/2014/main" id="{8B521E58-031F-4F18-AB64-0255CC646251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" name="ドーナツ 630">
                  <a:extLst>
                    <a:ext uri="{FF2B5EF4-FFF2-40B4-BE49-F238E27FC236}">
                      <a16:creationId xmlns:a16="http://schemas.microsoft.com/office/drawing/2014/main" id="{05D1029D-FBDC-4105-AE19-3FA30582148D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" name="角丸四角形 631">
                  <a:extLst>
                    <a:ext uri="{FF2B5EF4-FFF2-40B4-BE49-F238E27FC236}">
                      <a16:creationId xmlns:a16="http://schemas.microsoft.com/office/drawing/2014/main" id="{08C26FF4-6D68-4927-8127-8BD52C34B920}"/>
                    </a:ext>
                  </a:extLst>
                </p:cNvPr>
                <p:cNvSpPr/>
                <p:nvPr/>
              </p:nvSpPr>
              <p:spPr>
                <a:xfrm>
                  <a:off x="1904378" y="2909715"/>
                  <a:ext cx="62167" cy="216075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" name="円/楕円 632">
                  <a:extLst>
                    <a:ext uri="{FF2B5EF4-FFF2-40B4-BE49-F238E27FC236}">
                      <a16:creationId xmlns:a16="http://schemas.microsoft.com/office/drawing/2014/main" id="{4BE4AF97-B4E6-493A-9824-03F9B04EFD76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52075C39-BB30-4495-9AF2-30E97F6DB6C0}"/>
                  </a:ext>
                </a:extLst>
              </p:cNvPr>
              <p:cNvGrpSpPr/>
              <p:nvPr/>
            </p:nvGrpSpPr>
            <p:grpSpPr>
              <a:xfrm>
                <a:off x="5397468" y="441665"/>
                <a:ext cx="466747" cy="2107132"/>
                <a:chOff x="1601775" y="2744796"/>
                <a:chExt cx="634662" cy="2415597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24" name="ドーナツ 625">
                  <a:extLst>
                    <a:ext uri="{FF2B5EF4-FFF2-40B4-BE49-F238E27FC236}">
                      <a16:creationId xmlns:a16="http://schemas.microsoft.com/office/drawing/2014/main" id="{F51DBCF8-EB9E-42C1-97A9-AEE290BAD65A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5" name="ドーナツ 626">
                  <a:extLst>
                    <a:ext uri="{FF2B5EF4-FFF2-40B4-BE49-F238E27FC236}">
                      <a16:creationId xmlns:a16="http://schemas.microsoft.com/office/drawing/2014/main" id="{BC8873FC-6237-4C1C-A45C-63B365D65224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6" name="角丸四角形 627">
                  <a:extLst>
                    <a:ext uri="{FF2B5EF4-FFF2-40B4-BE49-F238E27FC236}">
                      <a16:creationId xmlns:a16="http://schemas.microsoft.com/office/drawing/2014/main" id="{3EC4AD96-FC41-4F06-9E01-002CAFFAC42E}"/>
                    </a:ext>
                  </a:extLst>
                </p:cNvPr>
                <p:cNvSpPr/>
                <p:nvPr/>
              </p:nvSpPr>
              <p:spPr>
                <a:xfrm>
                  <a:off x="1904378" y="2909714"/>
                  <a:ext cx="64651" cy="225067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7" name="円/楕円 628">
                  <a:extLst>
                    <a:ext uri="{FF2B5EF4-FFF2-40B4-BE49-F238E27FC236}">
                      <a16:creationId xmlns:a16="http://schemas.microsoft.com/office/drawing/2014/main" id="{EABD6770-504A-42C1-AD60-2BD102401539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C89BB6FC-B5EB-4009-91B0-FEEF24F8D501}"/>
              </a:ext>
            </a:extLst>
          </p:cNvPr>
          <p:cNvGrpSpPr/>
          <p:nvPr/>
        </p:nvGrpSpPr>
        <p:grpSpPr>
          <a:xfrm>
            <a:off x="3608704" y="4287581"/>
            <a:ext cx="2738051" cy="1751926"/>
            <a:chOff x="3608704" y="4287581"/>
            <a:chExt cx="2738051" cy="1751926"/>
          </a:xfrm>
        </p:grpSpPr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47DEFB9F-B0E1-4204-A19C-26C2418C7B3B}"/>
                </a:ext>
              </a:extLst>
            </p:cNvPr>
            <p:cNvGrpSpPr/>
            <p:nvPr/>
          </p:nvGrpSpPr>
          <p:grpSpPr>
            <a:xfrm rot="7200000">
              <a:off x="4744783" y="4622235"/>
              <a:ext cx="1383746" cy="714438"/>
              <a:chOff x="7686605" y="1423501"/>
              <a:chExt cx="1622403" cy="848962"/>
            </a:xfrm>
          </p:grpSpPr>
          <p:sp>
            <p:nvSpPr>
              <p:cNvPr id="378" name="台形 377">
                <a:extLst>
                  <a:ext uri="{FF2B5EF4-FFF2-40B4-BE49-F238E27FC236}">
                    <a16:creationId xmlns:a16="http://schemas.microsoft.com/office/drawing/2014/main" id="{FD027D1E-BEA8-429D-8F39-1D76B53295C8}"/>
                  </a:ext>
                </a:extLst>
              </p:cNvPr>
              <p:cNvSpPr/>
              <p:nvPr/>
            </p:nvSpPr>
            <p:spPr>
              <a:xfrm flipH="1">
                <a:off x="8067674" y="1442829"/>
                <a:ext cx="1002029" cy="323106"/>
              </a:xfrm>
              <a:prstGeom prst="trapezoid">
                <a:avLst>
                  <a:gd name="adj" fmla="val 32740"/>
                </a:avLst>
              </a:prstGeom>
              <a:solidFill>
                <a:srgbClr val="99CCFF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 464">
                <a:extLst>
                  <a:ext uri="{FF2B5EF4-FFF2-40B4-BE49-F238E27FC236}">
                    <a16:creationId xmlns:a16="http://schemas.microsoft.com/office/drawing/2014/main" id="{B44A0380-D4AF-458C-919C-E0BDD2315E0F}"/>
                  </a:ext>
                </a:extLst>
              </p:cNvPr>
              <p:cNvSpPr/>
              <p:nvPr/>
            </p:nvSpPr>
            <p:spPr bwMode="auto">
              <a:xfrm flipH="1">
                <a:off x="7731186" y="1423501"/>
                <a:ext cx="1538594" cy="657424"/>
              </a:xfrm>
              <a:custGeom>
                <a:avLst/>
                <a:gdLst>
                  <a:gd name="connsiteX0" fmla="*/ 1025016 w 1538594"/>
                  <a:gd name="connsiteY0" fmla="*/ 31662 h 657424"/>
                  <a:gd name="connsiteX1" fmla="*/ 1065766 w 1538594"/>
                  <a:gd name="connsiteY1" fmla="*/ 328704 h 657424"/>
                  <a:gd name="connsiteX2" fmla="*/ 695317 w 1538594"/>
                  <a:gd name="connsiteY2" fmla="*/ 328704 h 657424"/>
                  <a:gd name="connsiteX3" fmla="*/ 687416 w 1538594"/>
                  <a:gd name="connsiteY3" fmla="*/ 31663 h 657424"/>
                  <a:gd name="connsiteX4" fmla="*/ 636446 w 1538594"/>
                  <a:gd name="connsiteY4" fmla="*/ 31663 h 657424"/>
                  <a:gd name="connsiteX5" fmla="*/ 628545 w 1538594"/>
                  <a:gd name="connsiteY5" fmla="*/ 328704 h 657424"/>
                  <a:gd name="connsiteX6" fmla="*/ 213743 w 1538594"/>
                  <a:gd name="connsiteY6" fmla="*/ 328704 h 657424"/>
                  <a:gd name="connsiteX7" fmla="*/ 310995 w 1538594"/>
                  <a:gd name="connsiteY7" fmla="*/ 31662 h 657424"/>
                  <a:gd name="connsiteX8" fmla="*/ 1089918 w 1538594"/>
                  <a:gd name="connsiteY8" fmla="*/ 0 h 657424"/>
                  <a:gd name="connsiteX9" fmla="*/ 252982 w 1538594"/>
                  <a:gd name="connsiteY9" fmla="*/ 0 h 657424"/>
                  <a:gd name="connsiteX10" fmla="*/ 146483 w 1538594"/>
                  <a:gd name="connsiteY10" fmla="*/ 325288 h 657424"/>
                  <a:gd name="connsiteX11" fmla="*/ 61173 w 1538594"/>
                  <a:gd name="connsiteY11" fmla="*/ 325288 h 657424"/>
                  <a:gd name="connsiteX12" fmla="*/ 0 w 1538594"/>
                  <a:gd name="connsiteY12" fmla="*/ 386461 h 657424"/>
                  <a:gd name="connsiteX13" fmla="*/ 0 w 1538594"/>
                  <a:gd name="connsiteY13" fmla="*/ 596251 h 657424"/>
                  <a:gd name="connsiteX14" fmla="*/ 61173 w 1538594"/>
                  <a:gd name="connsiteY14" fmla="*/ 657424 h 657424"/>
                  <a:gd name="connsiteX15" fmla="*/ 1477421 w 1538594"/>
                  <a:gd name="connsiteY15" fmla="*/ 657424 h 657424"/>
                  <a:gd name="connsiteX16" fmla="*/ 1538594 w 1538594"/>
                  <a:gd name="connsiteY16" fmla="*/ 596251 h 657424"/>
                  <a:gd name="connsiteX17" fmla="*/ 1538594 w 1538594"/>
                  <a:gd name="connsiteY17" fmla="*/ 386461 h 657424"/>
                  <a:gd name="connsiteX18" fmla="*/ 1477421 w 1538594"/>
                  <a:gd name="connsiteY18" fmla="*/ 325288 h 657424"/>
                  <a:gd name="connsiteX19" fmla="*/ 1198081 w 1538594"/>
                  <a:gd name="connsiteY19" fmla="*/ 325288 h 657424"/>
                  <a:gd name="connsiteX20" fmla="*/ 1199199 w 1538594"/>
                  <a:gd name="connsiteY20" fmla="*/ 328704 h 657424"/>
                  <a:gd name="connsiteX21" fmla="*/ 1101269 w 1538594"/>
                  <a:gd name="connsiteY21" fmla="*/ 328704 h 657424"/>
                  <a:gd name="connsiteX22" fmla="*/ 1060519 w 1538594"/>
                  <a:gd name="connsiteY22" fmla="*/ 31662 h 657424"/>
                  <a:gd name="connsiteX23" fmla="*/ 1100284 w 1538594"/>
                  <a:gd name="connsiteY23" fmla="*/ 31662 h 65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38594" h="657424">
                    <a:moveTo>
                      <a:pt x="1025016" y="31662"/>
                    </a:moveTo>
                    <a:lnTo>
                      <a:pt x="1065766" y="328704"/>
                    </a:lnTo>
                    <a:lnTo>
                      <a:pt x="695317" y="328704"/>
                    </a:lnTo>
                    <a:lnTo>
                      <a:pt x="687416" y="31663"/>
                    </a:lnTo>
                    <a:lnTo>
                      <a:pt x="636446" y="31663"/>
                    </a:lnTo>
                    <a:lnTo>
                      <a:pt x="628545" y="328704"/>
                    </a:lnTo>
                    <a:lnTo>
                      <a:pt x="213743" y="328704"/>
                    </a:lnTo>
                    <a:lnTo>
                      <a:pt x="310995" y="31662"/>
                    </a:lnTo>
                    <a:close/>
                    <a:moveTo>
                      <a:pt x="1089918" y="0"/>
                    </a:moveTo>
                    <a:lnTo>
                      <a:pt x="252982" y="0"/>
                    </a:lnTo>
                    <a:lnTo>
                      <a:pt x="146483" y="325288"/>
                    </a:lnTo>
                    <a:lnTo>
                      <a:pt x="61173" y="325288"/>
                    </a:lnTo>
                    <a:cubicBezTo>
                      <a:pt x="27388" y="325288"/>
                      <a:pt x="0" y="352676"/>
                      <a:pt x="0" y="386461"/>
                    </a:cubicBezTo>
                    <a:lnTo>
                      <a:pt x="0" y="596251"/>
                    </a:lnTo>
                    <a:cubicBezTo>
                      <a:pt x="0" y="630036"/>
                      <a:pt x="27388" y="657424"/>
                      <a:pt x="61173" y="657424"/>
                    </a:cubicBezTo>
                    <a:lnTo>
                      <a:pt x="1477421" y="657424"/>
                    </a:lnTo>
                    <a:cubicBezTo>
                      <a:pt x="1511206" y="657424"/>
                      <a:pt x="1538594" y="630036"/>
                      <a:pt x="1538594" y="596251"/>
                    </a:cubicBezTo>
                    <a:lnTo>
                      <a:pt x="1538594" y="386461"/>
                    </a:lnTo>
                    <a:cubicBezTo>
                      <a:pt x="1538594" y="352676"/>
                      <a:pt x="1511206" y="325288"/>
                      <a:pt x="1477421" y="325288"/>
                    </a:cubicBezTo>
                    <a:lnTo>
                      <a:pt x="1198081" y="325288"/>
                    </a:lnTo>
                    <a:lnTo>
                      <a:pt x="1199199" y="328704"/>
                    </a:lnTo>
                    <a:lnTo>
                      <a:pt x="1101269" y="328704"/>
                    </a:lnTo>
                    <a:lnTo>
                      <a:pt x="1060519" y="31662"/>
                    </a:lnTo>
                    <a:lnTo>
                      <a:pt x="1100284" y="3166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648616F9-1A0B-42A0-9512-4496E0F18123}"/>
                  </a:ext>
                </a:extLst>
              </p:cNvPr>
              <p:cNvGrpSpPr/>
              <p:nvPr/>
            </p:nvGrpSpPr>
            <p:grpSpPr>
              <a:xfrm>
                <a:off x="7759248" y="1684526"/>
                <a:ext cx="1509818" cy="587937"/>
                <a:chOff x="480136" y="1821138"/>
                <a:chExt cx="1509818" cy="587937"/>
              </a:xfrm>
            </p:grpSpPr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9FDE85B3-7965-4285-A256-F2BEB5E7F0C9}"/>
                    </a:ext>
                  </a:extLst>
                </p:cNvPr>
                <p:cNvGrpSpPr/>
                <p:nvPr/>
              </p:nvGrpSpPr>
              <p:grpSpPr>
                <a:xfrm flipH="1">
                  <a:off x="480136" y="1954000"/>
                  <a:ext cx="1509818" cy="183768"/>
                  <a:chOff x="447435" y="1954000"/>
                  <a:chExt cx="1509818" cy="183768"/>
                </a:xfrm>
              </p:grpSpPr>
              <p:sp>
                <p:nvSpPr>
                  <p:cNvPr id="390" name="円/楕円 165">
                    <a:extLst>
                      <a:ext uri="{FF2B5EF4-FFF2-40B4-BE49-F238E27FC236}">
                        <a16:creationId xmlns:a16="http://schemas.microsoft.com/office/drawing/2014/main" id="{89E13C7B-C2AE-4B4D-8E5D-23E677E3A4D5}"/>
                      </a:ext>
                    </a:extLst>
                  </p:cNvPr>
                  <p:cNvSpPr/>
                  <p:nvPr/>
                </p:nvSpPr>
                <p:spPr>
                  <a:xfrm>
                    <a:off x="1916602" y="1960895"/>
                    <a:ext cx="40651" cy="128943"/>
                  </a:xfrm>
                  <a:prstGeom prst="ellipse">
                    <a:avLst/>
                  </a:pr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角丸四角形 476">
                    <a:extLst>
                      <a:ext uri="{FF2B5EF4-FFF2-40B4-BE49-F238E27FC236}">
                        <a16:creationId xmlns:a16="http://schemas.microsoft.com/office/drawing/2014/main" id="{74879D08-0710-4572-B7DA-EE33A03280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52360" y="1954000"/>
                    <a:ext cx="66675" cy="45719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92" name="角丸四角形 477">
                    <a:extLst>
                      <a:ext uri="{FF2B5EF4-FFF2-40B4-BE49-F238E27FC236}">
                        <a16:creationId xmlns:a16="http://schemas.microsoft.com/office/drawing/2014/main" id="{1CB7B821-3F23-46C6-8196-7361F51E2B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0250" y="1954000"/>
                    <a:ext cx="96890" cy="45719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93" name="角丸四角形 478">
                    <a:extLst>
                      <a:ext uri="{FF2B5EF4-FFF2-40B4-BE49-F238E27FC236}">
                        <a16:creationId xmlns:a16="http://schemas.microsoft.com/office/drawing/2014/main" id="{22A2DEB2-8AA3-49C1-B4E3-90F2E26239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435" y="1985808"/>
                    <a:ext cx="70516" cy="59950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94" name="角丸四角形 479">
                    <a:extLst>
                      <a:ext uri="{FF2B5EF4-FFF2-40B4-BE49-F238E27FC236}">
                        <a16:creationId xmlns:a16="http://schemas.microsoft.com/office/drawing/2014/main" id="{C1AAAF1E-AAF5-463F-99CB-6BDEE373DB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435" y="2042958"/>
                    <a:ext cx="70516" cy="94810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387" name="角丸四角形 472">
                  <a:extLst>
                    <a:ext uri="{FF2B5EF4-FFF2-40B4-BE49-F238E27FC236}">
                      <a16:creationId xmlns:a16="http://schemas.microsoft.com/office/drawing/2014/main" id="{7EAE17E2-9053-45DF-82C0-2ABB1B79F75C}"/>
                    </a:ext>
                  </a:extLst>
                </p:cNvPr>
                <p:cNvSpPr/>
                <p:nvPr/>
              </p:nvSpPr>
              <p:spPr bwMode="auto">
                <a:xfrm flipH="1">
                  <a:off x="877846" y="1821138"/>
                  <a:ext cx="97593" cy="79997"/>
                </a:xfrm>
                <a:prstGeom prst="roundRect">
                  <a:avLst>
                    <a:gd name="adj" fmla="val 35718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88" name="パイ 158">
                  <a:extLst>
                    <a:ext uri="{FF2B5EF4-FFF2-40B4-BE49-F238E27FC236}">
                      <a16:creationId xmlns:a16="http://schemas.microsoft.com/office/drawing/2014/main" id="{B3706A67-C380-49F5-B192-184B54065A26}"/>
                    </a:ext>
                  </a:extLst>
                </p:cNvPr>
                <p:cNvSpPr/>
                <p:nvPr/>
              </p:nvSpPr>
              <p:spPr bwMode="auto">
                <a:xfrm>
                  <a:off x="584812" y="2053164"/>
                  <a:ext cx="355911" cy="355911"/>
                </a:xfrm>
                <a:prstGeom prst="pie">
                  <a:avLst>
                    <a:gd name="adj1" fmla="val 10799991"/>
                    <a:gd name="adj2" fmla="val 2159272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89" name="パイ 155">
                  <a:extLst>
                    <a:ext uri="{FF2B5EF4-FFF2-40B4-BE49-F238E27FC236}">
                      <a16:creationId xmlns:a16="http://schemas.microsoft.com/office/drawing/2014/main" id="{72712666-3CCC-48E1-AF68-FAF56583F3D1}"/>
                    </a:ext>
                  </a:extLst>
                </p:cNvPr>
                <p:cNvSpPr/>
                <p:nvPr/>
              </p:nvSpPr>
              <p:spPr bwMode="auto">
                <a:xfrm>
                  <a:off x="1516357" y="2053164"/>
                  <a:ext cx="355911" cy="355911"/>
                </a:xfrm>
                <a:prstGeom prst="pie">
                  <a:avLst>
                    <a:gd name="adj1" fmla="val 10799991"/>
                    <a:gd name="adj2" fmla="val 2159272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81" name="角丸四角形 466">
                <a:extLst>
                  <a:ext uri="{FF2B5EF4-FFF2-40B4-BE49-F238E27FC236}">
                    <a16:creationId xmlns:a16="http://schemas.microsoft.com/office/drawing/2014/main" id="{E7ACF3BB-6A4C-4DD8-BBC1-75F42DC63E3D}"/>
                  </a:ext>
                </a:extLst>
              </p:cNvPr>
              <p:cNvSpPr/>
              <p:nvPr/>
            </p:nvSpPr>
            <p:spPr>
              <a:xfrm flipH="1">
                <a:off x="7686605" y="1989889"/>
                <a:ext cx="1622403" cy="104350"/>
              </a:xfrm>
              <a:prstGeom prst="roundRect">
                <a:avLst>
                  <a:gd name="adj" fmla="val 14462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2" name="円/楕円 159">
                <a:extLst>
                  <a:ext uri="{FF2B5EF4-FFF2-40B4-BE49-F238E27FC236}">
                    <a16:creationId xmlns:a16="http://schemas.microsoft.com/office/drawing/2014/main" id="{E5732127-0AFC-4AA1-B1A7-49BE8461C86A}"/>
                  </a:ext>
                </a:extLst>
              </p:cNvPr>
              <p:cNvSpPr/>
              <p:nvPr/>
            </p:nvSpPr>
            <p:spPr>
              <a:xfrm flipH="1">
                <a:off x="7897466" y="1932937"/>
                <a:ext cx="288825" cy="288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3" name="円/楕円 160">
                <a:extLst>
                  <a:ext uri="{FF2B5EF4-FFF2-40B4-BE49-F238E27FC236}">
                    <a16:creationId xmlns:a16="http://schemas.microsoft.com/office/drawing/2014/main" id="{AE458FD6-8F05-41BE-85C1-01CE7B83038E}"/>
                  </a:ext>
                </a:extLst>
              </p:cNvPr>
              <p:cNvSpPr/>
              <p:nvPr/>
            </p:nvSpPr>
            <p:spPr>
              <a:xfrm flipH="1">
                <a:off x="7962584" y="1997360"/>
                <a:ext cx="158591" cy="1585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4" name="円/楕円 156">
                <a:extLst>
                  <a:ext uri="{FF2B5EF4-FFF2-40B4-BE49-F238E27FC236}">
                    <a16:creationId xmlns:a16="http://schemas.microsoft.com/office/drawing/2014/main" id="{F79450A7-29E1-4A14-BC55-E45465F61C57}"/>
                  </a:ext>
                </a:extLst>
              </p:cNvPr>
              <p:cNvSpPr/>
              <p:nvPr/>
            </p:nvSpPr>
            <p:spPr>
              <a:xfrm flipH="1">
                <a:off x="8829011" y="1932937"/>
                <a:ext cx="288825" cy="288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5" name="円/楕円 157">
                <a:extLst>
                  <a:ext uri="{FF2B5EF4-FFF2-40B4-BE49-F238E27FC236}">
                    <a16:creationId xmlns:a16="http://schemas.microsoft.com/office/drawing/2014/main" id="{D309A829-460C-41C5-9FB2-7AC31AEF789A}"/>
                  </a:ext>
                </a:extLst>
              </p:cNvPr>
              <p:cNvSpPr/>
              <p:nvPr/>
            </p:nvSpPr>
            <p:spPr>
              <a:xfrm flipH="1">
                <a:off x="8894129" y="1997360"/>
                <a:ext cx="158591" cy="1585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4FA87405-7CAA-48C4-A9E9-B9D27EA81541}"/>
                </a:ext>
              </a:extLst>
            </p:cNvPr>
            <p:cNvGrpSpPr/>
            <p:nvPr/>
          </p:nvGrpSpPr>
          <p:grpSpPr>
            <a:xfrm>
              <a:off x="3608704" y="5012273"/>
              <a:ext cx="1383746" cy="714438"/>
              <a:chOff x="7686605" y="1423501"/>
              <a:chExt cx="1622403" cy="848962"/>
            </a:xfrm>
          </p:grpSpPr>
          <p:sp>
            <p:nvSpPr>
              <p:cNvPr id="361" name="台形 360">
                <a:extLst>
                  <a:ext uri="{FF2B5EF4-FFF2-40B4-BE49-F238E27FC236}">
                    <a16:creationId xmlns:a16="http://schemas.microsoft.com/office/drawing/2014/main" id="{789B0717-11DB-4E08-AD24-3051D9905BE2}"/>
                  </a:ext>
                </a:extLst>
              </p:cNvPr>
              <p:cNvSpPr/>
              <p:nvPr/>
            </p:nvSpPr>
            <p:spPr>
              <a:xfrm flipH="1">
                <a:off x="8067674" y="1442829"/>
                <a:ext cx="1002029" cy="323106"/>
              </a:xfrm>
              <a:prstGeom prst="trapezoid">
                <a:avLst>
                  <a:gd name="adj" fmla="val 3274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 464">
                <a:extLst>
                  <a:ext uri="{FF2B5EF4-FFF2-40B4-BE49-F238E27FC236}">
                    <a16:creationId xmlns:a16="http://schemas.microsoft.com/office/drawing/2014/main" id="{95BD850E-FD44-4685-9A47-AB2A54D48236}"/>
                  </a:ext>
                </a:extLst>
              </p:cNvPr>
              <p:cNvSpPr/>
              <p:nvPr/>
            </p:nvSpPr>
            <p:spPr bwMode="auto">
              <a:xfrm flipH="1">
                <a:off x="7731186" y="1423501"/>
                <a:ext cx="1538594" cy="657424"/>
              </a:xfrm>
              <a:custGeom>
                <a:avLst/>
                <a:gdLst>
                  <a:gd name="connsiteX0" fmla="*/ 1025016 w 1538594"/>
                  <a:gd name="connsiteY0" fmla="*/ 31662 h 657424"/>
                  <a:gd name="connsiteX1" fmla="*/ 1065766 w 1538594"/>
                  <a:gd name="connsiteY1" fmla="*/ 328704 h 657424"/>
                  <a:gd name="connsiteX2" fmla="*/ 695317 w 1538594"/>
                  <a:gd name="connsiteY2" fmla="*/ 328704 h 657424"/>
                  <a:gd name="connsiteX3" fmla="*/ 687416 w 1538594"/>
                  <a:gd name="connsiteY3" fmla="*/ 31663 h 657424"/>
                  <a:gd name="connsiteX4" fmla="*/ 636446 w 1538594"/>
                  <a:gd name="connsiteY4" fmla="*/ 31663 h 657424"/>
                  <a:gd name="connsiteX5" fmla="*/ 628545 w 1538594"/>
                  <a:gd name="connsiteY5" fmla="*/ 328704 h 657424"/>
                  <a:gd name="connsiteX6" fmla="*/ 213743 w 1538594"/>
                  <a:gd name="connsiteY6" fmla="*/ 328704 h 657424"/>
                  <a:gd name="connsiteX7" fmla="*/ 310995 w 1538594"/>
                  <a:gd name="connsiteY7" fmla="*/ 31662 h 657424"/>
                  <a:gd name="connsiteX8" fmla="*/ 1089918 w 1538594"/>
                  <a:gd name="connsiteY8" fmla="*/ 0 h 657424"/>
                  <a:gd name="connsiteX9" fmla="*/ 252982 w 1538594"/>
                  <a:gd name="connsiteY9" fmla="*/ 0 h 657424"/>
                  <a:gd name="connsiteX10" fmla="*/ 146483 w 1538594"/>
                  <a:gd name="connsiteY10" fmla="*/ 325288 h 657424"/>
                  <a:gd name="connsiteX11" fmla="*/ 61173 w 1538594"/>
                  <a:gd name="connsiteY11" fmla="*/ 325288 h 657424"/>
                  <a:gd name="connsiteX12" fmla="*/ 0 w 1538594"/>
                  <a:gd name="connsiteY12" fmla="*/ 386461 h 657424"/>
                  <a:gd name="connsiteX13" fmla="*/ 0 w 1538594"/>
                  <a:gd name="connsiteY13" fmla="*/ 596251 h 657424"/>
                  <a:gd name="connsiteX14" fmla="*/ 61173 w 1538594"/>
                  <a:gd name="connsiteY14" fmla="*/ 657424 h 657424"/>
                  <a:gd name="connsiteX15" fmla="*/ 1477421 w 1538594"/>
                  <a:gd name="connsiteY15" fmla="*/ 657424 h 657424"/>
                  <a:gd name="connsiteX16" fmla="*/ 1538594 w 1538594"/>
                  <a:gd name="connsiteY16" fmla="*/ 596251 h 657424"/>
                  <a:gd name="connsiteX17" fmla="*/ 1538594 w 1538594"/>
                  <a:gd name="connsiteY17" fmla="*/ 386461 h 657424"/>
                  <a:gd name="connsiteX18" fmla="*/ 1477421 w 1538594"/>
                  <a:gd name="connsiteY18" fmla="*/ 325288 h 657424"/>
                  <a:gd name="connsiteX19" fmla="*/ 1198081 w 1538594"/>
                  <a:gd name="connsiteY19" fmla="*/ 325288 h 657424"/>
                  <a:gd name="connsiteX20" fmla="*/ 1199199 w 1538594"/>
                  <a:gd name="connsiteY20" fmla="*/ 328704 h 657424"/>
                  <a:gd name="connsiteX21" fmla="*/ 1101269 w 1538594"/>
                  <a:gd name="connsiteY21" fmla="*/ 328704 h 657424"/>
                  <a:gd name="connsiteX22" fmla="*/ 1060519 w 1538594"/>
                  <a:gd name="connsiteY22" fmla="*/ 31662 h 657424"/>
                  <a:gd name="connsiteX23" fmla="*/ 1100284 w 1538594"/>
                  <a:gd name="connsiteY23" fmla="*/ 31662 h 65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38594" h="657424">
                    <a:moveTo>
                      <a:pt x="1025016" y="31662"/>
                    </a:moveTo>
                    <a:lnTo>
                      <a:pt x="1065766" y="328704"/>
                    </a:lnTo>
                    <a:lnTo>
                      <a:pt x="695317" y="328704"/>
                    </a:lnTo>
                    <a:lnTo>
                      <a:pt x="687416" y="31663"/>
                    </a:lnTo>
                    <a:lnTo>
                      <a:pt x="636446" y="31663"/>
                    </a:lnTo>
                    <a:lnTo>
                      <a:pt x="628545" y="328704"/>
                    </a:lnTo>
                    <a:lnTo>
                      <a:pt x="213743" y="328704"/>
                    </a:lnTo>
                    <a:lnTo>
                      <a:pt x="310995" y="31662"/>
                    </a:lnTo>
                    <a:close/>
                    <a:moveTo>
                      <a:pt x="1089918" y="0"/>
                    </a:moveTo>
                    <a:lnTo>
                      <a:pt x="252982" y="0"/>
                    </a:lnTo>
                    <a:lnTo>
                      <a:pt x="146483" y="325288"/>
                    </a:lnTo>
                    <a:lnTo>
                      <a:pt x="61173" y="325288"/>
                    </a:lnTo>
                    <a:cubicBezTo>
                      <a:pt x="27388" y="325288"/>
                      <a:pt x="0" y="352676"/>
                      <a:pt x="0" y="386461"/>
                    </a:cubicBezTo>
                    <a:lnTo>
                      <a:pt x="0" y="596251"/>
                    </a:lnTo>
                    <a:cubicBezTo>
                      <a:pt x="0" y="630036"/>
                      <a:pt x="27388" y="657424"/>
                      <a:pt x="61173" y="657424"/>
                    </a:cubicBezTo>
                    <a:lnTo>
                      <a:pt x="1477421" y="657424"/>
                    </a:lnTo>
                    <a:cubicBezTo>
                      <a:pt x="1511206" y="657424"/>
                      <a:pt x="1538594" y="630036"/>
                      <a:pt x="1538594" y="596251"/>
                    </a:cubicBezTo>
                    <a:lnTo>
                      <a:pt x="1538594" y="386461"/>
                    </a:lnTo>
                    <a:cubicBezTo>
                      <a:pt x="1538594" y="352676"/>
                      <a:pt x="1511206" y="325288"/>
                      <a:pt x="1477421" y="325288"/>
                    </a:cubicBezTo>
                    <a:lnTo>
                      <a:pt x="1198081" y="325288"/>
                    </a:lnTo>
                    <a:lnTo>
                      <a:pt x="1199199" y="328704"/>
                    </a:lnTo>
                    <a:lnTo>
                      <a:pt x="1101269" y="328704"/>
                    </a:lnTo>
                    <a:lnTo>
                      <a:pt x="1060519" y="31662"/>
                    </a:lnTo>
                    <a:lnTo>
                      <a:pt x="1100284" y="31662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7BAA0B41-C060-42C3-A926-C2982ADE0995}"/>
                  </a:ext>
                </a:extLst>
              </p:cNvPr>
              <p:cNvGrpSpPr/>
              <p:nvPr/>
            </p:nvGrpSpPr>
            <p:grpSpPr>
              <a:xfrm>
                <a:off x="7759248" y="1684526"/>
                <a:ext cx="1509818" cy="587937"/>
                <a:chOff x="480136" y="1821138"/>
                <a:chExt cx="1509818" cy="587937"/>
              </a:xfrm>
            </p:grpSpPr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A6799996-7667-41B8-A379-274A0FB0DD9B}"/>
                    </a:ext>
                  </a:extLst>
                </p:cNvPr>
                <p:cNvGrpSpPr/>
                <p:nvPr/>
              </p:nvGrpSpPr>
              <p:grpSpPr>
                <a:xfrm flipH="1">
                  <a:off x="480136" y="1954000"/>
                  <a:ext cx="1509818" cy="183768"/>
                  <a:chOff x="447435" y="1954000"/>
                  <a:chExt cx="1509818" cy="183768"/>
                </a:xfrm>
              </p:grpSpPr>
              <p:sp>
                <p:nvSpPr>
                  <p:cNvPr id="373" name="円/楕円 165">
                    <a:extLst>
                      <a:ext uri="{FF2B5EF4-FFF2-40B4-BE49-F238E27FC236}">
                        <a16:creationId xmlns:a16="http://schemas.microsoft.com/office/drawing/2014/main" id="{5B62E465-4B96-42A7-AAC9-30747CBA9432}"/>
                      </a:ext>
                    </a:extLst>
                  </p:cNvPr>
                  <p:cNvSpPr/>
                  <p:nvPr/>
                </p:nvSpPr>
                <p:spPr>
                  <a:xfrm>
                    <a:off x="1916602" y="1960895"/>
                    <a:ext cx="40651" cy="128943"/>
                  </a:xfrm>
                  <a:prstGeom prst="ellipse">
                    <a:avLst/>
                  </a:pr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角丸四角形 476">
                    <a:extLst>
                      <a:ext uri="{FF2B5EF4-FFF2-40B4-BE49-F238E27FC236}">
                        <a16:creationId xmlns:a16="http://schemas.microsoft.com/office/drawing/2014/main" id="{5E14AF3E-A11E-4F2E-99F0-9FDA95FF55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52360" y="1954000"/>
                    <a:ext cx="66675" cy="45719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75" name="角丸四角形 477">
                    <a:extLst>
                      <a:ext uri="{FF2B5EF4-FFF2-40B4-BE49-F238E27FC236}">
                        <a16:creationId xmlns:a16="http://schemas.microsoft.com/office/drawing/2014/main" id="{7E03BEE3-412D-4F3D-BD92-C687330EA7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0250" y="1954000"/>
                    <a:ext cx="96890" cy="45719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76" name="角丸四角形 478">
                    <a:extLst>
                      <a:ext uri="{FF2B5EF4-FFF2-40B4-BE49-F238E27FC236}">
                        <a16:creationId xmlns:a16="http://schemas.microsoft.com/office/drawing/2014/main" id="{3BFC333B-E103-489F-8B1B-1A49FF1477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435" y="1985808"/>
                    <a:ext cx="70516" cy="59950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77" name="角丸四角形 479">
                    <a:extLst>
                      <a:ext uri="{FF2B5EF4-FFF2-40B4-BE49-F238E27FC236}">
                        <a16:creationId xmlns:a16="http://schemas.microsoft.com/office/drawing/2014/main" id="{1A9A2A48-7082-4265-9FAD-8EFC384C8B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435" y="2042958"/>
                    <a:ext cx="70516" cy="94810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370" name="角丸四角形 472">
                  <a:extLst>
                    <a:ext uri="{FF2B5EF4-FFF2-40B4-BE49-F238E27FC236}">
                      <a16:creationId xmlns:a16="http://schemas.microsoft.com/office/drawing/2014/main" id="{188EB808-5DEE-4500-8989-30A56DB6C6A9}"/>
                    </a:ext>
                  </a:extLst>
                </p:cNvPr>
                <p:cNvSpPr/>
                <p:nvPr/>
              </p:nvSpPr>
              <p:spPr bwMode="auto">
                <a:xfrm flipH="1">
                  <a:off x="877846" y="1821138"/>
                  <a:ext cx="97593" cy="79997"/>
                </a:xfrm>
                <a:prstGeom prst="roundRect">
                  <a:avLst>
                    <a:gd name="adj" fmla="val 35718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1" name="パイ 158">
                  <a:extLst>
                    <a:ext uri="{FF2B5EF4-FFF2-40B4-BE49-F238E27FC236}">
                      <a16:creationId xmlns:a16="http://schemas.microsoft.com/office/drawing/2014/main" id="{C4296CFD-C5B3-4543-924D-D69526FC1996}"/>
                    </a:ext>
                  </a:extLst>
                </p:cNvPr>
                <p:cNvSpPr/>
                <p:nvPr/>
              </p:nvSpPr>
              <p:spPr bwMode="auto">
                <a:xfrm>
                  <a:off x="584812" y="2053164"/>
                  <a:ext cx="355911" cy="355911"/>
                </a:xfrm>
                <a:prstGeom prst="pie">
                  <a:avLst>
                    <a:gd name="adj1" fmla="val 10799991"/>
                    <a:gd name="adj2" fmla="val 2159272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2" name="パイ 155">
                  <a:extLst>
                    <a:ext uri="{FF2B5EF4-FFF2-40B4-BE49-F238E27FC236}">
                      <a16:creationId xmlns:a16="http://schemas.microsoft.com/office/drawing/2014/main" id="{0F60D6FF-A718-441B-B12A-2B04E3FF9043}"/>
                    </a:ext>
                  </a:extLst>
                </p:cNvPr>
                <p:cNvSpPr/>
                <p:nvPr/>
              </p:nvSpPr>
              <p:spPr bwMode="auto">
                <a:xfrm>
                  <a:off x="1516357" y="2053164"/>
                  <a:ext cx="355911" cy="355911"/>
                </a:xfrm>
                <a:prstGeom prst="pie">
                  <a:avLst>
                    <a:gd name="adj1" fmla="val 10799991"/>
                    <a:gd name="adj2" fmla="val 2159272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64" name="角丸四角形 466">
                <a:extLst>
                  <a:ext uri="{FF2B5EF4-FFF2-40B4-BE49-F238E27FC236}">
                    <a16:creationId xmlns:a16="http://schemas.microsoft.com/office/drawing/2014/main" id="{1D27EC9F-CE04-42D5-9A21-79A558650C4B}"/>
                  </a:ext>
                </a:extLst>
              </p:cNvPr>
              <p:cNvSpPr/>
              <p:nvPr/>
            </p:nvSpPr>
            <p:spPr>
              <a:xfrm flipH="1">
                <a:off x="7686605" y="1989889"/>
                <a:ext cx="1622403" cy="104350"/>
              </a:xfrm>
              <a:prstGeom prst="roundRect">
                <a:avLst>
                  <a:gd name="adj" fmla="val 14462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5" name="円/楕円 159">
                <a:extLst>
                  <a:ext uri="{FF2B5EF4-FFF2-40B4-BE49-F238E27FC236}">
                    <a16:creationId xmlns:a16="http://schemas.microsoft.com/office/drawing/2014/main" id="{815AEC7F-8B11-4640-ACC6-AFE57CCDE465}"/>
                  </a:ext>
                </a:extLst>
              </p:cNvPr>
              <p:cNvSpPr/>
              <p:nvPr/>
            </p:nvSpPr>
            <p:spPr>
              <a:xfrm flipH="1">
                <a:off x="7897466" y="1932937"/>
                <a:ext cx="288825" cy="288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6" name="円/楕円 160">
                <a:extLst>
                  <a:ext uri="{FF2B5EF4-FFF2-40B4-BE49-F238E27FC236}">
                    <a16:creationId xmlns:a16="http://schemas.microsoft.com/office/drawing/2014/main" id="{0B99D59D-0030-4101-82FA-F659B738108A}"/>
                  </a:ext>
                </a:extLst>
              </p:cNvPr>
              <p:cNvSpPr/>
              <p:nvPr/>
            </p:nvSpPr>
            <p:spPr>
              <a:xfrm flipH="1">
                <a:off x="7962584" y="1997360"/>
                <a:ext cx="158591" cy="1585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7" name="円/楕円 156">
                <a:extLst>
                  <a:ext uri="{FF2B5EF4-FFF2-40B4-BE49-F238E27FC236}">
                    <a16:creationId xmlns:a16="http://schemas.microsoft.com/office/drawing/2014/main" id="{2137F00F-ABBF-4835-B290-D5A8199697A9}"/>
                  </a:ext>
                </a:extLst>
              </p:cNvPr>
              <p:cNvSpPr/>
              <p:nvPr/>
            </p:nvSpPr>
            <p:spPr>
              <a:xfrm flipH="1">
                <a:off x="8829011" y="1932937"/>
                <a:ext cx="288825" cy="288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8" name="円/楕円 157">
                <a:extLst>
                  <a:ext uri="{FF2B5EF4-FFF2-40B4-BE49-F238E27FC236}">
                    <a16:creationId xmlns:a16="http://schemas.microsoft.com/office/drawing/2014/main" id="{8C3AEE8B-FED0-4EFB-B2B5-9648732F96C4}"/>
                  </a:ext>
                </a:extLst>
              </p:cNvPr>
              <p:cNvSpPr/>
              <p:nvPr/>
            </p:nvSpPr>
            <p:spPr>
              <a:xfrm flipH="1">
                <a:off x="8894129" y="1997360"/>
                <a:ext cx="158591" cy="1585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116BAE69-E7C1-4CF3-84A3-7AF735B4B1DC}"/>
                </a:ext>
              </a:extLst>
            </p:cNvPr>
            <p:cNvGrpSpPr/>
            <p:nvPr/>
          </p:nvGrpSpPr>
          <p:grpSpPr>
            <a:xfrm rot="10800000">
              <a:off x="4127857" y="4797204"/>
              <a:ext cx="1951286" cy="464438"/>
              <a:chOff x="4805806" y="5765362"/>
              <a:chExt cx="1728741" cy="426143"/>
            </a:xfrm>
          </p:grpSpPr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47FA0D53-0BC3-4777-BBB6-A779141F0847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845809" y="5768859"/>
                <a:ext cx="1654257" cy="422646"/>
              </a:xfrm>
              <a:custGeom>
                <a:avLst/>
                <a:gdLst>
                  <a:gd name="connsiteX0" fmla="*/ 1065825 w 1654257"/>
                  <a:gd name="connsiteY0" fmla="*/ 0 h 422646"/>
                  <a:gd name="connsiteX1" fmla="*/ 698663 w 1654257"/>
                  <a:gd name="connsiteY1" fmla="*/ 60569 h 422646"/>
                  <a:gd name="connsiteX2" fmla="*/ 367974 w 1654257"/>
                  <a:gd name="connsiteY2" fmla="*/ 211657 h 422646"/>
                  <a:gd name="connsiteX3" fmla="*/ 36473 w 1654257"/>
                  <a:gd name="connsiteY3" fmla="*/ 272224 h 422646"/>
                  <a:gd name="connsiteX4" fmla="*/ 0 w 1654257"/>
                  <a:gd name="connsiteY4" fmla="*/ 302175 h 422646"/>
                  <a:gd name="connsiteX5" fmla="*/ 0 w 1654257"/>
                  <a:gd name="connsiteY5" fmla="*/ 422646 h 422646"/>
                  <a:gd name="connsiteX6" fmla="*/ 183615 w 1654257"/>
                  <a:gd name="connsiteY6" fmla="*/ 422646 h 422646"/>
                  <a:gd name="connsiteX7" fmla="*/ 330852 w 1654257"/>
                  <a:gd name="connsiteY7" fmla="*/ 301687 h 422646"/>
                  <a:gd name="connsiteX8" fmla="*/ 478089 w 1654257"/>
                  <a:gd name="connsiteY8" fmla="*/ 422646 h 422646"/>
                  <a:gd name="connsiteX9" fmla="*/ 1250655 w 1654257"/>
                  <a:gd name="connsiteY9" fmla="*/ 422646 h 422646"/>
                  <a:gd name="connsiteX10" fmla="*/ 1250654 w 1654257"/>
                  <a:gd name="connsiteY10" fmla="*/ 422641 h 422646"/>
                  <a:gd name="connsiteX11" fmla="*/ 1397892 w 1654257"/>
                  <a:gd name="connsiteY11" fmla="*/ 301682 h 422646"/>
                  <a:gd name="connsiteX12" fmla="*/ 1545130 w 1654257"/>
                  <a:gd name="connsiteY12" fmla="*/ 422641 h 422646"/>
                  <a:gd name="connsiteX13" fmla="*/ 1545129 w 1654257"/>
                  <a:gd name="connsiteY13" fmla="*/ 422646 h 422646"/>
                  <a:gd name="connsiteX14" fmla="*/ 1581310 w 1654257"/>
                  <a:gd name="connsiteY14" fmla="*/ 422646 h 422646"/>
                  <a:gd name="connsiteX15" fmla="*/ 1654257 w 1654257"/>
                  <a:gd name="connsiteY15" fmla="*/ 181705 h 422646"/>
                  <a:gd name="connsiteX16" fmla="*/ 1507554 w 1654257"/>
                  <a:gd name="connsiteY16" fmla="*/ 90520 h 422646"/>
                  <a:gd name="connsiteX17" fmla="*/ 1544027 w 1654257"/>
                  <a:gd name="connsiteY17" fmla="*/ 30618 h 42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54257" h="422646">
                    <a:moveTo>
                      <a:pt x="1065825" y="0"/>
                    </a:moveTo>
                    <a:lnTo>
                      <a:pt x="698663" y="60569"/>
                    </a:lnTo>
                    <a:lnTo>
                      <a:pt x="367974" y="211657"/>
                    </a:lnTo>
                    <a:lnTo>
                      <a:pt x="36473" y="272224"/>
                    </a:lnTo>
                    <a:lnTo>
                      <a:pt x="0" y="302175"/>
                    </a:lnTo>
                    <a:lnTo>
                      <a:pt x="0" y="422646"/>
                    </a:lnTo>
                    <a:lnTo>
                      <a:pt x="183615" y="422646"/>
                    </a:lnTo>
                    <a:cubicBezTo>
                      <a:pt x="183615" y="355843"/>
                      <a:pt x="249536" y="301687"/>
                      <a:pt x="330852" y="301687"/>
                    </a:cubicBezTo>
                    <a:cubicBezTo>
                      <a:pt x="412169" y="301687"/>
                      <a:pt x="478090" y="355842"/>
                      <a:pt x="478089" y="422646"/>
                    </a:cubicBezTo>
                    <a:lnTo>
                      <a:pt x="1250655" y="422646"/>
                    </a:lnTo>
                    <a:lnTo>
                      <a:pt x="1250654" y="422641"/>
                    </a:lnTo>
                    <a:cubicBezTo>
                      <a:pt x="1250654" y="355837"/>
                      <a:pt x="1316575" y="301682"/>
                      <a:pt x="1397892" y="301682"/>
                    </a:cubicBezTo>
                    <a:cubicBezTo>
                      <a:pt x="1479209" y="301682"/>
                      <a:pt x="1545130" y="355837"/>
                      <a:pt x="1545130" y="422641"/>
                    </a:cubicBezTo>
                    <a:lnTo>
                      <a:pt x="1545129" y="422646"/>
                    </a:lnTo>
                    <a:lnTo>
                      <a:pt x="1581310" y="422646"/>
                    </a:lnTo>
                    <a:lnTo>
                      <a:pt x="1654257" y="181705"/>
                    </a:lnTo>
                    <a:lnTo>
                      <a:pt x="1507554" y="90520"/>
                    </a:lnTo>
                    <a:lnTo>
                      <a:pt x="1544027" y="30618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347" name="Group 297">
                <a:extLst>
                  <a:ext uri="{FF2B5EF4-FFF2-40B4-BE49-F238E27FC236}">
                    <a16:creationId xmlns:a16="http://schemas.microsoft.com/office/drawing/2014/main" id="{24CDD669-03F2-44D2-B9E8-87EB9A5ABE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8228">
                <a:off x="4805806" y="5828508"/>
                <a:ext cx="1728741" cy="362877"/>
                <a:chOff x="262" y="751"/>
                <a:chExt cx="998" cy="255"/>
              </a:xfrm>
            </p:grpSpPr>
            <p:sp>
              <p:nvSpPr>
                <p:cNvPr id="354" name="Freeform 218">
                  <a:extLst>
                    <a:ext uri="{FF2B5EF4-FFF2-40B4-BE49-F238E27FC236}">
                      <a16:creationId xmlns:a16="http://schemas.microsoft.com/office/drawing/2014/main" id="{A8668D1C-D899-4753-8836-EECCADDC84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62" y="921"/>
                  <a:ext cx="64" cy="85"/>
                </a:xfrm>
                <a:custGeom>
                  <a:avLst/>
                  <a:gdLst>
                    <a:gd name="T0" fmla="*/ 0 w 136"/>
                    <a:gd name="T1" fmla="*/ 181 h 181"/>
                    <a:gd name="T2" fmla="*/ 0 w 136"/>
                    <a:gd name="T3" fmla="*/ 0 h 181"/>
                    <a:gd name="T4" fmla="*/ 136 w 136"/>
                    <a:gd name="T5" fmla="*/ 0 h 181"/>
                    <a:gd name="T6" fmla="*/ 136 w 136"/>
                    <a:gd name="T7" fmla="*/ 136 h 181"/>
                    <a:gd name="T8" fmla="*/ 0 w 136"/>
                    <a:gd name="T9" fmla="*/ 18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1">
                      <a:moveTo>
                        <a:pt x="0" y="181"/>
                      </a:moveTo>
                      <a:lnTo>
                        <a:pt x="0" y="0"/>
                      </a:lnTo>
                      <a:lnTo>
                        <a:pt x="136" y="0"/>
                      </a:lnTo>
                      <a:lnTo>
                        <a:pt x="136" y="136"/>
                      </a:lnTo>
                      <a:lnTo>
                        <a:pt x="0" y="181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5" name="Freeform 219">
                  <a:extLst>
                    <a:ext uri="{FF2B5EF4-FFF2-40B4-BE49-F238E27FC236}">
                      <a16:creationId xmlns:a16="http://schemas.microsoft.com/office/drawing/2014/main" id="{39860A2B-B467-4A7D-8F17-79D444EDCF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154" y="942"/>
                  <a:ext cx="106" cy="64"/>
                </a:xfrm>
                <a:custGeom>
                  <a:avLst/>
                  <a:gdLst>
                    <a:gd name="T0" fmla="*/ 227 w 227"/>
                    <a:gd name="T1" fmla="*/ 136 h 136"/>
                    <a:gd name="T2" fmla="*/ 227 w 227"/>
                    <a:gd name="T3" fmla="*/ 0 h 136"/>
                    <a:gd name="T4" fmla="*/ 45 w 227"/>
                    <a:gd name="T5" fmla="*/ 0 h 136"/>
                    <a:gd name="T6" fmla="*/ 0 w 227"/>
                    <a:gd name="T7" fmla="*/ 46 h 136"/>
                    <a:gd name="T8" fmla="*/ 0 w 227"/>
                    <a:gd name="T9" fmla="*/ 91 h 136"/>
                    <a:gd name="T10" fmla="*/ 45 w 227"/>
                    <a:gd name="T11" fmla="*/ 136 h 136"/>
                    <a:gd name="T12" fmla="*/ 227 w 227"/>
                    <a:gd name="T13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136">
                      <a:moveTo>
                        <a:pt x="227" y="136"/>
                      </a:moveTo>
                      <a:lnTo>
                        <a:pt x="227" y="0"/>
                      </a:lnTo>
                      <a:lnTo>
                        <a:pt x="45" y="0"/>
                      </a:lnTo>
                      <a:lnTo>
                        <a:pt x="0" y="46"/>
                      </a:lnTo>
                      <a:lnTo>
                        <a:pt x="0" y="91"/>
                      </a:lnTo>
                      <a:lnTo>
                        <a:pt x="45" y="136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6" name="Rectangle 220">
                  <a:extLst>
                    <a:ext uri="{FF2B5EF4-FFF2-40B4-BE49-F238E27FC236}">
                      <a16:creationId xmlns:a16="http://schemas.microsoft.com/office/drawing/2014/main" id="{D512B5F2-7160-40BD-8A41-936BA90201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84" y="878"/>
                  <a:ext cx="42" cy="22"/>
                </a:xfrm>
                <a:prstGeom prst="rect">
                  <a:avLst/>
                </a:prstGeom>
                <a:solidFill>
                  <a:srgbClr val="FF99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7" name="Freeform 221">
                  <a:extLst>
                    <a:ext uri="{FF2B5EF4-FFF2-40B4-BE49-F238E27FC236}">
                      <a16:creationId xmlns:a16="http://schemas.microsoft.com/office/drawing/2014/main" id="{4D885DDB-5828-4917-A045-CD879F8E99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133" y="878"/>
                  <a:ext cx="106" cy="43"/>
                </a:xfrm>
                <a:custGeom>
                  <a:avLst/>
                  <a:gdLst>
                    <a:gd name="T0" fmla="*/ 0 w 227"/>
                    <a:gd name="T1" fmla="*/ 91 h 91"/>
                    <a:gd name="T2" fmla="*/ 182 w 227"/>
                    <a:gd name="T3" fmla="*/ 91 h 91"/>
                    <a:gd name="T4" fmla="*/ 227 w 227"/>
                    <a:gd name="T5" fmla="*/ 0 h 91"/>
                    <a:gd name="T6" fmla="*/ 46 w 227"/>
                    <a:gd name="T7" fmla="*/ 46 h 91"/>
                    <a:gd name="T8" fmla="*/ 0 w 227"/>
                    <a:gd name="T9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0" y="91"/>
                      </a:moveTo>
                      <a:lnTo>
                        <a:pt x="182" y="91"/>
                      </a:lnTo>
                      <a:lnTo>
                        <a:pt x="227" y="0"/>
                      </a:lnTo>
                      <a:lnTo>
                        <a:pt x="46" y="46"/>
                      </a:lnTo>
                      <a:lnTo>
                        <a:pt x="0" y="9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8" name="Freeform 222">
                  <a:extLst>
                    <a:ext uri="{FF2B5EF4-FFF2-40B4-BE49-F238E27FC236}">
                      <a16:creationId xmlns:a16="http://schemas.microsoft.com/office/drawing/2014/main" id="{8B31D8B0-0167-4429-92FF-362BA81160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835" y="751"/>
                  <a:ext cx="191" cy="106"/>
                </a:xfrm>
                <a:custGeom>
                  <a:avLst/>
                  <a:gdLst>
                    <a:gd name="T0" fmla="*/ 408 w 408"/>
                    <a:gd name="T1" fmla="*/ 0 h 227"/>
                    <a:gd name="T2" fmla="*/ 0 w 408"/>
                    <a:gd name="T3" fmla="*/ 227 h 227"/>
                    <a:gd name="T4" fmla="*/ 91 w 408"/>
                    <a:gd name="T5" fmla="*/ 227 h 227"/>
                    <a:gd name="T6" fmla="*/ 408 w 408"/>
                    <a:gd name="T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8" h="227">
                      <a:moveTo>
                        <a:pt x="408" y="0"/>
                      </a:moveTo>
                      <a:lnTo>
                        <a:pt x="0" y="227"/>
                      </a:lnTo>
                      <a:lnTo>
                        <a:pt x="91" y="227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rgbClr val="CCFFFF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9" name="Freeform 227">
                  <a:extLst>
                    <a:ext uri="{FF2B5EF4-FFF2-40B4-BE49-F238E27FC236}">
                      <a16:creationId xmlns:a16="http://schemas.microsoft.com/office/drawing/2014/main" id="{31BEFBCD-2357-46F5-BF49-CB5F78D2FD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83" y="857"/>
                  <a:ext cx="43" cy="64"/>
                </a:xfrm>
                <a:custGeom>
                  <a:avLst/>
                  <a:gdLst>
                    <a:gd name="T0" fmla="*/ 0 w 91"/>
                    <a:gd name="T1" fmla="*/ 136 h 136"/>
                    <a:gd name="T2" fmla="*/ 45 w 91"/>
                    <a:gd name="T3" fmla="*/ 0 h 136"/>
                    <a:gd name="T4" fmla="*/ 91 w 91"/>
                    <a:gd name="T5" fmla="*/ 0 h 136"/>
                    <a:gd name="T6" fmla="*/ 91 w 91"/>
                    <a:gd name="T7" fmla="*/ 136 h 136"/>
                    <a:gd name="T8" fmla="*/ 0 w 91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136">
                      <a:moveTo>
                        <a:pt x="0" y="136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91" y="136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60" name="AutoShape 228">
                  <a:extLst>
                    <a:ext uri="{FF2B5EF4-FFF2-40B4-BE49-F238E27FC236}">
                      <a16:creationId xmlns:a16="http://schemas.microsoft.com/office/drawing/2014/main" id="{DD5796A5-49CD-4A05-BC2A-0C83528932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899" y="815"/>
                  <a:ext cx="43" cy="42"/>
                </a:xfrm>
                <a:prstGeom prst="roundRect">
                  <a:avLst>
                    <a:gd name="adj" fmla="val 23333"/>
                  </a:avLst>
                </a:prstGeom>
                <a:solidFill>
                  <a:srgbClr val="0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FF11BCC3-5F11-4734-BCCD-454057A5B67A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5141336" y="5765362"/>
                <a:ext cx="216158" cy="49242"/>
              </a:xfrm>
              <a:custGeom>
                <a:avLst/>
                <a:gdLst>
                  <a:gd name="connsiteX0" fmla="*/ 8318 w 216158"/>
                  <a:gd name="connsiteY0" fmla="*/ 0 h 49242"/>
                  <a:gd name="connsiteX1" fmla="*/ 0 w 216158"/>
                  <a:gd name="connsiteY1" fmla="*/ 37256 h 49242"/>
                  <a:gd name="connsiteX2" fmla="*/ 124590 w 216158"/>
                  <a:gd name="connsiteY2" fmla="*/ 46426 h 49242"/>
                  <a:gd name="connsiteX3" fmla="*/ 125551 w 216158"/>
                  <a:gd name="connsiteY3" fmla="*/ 49242 h 49242"/>
                  <a:gd name="connsiteX4" fmla="*/ 216158 w 216158"/>
                  <a:gd name="connsiteY4" fmla="*/ 43689 h 49242"/>
                  <a:gd name="connsiteX5" fmla="*/ 206224 w 216158"/>
                  <a:gd name="connsiteY5" fmla="*/ 14567 h 49242"/>
                  <a:gd name="connsiteX6" fmla="*/ 8318 w 216158"/>
                  <a:gd name="connsiteY6" fmla="*/ 0 h 49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158" h="49242">
                    <a:moveTo>
                      <a:pt x="8318" y="0"/>
                    </a:moveTo>
                    <a:lnTo>
                      <a:pt x="0" y="37256"/>
                    </a:lnTo>
                    <a:lnTo>
                      <a:pt x="124590" y="46426"/>
                    </a:lnTo>
                    <a:lnTo>
                      <a:pt x="125551" y="49242"/>
                    </a:lnTo>
                    <a:lnTo>
                      <a:pt x="216158" y="43689"/>
                    </a:lnTo>
                    <a:lnTo>
                      <a:pt x="206224" y="14567"/>
                    </a:lnTo>
                    <a:lnTo>
                      <a:pt x="8318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68888605-0777-474B-98C3-9878F65B708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5387416" y="5803942"/>
                <a:ext cx="139898" cy="42141"/>
              </a:xfrm>
              <a:custGeom>
                <a:avLst/>
                <a:gdLst>
                  <a:gd name="connsiteX0" fmla="*/ 9409 w 139898"/>
                  <a:gd name="connsiteY0" fmla="*/ 0 h 42141"/>
                  <a:gd name="connsiteX1" fmla="*/ 0 w 139898"/>
                  <a:gd name="connsiteY1" fmla="*/ 42141 h 42141"/>
                  <a:gd name="connsiteX2" fmla="*/ 134353 w 139898"/>
                  <a:gd name="connsiteY2" fmla="*/ 33906 h 42141"/>
                  <a:gd name="connsiteX3" fmla="*/ 139898 w 139898"/>
                  <a:gd name="connsiteY3" fmla="*/ 9605 h 42141"/>
                  <a:gd name="connsiteX4" fmla="*/ 9409 w 139898"/>
                  <a:gd name="connsiteY4" fmla="*/ 0 h 42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898" h="42141">
                    <a:moveTo>
                      <a:pt x="9409" y="0"/>
                    </a:moveTo>
                    <a:lnTo>
                      <a:pt x="0" y="42141"/>
                    </a:lnTo>
                    <a:lnTo>
                      <a:pt x="134353" y="33906"/>
                    </a:lnTo>
                    <a:lnTo>
                      <a:pt x="139898" y="9605"/>
                    </a:lnTo>
                    <a:lnTo>
                      <a:pt x="9409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A074C7AE-A487-47C3-A412-E156DDB4AD76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5377534" y="5788005"/>
                <a:ext cx="453172" cy="143665"/>
              </a:xfrm>
              <a:custGeom>
                <a:avLst/>
                <a:gdLst>
                  <a:gd name="connsiteX0" fmla="*/ 453172 w 453172"/>
                  <a:gd name="connsiteY0" fmla="*/ 0 h 143665"/>
                  <a:gd name="connsiteX1" fmla="*/ 258650 w 453172"/>
                  <a:gd name="connsiteY1" fmla="*/ 23768 h 143665"/>
                  <a:gd name="connsiteX2" fmla="*/ 0 w 453172"/>
                  <a:gd name="connsiteY2" fmla="*/ 143665 h 143665"/>
                  <a:gd name="connsiteX3" fmla="*/ 32777 w 453172"/>
                  <a:gd name="connsiteY3" fmla="*/ 143665 h 143665"/>
                  <a:gd name="connsiteX4" fmla="*/ 420395 w 453172"/>
                  <a:gd name="connsiteY4" fmla="*/ 143665 h 143665"/>
                  <a:gd name="connsiteX5" fmla="*/ 439660 w 453172"/>
                  <a:gd name="connsiteY5" fmla="*/ 59222 h 143665"/>
                  <a:gd name="connsiteX6" fmla="*/ 305307 w 453172"/>
                  <a:gd name="connsiteY6" fmla="*/ 67457 h 143665"/>
                  <a:gd name="connsiteX7" fmla="*/ 314716 w 453172"/>
                  <a:gd name="connsiteY7" fmla="*/ 25316 h 143665"/>
                  <a:gd name="connsiteX8" fmla="*/ 445205 w 453172"/>
                  <a:gd name="connsiteY8" fmla="*/ 34921 h 143665"/>
                  <a:gd name="connsiteX9" fmla="*/ 453172 w 453172"/>
                  <a:gd name="connsiteY9" fmla="*/ 0 h 143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3172" h="143665">
                    <a:moveTo>
                      <a:pt x="453172" y="0"/>
                    </a:moveTo>
                    <a:lnTo>
                      <a:pt x="258650" y="23768"/>
                    </a:lnTo>
                    <a:lnTo>
                      <a:pt x="0" y="143665"/>
                    </a:lnTo>
                    <a:lnTo>
                      <a:pt x="32777" y="143665"/>
                    </a:lnTo>
                    <a:lnTo>
                      <a:pt x="420395" y="143665"/>
                    </a:lnTo>
                    <a:lnTo>
                      <a:pt x="439660" y="59222"/>
                    </a:lnTo>
                    <a:lnTo>
                      <a:pt x="305307" y="67457"/>
                    </a:lnTo>
                    <a:lnTo>
                      <a:pt x="314716" y="25316"/>
                    </a:lnTo>
                    <a:lnTo>
                      <a:pt x="445205" y="34921"/>
                    </a:lnTo>
                    <a:lnTo>
                      <a:pt x="453172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2E8777D4-3E2C-4052-8BF1-0D3D971F6E8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5198809" y="5817183"/>
                <a:ext cx="177800" cy="94423"/>
              </a:xfrm>
              <a:custGeom>
                <a:avLst/>
                <a:gdLst>
                  <a:gd name="connsiteX0" fmla="*/ 149310 w 177800"/>
                  <a:gd name="connsiteY0" fmla="*/ 0 h 94423"/>
                  <a:gd name="connsiteX1" fmla="*/ 19303 w 177800"/>
                  <a:gd name="connsiteY1" fmla="*/ 7969 h 94423"/>
                  <a:gd name="connsiteX2" fmla="*/ 0 w 177800"/>
                  <a:gd name="connsiteY2" fmla="*/ 94423 h 94423"/>
                  <a:gd name="connsiteX3" fmla="*/ 177800 w 177800"/>
                  <a:gd name="connsiteY3" fmla="*/ 83525 h 94423"/>
                  <a:gd name="connsiteX4" fmla="*/ 149310 w 177800"/>
                  <a:gd name="connsiteY4" fmla="*/ 0 h 9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94423">
                    <a:moveTo>
                      <a:pt x="149310" y="0"/>
                    </a:moveTo>
                    <a:lnTo>
                      <a:pt x="19303" y="7969"/>
                    </a:lnTo>
                    <a:lnTo>
                      <a:pt x="0" y="94423"/>
                    </a:lnTo>
                    <a:lnTo>
                      <a:pt x="177800" y="83525"/>
                    </a:lnTo>
                    <a:lnTo>
                      <a:pt x="149310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5AA3F6AB-FF1C-47F0-B695-785FD9B8EB87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990637" y="5771159"/>
                <a:ext cx="238470" cy="118200"/>
              </a:xfrm>
              <a:custGeom>
                <a:avLst/>
                <a:gdLst>
                  <a:gd name="connsiteX0" fmla="*/ 80673 w 238470"/>
                  <a:gd name="connsiteY0" fmla="*/ 0 h 118200"/>
                  <a:gd name="connsiteX1" fmla="*/ 90607 w 238470"/>
                  <a:gd name="connsiteY1" fmla="*/ 29122 h 118200"/>
                  <a:gd name="connsiteX2" fmla="*/ 0 w 238470"/>
                  <a:gd name="connsiteY2" fmla="*/ 34675 h 118200"/>
                  <a:gd name="connsiteX3" fmla="*/ 28490 w 238470"/>
                  <a:gd name="connsiteY3" fmla="*/ 118200 h 118200"/>
                  <a:gd name="connsiteX4" fmla="*/ 238470 w 238470"/>
                  <a:gd name="connsiteY4" fmla="*/ 105330 h 118200"/>
                  <a:gd name="connsiteX5" fmla="*/ 205681 w 238470"/>
                  <a:gd name="connsiteY5" fmla="*/ 9201 h 118200"/>
                  <a:gd name="connsiteX6" fmla="*/ 80673 w 238470"/>
                  <a:gd name="connsiteY6" fmla="*/ 0 h 11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470" h="118200">
                    <a:moveTo>
                      <a:pt x="80673" y="0"/>
                    </a:moveTo>
                    <a:lnTo>
                      <a:pt x="90607" y="29122"/>
                    </a:lnTo>
                    <a:lnTo>
                      <a:pt x="0" y="34675"/>
                    </a:lnTo>
                    <a:lnTo>
                      <a:pt x="28490" y="118200"/>
                    </a:lnTo>
                    <a:lnTo>
                      <a:pt x="238470" y="105330"/>
                    </a:lnTo>
                    <a:lnTo>
                      <a:pt x="205681" y="9201"/>
                    </a:lnTo>
                    <a:lnTo>
                      <a:pt x="80673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429B2D5E-111D-45C1-93E8-068DD588820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5230413" y="5805588"/>
                <a:ext cx="130007" cy="19955"/>
              </a:xfrm>
              <a:custGeom>
                <a:avLst/>
                <a:gdLst>
                  <a:gd name="connsiteX0" fmla="*/ 4456 w 130007"/>
                  <a:gd name="connsiteY0" fmla="*/ 0 h 19955"/>
                  <a:gd name="connsiteX1" fmla="*/ 0 w 130007"/>
                  <a:gd name="connsiteY1" fmla="*/ 19955 h 19955"/>
                  <a:gd name="connsiteX2" fmla="*/ 130007 w 130007"/>
                  <a:gd name="connsiteY2" fmla="*/ 11986 h 19955"/>
                  <a:gd name="connsiteX3" fmla="*/ 129046 w 130007"/>
                  <a:gd name="connsiteY3" fmla="*/ 9170 h 19955"/>
                  <a:gd name="connsiteX4" fmla="*/ 4456 w 130007"/>
                  <a:gd name="connsiteY4" fmla="*/ 0 h 19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007" h="19955">
                    <a:moveTo>
                      <a:pt x="4456" y="0"/>
                    </a:moveTo>
                    <a:lnTo>
                      <a:pt x="0" y="19955"/>
                    </a:lnTo>
                    <a:lnTo>
                      <a:pt x="130007" y="11986"/>
                    </a:lnTo>
                    <a:lnTo>
                      <a:pt x="129046" y="9170"/>
                    </a:lnTo>
                    <a:lnTo>
                      <a:pt x="4456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307" name="Group 467">
              <a:extLst>
                <a:ext uri="{FF2B5EF4-FFF2-40B4-BE49-F238E27FC236}">
                  <a16:creationId xmlns:a16="http://schemas.microsoft.com/office/drawing/2014/main" id="{F6AD3066-6809-4564-AB46-F09143684B8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428447" y="4945172"/>
              <a:ext cx="1918308" cy="816719"/>
              <a:chOff x="263" y="618"/>
              <a:chExt cx="2132" cy="907"/>
            </a:xfrm>
          </p:grpSpPr>
          <p:sp>
            <p:nvSpPr>
              <p:cNvPr id="330" name="Freeform 468">
                <a:extLst>
                  <a:ext uri="{FF2B5EF4-FFF2-40B4-BE49-F238E27FC236}">
                    <a16:creationId xmlns:a16="http://schemas.microsoft.com/office/drawing/2014/main" id="{261BAB9D-3DB6-4F52-86A1-B77F1FC98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618"/>
                <a:ext cx="2042" cy="817"/>
              </a:xfrm>
              <a:custGeom>
                <a:avLst/>
                <a:gdLst>
                  <a:gd name="T0" fmla="*/ 0 w 2042"/>
                  <a:gd name="T1" fmla="*/ 772 h 817"/>
                  <a:gd name="T2" fmla="*/ 0 w 2042"/>
                  <a:gd name="T3" fmla="*/ 273 h 817"/>
                  <a:gd name="T4" fmla="*/ 182 w 2042"/>
                  <a:gd name="T5" fmla="*/ 0 h 817"/>
                  <a:gd name="T6" fmla="*/ 1361 w 2042"/>
                  <a:gd name="T7" fmla="*/ 0 h 817"/>
                  <a:gd name="T8" fmla="*/ 1815 w 2042"/>
                  <a:gd name="T9" fmla="*/ 227 h 817"/>
                  <a:gd name="T10" fmla="*/ 2042 w 2042"/>
                  <a:gd name="T11" fmla="*/ 635 h 817"/>
                  <a:gd name="T12" fmla="*/ 2042 w 2042"/>
                  <a:gd name="T13" fmla="*/ 817 h 817"/>
                  <a:gd name="T14" fmla="*/ 46 w 2042"/>
                  <a:gd name="T15" fmla="*/ 817 h 817"/>
                  <a:gd name="T16" fmla="*/ 0 w 2042"/>
                  <a:gd name="T17" fmla="*/ 772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2" h="817">
                    <a:moveTo>
                      <a:pt x="0" y="772"/>
                    </a:moveTo>
                    <a:lnTo>
                      <a:pt x="0" y="273"/>
                    </a:lnTo>
                    <a:lnTo>
                      <a:pt x="182" y="0"/>
                    </a:lnTo>
                    <a:lnTo>
                      <a:pt x="1361" y="0"/>
                    </a:lnTo>
                    <a:lnTo>
                      <a:pt x="1815" y="227"/>
                    </a:lnTo>
                    <a:lnTo>
                      <a:pt x="2042" y="635"/>
                    </a:lnTo>
                    <a:lnTo>
                      <a:pt x="2042" y="817"/>
                    </a:lnTo>
                    <a:lnTo>
                      <a:pt x="46" y="817"/>
                    </a:lnTo>
                    <a:lnTo>
                      <a:pt x="0" y="772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" name="Freeform 469">
                <a:extLst>
                  <a:ext uri="{FF2B5EF4-FFF2-40B4-BE49-F238E27FC236}">
                    <a16:creationId xmlns:a16="http://schemas.microsoft.com/office/drawing/2014/main" id="{1205D389-7EAF-454A-A9DA-5136E5EF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" y="1344"/>
                <a:ext cx="2132" cy="91"/>
              </a:xfrm>
              <a:custGeom>
                <a:avLst/>
                <a:gdLst>
                  <a:gd name="T0" fmla="*/ 2132 w 2132"/>
                  <a:gd name="T1" fmla="*/ 91 h 91"/>
                  <a:gd name="T2" fmla="*/ 45 w 2132"/>
                  <a:gd name="T3" fmla="*/ 91 h 91"/>
                  <a:gd name="T4" fmla="*/ 0 w 2132"/>
                  <a:gd name="T5" fmla="*/ 46 h 91"/>
                  <a:gd name="T6" fmla="*/ 0 w 2132"/>
                  <a:gd name="T7" fmla="*/ 0 h 91"/>
                  <a:gd name="T8" fmla="*/ 2132 w 2132"/>
                  <a:gd name="T9" fmla="*/ 0 h 91"/>
                  <a:gd name="T10" fmla="*/ 2132 w 2132"/>
                  <a:gd name="T11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32" h="91">
                    <a:moveTo>
                      <a:pt x="2132" y="91"/>
                    </a:moveTo>
                    <a:lnTo>
                      <a:pt x="45" y="91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2132" y="0"/>
                    </a:lnTo>
                    <a:lnTo>
                      <a:pt x="2132" y="91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" name="Freeform 470">
                <a:extLst>
                  <a:ext uri="{FF2B5EF4-FFF2-40B4-BE49-F238E27FC236}">
                    <a16:creationId xmlns:a16="http://schemas.microsoft.com/office/drawing/2014/main" id="{FAAF3CD1-E33F-40F2-ACD3-9EC64F6C0F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754"/>
                <a:ext cx="545" cy="273"/>
              </a:xfrm>
              <a:custGeom>
                <a:avLst/>
                <a:gdLst>
                  <a:gd name="T0" fmla="*/ 454 w 545"/>
                  <a:gd name="T1" fmla="*/ 91 h 273"/>
                  <a:gd name="T2" fmla="*/ 545 w 545"/>
                  <a:gd name="T3" fmla="*/ 273 h 273"/>
                  <a:gd name="T4" fmla="*/ 91 w 545"/>
                  <a:gd name="T5" fmla="*/ 273 h 273"/>
                  <a:gd name="T6" fmla="*/ 0 w 545"/>
                  <a:gd name="T7" fmla="*/ 0 h 273"/>
                  <a:gd name="T8" fmla="*/ 272 w 545"/>
                  <a:gd name="T9" fmla="*/ 0 h 273"/>
                  <a:gd name="T10" fmla="*/ 454 w 545"/>
                  <a:gd name="T11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5" h="273">
                    <a:moveTo>
                      <a:pt x="454" y="91"/>
                    </a:moveTo>
                    <a:lnTo>
                      <a:pt x="545" y="273"/>
                    </a:lnTo>
                    <a:lnTo>
                      <a:pt x="91" y="273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454" y="91"/>
                    </a:lnTo>
                    <a:close/>
                  </a:path>
                </a:pathLst>
              </a:custGeom>
              <a:solidFill>
                <a:srgbClr val="99CC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" name="Rectangle 471">
                <a:extLst>
                  <a:ext uri="{FF2B5EF4-FFF2-40B4-BE49-F238E27FC236}">
                    <a16:creationId xmlns:a16="http://schemas.microsoft.com/office/drawing/2014/main" id="{3B82C2A2-1EA7-4E3E-8415-849E3A52A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" y="754"/>
                <a:ext cx="454" cy="273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4" name="Rectangle 473">
                <a:extLst>
                  <a:ext uri="{FF2B5EF4-FFF2-40B4-BE49-F238E27FC236}">
                    <a16:creationId xmlns:a16="http://schemas.microsoft.com/office/drawing/2014/main" id="{D4665074-A41F-4111-97BE-4E6A2EE8C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" y="754"/>
                <a:ext cx="136" cy="273"/>
              </a:xfrm>
              <a:prstGeom prst="rect">
                <a:avLst/>
              </a:prstGeom>
              <a:solidFill>
                <a:srgbClr val="99CC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AutoShape 474">
                <a:extLst>
                  <a:ext uri="{FF2B5EF4-FFF2-40B4-BE49-F238E27FC236}">
                    <a16:creationId xmlns:a16="http://schemas.microsoft.com/office/drawing/2014/main" id="{14CE0DFF-F53F-4CB2-B625-CCD5C2586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3" y="936"/>
                <a:ext cx="91" cy="136"/>
              </a:xfrm>
              <a:prstGeom prst="roundRect">
                <a:avLst>
                  <a:gd name="adj" fmla="val 36264"/>
                </a:avLst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6" name="Rectangle 475">
                <a:extLst>
                  <a:ext uri="{FF2B5EF4-FFF2-40B4-BE49-F238E27FC236}">
                    <a16:creationId xmlns:a16="http://schemas.microsoft.com/office/drawing/2014/main" id="{145860AC-9C72-4C78-8B25-179EC977A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072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7" name="Rectangle 476">
                <a:extLst>
                  <a:ext uri="{FF2B5EF4-FFF2-40B4-BE49-F238E27FC236}">
                    <a16:creationId xmlns:a16="http://schemas.microsoft.com/office/drawing/2014/main" id="{6D381BF2-F6BB-429E-98D1-171D03A8B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4" y="1253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" name="Rectangle 477">
                <a:extLst>
                  <a:ext uri="{FF2B5EF4-FFF2-40B4-BE49-F238E27FC236}">
                    <a16:creationId xmlns:a16="http://schemas.microsoft.com/office/drawing/2014/main" id="{F58AFD41-21DB-47E5-8A74-C9CF22B89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4" y="1163"/>
                <a:ext cx="45" cy="46"/>
              </a:xfrm>
              <a:prstGeom prst="rect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" name="Oval 478">
                <a:extLst>
                  <a:ext uri="{FF2B5EF4-FFF2-40B4-BE49-F238E27FC236}">
                    <a16:creationId xmlns:a16="http://schemas.microsoft.com/office/drawing/2014/main" id="{55A12FD1-8C3C-4EE3-A04C-5296D038E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1299"/>
                <a:ext cx="272" cy="217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" name="Oval 479">
                <a:extLst>
                  <a:ext uri="{FF2B5EF4-FFF2-40B4-BE49-F238E27FC236}">
                    <a16:creationId xmlns:a16="http://schemas.microsoft.com/office/drawing/2014/main" id="{01A40503-704B-4AB5-8462-B28D5841F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344"/>
                <a:ext cx="181" cy="181"/>
              </a:xfrm>
              <a:prstGeom prst="ellipse">
                <a:avLst/>
              </a:prstGeom>
              <a:solidFill>
                <a:srgbClr val="96969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" name="Rectangle 480">
                <a:extLst>
                  <a:ext uri="{FF2B5EF4-FFF2-40B4-BE49-F238E27FC236}">
                    <a16:creationId xmlns:a16="http://schemas.microsoft.com/office/drawing/2014/main" id="{0551DD96-1124-4978-8B86-F5F13B459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63" y="1163"/>
                <a:ext cx="45" cy="136"/>
              </a:xfrm>
              <a:prstGeom prst="rect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" name="Rectangle 481">
                <a:extLst>
                  <a:ext uri="{FF2B5EF4-FFF2-40B4-BE49-F238E27FC236}">
                    <a16:creationId xmlns:a16="http://schemas.microsoft.com/office/drawing/2014/main" id="{8316577A-5ADB-4009-BB2F-633655BD0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63" y="1209"/>
                <a:ext cx="45" cy="136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" name="Oval 482">
                <a:extLst>
                  <a:ext uri="{FF2B5EF4-FFF2-40B4-BE49-F238E27FC236}">
                    <a16:creationId xmlns:a16="http://schemas.microsoft.com/office/drawing/2014/main" id="{C1AAD80B-0310-46DD-9290-E1E138F6B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6" y="1299"/>
                <a:ext cx="272" cy="217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" name="Rectangle 483">
                <a:extLst>
                  <a:ext uri="{FF2B5EF4-FFF2-40B4-BE49-F238E27FC236}">
                    <a16:creationId xmlns:a16="http://schemas.microsoft.com/office/drawing/2014/main" id="{F2C01A24-2A4D-4183-A1B2-8163BDC6E8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072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5" name="Oval 484">
                <a:extLst>
                  <a:ext uri="{FF2B5EF4-FFF2-40B4-BE49-F238E27FC236}">
                    <a16:creationId xmlns:a16="http://schemas.microsoft.com/office/drawing/2014/main" id="{2ED89D33-6CB7-4CC1-A130-E069896EC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344"/>
                <a:ext cx="181" cy="181"/>
              </a:xfrm>
              <a:prstGeom prst="ellipse">
                <a:avLst/>
              </a:prstGeom>
              <a:solidFill>
                <a:srgbClr val="96969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6731977A-2DAE-4301-AA84-96F19DB314C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82242" y="5067635"/>
              <a:ext cx="237897" cy="123364"/>
            </a:xfrm>
            <a:custGeom>
              <a:avLst/>
              <a:gdLst>
                <a:gd name="connsiteX0" fmla="*/ 132128 w 210765"/>
                <a:gd name="connsiteY0" fmla="*/ 0 h 109294"/>
                <a:gd name="connsiteX1" fmla="*/ 0 w 210765"/>
                <a:gd name="connsiteY1" fmla="*/ 0 h 109294"/>
                <a:gd name="connsiteX2" fmla="*/ 0 w 210765"/>
                <a:gd name="connsiteY2" fmla="*/ 109294 h 109294"/>
                <a:gd name="connsiteX3" fmla="*/ 210765 w 210765"/>
                <a:gd name="connsiteY3" fmla="*/ 109294 h 109294"/>
                <a:gd name="connsiteX4" fmla="*/ 132128 w 210765"/>
                <a:gd name="connsiteY4" fmla="*/ 0 h 109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765" h="109294">
                  <a:moveTo>
                    <a:pt x="132128" y="0"/>
                  </a:moveTo>
                  <a:lnTo>
                    <a:pt x="0" y="0"/>
                  </a:lnTo>
                  <a:lnTo>
                    <a:pt x="0" y="109294"/>
                  </a:lnTo>
                  <a:lnTo>
                    <a:pt x="210765" y="109294"/>
                  </a:lnTo>
                  <a:lnTo>
                    <a:pt x="132128" y="0"/>
                  </a:lnTo>
                  <a:close/>
                </a:path>
              </a:pathLst>
            </a:custGeom>
            <a:solidFill>
              <a:srgbClr val="99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11DD1A62-8199-4AF5-9C61-F83A8DD819D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611643" y="5067635"/>
              <a:ext cx="408495" cy="245827"/>
            </a:xfrm>
            <a:custGeom>
              <a:avLst/>
              <a:gdLst>
                <a:gd name="connsiteX0" fmla="*/ 361906 w 361906"/>
                <a:gd name="connsiteY0" fmla="*/ 0 h 217790"/>
                <a:gd name="connsiteX1" fmla="*/ 132128 w 361906"/>
                <a:gd name="connsiteY1" fmla="*/ 0 h 217790"/>
                <a:gd name="connsiteX2" fmla="*/ 210765 w 361906"/>
                <a:gd name="connsiteY2" fmla="*/ 109294 h 217790"/>
                <a:gd name="connsiteX3" fmla="*/ 0 w 361906"/>
                <a:gd name="connsiteY3" fmla="*/ 109294 h 217790"/>
                <a:gd name="connsiteX4" fmla="*/ 0 w 361906"/>
                <a:gd name="connsiteY4" fmla="*/ 217790 h 217790"/>
                <a:gd name="connsiteX5" fmla="*/ 361906 w 361906"/>
                <a:gd name="connsiteY5" fmla="*/ 217790 h 217790"/>
                <a:gd name="connsiteX6" fmla="*/ 361906 w 361906"/>
                <a:gd name="connsiteY6" fmla="*/ 0 h 21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06" h="217790">
                  <a:moveTo>
                    <a:pt x="361906" y="0"/>
                  </a:moveTo>
                  <a:lnTo>
                    <a:pt x="132128" y="0"/>
                  </a:lnTo>
                  <a:lnTo>
                    <a:pt x="210765" y="109294"/>
                  </a:lnTo>
                  <a:lnTo>
                    <a:pt x="0" y="109294"/>
                  </a:lnTo>
                  <a:lnTo>
                    <a:pt x="0" y="217790"/>
                  </a:lnTo>
                  <a:lnTo>
                    <a:pt x="361906" y="217790"/>
                  </a:lnTo>
                  <a:lnTo>
                    <a:pt x="361906" y="0"/>
                  </a:lnTo>
                  <a:close/>
                </a:path>
              </a:pathLst>
            </a:custGeom>
            <a:solidFill>
              <a:srgbClr val="99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DF43483E-4CC4-4D02-85F9-0A6379751C19}"/>
                </a:ext>
              </a:extLst>
            </p:cNvPr>
            <p:cNvGrpSpPr/>
            <p:nvPr/>
          </p:nvGrpSpPr>
          <p:grpSpPr>
            <a:xfrm>
              <a:off x="3799828" y="5425927"/>
              <a:ext cx="2122962" cy="613580"/>
              <a:chOff x="3799828" y="5425927"/>
              <a:chExt cx="2122962" cy="613580"/>
            </a:xfrm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557D8A1F-2BB8-4BC7-A282-D689CD318FFA}"/>
                  </a:ext>
                </a:extLst>
              </p:cNvPr>
              <p:cNvGrpSpPr/>
              <p:nvPr/>
            </p:nvGrpSpPr>
            <p:grpSpPr>
              <a:xfrm rot="218228">
                <a:off x="3799828" y="5425927"/>
                <a:ext cx="2122962" cy="613580"/>
                <a:chOff x="1622929" y="5863038"/>
                <a:chExt cx="1651193" cy="432125"/>
              </a:xfrm>
            </p:grpSpPr>
            <p:sp>
              <p:nvSpPr>
                <p:cNvPr id="318" name="台形 317">
                  <a:extLst>
                    <a:ext uri="{FF2B5EF4-FFF2-40B4-BE49-F238E27FC236}">
                      <a16:creationId xmlns:a16="http://schemas.microsoft.com/office/drawing/2014/main" id="{96A8EBE7-8D81-4409-A1E8-734151B711B5}"/>
                    </a:ext>
                  </a:extLst>
                </p:cNvPr>
                <p:cNvSpPr/>
                <p:nvPr/>
              </p:nvSpPr>
              <p:spPr>
                <a:xfrm rot="6300000">
                  <a:off x="1720629" y="5990945"/>
                  <a:ext cx="71651" cy="267051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620318EE-0AE7-4AD2-98FC-44F461E468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789911" y="5863038"/>
                  <a:ext cx="1452277" cy="335974"/>
                </a:xfrm>
                <a:custGeom>
                  <a:avLst/>
                  <a:gdLst>
                    <a:gd name="connsiteX0" fmla="*/ 935691 w 1452277"/>
                    <a:gd name="connsiteY0" fmla="*/ 0 h 335974"/>
                    <a:gd name="connsiteX1" fmla="*/ 613358 w 1452277"/>
                    <a:gd name="connsiteY1" fmla="*/ 48148 h 335974"/>
                    <a:gd name="connsiteX2" fmla="*/ 323045 w 1452277"/>
                    <a:gd name="connsiteY2" fmla="*/ 168252 h 335974"/>
                    <a:gd name="connsiteX3" fmla="*/ 32020 w 1452277"/>
                    <a:gd name="connsiteY3" fmla="*/ 216399 h 335974"/>
                    <a:gd name="connsiteX4" fmla="*/ 0 w 1452277"/>
                    <a:gd name="connsiteY4" fmla="*/ 240208 h 335974"/>
                    <a:gd name="connsiteX5" fmla="*/ 0 w 1452277"/>
                    <a:gd name="connsiteY5" fmla="*/ 335974 h 335974"/>
                    <a:gd name="connsiteX6" fmla="*/ 161196 w 1452277"/>
                    <a:gd name="connsiteY6" fmla="*/ 335974 h 335974"/>
                    <a:gd name="connsiteX7" fmla="*/ 290456 w 1452277"/>
                    <a:gd name="connsiteY7" fmla="*/ 239820 h 335974"/>
                    <a:gd name="connsiteX8" fmla="*/ 419716 w 1452277"/>
                    <a:gd name="connsiteY8" fmla="*/ 335974 h 335974"/>
                    <a:gd name="connsiteX9" fmla="*/ 1388237 w 1452277"/>
                    <a:gd name="connsiteY9" fmla="*/ 335974 h 335974"/>
                    <a:gd name="connsiteX10" fmla="*/ 1452277 w 1452277"/>
                    <a:gd name="connsiteY10" fmla="*/ 144443 h 335974"/>
                    <a:gd name="connsiteX11" fmla="*/ 1323486 w 1452277"/>
                    <a:gd name="connsiteY11" fmla="*/ 71957 h 335974"/>
                    <a:gd name="connsiteX12" fmla="*/ 1355506 w 1452277"/>
                    <a:gd name="connsiteY12" fmla="*/ 24339 h 335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52277" h="335974">
                      <a:moveTo>
                        <a:pt x="935691" y="0"/>
                      </a:moveTo>
                      <a:lnTo>
                        <a:pt x="613358" y="48148"/>
                      </a:lnTo>
                      <a:lnTo>
                        <a:pt x="323045" y="168252"/>
                      </a:lnTo>
                      <a:lnTo>
                        <a:pt x="32020" y="216399"/>
                      </a:lnTo>
                      <a:lnTo>
                        <a:pt x="0" y="240208"/>
                      </a:lnTo>
                      <a:lnTo>
                        <a:pt x="0" y="335974"/>
                      </a:lnTo>
                      <a:lnTo>
                        <a:pt x="161196" y="335974"/>
                      </a:lnTo>
                      <a:cubicBezTo>
                        <a:pt x="161196" y="282870"/>
                        <a:pt x="219068" y="239820"/>
                        <a:pt x="290456" y="239820"/>
                      </a:cubicBezTo>
                      <a:cubicBezTo>
                        <a:pt x="361844" y="239820"/>
                        <a:pt x="419716" y="282870"/>
                        <a:pt x="419716" y="335974"/>
                      </a:cubicBezTo>
                      <a:lnTo>
                        <a:pt x="1388237" y="335974"/>
                      </a:lnTo>
                      <a:lnTo>
                        <a:pt x="1452277" y="144443"/>
                      </a:lnTo>
                      <a:lnTo>
                        <a:pt x="1323486" y="71957"/>
                      </a:lnTo>
                      <a:lnTo>
                        <a:pt x="1355506" y="2433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320" name="Group 297">
                  <a:extLst>
                    <a:ext uri="{FF2B5EF4-FFF2-40B4-BE49-F238E27FC236}">
                      <a16:creationId xmlns:a16="http://schemas.microsoft.com/office/drawing/2014/main" id="{6864F956-EE26-46F1-9A84-9CF1DD80D5B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56455" y="5910547"/>
                  <a:ext cx="1517667" cy="384616"/>
                  <a:chOff x="262" y="751"/>
                  <a:chExt cx="998" cy="340"/>
                </a:xfrm>
              </p:grpSpPr>
              <p:sp>
                <p:nvSpPr>
                  <p:cNvPr id="321" name="Oval 216">
                    <a:extLst>
                      <a:ext uri="{FF2B5EF4-FFF2-40B4-BE49-F238E27FC236}">
                        <a16:creationId xmlns:a16="http://schemas.microsoft.com/office/drawing/2014/main" id="{F3B176A5-6FB4-4280-A964-0E97F466B1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47" y="921"/>
                    <a:ext cx="170" cy="17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2" name="Oval 217">
                    <a:extLst>
                      <a:ext uri="{FF2B5EF4-FFF2-40B4-BE49-F238E27FC236}">
                        <a16:creationId xmlns:a16="http://schemas.microsoft.com/office/drawing/2014/main" id="{783FE148-2215-4655-BB85-166C578195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68" y="942"/>
                    <a:ext cx="128" cy="127"/>
                  </a:xfrm>
                  <a:prstGeom prst="ellipse">
                    <a:avLst/>
                  </a:prstGeom>
                  <a:solidFill>
                    <a:srgbClr val="96969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3" name="Freeform 218">
                    <a:extLst>
                      <a:ext uri="{FF2B5EF4-FFF2-40B4-BE49-F238E27FC236}">
                        <a16:creationId xmlns:a16="http://schemas.microsoft.com/office/drawing/2014/main" id="{A32CD67F-983F-4A4A-985F-C96B51D6BE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62" y="921"/>
                    <a:ext cx="64" cy="85"/>
                  </a:xfrm>
                  <a:custGeom>
                    <a:avLst/>
                    <a:gdLst>
                      <a:gd name="T0" fmla="*/ 0 w 136"/>
                      <a:gd name="T1" fmla="*/ 181 h 181"/>
                      <a:gd name="T2" fmla="*/ 0 w 136"/>
                      <a:gd name="T3" fmla="*/ 0 h 181"/>
                      <a:gd name="T4" fmla="*/ 136 w 136"/>
                      <a:gd name="T5" fmla="*/ 0 h 181"/>
                      <a:gd name="T6" fmla="*/ 136 w 136"/>
                      <a:gd name="T7" fmla="*/ 136 h 181"/>
                      <a:gd name="T8" fmla="*/ 0 w 136"/>
                      <a:gd name="T9" fmla="*/ 18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1">
                        <a:moveTo>
                          <a:pt x="0" y="181"/>
                        </a:moveTo>
                        <a:lnTo>
                          <a:pt x="0" y="0"/>
                        </a:lnTo>
                        <a:lnTo>
                          <a:pt x="136" y="0"/>
                        </a:lnTo>
                        <a:lnTo>
                          <a:pt x="136" y="136"/>
                        </a:lnTo>
                        <a:lnTo>
                          <a:pt x="0" y="181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4" name="Freeform 219">
                    <a:extLst>
                      <a:ext uri="{FF2B5EF4-FFF2-40B4-BE49-F238E27FC236}">
                        <a16:creationId xmlns:a16="http://schemas.microsoft.com/office/drawing/2014/main" id="{730833F0-CB91-403C-BD14-1B65368E11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1154" y="942"/>
                    <a:ext cx="106" cy="64"/>
                  </a:xfrm>
                  <a:custGeom>
                    <a:avLst/>
                    <a:gdLst>
                      <a:gd name="T0" fmla="*/ 227 w 227"/>
                      <a:gd name="T1" fmla="*/ 136 h 136"/>
                      <a:gd name="T2" fmla="*/ 227 w 227"/>
                      <a:gd name="T3" fmla="*/ 0 h 136"/>
                      <a:gd name="T4" fmla="*/ 45 w 227"/>
                      <a:gd name="T5" fmla="*/ 0 h 136"/>
                      <a:gd name="T6" fmla="*/ 0 w 227"/>
                      <a:gd name="T7" fmla="*/ 46 h 136"/>
                      <a:gd name="T8" fmla="*/ 0 w 227"/>
                      <a:gd name="T9" fmla="*/ 91 h 136"/>
                      <a:gd name="T10" fmla="*/ 45 w 227"/>
                      <a:gd name="T11" fmla="*/ 136 h 136"/>
                      <a:gd name="T12" fmla="*/ 227 w 227"/>
                      <a:gd name="T13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136">
                        <a:moveTo>
                          <a:pt x="227" y="136"/>
                        </a:moveTo>
                        <a:lnTo>
                          <a:pt x="227" y="0"/>
                        </a:lnTo>
                        <a:lnTo>
                          <a:pt x="45" y="0"/>
                        </a:lnTo>
                        <a:lnTo>
                          <a:pt x="0" y="46"/>
                        </a:lnTo>
                        <a:lnTo>
                          <a:pt x="0" y="91"/>
                        </a:lnTo>
                        <a:lnTo>
                          <a:pt x="45" y="136"/>
                        </a:lnTo>
                        <a:lnTo>
                          <a:pt x="227" y="13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5" name="Rectangle 220">
                    <a:extLst>
                      <a:ext uri="{FF2B5EF4-FFF2-40B4-BE49-F238E27FC236}">
                        <a16:creationId xmlns:a16="http://schemas.microsoft.com/office/drawing/2014/main" id="{F19020EF-55BF-433B-8E83-CEF8BFC57C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84" y="878"/>
                    <a:ext cx="42" cy="22"/>
                  </a:xfrm>
                  <a:prstGeom prst="rect">
                    <a:avLst/>
                  </a:prstGeom>
                  <a:solidFill>
                    <a:srgbClr val="FF9900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6" name="Freeform 221">
                    <a:extLst>
                      <a:ext uri="{FF2B5EF4-FFF2-40B4-BE49-F238E27FC236}">
                        <a16:creationId xmlns:a16="http://schemas.microsoft.com/office/drawing/2014/main" id="{CCDD5B47-E4D6-4CDD-B031-81859CE0D6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1133" y="878"/>
                    <a:ext cx="106" cy="43"/>
                  </a:xfrm>
                  <a:custGeom>
                    <a:avLst/>
                    <a:gdLst>
                      <a:gd name="T0" fmla="*/ 0 w 227"/>
                      <a:gd name="T1" fmla="*/ 91 h 91"/>
                      <a:gd name="T2" fmla="*/ 182 w 227"/>
                      <a:gd name="T3" fmla="*/ 91 h 91"/>
                      <a:gd name="T4" fmla="*/ 227 w 227"/>
                      <a:gd name="T5" fmla="*/ 0 h 91"/>
                      <a:gd name="T6" fmla="*/ 46 w 227"/>
                      <a:gd name="T7" fmla="*/ 46 h 91"/>
                      <a:gd name="T8" fmla="*/ 0 w 227"/>
                      <a:gd name="T9" fmla="*/ 91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7" h="91">
                        <a:moveTo>
                          <a:pt x="0" y="91"/>
                        </a:moveTo>
                        <a:lnTo>
                          <a:pt x="182" y="91"/>
                        </a:lnTo>
                        <a:lnTo>
                          <a:pt x="227" y="0"/>
                        </a:lnTo>
                        <a:lnTo>
                          <a:pt x="46" y="46"/>
                        </a:lnTo>
                        <a:lnTo>
                          <a:pt x="0" y="9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7" name="Freeform 222">
                    <a:extLst>
                      <a:ext uri="{FF2B5EF4-FFF2-40B4-BE49-F238E27FC236}">
                        <a16:creationId xmlns:a16="http://schemas.microsoft.com/office/drawing/2014/main" id="{360A908D-88EA-481E-8130-17106A17B0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835" y="751"/>
                    <a:ext cx="191" cy="106"/>
                  </a:xfrm>
                  <a:custGeom>
                    <a:avLst/>
                    <a:gdLst>
                      <a:gd name="T0" fmla="*/ 408 w 408"/>
                      <a:gd name="T1" fmla="*/ 0 h 227"/>
                      <a:gd name="T2" fmla="*/ 0 w 408"/>
                      <a:gd name="T3" fmla="*/ 227 h 227"/>
                      <a:gd name="T4" fmla="*/ 91 w 408"/>
                      <a:gd name="T5" fmla="*/ 227 h 227"/>
                      <a:gd name="T6" fmla="*/ 408 w 408"/>
                      <a:gd name="T7" fmla="*/ 0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08" h="227">
                        <a:moveTo>
                          <a:pt x="408" y="0"/>
                        </a:moveTo>
                        <a:lnTo>
                          <a:pt x="0" y="227"/>
                        </a:lnTo>
                        <a:lnTo>
                          <a:pt x="91" y="227"/>
                        </a:lnTo>
                        <a:lnTo>
                          <a:pt x="408" y="0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8" name="Freeform 227">
                    <a:extLst>
                      <a:ext uri="{FF2B5EF4-FFF2-40B4-BE49-F238E27FC236}">
                        <a16:creationId xmlns:a16="http://schemas.microsoft.com/office/drawing/2014/main" id="{2BF9D818-D61E-4B03-A5B5-462787B9C2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83" y="857"/>
                    <a:ext cx="43" cy="64"/>
                  </a:xfrm>
                  <a:custGeom>
                    <a:avLst/>
                    <a:gdLst>
                      <a:gd name="T0" fmla="*/ 0 w 91"/>
                      <a:gd name="T1" fmla="*/ 136 h 136"/>
                      <a:gd name="T2" fmla="*/ 45 w 91"/>
                      <a:gd name="T3" fmla="*/ 0 h 136"/>
                      <a:gd name="T4" fmla="*/ 91 w 91"/>
                      <a:gd name="T5" fmla="*/ 0 h 136"/>
                      <a:gd name="T6" fmla="*/ 91 w 91"/>
                      <a:gd name="T7" fmla="*/ 136 h 136"/>
                      <a:gd name="T8" fmla="*/ 0 w 91"/>
                      <a:gd name="T9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" h="136">
                        <a:moveTo>
                          <a:pt x="0" y="136"/>
                        </a:moveTo>
                        <a:lnTo>
                          <a:pt x="45" y="0"/>
                        </a:lnTo>
                        <a:lnTo>
                          <a:pt x="91" y="0"/>
                        </a:lnTo>
                        <a:lnTo>
                          <a:pt x="91" y="136"/>
                        </a:lnTo>
                        <a:lnTo>
                          <a:pt x="0" y="13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9" name="AutoShape 228">
                    <a:extLst>
                      <a:ext uri="{FF2B5EF4-FFF2-40B4-BE49-F238E27FC236}">
                        <a16:creationId xmlns:a16="http://schemas.microsoft.com/office/drawing/2014/main" id="{F75E7CB5-9172-4C38-9534-5F7CD38AC2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899" y="815"/>
                    <a:ext cx="43" cy="42"/>
                  </a:xfrm>
                  <a:prstGeom prst="roundRect">
                    <a:avLst>
                      <a:gd name="adj" fmla="val 23333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5C8A884A-A09C-4221-98F1-96900163157C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352246" y="5427625"/>
                <a:ext cx="243985" cy="55581"/>
              </a:xfrm>
              <a:custGeom>
                <a:avLst/>
                <a:gdLst>
                  <a:gd name="connsiteX0" fmla="*/ 8318 w 216158"/>
                  <a:gd name="connsiteY0" fmla="*/ 0 h 49242"/>
                  <a:gd name="connsiteX1" fmla="*/ 0 w 216158"/>
                  <a:gd name="connsiteY1" fmla="*/ 37256 h 49242"/>
                  <a:gd name="connsiteX2" fmla="*/ 124590 w 216158"/>
                  <a:gd name="connsiteY2" fmla="*/ 46426 h 49242"/>
                  <a:gd name="connsiteX3" fmla="*/ 125551 w 216158"/>
                  <a:gd name="connsiteY3" fmla="*/ 49242 h 49242"/>
                  <a:gd name="connsiteX4" fmla="*/ 216158 w 216158"/>
                  <a:gd name="connsiteY4" fmla="*/ 43689 h 49242"/>
                  <a:gd name="connsiteX5" fmla="*/ 206224 w 216158"/>
                  <a:gd name="connsiteY5" fmla="*/ 14567 h 49242"/>
                  <a:gd name="connsiteX6" fmla="*/ 8318 w 216158"/>
                  <a:gd name="connsiteY6" fmla="*/ 0 h 49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158" h="49242">
                    <a:moveTo>
                      <a:pt x="8318" y="0"/>
                    </a:moveTo>
                    <a:lnTo>
                      <a:pt x="0" y="37256"/>
                    </a:lnTo>
                    <a:lnTo>
                      <a:pt x="124590" y="46426"/>
                    </a:lnTo>
                    <a:lnTo>
                      <a:pt x="125551" y="49242"/>
                    </a:lnTo>
                    <a:lnTo>
                      <a:pt x="216158" y="43689"/>
                    </a:lnTo>
                    <a:lnTo>
                      <a:pt x="206224" y="14567"/>
                    </a:lnTo>
                    <a:lnTo>
                      <a:pt x="8318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0A326C36-0CF9-49B8-AA2B-73149B69C69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630005" y="5471171"/>
                <a:ext cx="157907" cy="47566"/>
              </a:xfrm>
              <a:custGeom>
                <a:avLst/>
                <a:gdLst>
                  <a:gd name="connsiteX0" fmla="*/ 9409 w 139898"/>
                  <a:gd name="connsiteY0" fmla="*/ 0 h 42141"/>
                  <a:gd name="connsiteX1" fmla="*/ 0 w 139898"/>
                  <a:gd name="connsiteY1" fmla="*/ 42141 h 42141"/>
                  <a:gd name="connsiteX2" fmla="*/ 134353 w 139898"/>
                  <a:gd name="connsiteY2" fmla="*/ 33906 h 42141"/>
                  <a:gd name="connsiteX3" fmla="*/ 139898 w 139898"/>
                  <a:gd name="connsiteY3" fmla="*/ 9605 h 42141"/>
                  <a:gd name="connsiteX4" fmla="*/ 9409 w 139898"/>
                  <a:gd name="connsiteY4" fmla="*/ 0 h 42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898" h="42141">
                    <a:moveTo>
                      <a:pt x="9409" y="0"/>
                    </a:moveTo>
                    <a:lnTo>
                      <a:pt x="0" y="42141"/>
                    </a:lnTo>
                    <a:lnTo>
                      <a:pt x="134353" y="33906"/>
                    </a:lnTo>
                    <a:lnTo>
                      <a:pt x="139898" y="9605"/>
                    </a:lnTo>
                    <a:lnTo>
                      <a:pt x="9409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97A97B05-3223-4697-BA8D-8225AE336215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618851" y="5453183"/>
                <a:ext cx="511510" cy="162159"/>
              </a:xfrm>
              <a:custGeom>
                <a:avLst/>
                <a:gdLst>
                  <a:gd name="connsiteX0" fmla="*/ 453172 w 453172"/>
                  <a:gd name="connsiteY0" fmla="*/ 0 h 143665"/>
                  <a:gd name="connsiteX1" fmla="*/ 258650 w 453172"/>
                  <a:gd name="connsiteY1" fmla="*/ 23768 h 143665"/>
                  <a:gd name="connsiteX2" fmla="*/ 0 w 453172"/>
                  <a:gd name="connsiteY2" fmla="*/ 143665 h 143665"/>
                  <a:gd name="connsiteX3" fmla="*/ 32777 w 453172"/>
                  <a:gd name="connsiteY3" fmla="*/ 143665 h 143665"/>
                  <a:gd name="connsiteX4" fmla="*/ 420395 w 453172"/>
                  <a:gd name="connsiteY4" fmla="*/ 143665 h 143665"/>
                  <a:gd name="connsiteX5" fmla="*/ 439660 w 453172"/>
                  <a:gd name="connsiteY5" fmla="*/ 59222 h 143665"/>
                  <a:gd name="connsiteX6" fmla="*/ 305307 w 453172"/>
                  <a:gd name="connsiteY6" fmla="*/ 67457 h 143665"/>
                  <a:gd name="connsiteX7" fmla="*/ 314716 w 453172"/>
                  <a:gd name="connsiteY7" fmla="*/ 25316 h 143665"/>
                  <a:gd name="connsiteX8" fmla="*/ 445205 w 453172"/>
                  <a:gd name="connsiteY8" fmla="*/ 34921 h 143665"/>
                  <a:gd name="connsiteX9" fmla="*/ 453172 w 453172"/>
                  <a:gd name="connsiteY9" fmla="*/ 0 h 143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3172" h="143665">
                    <a:moveTo>
                      <a:pt x="453172" y="0"/>
                    </a:moveTo>
                    <a:lnTo>
                      <a:pt x="258650" y="23768"/>
                    </a:lnTo>
                    <a:lnTo>
                      <a:pt x="0" y="143665"/>
                    </a:lnTo>
                    <a:lnTo>
                      <a:pt x="32777" y="143665"/>
                    </a:lnTo>
                    <a:lnTo>
                      <a:pt x="420395" y="143665"/>
                    </a:lnTo>
                    <a:lnTo>
                      <a:pt x="439660" y="59222"/>
                    </a:lnTo>
                    <a:lnTo>
                      <a:pt x="305307" y="67457"/>
                    </a:lnTo>
                    <a:lnTo>
                      <a:pt x="314716" y="25316"/>
                    </a:lnTo>
                    <a:lnTo>
                      <a:pt x="445205" y="34921"/>
                    </a:lnTo>
                    <a:lnTo>
                      <a:pt x="453172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ADF04DEE-2C3F-4D50-A1BC-2D9E40EC6EF8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417118" y="5486117"/>
                <a:ext cx="200689" cy="106578"/>
              </a:xfrm>
              <a:custGeom>
                <a:avLst/>
                <a:gdLst>
                  <a:gd name="connsiteX0" fmla="*/ 149310 w 177800"/>
                  <a:gd name="connsiteY0" fmla="*/ 0 h 94423"/>
                  <a:gd name="connsiteX1" fmla="*/ 19303 w 177800"/>
                  <a:gd name="connsiteY1" fmla="*/ 7969 h 94423"/>
                  <a:gd name="connsiteX2" fmla="*/ 0 w 177800"/>
                  <a:gd name="connsiteY2" fmla="*/ 94423 h 94423"/>
                  <a:gd name="connsiteX3" fmla="*/ 177800 w 177800"/>
                  <a:gd name="connsiteY3" fmla="*/ 83525 h 94423"/>
                  <a:gd name="connsiteX4" fmla="*/ 149310 w 177800"/>
                  <a:gd name="connsiteY4" fmla="*/ 0 h 9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94423">
                    <a:moveTo>
                      <a:pt x="149310" y="0"/>
                    </a:moveTo>
                    <a:lnTo>
                      <a:pt x="19303" y="7969"/>
                    </a:lnTo>
                    <a:lnTo>
                      <a:pt x="0" y="94423"/>
                    </a:lnTo>
                    <a:lnTo>
                      <a:pt x="177800" y="83525"/>
                    </a:lnTo>
                    <a:lnTo>
                      <a:pt x="149310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ADEC754C-A6E1-4446-B7D2-D5DDEAA1C647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182147" y="5434168"/>
                <a:ext cx="269169" cy="133416"/>
              </a:xfrm>
              <a:custGeom>
                <a:avLst/>
                <a:gdLst>
                  <a:gd name="connsiteX0" fmla="*/ 80673 w 238470"/>
                  <a:gd name="connsiteY0" fmla="*/ 0 h 118200"/>
                  <a:gd name="connsiteX1" fmla="*/ 90607 w 238470"/>
                  <a:gd name="connsiteY1" fmla="*/ 29122 h 118200"/>
                  <a:gd name="connsiteX2" fmla="*/ 0 w 238470"/>
                  <a:gd name="connsiteY2" fmla="*/ 34675 h 118200"/>
                  <a:gd name="connsiteX3" fmla="*/ 28490 w 238470"/>
                  <a:gd name="connsiteY3" fmla="*/ 118200 h 118200"/>
                  <a:gd name="connsiteX4" fmla="*/ 238470 w 238470"/>
                  <a:gd name="connsiteY4" fmla="*/ 105330 h 118200"/>
                  <a:gd name="connsiteX5" fmla="*/ 205681 w 238470"/>
                  <a:gd name="connsiteY5" fmla="*/ 9201 h 118200"/>
                  <a:gd name="connsiteX6" fmla="*/ 80673 w 238470"/>
                  <a:gd name="connsiteY6" fmla="*/ 0 h 11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470" h="118200">
                    <a:moveTo>
                      <a:pt x="80673" y="0"/>
                    </a:moveTo>
                    <a:lnTo>
                      <a:pt x="90607" y="29122"/>
                    </a:lnTo>
                    <a:lnTo>
                      <a:pt x="0" y="34675"/>
                    </a:lnTo>
                    <a:lnTo>
                      <a:pt x="28490" y="118200"/>
                    </a:lnTo>
                    <a:lnTo>
                      <a:pt x="238470" y="105330"/>
                    </a:lnTo>
                    <a:lnTo>
                      <a:pt x="205681" y="9201"/>
                    </a:lnTo>
                    <a:lnTo>
                      <a:pt x="80673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15CF4F12-234E-4D18-943A-A8867D827D0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452790" y="5473029"/>
                <a:ext cx="146743" cy="22524"/>
              </a:xfrm>
              <a:custGeom>
                <a:avLst/>
                <a:gdLst>
                  <a:gd name="connsiteX0" fmla="*/ 4456 w 130007"/>
                  <a:gd name="connsiteY0" fmla="*/ 0 h 19955"/>
                  <a:gd name="connsiteX1" fmla="*/ 0 w 130007"/>
                  <a:gd name="connsiteY1" fmla="*/ 19955 h 19955"/>
                  <a:gd name="connsiteX2" fmla="*/ 130007 w 130007"/>
                  <a:gd name="connsiteY2" fmla="*/ 11986 h 19955"/>
                  <a:gd name="connsiteX3" fmla="*/ 129046 w 130007"/>
                  <a:gd name="connsiteY3" fmla="*/ 9170 h 19955"/>
                  <a:gd name="connsiteX4" fmla="*/ 4456 w 130007"/>
                  <a:gd name="connsiteY4" fmla="*/ 0 h 19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007" h="19955">
                    <a:moveTo>
                      <a:pt x="4456" y="0"/>
                    </a:moveTo>
                    <a:lnTo>
                      <a:pt x="0" y="19955"/>
                    </a:lnTo>
                    <a:lnTo>
                      <a:pt x="130007" y="11986"/>
                    </a:lnTo>
                    <a:lnTo>
                      <a:pt x="129046" y="9170"/>
                    </a:lnTo>
                    <a:lnTo>
                      <a:pt x="4456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F5C4AEE1-C91E-4BF7-BF44-8D2CF366E0DA}"/>
              </a:ext>
            </a:extLst>
          </p:cNvPr>
          <p:cNvGrpSpPr/>
          <p:nvPr/>
        </p:nvGrpSpPr>
        <p:grpSpPr>
          <a:xfrm>
            <a:off x="6681308" y="4183596"/>
            <a:ext cx="2631773" cy="2100182"/>
            <a:chOff x="6681308" y="4183596"/>
            <a:chExt cx="2631773" cy="2100182"/>
          </a:xfrm>
        </p:grpSpPr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D616FA5B-5416-4B1F-9137-436F11265170}"/>
                </a:ext>
              </a:extLst>
            </p:cNvPr>
            <p:cNvGrpSpPr/>
            <p:nvPr/>
          </p:nvGrpSpPr>
          <p:grpSpPr>
            <a:xfrm rot="557635" flipH="1">
              <a:off x="7470544" y="4183596"/>
              <a:ext cx="959992" cy="107276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29" name="円/楕円 5">
                <a:extLst>
                  <a:ext uri="{FF2B5EF4-FFF2-40B4-BE49-F238E27FC236}">
                    <a16:creationId xmlns:a16="http://schemas.microsoft.com/office/drawing/2014/main" id="{995222B3-E949-4921-BC18-EF0BC7DE5D07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円/楕円 5">
                <a:extLst>
                  <a:ext uri="{FF2B5EF4-FFF2-40B4-BE49-F238E27FC236}">
                    <a16:creationId xmlns:a16="http://schemas.microsoft.com/office/drawing/2014/main" id="{BF2FDF64-22F9-4165-9048-BF943A13E5C7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円/楕円 164">
                <a:extLst>
                  <a:ext uri="{FF2B5EF4-FFF2-40B4-BE49-F238E27FC236}">
                    <a16:creationId xmlns:a16="http://schemas.microsoft.com/office/drawing/2014/main" id="{5397677F-EC02-42F0-95B4-779432E6276A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70666AEF-C93C-49B6-9CD8-3090E197EAC4}"/>
                </a:ext>
              </a:extLst>
            </p:cNvPr>
            <p:cNvGrpSpPr/>
            <p:nvPr/>
          </p:nvGrpSpPr>
          <p:grpSpPr>
            <a:xfrm rot="511750" flipH="1">
              <a:off x="7982968" y="4347499"/>
              <a:ext cx="1039864" cy="1162016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26" name="円/楕円 5">
                <a:extLst>
                  <a:ext uri="{FF2B5EF4-FFF2-40B4-BE49-F238E27FC236}">
                    <a16:creationId xmlns:a16="http://schemas.microsoft.com/office/drawing/2014/main" id="{F5DFF781-FA85-412B-B395-E49DDA6E5EB8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円/楕円 5">
                <a:extLst>
                  <a:ext uri="{FF2B5EF4-FFF2-40B4-BE49-F238E27FC236}">
                    <a16:creationId xmlns:a16="http://schemas.microsoft.com/office/drawing/2014/main" id="{AE2175D4-95F4-447D-AE8D-1FE5CC8496ED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円/楕円 164">
                <a:extLst>
                  <a:ext uri="{FF2B5EF4-FFF2-40B4-BE49-F238E27FC236}">
                    <a16:creationId xmlns:a16="http://schemas.microsoft.com/office/drawing/2014/main" id="{570F00AA-56C4-4F31-BF14-3909800FE0EE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447D7A7B-7D6C-400F-8814-000A6146AD50}"/>
                </a:ext>
              </a:extLst>
            </p:cNvPr>
            <p:cNvGrpSpPr/>
            <p:nvPr/>
          </p:nvGrpSpPr>
          <p:grpSpPr>
            <a:xfrm rot="21081361" flipH="1">
              <a:off x="6837257" y="4305624"/>
              <a:ext cx="1105831" cy="123573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23" name="円/楕円 5">
                <a:extLst>
                  <a:ext uri="{FF2B5EF4-FFF2-40B4-BE49-F238E27FC236}">
                    <a16:creationId xmlns:a16="http://schemas.microsoft.com/office/drawing/2014/main" id="{ABC28BE4-599A-4904-9307-24892A1ED5C9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円/楕円 5">
                <a:extLst>
                  <a:ext uri="{FF2B5EF4-FFF2-40B4-BE49-F238E27FC236}">
                    <a16:creationId xmlns:a16="http://schemas.microsoft.com/office/drawing/2014/main" id="{3FB4B864-D8E5-4F17-9A11-109D3CD036AD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円/楕円 164">
                <a:extLst>
                  <a:ext uri="{FF2B5EF4-FFF2-40B4-BE49-F238E27FC236}">
                    <a16:creationId xmlns:a16="http://schemas.microsoft.com/office/drawing/2014/main" id="{C7AA9304-671D-431F-A849-13D4714CB2E3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DE08317A-5590-4D9D-82F0-53807BC4F01D}"/>
                </a:ext>
              </a:extLst>
            </p:cNvPr>
            <p:cNvGrpSpPr/>
            <p:nvPr/>
          </p:nvGrpSpPr>
          <p:grpSpPr>
            <a:xfrm flipH="1">
              <a:off x="8353089" y="4675204"/>
              <a:ext cx="959992" cy="107276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20" name="円/楕円 5">
                <a:extLst>
                  <a:ext uri="{FF2B5EF4-FFF2-40B4-BE49-F238E27FC236}">
                    <a16:creationId xmlns:a16="http://schemas.microsoft.com/office/drawing/2014/main" id="{6E8FCA0C-8F8B-4E15-A214-340A356129FD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円/楕円 5">
                <a:extLst>
                  <a:ext uri="{FF2B5EF4-FFF2-40B4-BE49-F238E27FC236}">
                    <a16:creationId xmlns:a16="http://schemas.microsoft.com/office/drawing/2014/main" id="{F863DAFE-9449-4E65-9EFD-6BBE738E6888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円/楕円 164">
                <a:extLst>
                  <a:ext uri="{FF2B5EF4-FFF2-40B4-BE49-F238E27FC236}">
                    <a16:creationId xmlns:a16="http://schemas.microsoft.com/office/drawing/2014/main" id="{D24A76F5-26CA-461A-8CCC-B811CA4DF2CF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45FFC177-458C-4F4F-B296-9A5F51208902}"/>
                </a:ext>
              </a:extLst>
            </p:cNvPr>
            <p:cNvGrpSpPr/>
            <p:nvPr/>
          </p:nvGrpSpPr>
          <p:grpSpPr>
            <a:xfrm flipH="1">
              <a:off x="8310346" y="5065372"/>
              <a:ext cx="959992" cy="107276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17" name="円/楕円 5">
                <a:extLst>
                  <a:ext uri="{FF2B5EF4-FFF2-40B4-BE49-F238E27FC236}">
                    <a16:creationId xmlns:a16="http://schemas.microsoft.com/office/drawing/2014/main" id="{C06C5AF3-3F10-455E-8D8E-E16FCF1588D1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円/楕円 5">
                <a:extLst>
                  <a:ext uri="{FF2B5EF4-FFF2-40B4-BE49-F238E27FC236}">
                    <a16:creationId xmlns:a16="http://schemas.microsoft.com/office/drawing/2014/main" id="{B0D3E1FD-77C4-4159-8497-3D7FE6AE6819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円/楕円 164">
                <a:extLst>
                  <a:ext uri="{FF2B5EF4-FFF2-40B4-BE49-F238E27FC236}">
                    <a16:creationId xmlns:a16="http://schemas.microsoft.com/office/drawing/2014/main" id="{5BC5433E-6CB6-4274-B5AD-3BEC7BC036D8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AF678CA3-2C16-48E1-A6ED-816A6DE79913}"/>
                </a:ext>
              </a:extLst>
            </p:cNvPr>
            <p:cNvGrpSpPr/>
            <p:nvPr/>
          </p:nvGrpSpPr>
          <p:grpSpPr>
            <a:xfrm>
              <a:off x="7150364" y="4781424"/>
              <a:ext cx="921088" cy="1029287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14" name="円/楕円 5">
                <a:extLst>
                  <a:ext uri="{FF2B5EF4-FFF2-40B4-BE49-F238E27FC236}">
                    <a16:creationId xmlns:a16="http://schemas.microsoft.com/office/drawing/2014/main" id="{3C838FB4-5CBA-4C9A-838D-34BD44DFFEFB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円/楕円 5">
                <a:extLst>
                  <a:ext uri="{FF2B5EF4-FFF2-40B4-BE49-F238E27FC236}">
                    <a16:creationId xmlns:a16="http://schemas.microsoft.com/office/drawing/2014/main" id="{06791D3C-1C1F-4B96-955C-51C3B80F2E7A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円/楕円 164">
                <a:extLst>
                  <a:ext uri="{FF2B5EF4-FFF2-40B4-BE49-F238E27FC236}">
                    <a16:creationId xmlns:a16="http://schemas.microsoft.com/office/drawing/2014/main" id="{A968A406-D17D-49B1-99F3-74A967EC4298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4D494C3E-6F23-4836-8965-FCA172EC9174}"/>
                </a:ext>
              </a:extLst>
            </p:cNvPr>
            <p:cNvGrpSpPr/>
            <p:nvPr/>
          </p:nvGrpSpPr>
          <p:grpSpPr>
            <a:xfrm>
              <a:off x="6681308" y="4786190"/>
              <a:ext cx="959992" cy="107276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11" name="円/楕円 5">
                <a:extLst>
                  <a:ext uri="{FF2B5EF4-FFF2-40B4-BE49-F238E27FC236}">
                    <a16:creationId xmlns:a16="http://schemas.microsoft.com/office/drawing/2014/main" id="{E27E8042-774B-43D8-99E6-96102F65F8F1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円/楕円 5">
                <a:extLst>
                  <a:ext uri="{FF2B5EF4-FFF2-40B4-BE49-F238E27FC236}">
                    <a16:creationId xmlns:a16="http://schemas.microsoft.com/office/drawing/2014/main" id="{C15E16FA-4E02-4AF3-A517-77ED541AC147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円/楕円 164">
                <a:extLst>
                  <a:ext uri="{FF2B5EF4-FFF2-40B4-BE49-F238E27FC236}">
                    <a16:creationId xmlns:a16="http://schemas.microsoft.com/office/drawing/2014/main" id="{B6727BC2-1ACE-4B0B-8D27-3059B2CF8505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4276C114-477D-4132-B08D-BAB3474F6BAE}"/>
                </a:ext>
              </a:extLst>
            </p:cNvPr>
            <p:cNvGrpSpPr/>
            <p:nvPr/>
          </p:nvGrpSpPr>
          <p:grpSpPr>
            <a:xfrm>
              <a:off x="6966445" y="5106965"/>
              <a:ext cx="959992" cy="107276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08" name="円/楕円 5">
                <a:extLst>
                  <a:ext uri="{FF2B5EF4-FFF2-40B4-BE49-F238E27FC236}">
                    <a16:creationId xmlns:a16="http://schemas.microsoft.com/office/drawing/2014/main" id="{ABA4B9E1-9F4C-4E3E-B778-379D9203294D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円/楕円 5">
                <a:extLst>
                  <a:ext uri="{FF2B5EF4-FFF2-40B4-BE49-F238E27FC236}">
                    <a16:creationId xmlns:a16="http://schemas.microsoft.com/office/drawing/2014/main" id="{0F7B23B5-1452-4DD8-BD07-0BC55A0AC2F2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円/楕円 164">
                <a:extLst>
                  <a:ext uri="{FF2B5EF4-FFF2-40B4-BE49-F238E27FC236}">
                    <a16:creationId xmlns:a16="http://schemas.microsoft.com/office/drawing/2014/main" id="{5E26C0EA-E66C-4318-8EEB-D7F1FFF85CB9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429ADD3D-77A9-4BE2-B383-19724770C014}"/>
                </a:ext>
              </a:extLst>
            </p:cNvPr>
            <p:cNvGrpSpPr/>
            <p:nvPr/>
          </p:nvGrpSpPr>
          <p:grpSpPr>
            <a:xfrm>
              <a:off x="7564594" y="5067982"/>
              <a:ext cx="1087992" cy="1215796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05" name="円/楕円 5">
                <a:extLst>
                  <a:ext uri="{FF2B5EF4-FFF2-40B4-BE49-F238E27FC236}">
                    <a16:creationId xmlns:a16="http://schemas.microsoft.com/office/drawing/2014/main" id="{D4C5CE97-8CA4-4C89-99AE-B6B428E0A4B4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円/楕円 5">
                <a:extLst>
                  <a:ext uri="{FF2B5EF4-FFF2-40B4-BE49-F238E27FC236}">
                    <a16:creationId xmlns:a16="http://schemas.microsoft.com/office/drawing/2014/main" id="{B267A986-FB13-4795-A183-0BCC93669270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円/楕円 164">
                <a:extLst>
                  <a:ext uri="{FF2B5EF4-FFF2-40B4-BE49-F238E27FC236}">
                    <a16:creationId xmlns:a16="http://schemas.microsoft.com/office/drawing/2014/main" id="{14142B66-346E-470E-BC34-B2B038AED278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93A7140-AC3B-4C31-93B2-014D0FB1BFF7}"/>
              </a:ext>
            </a:extLst>
          </p:cNvPr>
          <p:cNvGrpSpPr/>
          <p:nvPr/>
        </p:nvGrpSpPr>
        <p:grpSpPr>
          <a:xfrm>
            <a:off x="860468" y="1224489"/>
            <a:ext cx="2627440" cy="2023672"/>
            <a:chOff x="2460513" y="3217379"/>
            <a:chExt cx="1643342" cy="1265713"/>
          </a:xfrm>
        </p:grpSpPr>
        <p:grpSp>
          <p:nvGrpSpPr>
            <p:cNvPr id="3" name="Group 263">
              <a:extLst>
                <a:ext uri="{FF2B5EF4-FFF2-40B4-BE49-F238E27FC236}">
                  <a16:creationId xmlns:a16="http://schemas.microsoft.com/office/drawing/2014/main" id="{A07977E6-FBB2-48A5-88CF-EB2FCD8D15F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484605" y="3347933"/>
              <a:ext cx="1619250" cy="1017588"/>
              <a:chOff x="455" y="2302"/>
              <a:chExt cx="1417" cy="890"/>
            </a:xfrm>
            <a:solidFill>
              <a:srgbClr val="C00000"/>
            </a:solidFill>
          </p:grpSpPr>
          <p:grpSp>
            <p:nvGrpSpPr>
              <p:cNvPr id="40" name="Group 264">
                <a:extLst>
                  <a:ext uri="{FF2B5EF4-FFF2-40B4-BE49-F238E27FC236}">
                    <a16:creationId xmlns:a16="http://schemas.microsoft.com/office/drawing/2014/main" id="{1763D1EF-435D-4000-94D9-2B876FD749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140" name="Group 265">
                  <a:extLst>
                    <a:ext uri="{FF2B5EF4-FFF2-40B4-BE49-F238E27FC236}">
                      <a16:creationId xmlns:a16="http://schemas.microsoft.com/office/drawing/2014/main" id="{9A195E79-E347-49B3-AED6-6E0D1198A7E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56" name="Line 266">
                    <a:extLst>
                      <a:ext uri="{FF2B5EF4-FFF2-40B4-BE49-F238E27FC236}">
                        <a16:creationId xmlns:a16="http://schemas.microsoft.com/office/drawing/2014/main" id="{BBD6291B-AAB1-4C81-92F5-1113CCECAD1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" name="Line 267">
                    <a:extLst>
                      <a:ext uri="{FF2B5EF4-FFF2-40B4-BE49-F238E27FC236}">
                        <a16:creationId xmlns:a16="http://schemas.microsoft.com/office/drawing/2014/main" id="{792345EE-D5D8-4CBA-8AA6-6F64D0F83B3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1" name="Group 268">
                  <a:extLst>
                    <a:ext uri="{FF2B5EF4-FFF2-40B4-BE49-F238E27FC236}">
                      <a16:creationId xmlns:a16="http://schemas.microsoft.com/office/drawing/2014/main" id="{DEC59FFA-2ED9-4D59-82F5-C8D0640F7B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54" name="Line 269">
                    <a:extLst>
                      <a:ext uri="{FF2B5EF4-FFF2-40B4-BE49-F238E27FC236}">
                        <a16:creationId xmlns:a16="http://schemas.microsoft.com/office/drawing/2014/main" id="{3186A677-729B-4D43-84FA-D7E262FB2A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" name="Line 270">
                    <a:extLst>
                      <a:ext uri="{FF2B5EF4-FFF2-40B4-BE49-F238E27FC236}">
                        <a16:creationId xmlns:a16="http://schemas.microsoft.com/office/drawing/2014/main" id="{ABDAC45D-C0C4-4861-A8F3-854287FBF04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2" name="Group 271">
                  <a:extLst>
                    <a:ext uri="{FF2B5EF4-FFF2-40B4-BE49-F238E27FC236}">
                      <a16:creationId xmlns:a16="http://schemas.microsoft.com/office/drawing/2014/main" id="{E4B493FE-47F2-49FF-B7DD-78CFCB3395D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52" name="Line 272">
                    <a:extLst>
                      <a:ext uri="{FF2B5EF4-FFF2-40B4-BE49-F238E27FC236}">
                        <a16:creationId xmlns:a16="http://schemas.microsoft.com/office/drawing/2014/main" id="{8B3A172D-E8A9-41DC-BAF2-FD10C12635C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" name="Line 273">
                    <a:extLst>
                      <a:ext uri="{FF2B5EF4-FFF2-40B4-BE49-F238E27FC236}">
                        <a16:creationId xmlns:a16="http://schemas.microsoft.com/office/drawing/2014/main" id="{8D97B874-A575-4B13-940F-74BF952C13A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" name="Group 274">
                  <a:extLst>
                    <a:ext uri="{FF2B5EF4-FFF2-40B4-BE49-F238E27FC236}">
                      <a16:creationId xmlns:a16="http://schemas.microsoft.com/office/drawing/2014/main" id="{526F6E21-556B-4C1D-8F9F-87BDC9D3626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50" name="Line 275">
                    <a:extLst>
                      <a:ext uri="{FF2B5EF4-FFF2-40B4-BE49-F238E27FC236}">
                        <a16:creationId xmlns:a16="http://schemas.microsoft.com/office/drawing/2014/main" id="{136BA1CD-13BD-4024-A1BF-636DCA4A1B2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" name="Line 276">
                    <a:extLst>
                      <a:ext uri="{FF2B5EF4-FFF2-40B4-BE49-F238E27FC236}">
                        <a16:creationId xmlns:a16="http://schemas.microsoft.com/office/drawing/2014/main" id="{808362E4-17AD-481E-B27E-D4D4FD5D374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4" name="Group 277">
                  <a:extLst>
                    <a:ext uri="{FF2B5EF4-FFF2-40B4-BE49-F238E27FC236}">
                      <a16:creationId xmlns:a16="http://schemas.microsoft.com/office/drawing/2014/main" id="{94278672-B5C4-4DB6-96C6-A09A4CF40A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48" name="Line 278">
                    <a:extLst>
                      <a:ext uri="{FF2B5EF4-FFF2-40B4-BE49-F238E27FC236}">
                        <a16:creationId xmlns:a16="http://schemas.microsoft.com/office/drawing/2014/main" id="{9C291D7A-2DEA-45DC-B480-02F596125F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" name="Line 279">
                    <a:extLst>
                      <a:ext uri="{FF2B5EF4-FFF2-40B4-BE49-F238E27FC236}">
                        <a16:creationId xmlns:a16="http://schemas.microsoft.com/office/drawing/2014/main" id="{6FFBE5A0-122B-40BD-AB60-3DCD43F377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5" name="Group 280">
                  <a:extLst>
                    <a:ext uri="{FF2B5EF4-FFF2-40B4-BE49-F238E27FC236}">
                      <a16:creationId xmlns:a16="http://schemas.microsoft.com/office/drawing/2014/main" id="{F047EAF4-7AAF-4E26-AD6E-120623AD78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46" name="Line 281">
                    <a:extLst>
                      <a:ext uri="{FF2B5EF4-FFF2-40B4-BE49-F238E27FC236}">
                        <a16:creationId xmlns:a16="http://schemas.microsoft.com/office/drawing/2014/main" id="{66495601-C140-4C10-8D3B-A297E0F1E37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" name="Line 282">
                    <a:extLst>
                      <a:ext uri="{FF2B5EF4-FFF2-40B4-BE49-F238E27FC236}">
                        <a16:creationId xmlns:a16="http://schemas.microsoft.com/office/drawing/2014/main" id="{61AFF3BB-BE79-42DE-8304-A6385DA9A20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1" name="Group 283">
                <a:extLst>
                  <a:ext uri="{FF2B5EF4-FFF2-40B4-BE49-F238E27FC236}">
                    <a16:creationId xmlns:a16="http://schemas.microsoft.com/office/drawing/2014/main" id="{DB41B899-D906-4C45-89ED-BA454544A2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122" name="Group 284">
                  <a:extLst>
                    <a:ext uri="{FF2B5EF4-FFF2-40B4-BE49-F238E27FC236}">
                      <a16:creationId xmlns:a16="http://schemas.microsoft.com/office/drawing/2014/main" id="{02ABC2CE-F4C8-4ECE-B0E6-FCFFB49AF4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8" name="Line 285">
                    <a:extLst>
                      <a:ext uri="{FF2B5EF4-FFF2-40B4-BE49-F238E27FC236}">
                        <a16:creationId xmlns:a16="http://schemas.microsoft.com/office/drawing/2014/main" id="{D825C749-548D-4946-B933-9B117BF273C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9" name="Line 286">
                    <a:extLst>
                      <a:ext uri="{FF2B5EF4-FFF2-40B4-BE49-F238E27FC236}">
                        <a16:creationId xmlns:a16="http://schemas.microsoft.com/office/drawing/2014/main" id="{727D7382-D3CA-4300-AACD-FD609E1CA6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3" name="Group 287">
                  <a:extLst>
                    <a:ext uri="{FF2B5EF4-FFF2-40B4-BE49-F238E27FC236}">
                      <a16:creationId xmlns:a16="http://schemas.microsoft.com/office/drawing/2014/main" id="{8577C694-D404-45C1-BDE6-E48A03A8D2F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6" name="Line 288">
                    <a:extLst>
                      <a:ext uri="{FF2B5EF4-FFF2-40B4-BE49-F238E27FC236}">
                        <a16:creationId xmlns:a16="http://schemas.microsoft.com/office/drawing/2014/main" id="{2DD14DDE-D0CA-46EA-BE44-1EA7342D76F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" name="Line 289">
                    <a:extLst>
                      <a:ext uri="{FF2B5EF4-FFF2-40B4-BE49-F238E27FC236}">
                        <a16:creationId xmlns:a16="http://schemas.microsoft.com/office/drawing/2014/main" id="{BCEC66CF-5D83-40F9-9E6C-D0181841ED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4" name="Group 290">
                  <a:extLst>
                    <a:ext uri="{FF2B5EF4-FFF2-40B4-BE49-F238E27FC236}">
                      <a16:creationId xmlns:a16="http://schemas.microsoft.com/office/drawing/2014/main" id="{220B4EEA-959A-4791-9562-0036C62DDC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4" name="Line 291">
                    <a:extLst>
                      <a:ext uri="{FF2B5EF4-FFF2-40B4-BE49-F238E27FC236}">
                        <a16:creationId xmlns:a16="http://schemas.microsoft.com/office/drawing/2014/main" id="{C5C2AF77-0636-4F88-BDC6-DD314DD33B5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" name="Line 292">
                    <a:extLst>
                      <a:ext uri="{FF2B5EF4-FFF2-40B4-BE49-F238E27FC236}">
                        <a16:creationId xmlns:a16="http://schemas.microsoft.com/office/drawing/2014/main" id="{A9C74B5F-1EB0-4D23-B04B-BD4042AC570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5" name="Group 293">
                  <a:extLst>
                    <a:ext uri="{FF2B5EF4-FFF2-40B4-BE49-F238E27FC236}">
                      <a16:creationId xmlns:a16="http://schemas.microsoft.com/office/drawing/2014/main" id="{D5013655-AF4E-4F15-B98C-A4A5CDEFA1B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2" name="Line 294">
                    <a:extLst>
                      <a:ext uri="{FF2B5EF4-FFF2-40B4-BE49-F238E27FC236}">
                        <a16:creationId xmlns:a16="http://schemas.microsoft.com/office/drawing/2014/main" id="{428E4C8F-CC56-46EC-AA21-41766BC3024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" name="Line 295">
                    <a:extLst>
                      <a:ext uri="{FF2B5EF4-FFF2-40B4-BE49-F238E27FC236}">
                        <a16:creationId xmlns:a16="http://schemas.microsoft.com/office/drawing/2014/main" id="{5CEA9AE3-EF5D-43FB-94F2-1E1C5B7687B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6" name="Group 296">
                  <a:extLst>
                    <a:ext uri="{FF2B5EF4-FFF2-40B4-BE49-F238E27FC236}">
                      <a16:creationId xmlns:a16="http://schemas.microsoft.com/office/drawing/2014/main" id="{7F904F4F-281D-413E-B82F-C1AEB17AF8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0" name="Line 297">
                    <a:extLst>
                      <a:ext uri="{FF2B5EF4-FFF2-40B4-BE49-F238E27FC236}">
                        <a16:creationId xmlns:a16="http://schemas.microsoft.com/office/drawing/2014/main" id="{1ADD7779-F05A-4909-AAB9-BCABA15EB19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1" name="Line 298">
                    <a:extLst>
                      <a:ext uri="{FF2B5EF4-FFF2-40B4-BE49-F238E27FC236}">
                        <a16:creationId xmlns:a16="http://schemas.microsoft.com/office/drawing/2014/main" id="{AC6F9A45-B673-40A5-9C09-A663FB12733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7" name="Group 299">
                  <a:extLst>
                    <a:ext uri="{FF2B5EF4-FFF2-40B4-BE49-F238E27FC236}">
                      <a16:creationId xmlns:a16="http://schemas.microsoft.com/office/drawing/2014/main" id="{6E25981D-CB95-46E6-90DE-6A9CC47730F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8" name="Line 300">
                    <a:extLst>
                      <a:ext uri="{FF2B5EF4-FFF2-40B4-BE49-F238E27FC236}">
                        <a16:creationId xmlns:a16="http://schemas.microsoft.com/office/drawing/2014/main" id="{E0C36A13-2EA6-4447-A415-FF1874E7488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" name="Line 301">
                    <a:extLst>
                      <a:ext uri="{FF2B5EF4-FFF2-40B4-BE49-F238E27FC236}">
                        <a16:creationId xmlns:a16="http://schemas.microsoft.com/office/drawing/2014/main" id="{54941D56-3A21-43AB-A3F6-23AE54B9FB8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2" name="Freeform 302">
                <a:extLst>
                  <a:ext uri="{FF2B5EF4-FFF2-40B4-BE49-F238E27FC236}">
                    <a16:creationId xmlns:a16="http://schemas.microsoft.com/office/drawing/2014/main" id="{47388417-7214-4B06-A9C2-169AB8C73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AutoShape 303">
                <a:extLst>
                  <a:ext uri="{FF2B5EF4-FFF2-40B4-BE49-F238E27FC236}">
                    <a16:creationId xmlns:a16="http://schemas.microsoft.com/office/drawing/2014/main" id="{8C81AEEE-CD71-4B8E-9AAC-FAC8722BF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304">
                <a:extLst>
                  <a:ext uri="{FF2B5EF4-FFF2-40B4-BE49-F238E27FC236}">
                    <a16:creationId xmlns:a16="http://schemas.microsoft.com/office/drawing/2014/main" id="{2DBB27D3-8A84-48FE-BF8D-59B0E126C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" name="Group 305">
                <a:extLst>
                  <a:ext uri="{FF2B5EF4-FFF2-40B4-BE49-F238E27FC236}">
                    <a16:creationId xmlns:a16="http://schemas.microsoft.com/office/drawing/2014/main" id="{0AE48A6B-00C7-48EB-8A48-C86C400EC1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104" name="Group 306">
                  <a:extLst>
                    <a:ext uri="{FF2B5EF4-FFF2-40B4-BE49-F238E27FC236}">
                      <a16:creationId xmlns:a16="http://schemas.microsoft.com/office/drawing/2014/main" id="{A00A65E7-C842-411C-B796-D60BF129AC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0" name="Line 307">
                    <a:extLst>
                      <a:ext uri="{FF2B5EF4-FFF2-40B4-BE49-F238E27FC236}">
                        <a16:creationId xmlns:a16="http://schemas.microsoft.com/office/drawing/2014/main" id="{756ABE07-4F4B-49E8-AFE0-FA9C8887184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Line 308">
                    <a:extLst>
                      <a:ext uri="{FF2B5EF4-FFF2-40B4-BE49-F238E27FC236}">
                        <a16:creationId xmlns:a16="http://schemas.microsoft.com/office/drawing/2014/main" id="{6BC86063-23A7-4EAD-9589-2C2201D0A33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5" name="Group 309">
                  <a:extLst>
                    <a:ext uri="{FF2B5EF4-FFF2-40B4-BE49-F238E27FC236}">
                      <a16:creationId xmlns:a16="http://schemas.microsoft.com/office/drawing/2014/main" id="{B813EC31-0CFD-4995-82BD-D16D35D4C1E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8" name="Line 310">
                    <a:extLst>
                      <a:ext uri="{FF2B5EF4-FFF2-40B4-BE49-F238E27FC236}">
                        <a16:creationId xmlns:a16="http://schemas.microsoft.com/office/drawing/2014/main" id="{5D438F88-9F3E-434C-8556-092B6FC3518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Line 311">
                    <a:extLst>
                      <a:ext uri="{FF2B5EF4-FFF2-40B4-BE49-F238E27FC236}">
                        <a16:creationId xmlns:a16="http://schemas.microsoft.com/office/drawing/2014/main" id="{974B1952-FE3C-48D9-A3D4-E092E263DD3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6" name="Group 312">
                  <a:extLst>
                    <a:ext uri="{FF2B5EF4-FFF2-40B4-BE49-F238E27FC236}">
                      <a16:creationId xmlns:a16="http://schemas.microsoft.com/office/drawing/2014/main" id="{84FCAF40-6945-4549-9214-9E047A9B000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6" name="Line 313">
                    <a:extLst>
                      <a:ext uri="{FF2B5EF4-FFF2-40B4-BE49-F238E27FC236}">
                        <a16:creationId xmlns:a16="http://schemas.microsoft.com/office/drawing/2014/main" id="{A5526363-A891-4AB6-8CCC-8703C8BA1D0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Line 314">
                    <a:extLst>
                      <a:ext uri="{FF2B5EF4-FFF2-40B4-BE49-F238E27FC236}">
                        <a16:creationId xmlns:a16="http://schemas.microsoft.com/office/drawing/2014/main" id="{DD2A09D5-E774-4851-A0D5-0F43372AE00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7" name="Group 315">
                  <a:extLst>
                    <a:ext uri="{FF2B5EF4-FFF2-40B4-BE49-F238E27FC236}">
                      <a16:creationId xmlns:a16="http://schemas.microsoft.com/office/drawing/2014/main" id="{FF032EB4-CD21-48CE-85BA-99F9C151E7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4" name="Line 316">
                    <a:extLst>
                      <a:ext uri="{FF2B5EF4-FFF2-40B4-BE49-F238E27FC236}">
                        <a16:creationId xmlns:a16="http://schemas.microsoft.com/office/drawing/2014/main" id="{2DC8DCC3-11FA-490B-B22A-731B3C20332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Line 317">
                    <a:extLst>
                      <a:ext uri="{FF2B5EF4-FFF2-40B4-BE49-F238E27FC236}">
                        <a16:creationId xmlns:a16="http://schemas.microsoft.com/office/drawing/2014/main" id="{00F3B903-5A0E-4FFC-9B17-3BDDBFD4291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8" name="Group 318">
                  <a:extLst>
                    <a:ext uri="{FF2B5EF4-FFF2-40B4-BE49-F238E27FC236}">
                      <a16:creationId xmlns:a16="http://schemas.microsoft.com/office/drawing/2014/main" id="{699FF843-32E6-4A8E-8519-83514B1F430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2" name="Line 319">
                    <a:extLst>
                      <a:ext uri="{FF2B5EF4-FFF2-40B4-BE49-F238E27FC236}">
                        <a16:creationId xmlns:a16="http://schemas.microsoft.com/office/drawing/2014/main" id="{05E20E0D-B39C-42A4-AFF9-C805E5BCE5C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Line 320">
                    <a:extLst>
                      <a:ext uri="{FF2B5EF4-FFF2-40B4-BE49-F238E27FC236}">
                        <a16:creationId xmlns:a16="http://schemas.microsoft.com/office/drawing/2014/main" id="{C033B1CE-BCD8-461E-A359-54DCA6A9773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9" name="Group 321">
                  <a:extLst>
                    <a:ext uri="{FF2B5EF4-FFF2-40B4-BE49-F238E27FC236}">
                      <a16:creationId xmlns:a16="http://schemas.microsoft.com/office/drawing/2014/main" id="{E5239B1F-B334-4D8A-939C-4D24E56CE23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0" name="Line 322">
                    <a:extLst>
                      <a:ext uri="{FF2B5EF4-FFF2-40B4-BE49-F238E27FC236}">
                        <a16:creationId xmlns:a16="http://schemas.microsoft.com/office/drawing/2014/main" id="{23F61A5D-DEE1-4D0F-8280-6003D63D00B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" name="Line 323">
                    <a:extLst>
                      <a:ext uri="{FF2B5EF4-FFF2-40B4-BE49-F238E27FC236}">
                        <a16:creationId xmlns:a16="http://schemas.microsoft.com/office/drawing/2014/main" id="{8CE45FB6-7A77-40C7-89DD-FB031AA83C3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6" name="Oval 324">
                <a:extLst>
                  <a:ext uri="{FF2B5EF4-FFF2-40B4-BE49-F238E27FC236}">
                    <a16:creationId xmlns:a16="http://schemas.microsoft.com/office/drawing/2014/main" id="{BC39C1C2-4BC6-4E4C-846C-4BFA3445B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Oval 325">
                <a:extLst>
                  <a:ext uri="{FF2B5EF4-FFF2-40B4-BE49-F238E27FC236}">
                    <a16:creationId xmlns:a16="http://schemas.microsoft.com/office/drawing/2014/main" id="{0091153A-6D42-43A1-865F-C23A33F69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" name="Group 326">
                <a:extLst>
                  <a:ext uri="{FF2B5EF4-FFF2-40B4-BE49-F238E27FC236}">
                    <a16:creationId xmlns:a16="http://schemas.microsoft.com/office/drawing/2014/main" id="{CDEEEAF5-E2B0-4F01-9D16-ED4720F646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  <a:grpFill/>
            </p:grpSpPr>
            <p:grpSp>
              <p:nvGrpSpPr>
                <p:cNvPr id="86" name="Group 327">
                  <a:extLst>
                    <a:ext uri="{FF2B5EF4-FFF2-40B4-BE49-F238E27FC236}">
                      <a16:creationId xmlns:a16="http://schemas.microsoft.com/office/drawing/2014/main" id="{40D021A8-3654-4092-9109-BCA3502F46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2" name="Line 328">
                    <a:extLst>
                      <a:ext uri="{FF2B5EF4-FFF2-40B4-BE49-F238E27FC236}">
                        <a16:creationId xmlns:a16="http://schemas.microsoft.com/office/drawing/2014/main" id="{7538C839-CFDF-4BFA-8914-7B4892B212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Line 329">
                    <a:extLst>
                      <a:ext uri="{FF2B5EF4-FFF2-40B4-BE49-F238E27FC236}">
                        <a16:creationId xmlns:a16="http://schemas.microsoft.com/office/drawing/2014/main" id="{6612F250-CC2A-40D0-A015-31786298974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" name="Group 330">
                  <a:extLst>
                    <a:ext uri="{FF2B5EF4-FFF2-40B4-BE49-F238E27FC236}">
                      <a16:creationId xmlns:a16="http://schemas.microsoft.com/office/drawing/2014/main" id="{58E2D596-0194-416F-8DF9-CB78AEDBA22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0" name="Line 331">
                    <a:extLst>
                      <a:ext uri="{FF2B5EF4-FFF2-40B4-BE49-F238E27FC236}">
                        <a16:creationId xmlns:a16="http://schemas.microsoft.com/office/drawing/2014/main" id="{DCD3F806-AF7A-4BA1-ACC3-D2B5F73AF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Line 332">
                    <a:extLst>
                      <a:ext uri="{FF2B5EF4-FFF2-40B4-BE49-F238E27FC236}">
                        <a16:creationId xmlns:a16="http://schemas.microsoft.com/office/drawing/2014/main" id="{B88629C4-D1CC-41B9-8AD2-F1F39636267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" name="Group 333">
                  <a:extLst>
                    <a:ext uri="{FF2B5EF4-FFF2-40B4-BE49-F238E27FC236}">
                      <a16:creationId xmlns:a16="http://schemas.microsoft.com/office/drawing/2014/main" id="{3F83CBC6-2189-45F3-A52B-1B263635284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8" name="Line 334">
                    <a:extLst>
                      <a:ext uri="{FF2B5EF4-FFF2-40B4-BE49-F238E27FC236}">
                        <a16:creationId xmlns:a16="http://schemas.microsoft.com/office/drawing/2014/main" id="{808EFADD-5D38-4E41-843E-948050FA8E8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Line 335">
                    <a:extLst>
                      <a:ext uri="{FF2B5EF4-FFF2-40B4-BE49-F238E27FC236}">
                        <a16:creationId xmlns:a16="http://schemas.microsoft.com/office/drawing/2014/main" id="{BF299714-12C9-487E-AB89-09735C6C13A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" name="Group 336">
                  <a:extLst>
                    <a:ext uri="{FF2B5EF4-FFF2-40B4-BE49-F238E27FC236}">
                      <a16:creationId xmlns:a16="http://schemas.microsoft.com/office/drawing/2014/main" id="{6F4EC121-2C68-4FE4-B8DB-055798A00E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6" name="Line 337">
                    <a:extLst>
                      <a:ext uri="{FF2B5EF4-FFF2-40B4-BE49-F238E27FC236}">
                        <a16:creationId xmlns:a16="http://schemas.microsoft.com/office/drawing/2014/main" id="{E6FA8FCA-4425-462E-81B3-26AC1E3AB1B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Line 338">
                    <a:extLst>
                      <a:ext uri="{FF2B5EF4-FFF2-40B4-BE49-F238E27FC236}">
                        <a16:creationId xmlns:a16="http://schemas.microsoft.com/office/drawing/2014/main" id="{6448159B-462A-4F69-9867-6E5CDD77CD8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" name="Group 339">
                  <a:extLst>
                    <a:ext uri="{FF2B5EF4-FFF2-40B4-BE49-F238E27FC236}">
                      <a16:creationId xmlns:a16="http://schemas.microsoft.com/office/drawing/2014/main" id="{247BD86B-F734-4680-ADE0-E100987DAF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4" name="Line 340">
                    <a:extLst>
                      <a:ext uri="{FF2B5EF4-FFF2-40B4-BE49-F238E27FC236}">
                        <a16:creationId xmlns:a16="http://schemas.microsoft.com/office/drawing/2014/main" id="{3408503F-F1DE-4DE7-9557-24FCBF39DAB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Line 341">
                    <a:extLst>
                      <a:ext uri="{FF2B5EF4-FFF2-40B4-BE49-F238E27FC236}">
                        <a16:creationId xmlns:a16="http://schemas.microsoft.com/office/drawing/2014/main" id="{254FF8DA-B8CC-4D4D-8325-182BF694CB4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" name="Group 342">
                  <a:extLst>
                    <a:ext uri="{FF2B5EF4-FFF2-40B4-BE49-F238E27FC236}">
                      <a16:creationId xmlns:a16="http://schemas.microsoft.com/office/drawing/2014/main" id="{008E4074-FC0D-4CD0-B523-1C77DA1CC3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2" name="Line 343">
                    <a:extLst>
                      <a:ext uri="{FF2B5EF4-FFF2-40B4-BE49-F238E27FC236}">
                        <a16:creationId xmlns:a16="http://schemas.microsoft.com/office/drawing/2014/main" id="{6D9C34FF-A574-4FE9-ACBC-8438190FFA3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" name="Line 344">
                    <a:extLst>
                      <a:ext uri="{FF2B5EF4-FFF2-40B4-BE49-F238E27FC236}">
                        <a16:creationId xmlns:a16="http://schemas.microsoft.com/office/drawing/2014/main" id="{548E00B5-4613-4C9D-909C-D7E3AD555D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9" name="AutoShape 345">
                <a:extLst>
                  <a:ext uri="{FF2B5EF4-FFF2-40B4-BE49-F238E27FC236}">
                    <a16:creationId xmlns:a16="http://schemas.microsoft.com/office/drawing/2014/main" id="{712438CF-AC8E-4D41-9866-F7FD7DED44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AutoShape 346">
                <a:extLst>
                  <a:ext uri="{FF2B5EF4-FFF2-40B4-BE49-F238E27FC236}">
                    <a16:creationId xmlns:a16="http://schemas.microsoft.com/office/drawing/2014/main" id="{B8A05351-5ECA-4021-B70B-9D5B9B069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AutoShape 347">
                <a:extLst>
                  <a:ext uri="{FF2B5EF4-FFF2-40B4-BE49-F238E27FC236}">
                    <a16:creationId xmlns:a16="http://schemas.microsoft.com/office/drawing/2014/main" id="{607DDCE0-5D65-49F6-ADBA-C64872258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348">
                <a:extLst>
                  <a:ext uri="{FF2B5EF4-FFF2-40B4-BE49-F238E27FC236}">
                    <a16:creationId xmlns:a16="http://schemas.microsoft.com/office/drawing/2014/main" id="{A1DC5D23-5DF5-4E12-9721-C588A4041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AutoShape 349">
                <a:extLst>
                  <a:ext uri="{FF2B5EF4-FFF2-40B4-BE49-F238E27FC236}">
                    <a16:creationId xmlns:a16="http://schemas.microsoft.com/office/drawing/2014/main" id="{155C6A25-E8CB-4D09-93FE-691E57EBB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pFill/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AutoShape 350">
                <a:extLst>
                  <a:ext uri="{FF2B5EF4-FFF2-40B4-BE49-F238E27FC236}">
                    <a16:creationId xmlns:a16="http://schemas.microsoft.com/office/drawing/2014/main" id="{566DE940-89C3-4043-AE05-2699659A1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pFill/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" name="Group 351">
                <a:extLst>
                  <a:ext uri="{FF2B5EF4-FFF2-40B4-BE49-F238E27FC236}">
                    <a16:creationId xmlns:a16="http://schemas.microsoft.com/office/drawing/2014/main" id="{0D03F4F0-0356-4A32-AD90-6FE64F85D5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  <a:grpFill/>
            </p:grpSpPr>
            <p:sp>
              <p:nvSpPr>
                <p:cNvPr id="81" name="AutoShape 352">
                  <a:extLst>
                    <a:ext uri="{FF2B5EF4-FFF2-40B4-BE49-F238E27FC236}">
                      <a16:creationId xmlns:a16="http://schemas.microsoft.com/office/drawing/2014/main" id="{2644B061-4573-40E4-9F6B-80368E5C96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353">
                  <a:extLst>
                    <a:ext uri="{FF2B5EF4-FFF2-40B4-BE49-F238E27FC236}">
                      <a16:creationId xmlns:a16="http://schemas.microsoft.com/office/drawing/2014/main" id="{24E3B28A-DCE3-47EC-B3DA-017DFF11DD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354">
                  <a:extLst>
                    <a:ext uri="{FF2B5EF4-FFF2-40B4-BE49-F238E27FC236}">
                      <a16:creationId xmlns:a16="http://schemas.microsoft.com/office/drawing/2014/main" id="{FE5C8446-4CEE-4C8D-BA69-14B2E6F5C8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355">
                  <a:extLst>
                    <a:ext uri="{FF2B5EF4-FFF2-40B4-BE49-F238E27FC236}">
                      <a16:creationId xmlns:a16="http://schemas.microsoft.com/office/drawing/2014/main" id="{BDFD0575-7EF0-4EEB-BC4C-7D6D28AFC4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356">
                  <a:extLst>
                    <a:ext uri="{FF2B5EF4-FFF2-40B4-BE49-F238E27FC236}">
                      <a16:creationId xmlns:a16="http://schemas.microsoft.com/office/drawing/2014/main" id="{464333C8-BDF6-40A8-A2DD-1695785181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" name="Oval 357">
                <a:extLst>
                  <a:ext uri="{FF2B5EF4-FFF2-40B4-BE49-F238E27FC236}">
                    <a16:creationId xmlns:a16="http://schemas.microsoft.com/office/drawing/2014/main" id="{E76F840C-D034-4E56-8865-D161FA2DB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358">
                <a:extLst>
                  <a:ext uri="{FF2B5EF4-FFF2-40B4-BE49-F238E27FC236}">
                    <a16:creationId xmlns:a16="http://schemas.microsoft.com/office/drawing/2014/main" id="{A7CD0E3B-45F1-480E-9766-3C7F4C46D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359">
                <a:extLst>
                  <a:ext uri="{FF2B5EF4-FFF2-40B4-BE49-F238E27FC236}">
                    <a16:creationId xmlns:a16="http://schemas.microsoft.com/office/drawing/2014/main" id="{1463B8F5-EFF5-43ED-A34E-FF1074F94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360">
                <a:extLst>
                  <a:ext uri="{FF2B5EF4-FFF2-40B4-BE49-F238E27FC236}">
                    <a16:creationId xmlns:a16="http://schemas.microsoft.com/office/drawing/2014/main" id="{05F823E2-282D-49C9-8D5F-F633ECBC0E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61">
                <a:extLst>
                  <a:ext uri="{FF2B5EF4-FFF2-40B4-BE49-F238E27FC236}">
                    <a16:creationId xmlns:a16="http://schemas.microsoft.com/office/drawing/2014/main" id="{C98AA6CF-817F-4B26-8CC1-6D23D615B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Freeform 362">
                <a:extLst>
                  <a:ext uri="{FF2B5EF4-FFF2-40B4-BE49-F238E27FC236}">
                    <a16:creationId xmlns:a16="http://schemas.microsoft.com/office/drawing/2014/main" id="{58AC2C85-AE0A-4D45-B6FF-A7E593760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Freeform 363">
                <a:extLst>
                  <a:ext uri="{FF2B5EF4-FFF2-40B4-BE49-F238E27FC236}">
                    <a16:creationId xmlns:a16="http://schemas.microsoft.com/office/drawing/2014/main" id="{05F77FF3-8CC1-492E-A24E-4B1F04B75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3" name="Group 364">
                <a:extLst>
                  <a:ext uri="{FF2B5EF4-FFF2-40B4-BE49-F238E27FC236}">
                    <a16:creationId xmlns:a16="http://schemas.microsoft.com/office/drawing/2014/main" id="{8E8A1675-CBE2-49BA-9EF3-F19EDC4327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  <a:grpFill/>
            </p:grpSpPr>
            <p:sp>
              <p:nvSpPr>
                <p:cNvPr id="79" name="AutoShape 365">
                  <a:extLst>
                    <a:ext uri="{FF2B5EF4-FFF2-40B4-BE49-F238E27FC236}">
                      <a16:creationId xmlns:a16="http://schemas.microsoft.com/office/drawing/2014/main" id="{EE051327-5BFE-4776-B151-5B69997683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pFill/>
                <a:ln w="28575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AutoShape 366">
                  <a:extLst>
                    <a:ext uri="{FF2B5EF4-FFF2-40B4-BE49-F238E27FC236}">
                      <a16:creationId xmlns:a16="http://schemas.microsoft.com/office/drawing/2014/main" id="{8B914277-2D3F-4CD2-948F-BF33F0DEA6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pFill/>
                <a:ln w="28575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4" name="AutoShape 367">
                <a:extLst>
                  <a:ext uri="{FF2B5EF4-FFF2-40B4-BE49-F238E27FC236}">
                    <a16:creationId xmlns:a16="http://schemas.microsoft.com/office/drawing/2014/main" id="{6558F7D2-4D9D-4B22-92F4-67D268B8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368">
                <a:extLst>
                  <a:ext uri="{FF2B5EF4-FFF2-40B4-BE49-F238E27FC236}">
                    <a16:creationId xmlns:a16="http://schemas.microsoft.com/office/drawing/2014/main" id="{A5A4EEAD-5BC4-4D96-857A-094BE6DF7B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69">
                <a:extLst>
                  <a:ext uri="{FF2B5EF4-FFF2-40B4-BE49-F238E27FC236}">
                    <a16:creationId xmlns:a16="http://schemas.microsoft.com/office/drawing/2014/main" id="{6D2854D3-63B5-4552-9BD9-5E41C53A8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AutoShape 370">
                <a:extLst>
                  <a:ext uri="{FF2B5EF4-FFF2-40B4-BE49-F238E27FC236}">
                    <a16:creationId xmlns:a16="http://schemas.microsoft.com/office/drawing/2014/main" id="{B07DD9A7-29DC-4CBA-8A6B-077AAB244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371">
                <a:extLst>
                  <a:ext uri="{FF2B5EF4-FFF2-40B4-BE49-F238E27FC236}">
                    <a16:creationId xmlns:a16="http://schemas.microsoft.com/office/drawing/2014/main" id="{FAF90CAB-A6E3-4DDF-8061-E51581B021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" name="AutoShape 372">
                <a:extLst>
                  <a:ext uri="{FF2B5EF4-FFF2-40B4-BE49-F238E27FC236}">
                    <a16:creationId xmlns:a16="http://schemas.microsoft.com/office/drawing/2014/main" id="{4AC5AD57-A3B5-41E0-B1BD-2B2103E24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AutoShape 373" descr="縦線 (反転)">
                <a:extLst>
                  <a:ext uri="{FF2B5EF4-FFF2-40B4-BE49-F238E27FC236}">
                    <a16:creationId xmlns:a16="http://schemas.microsoft.com/office/drawing/2014/main" id="{9DAA2AA6-8C57-4960-BA96-6CA7FF2E5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AutoShape 374">
                <a:extLst>
                  <a:ext uri="{FF2B5EF4-FFF2-40B4-BE49-F238E27FC236}">
                    <a16:creationId xmlns:a16="http://schemas.microsoft.com/office/drawing/2014/main" id="{91EE0E91-5B4C-4A54-97AD-39855A688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Oval 375">
                <a:extLst>
                  <a:ext uri="{FF2B5EF4-FFF2-40B4-BE49-F238E27FC236}">
                    <a16:creationId xmlns:a16="http://schemas.microsoft.com/office/drawing/2014/main" id="{08816A52-9044-425D-AE30-5C81863BA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376">
                <a:extLst>
                  <a:ext uri="{FF2B5EF4-FFF2-40B4-BE49-F238E27FC236}">
                    <a16:creationId xmlns:a16="http://schemas.microsoft.com/office/drawing/2014/main" id="{6B643342-9BE9-4088-8FCF-5A5D3E95D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Oval 377">
                <a:extLst>
                  <a:ext uri="{FF2B5EF4-FFF2-40B4-BE49-F238E27FC236}">
                    <a16:creationId xmlns:a16="http://schemas.microsoft.com/office/drawing/2014/main" id="{6DE7B194-A9F6-46F9-82AA-639ED34D6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378">
                <a:extLst>
                  <a:ext uri="{FF2B5EF4-FFF2-40B4-BE49-F238E27FC236}">
                    <a16:creationId xmlns:a16="http://schemas.microsoft.com/office/drawing/2014/main" id="{5902D22F-5F51-426F-9947-94E74555E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79">
                <a:extLst>
                  <a:ext uri="{FF2B5EF4-FFF2-40B4-BE49-F238E27FC236}">
                    <a16:creationId xmlns:a16="http://schemas.microsoft.com/office/drawing/2014/main" id="{EDC755F0-9ECE-487A-BCE5-80BCD0CD7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380">
                <a:extLst>
                  <a:ext uri="{FF2B5EF4-FFF2-40B4-BE49-F238E27FC236}">
                    <a16:creationId xmlns:a16="http://schemas.microsoft.com/office/drawing/2014/main" id="{B0F17EBF-5C4B-4C7E-BC08-C7D561E0E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pFill/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Oval 381">
                <a:extLst>
                  <a:ext uri="{FF2B5EF4-FFF2-40B4-BE49-F238E27FC236}">
                    <a16:creationId xmlns:a16="http://schemas.microsoft.com/office/drawing/2014/main" id="{BE693F21-BD9C-4773-95AB-762472FB45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21468CA-60CD-456D-BA94-686A49E63FC5}"/>
                </a:ext>
              </a:extLst>
            </p:cNvPr>
            <p:cNvGrpSpPr/>
            <p:nvPr/>
          </p:nvGrpSpPr>
          <p:grpSpPr>
            <a:xfrm>
              <a:off x="2484605" y="3444915"/>
              <a:ext cx="721477" cy="884185"/>
              <a:chOff x="2484605" y="3344751"/>
              <a:chExt cx="803210" cy="984350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9B020B8C-0BE1-4EB1-B491-853A6E835551}"/>
                  </a:ext>
                </a:extLst>
              </p:cNvPr>
              <p:cNvSpPr/>
              <p:nvPr/>
            </p:nvSpPr>
            <p:spPr bwMode="auto">
              <a:xfrm>
                <a:off x="2484605" y="3668638"/>
                <a:ext cx="803210" cy="660463"/>
              </a:xfrm>
              <a:custGeom>
                <a:avLst/>
                <a:gdLst>
                  <a:gd name="connsiteX0" fmla="*/ 803210 w 803210"/>
                  <a:gd name="connsiteY0" fmla="*/ 0 h 660463"/>
                  <a:gd name="connsiteX1" fmla="*/ 803210 w 803210"/>
                  <a:gd name="connsiteY1" fmla="*/ 660463 h 660463"/>
                  <a:gd name="connsiteX2" fmla="*/ 0 w 803210"/>
                  <a:gd name="connsiteY2" fmla="*/ 660463 h 660463"/>
                  <a:gd name="connsiteX3" fmla="*/ 0 w 803210"/>
                  <a:gd name="connsiteY3" fmla="*/ 130411 h 660463"/>
                  <a:gd name="connsiteX4" fmla="*/ 315279 w 803210"/>
                  <a:gd name="connsiteY4" fmla="*/ 245066 h 660463"/>
                  <a:gd name="connsiteX5" fmla="*/ 433615 w 803210"/>
                  <a:gd name="connsiteY5" fmla="*/ 2729 h 660463"/>
                  <a:gd name="connsiteX6" fmla="*/ 609301 w 803210"/>
                  <a:gd name="connsiteY6" fmla="*/ 135085 h 660463"/>
                  <a:gd name="connsiteX7" fmla="*/ 803210 w 803210"/>
                  <a:gd name="connsiteY7" fmla="*/ 0 h 660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3210" h="660463">
                    <a:moveTo>
                      <a:pt x="803210" y="0"/>
                    </a:moveTo>
                    <a:lnTo>
                      <a:pt x="803210" y="660463"/>
                    </a:lnTo>
                    <a:lnTo>
                      <a:pt x="0" y="660463"/>
                    </a:lnTo>
                    <a:lnTo>
                      <a:pt x="0" y="130411"/>
                    </a:lnTo>
                    <a:lnTo>
                      <a:pt x="315279" y="245066"/>
                    </a:lnTo>
                    <a:lnTo>
                      <a:pt x="433615" y="2729"/>
                    </a:lnTo>
                    <a:lnTo>
                      <a:pt x="609301" y="135085"/>
                    </a:lnTo>
                    <a:lnTo>
                      <a:pt x="80321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76CFB5D-4369-45A1-A27B-84B2C8E34EE0}"/>
                  </a:ext>
                </a:extLst>
              </p:cNvPr>
              <p:cNvSpPr/>
              <p:nvPr/>
            </p:nvSpPr>
            <p:spPr bwMode="auto">
              <a:xfrm>
                <a:off x="2484605" y="3344751"/>
                <a:ext cx="803210" cy="568952"/>
              </a:xfrm>
              <a:custGeom>
                <a:avLst/>
                <a:gdLst>
                  <a:gd name="connsiteX0" fmla="*/ 0 w 803210"/>
                  <a:gd name="connsiteY0" fmla="*/ 0 h 568952"/>
                  <a:gd name="connsiteX1" fmla="*/ 803210 w 803210"/>
                  <a:gd name="connsiteY1" fmla="*/ 0 h 568952"/>
                  <a:gd name="connsiteX2" fmla="*/ 803210 w 803210"/>
                  <a:gd name="connsiteY2" fmla="*/ 323886 h 568952"/>
                  <a:gd name="connsiteX3" fmla="*/ 609301 w 803210"/>
                  <a:gd name="connsiteY3" fmla="*/ 458971 h 568952"/>
                  <a:gd name="connsiteX4" fmla="*/ 433615 w 803210"/>
                  <a:gd name="connsiteY4" fmla="*/ 326615 h 568952"/>
                  <a:gd name="connsiteX5" fmla="*/ 315279 w 803210"/>
                  <a:gd name="connsiteY5" fmla="*/ 568952 h 568952"/>
                  <a:gd name="connsiteX6" fmla="*/ 0 w 803210"/>
                  <a:gd name="connsiteY6" fmla="*/ 454297 h 568952"/>
                  <a:gd name="connsiteX7" fmla="*/ 0 w 803210"/>
                  <a:gd name="connsiteY7" fmla="*/ 0 h 568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3210" h="568952">
                    <a:moveTo>
                      <a:pt x="0" y="0"/>
                    </a:moveTo>
                    <a:lnTo>
                      <a:pt x="803210" y="0"/>
                    </a:lnTo>
                    <a:lnTo>
                      <a:pt x="803210" y="323886"/>
                    </a:lnTo>
                    <a:lnTo>
                      <a:pt x="609301" y="458971"/>
                    </a:lnTo>
                    <a:lnTo>
                      <a:pt x="433615" y="326615"/>
                    </a:lnTo>
                    <a:lnTo>
                      <a:pt x="315279" y="568952"/>
                    </a:lnTo>
                    <a:lnTo>
                      <a:pt x="0" y="454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230A018-3EF7-48FC-8C5B-DA08A035BEED}"/>
                </a:ext>
              </a:extLst>
            </p:cNvPr>
            <p:cNvGrpSpPr/>
            <p:nvPr/>
          </p:nvGrpSpPr>
          <p:grpSpPr>
            <a:xfrm rot="17100000">
              <a:off x="1872661" y="3805231"/>
              <a:ext cx="1265713" cy="90010"/>
              <a:chOff x="1595054" y="4869160"/>
              <a:chExt cx="1406602" cy="135015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F03EAD9-E254-4959-A9E2-1F3B03299CFC}"/>
                  </a:ext>
                </a:extLst>
              </p:cNvPr>
              <p:cNvGrpSpPr/>
              <p:nvPr/>
            </p:nvGrpSpPr>
            <p:grpSpPr>
              <a:xfrm>
                <a:off x="1595054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8D4F25BF-45A8-4A48-815A-FE8AD5138417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ADDEDA6E-3A5D-4D4F-B389-B237488A4532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54B24871-C59B-4C17-8BD3-06D6C85851AC}"/>
                  </a:ext>
                </a:extLst>
              </p:cNvPr>
              <p:cNvGrpSpPr/>
              <p:nvPr/>
            </p:nvGrpSpPr>
            <p:grpSpPr>
              <a:xfrm>
                <a:off x="2914266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F51FF5CE-BEAE-4EDA-8B25-06A3BCD8A6EF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7EE34015-83C2-4EE3-B02D-A845A3157B10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BBA6B06B-DDE1-4E60-84C3-AE637F1A2F72}"/>
                  </a:ext>
                </a:extLst>
              </p:cNvPr>
              <p:cNvSpPr/>
              <p:nvPr/>
            </p:nvSpPr>
            <p:spPr bwMode="auto">
              <a:xfrm>
                <a:off x="1622630" y="4869160"/>
                <a:ext cx="1351216" cy="13501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970340BB-7991-45FA-9E4C-8B2456F85401}"/>
                  </a:ext>
                </a:extLst>
              </p:cNvPr>
              <p:cNvSpPr/>
              <p:nvPr/>
            </p:nvSpPr>
            <p:spPr bwMode="auto">
              <a:xfrm>
                <a:off x="1670255" y="4869160"/>
                <a:ext cx="1253649" cy="135015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8998341-AF48-4195-9E3C-7D1934198D97}"/>
                </a:ext>
              </a:extLst>
            </p:cNvPr>
            <p:cNvGrpSpPr/>
            <p:nvPr/>
          </p:nvGrpSpPr>
          <p:grpSpPr>
            <a:xfrm rot="16200000">
              <a:off x="2020301" y="3805231"/>
              <a:ext cx="1265713" cy="90010"/>
              <a:chOff x="1595054" y="4869160"/>
              <a:chExt cx="1406602" cy="135015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4A687507-6531-4041-AD92-1B9DDBD0D97E}"/>
                  </a:ext>
                </a:extLst>
              </p:cNvPr>
              <p:cNvGrpSpPr/>
              <p:nvPr/>
            </p:nvGrpSpPr>
            <p:grpSpPr>
              <a:xfrm>
                <a:off x="1595054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99D67F9C-A5C7-42BD-A812-16FC7D6DBD25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CDD92B14-3729-4B46-8842-9FDEC9952686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5F088E7-C42A-476E-AB69-06B121137F3E}"/>
                  </a:ext>
                </a:extLst>
              </p:cNvPr>
              <p:cNvGrpSpPr/>
              <p:nvPr/>
            </p:nvGrpSpPr>
            <p:grpSpPr>
              <a:xfrm>
                <a:off x="2914266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04B72AB3-150B-41DE-9A43-3F5ED3BE5E75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9593F5CA-C1C5-4E11-817F-3CF32DB4756B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72C2BC54-74DB-4D65-92AB-238CC77507DF}"/>
                  </a:ext>
                </a:extLst>
              </p:cNvPr>
              <p:cNvSpPr/>
              <p:nvPr/>
            </p:nvSpPr>
            <p:spPr bwMode="auto">
              <a:xfrm>
                <a:off x="1622630" y="4869160"/>
                <a:ext cx="1351216" cy="13501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E8C2382A-E8B8-42F4-8F63-DC46141EA473}"/>
                  </a:ext>
                </a:extLst>
              </p:cNvPr>
              <p:cNvSpPr/>
              <p:nvPr/>
            </p:nvSpPr>
            <p:spPr bwMode="auto">
              <a:xfrm>
                <a:off x="1670255" y="4869160"/>
                <a:ext cx="1253649" cy="135015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8C6BD6A-B5BA-4BCD-9F9B-84AFE7DD367F}"/>
                </a:ext>
              </a:extLst>
            </p:cNvPr>
            <p:cNvGrpSpPr/>
            <p:nvPr/>
          </p:nvGrpSpPr>
          <p:grpSpPr>
            <a:xfrm>
              <a:off x="3228146" y="3818177"/>
              <a:ext cx="328345" cy="551202"/>
              <a:chOff x="3962890" y="4381317"/>
              <a:chExt cx="328345" cy="551202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8FFA3AE-0925-4B9F-A120-046F3F95D48B}"/>
                  </a:ext>
                </a:extLst>
              </p:cNvPr>
              <p:cNvSpPr/>
              <p:nvPr/>
            </p:nvSpPr>
            <p:spPr bwMode="auto">
              <a:xfrm>
                <a:off x="3962890" y="4570211"/>
                <a:ext cx="293531" cy="362308"/>
              </a:xfrm>
              <a:custGeom>
                <a:avLst/>
                <a:gdLst>
                  <a:gd name="connsiteX0" fmla="*/ 169475 w 293531"/>
                  <a:gd name="connsiteY0" fmla="*/ 0 h 362308"/>
                  <a:gd name="connsiteX1" fmla="*/ 144543 w 293531"/>
                  <a:gd name="connsiteY1" fmla="*/ 121187 h 362308"/>
                  <a:gd name="connsiteX2" fmla="*/ 293531 w 293531"/>
                  <a:gd name="connsiteY2" fmla="*/ 137628 h 362308"/>
                  <a:gd name="connsiteX3" fmla="*/ 168320 w 293531"/>
                  <a:gd name="connsiteY3" fmla="*/ 220029 h 362308"/>
                  <a:gd name="connsiteX4" fmla="*/ 245639 w 293531"/>
                  <a:gd name="connsiteY4" fmla="*/ 316619 h 362308"/>
                  <a:gd name="connsiteX5" fmla="*/ 93497 w 293531"/>
                  <a:gd name="connsiteY5" fmla="*/ 311965 h 362308"/>
                  <a:gd name="connsiteX6" fmla="*/ 76888 w 293531"/>
                  <a:gd name="connsiteY6" fmla="*/ 362308 h 362308"/>
                  <a:gd name="connsiteX7" fmla="*/ 67588 w 293531"/>
                  <a:gd name="connsiteY7" fmla="*/ 362308 h 362308"/>
                  <a:gd name="connsiteX8" fmla="*/ 48085 w 293531"/>
                  <a:gd name="connsiteY8" fmla="*/ 340320 h 362308"/>
                  <a:gd name="connsiteX9" fmla="*/ 0 w 293531"/>
                  <a:gd name="connsiteY9" fmla="*/ 181690 h 362308"/>
                  <a:gd name="connsiteX10" fmla="*/ 7381 w 293531"/>
                  <a:gd name="connsiteY10" fmla="*/ 114979 h 362308"/>
                  <a:gd name="connsiteX11" fmla="*/ 25661 w 293531"/>
                  <a:gd name="connsiteY11" fmla="*/ 63018 h 362308"/>
                  <a:gd name="connsiteX12" fmla="*/ 36094 w 293531"/>
                  <a:gd name="connsiteY12" fmla="*/ 73338 h 362308"/>
                  <a:gd name="connsiteX13" fmla="*/ 169475 w 293531"/>
                  <a:gd name="connsiteY13" fmla="*/ 0 h 362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93531" h="362308">
                    <a:moveTo>
                      <a:pt x="169475" y="0"/>
                    </a:moveTo>
                    <a:lnTo>
                      <a:pt x="144543" y="121187"/>
                    </a:lnTo>
                    <a:lnTo>
                      <a:pt x="293531" y="137628"/>
                    </a:lnTo>
                    <a:lnTo>
                      <a:pt x="168320" y="220029"/>
                    </a:lnTo>
                    <a:lnTo>
                      <a:pt x="245639" y="316619"/>
                    </a:lnTo>
                    <a:lnTo>
                      <a:pt x="93497" y="311965"/>
                    </a:lnTo>
                    <a:lnTo>
                      <a:pt x="76888" y="362308"/>
                    </a:lnTo>
                    <a:lnTo>
                      <a:pt x="67588" y="362308"/>
                    </a:lnTo>
                    <a:lnTo>
                      <a:pt x="48085" y="340320"/>
                    </a:lnTo>
                    <a:cubicBezTo>
                      <a:pt x="18376" y="299724"/>
                      <a:pt x="0" y="243639"/>
                      <a:pt x="0" y="181690"/>
                    </a:cubicBezTo>
                    <a:cubicBezTo>
                      <a:pt x="0" y="158459"/>
                      <a:pt x="2584" y="136053"/>
                      <a:pt x="7381" y="114979"/>
                    </a:cubicBezTo>
                    <a:lnTo>
                      <a:pt x="25661" y="63018"/>
                    </a:lnTo>
                    <a:lnTo>
                      <a:pt x="36094" y="73338"/>
                    </a:lnTo>
                    <a:lnTo>
                      <a:pt x="16947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5972DE2-1811-4F02-A694-59BA18094C59}"/>
                  </a:ext>
                </a:extLst>
              </p:cNvPr>
              <p:cNvSpPr/>
              <p:nvPr/>
            </p:nvSpPr>
            <p:spPr bwMode="auto">
              <a:xfrm>
                <a:off x="3988551" y="4381317"/>
                <a:ext cx="302684" cy="551202"/>
              </a:xfrm>
              <a:custGeom>
                <a:avLst/>
                <a:gdLst>
                  <a:gd name="connsiteX0" fmla="*/ 101733 w 302684"/>
                  <a:gd name="connsiteY0" fmla="*/ 0 h 551202"/>
                  <a:gd name="connsiteX1" fmla="*/ 170115 w 302684"/>
                  <a:gd name="connsiteY1" fmla="*/ 0 h 551202"/>
                  <a:gd name="connsiteX2" fmla="*/ 186153 w 302684"/>
                  <a:gd name="connsiteY2" fmla="*/ 16039 h 551202"/>
                  <a:gd name="connsiteX3" fmla="*/ 170115 w 302684"/>
                  <a:gd name="connsiteY3" fmla="*/ 32077 h 551202"/>
                  <a:gd name="connsiteX4" fmla="*/ 164621 w 302684"/>
                  <a:gd name="connsiteY4" fmla="*/ 32077 h 551202"/>
                  <a:gd name="connsiteX5" fmla="*/ 185380 w 302684"/>
                  <a:gd name="connsiteY5" fmla="*/ 156651 h 551202"/>
                  <a:gd name="connsiteX6" fmla="*/ 202415 w 302684"/>
                  <a:gd name="connsiteY6" fmla="*/ 163877 h 551202"/>
                  <a:gd name="connsiteX7" fmla="*/ 302684 w 302684"/>
                  <a:gd name="connsiteY7" fmla="*/ 370584 h 551202"/>
                  <a:gd name="connsiteX8" fmla="*/ 254600 w 302684"/>
                  <a:gd name="connsiteY8" fmla="*/ 529214 h 551202"/>
                  <a:gd name="connsiteX9" fmla="*/ 235097 w 302684"/>
                  <a:gd name="connsiteY9" fmla="*/ 551202 h 551202"/>
                  <a:gd name="connsiteX10" fmla="*/ 51227 w 302684"/>
                  <a:gd name="connsiteY10" fmla="*/ 551202 h 551202"/>
                  <a:gd name="connsiteX11" fmla="*/ 67836 w 302684"/>
                  <a:gd name="connsiteY11" fmla="*/ 500859 h 551202"/>
                  <a:gd name="connsiteX12" fmla="*/ 219978 w 302684"/>
                  <a:gd name="connsiteY12" fmla="*/ 505513 h 551202"/>
                  <a:gd name="connsiteX13" fmla="*/ 142659 w 302684"/>
                  <a:gd name="connsiteY13" fmla="*/ 408923 h 551202"/>
                  <a:gd name="connsiteX14" fmla="*/ 267870 w 302684"/>
                  <a:gd name="connsiteY14" fmla="*/ 326522 h 551202"/>
                  <a:gd name="connsiteX15" fmla="*/ 118882 w 302684"/>
                  <a:gd name="connsiteY15" fmla="*/ 310081 h 551202"/>
                  <a:gd name="connsiteX16" fmla="*/ 143814 w 302684"/>
                  <a:gd name="connsiteY16" fmla="*/ 188894 h 551202"/>
                  <a:gd name="connsiteX17" fmla="*/ 10433 w 302684"/>
                  <a:gd name="connsiteY17" fmla="*/ 262232 h 551202"/>
                  <a:gd name="connsiteX18" fmla="*/ 0 w 302684"/>
                  <a:gd name="connsiteY18" fmla="*/ 251912 h 551202"/>
                  <a:gd name="connsiteX19" fmla="*/ 2377 w 302684"/>
                  <a:gd name="connsiteY19" fmla="*/ 245155 h 551202"/>
                  <a:gd name="connsiteX20" fmla="*/ 74609 w 302684"/>
                  <a:gd name="connsiteY20" fmla="*/ 163877 h 551202"/>
                  <a:gd name="connsiteX21" fmla="*/ 86075 w 302684"/>
                  <a:gd name="connsiteY21" fmla="*/ 159013 h 551202"/>
                  <a:gd name="connsiteX22" fmla="*/ 107228 w 302684"/>
                  <a:gd name="connsiteY22" fmla="*/ 32077 h 551202"/>
                  <a:gd name="connsiteX23" fmla="*/ 101733 w 302684"/>
                  <a:gd name="connsiteY23" fmla="*/ 32077 h 551202"/>
                  <a:gd name="connsiteX24" fmla="*/ 85695 w 302684"/>
                  <a:gd name="connsiteY24" fmla="*/ 16039 h 551202"/>
                  <a:gd name="connsiteX25" fmla="*/ 101733 w 302684"/>
                  <a:gd name="connsiteY25" fmla="*/ 0 h 551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02684" h="551202">
                    <a:moveTo>
                      <a:pt x="101733" y="0"/>
                    </a:moveTo>
                    <a:lnTo>
                      <a:pt x="170115" y="0"/>
                    </a:lnTo>
                    <a:cubicBezTo>
                      <a:pt x="178972" y="0"/>
                      <a:pt x="186153" y="7181"/>
                      <a:pt x="186153" y="16039"/>
                    </a:cubicBezTo>
                    <a:cubicBezTo>
                      <a:pt x="186153" y="24896"/>
                      <a:pt x="178972" y="32077"/>
                      <a:pt x="170115" y="32077"/>
                    </a:cubicBezTo>
                    <a:lnTo>
                      <a:pt x="164621" y="32077"/>
                    </a:lnTo>
                    <a:lnTo>
                      <a:pt x="185380" y="156651"/>
                    </a:lnTo>
                    <a:lnTo>
                      <a:pt x="202415" y="163877"/>
                    </a:lnTo>
                    <a:cubicBezTo>
                      <a:pt x="261339" y="197933"/>
                      <a:pt x="302684" y="277661"/>
                      <a:pt x="302684" y="370584"/>
                    </a:cubicBezTo>
                    <a:cubicBezTo>
                      <a:pt x="302684" y="432533"/>
                      <a:pt x="284309" y="488618"/>
                      <a:pt x="254600" y="529214"/>
                    </a:cubicBezTo>
                    <a:lnTo>
                      <a:pt x="235097" y="551202"/>
                    </a:lnTo>
                    <a:lnTo>
                      <a:pt x="51227" y="551202"/>
                    </a:lnTo>
                    <a:lnTo>
                      <a:pt x="67836" y="500859"/>
                    </a:lnTo>
                    <a:lnTo>
                      <a:pt x="219978" y="505513"/>
                    </a:lnTo>
                    <a:lnTo>
                      <a:pt x="142659" y="408923"/>
                    </a:lnTo>
                    <a:lnTo>
                      <a:pt x="267870" y="326522"/>
                    </a:lnTo>
                    <a:lnTo>
                      <a:pt x="118882" y="310081"/>
                    </a:lnTo>
                    <a:lnTo>
                      <a:pt x="143814" y="188894"/>
                    </a:lnTo>
                    <a:lnTo>
                      <a:pt x="10433" y="262232"/>
                    </a:lnTo>
                    <a:lnTo>
                      <a:pt x="0" y="251912"/>
                    </a:lnTo>
                    <a:lnTo>
                      <a:pt x="2377" y="245155"/>
                    </a:lnTo>
                    <a:cubicBezTo>
                      <a:pt x="20080" y="209351"/>
                      <a:pt x="45147" y="180905"/>
                      <a:pt x="74609" y="163877"/>
                    </a:cubicBezTo>
                    <a:lnTo>
                      <a:pt x="86075" y="159013"/>
                    </a:lnTo>
                    <a:lnTo>
                      <a:pt x="107228" y="32077"/>
                    </a:lnTo>
                    <a:lnTo>
                      <a:pt x="101733" y="32077"/>
                    </a:lnTo>
                    <a:cubicBezTo>
                      <a:pt x="92876" y="32077"/>
                      <a:pt x="85695" y="24896"/>
                      <a:pt x="85695" y="16039"/>
                    </a:cubicBezTo>
                    <a:cubicBezTo>
                      <a:pt x="85695" y="7181"/>
                      <a:pt x="92876" y="0"/>
                      <a:pt x="101733" y="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8D98046-F905-404C-9354-2B4792BD3159}"/>
                </a:ext>
              </a:extLst>
            </p:cNvPr>
            <p:cNvGrpSpPr/>
            <p:nvPr/>
          </p:nvGrpSpPr>
          <p:grpSpPr>
            <a:xfrm>
              <a:off x="3001197" y="4207681"/>
              <a:ext cx="340257" cy="205820"/>
              <a:chOff x="3945604" y="3109868"/>
              <a:chExt cx="779709" cy="471644"/>
            </a:xfrm>
          </p:grpSpPr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62BB5D38-4D67-42E0-9F8D-4061D35669D6}"/>
                  </a:ext>
                </a:extLst>
              </p:cNvPr>
              <p:cNvSpPr/>
              <p:nvPr/>
            </p:nvSpPr>
            <p:spPr bwMode="auto">
              <a:xfrm rot="16200000">
                <a:off x="3903242" y="3292239"/>
                <a:ext cx="179123" cy="94399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52F35EA9-C6A0-4A06-BCA5-A39397001738}"/>
                  </a:ext>
                </a:extLst>
              </p:cNvPr>
              <p:cNvSpPr/>
              <p:nvPr/>
            </p:nvSpPr>
            <p:spPr bwMode="auto">
              <a:xfrm>
                <a:off x="4007895" y="3109868"/>
                <a:ext cx="717418" cy="471644"/>
              </a:xfrm>
              <a:prstGeom prst="roundRect">
                <a:avLst>
                  <a:gd name="adj" fmla="val 7579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E58F224E-D063-4FD4-ABC4-1408F89AADBB}"/>
                  </a:ext>
                </a:extLst>
              </p:cNvPr>
              <p:cNvSpPr/>
              <p:nvPr/>
            </p:nvSpPr>
            <p:spPr bwMode="auto">
              <a:xfrm>
                <a:off x="4074570" y="3109868"/>
                <a:ext cx="588256" cy="471644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AEB77F4-2CCE-439C-9893-A311C1E2BA74}"/>
                </a:ext>
              </a:extLst>
            </p:cNvPr>
            <p:cNvGrpSpPr/>
            <p:nvPr/>
          </p:nvGrpSpPr>
          <p:grpSpPr>
            <a:xfrm>
              <a:off x="3320102" y="4353887"/>
              <a:ext cx="336595" cy="95424"/>
              <a:chOff x="3953993" y="3109868"/>
              <a:chExt cx="771320" cy="471644"/>
            </a:xfrm>
          </p:grpSpPr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94A54862-B9E2-48E0-B16C-D9E9DA7A0D1C}"/>
                  </a:ext>
                </a:extLst>
              </p:cNvPr>
              <p:cNvSpPr/>
              <p:nvPr/>
            </p:nvSpPr>
            <p:spPr bwMode="auto">
              <a:xfrm rot="16200000">
                <a:off x="3866545" y="3300625"/>
                <a:ext cx="252517" cy="77622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E31615EC-61BE-4722-94B1-83F8DB9588AB}"/>
                  </a:ext>
                </a:extLst>
              </p:cNvPr>
              <p:cNvSpPr/>
              <p:nvPr/>
            </p:nvSpPr>
            <p:spPr bwMode="auto">
              <a:xfrm>
                <a:off x="4007895" y="3109868"/>
                <a:ext cx="717418" cy="471644"/>
              </a:xfrm>
              <a:prstGeom prst="roundRect">
                <a:avLst>
                  <a:gd name="adj" fmla="val 7579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1052A1C3-5FB8-4BEC-99E4-FABF20072513}"/>
                  </a:ext>
                </a:extLst>
              </p:cNvPr>
              <p:cNvSpPr/>
              <p:nvPr/>
            </p:nvSpPr>
            <p:spPr bwMode="auto">
              <a:xfrm>
                <a:off x="4074570" y="3109868"/>
                <a:ext cx="588256" cy="471644"/>
              </a:xfrm>
              <a:prstGeom prst="roundRect">
                <a:avLst>
                  <a:gd name="adj" fmla="val 0"/>
                </a:avLst>
              </a:prstGeom>
              <a:solidFill>
                <a:srgbClr val="00206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A5F51A5-F41D-46D3-93CF-E89843058563}"/>
                </a:ext>
              </a:extLst>
            </p:cNvPr>
            <p:cNvGrpSpPr/>
            <p:nvPr/>
          </p:nvGrpSpPr>
          <p:grpSpPr>
            <a:xfrm rot="10800000">
              <a:off x="2953389" y="4387225"/>
              <a:ext cx="336595" cy="95424"/>
              <a:chOff x="3953993" y="3109868"/>
              <a:chExt cx="771320" cy="471644"/>
            </a:xfrm>
          </p:grpSpPr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C1682460-88E3-461E-8730-09A838D92697}"/>
                  </a:ext>
                </a:extLst>
              </p:cNvPr>
              <p:cNvSpPr/>
              <p:nvPr/>
            </p:nvSpPr>
            <p:spPr bwMode="auto">
              <a:xfrm rot="16200000">
                <a:off x="3866545" y="3300625"/>
                <a:ext cx="252517" cy="77622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FA760778-6F65-4B89-BE27-AEBE2E6BFB5F}"/>
                  </a:ext>
                </a:extLst>
              </p:cNvPr>
              <p:cNvSpPr/>
              <p:nvPr/>
            </p:nvSpPr>
            <p:spPr bwMode="auto">
              <a:xfrm>
                <a:off x="4007895" y="3109868"/>
                <a:ext cx="717418" cy="471644"/>
              </a:xfrm>
              <a:prstGeom prst="roundRect">
                <a:avLst>
                  <a:gd name="adj" fmla="val 7579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E24DFBD8-E4D7-4D7E-9862-67BAECEFF4EC}"/>
                  </a:ext>
                </a:extLst>
              </p:cNvPr>
              <p:cNvSpPr/>
              <p:nvPr/>
            </p:nvSpPr>
            <p:spPr bwMode="auto">
              <a:xfrm>
                <a:off x="4074570" y="3109868"/>
                <a:ext cx="588256" cy="471644"/>
              </a:xfrm>
              <a:prstGeom prst="roundRect">
                <a:avLst>
                  <a:gd name="adj" fmla="val 0"/>
                </a:avLst>
              </a:prstGeom>
              <a:solidFill>
                <a:srgbClr val="00206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FA51D4AF-C276-434B-8CE6-ABCAD841B98E}"/>
              </a:ext>
            </a:extLst>
          </p:cNvPr>
          <p:cNvGrpSpPr/>
          <p:nvPr/>
        </p:nvGrpSpPr>
        <p:grpSpPr>
          <a:xfrm>
            <a:off x="700239" y="4238385"/>
            <a:ext cx="2651666" cy="1670826"/>
            <a:chOff x="7702034" y="3120562"/>
            <a:chExt cx="1411894" cy="889640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A23E7966-F5F9-490B-94E9-BC326B329B02}"/>
                </a:ext>
              </a:extLst>
            </p:cNvPr>
            <p:cNvGrpSpPr/>
            <p:nvPr/>
          </p:nvGrpSpPr>
          <p:grpSpPr>
            <a:xfrm>
              <a:off x="7702034" y="3214492"/>
              <a:ext cx="540060" cy="564368"/>
              <a:chOff x="7608295" y="4329100"/>
              <a:chExt cx="540060" cy="564368"/>
            </a:xfrm>
            <a:solidFill>
              <a:srgbClr val="FF9933"/>
            </a:solidFill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DFB65A0-5A9F-46BC-85EC-F696A4A2C349}"/>
                  </a:ext>
                </a:extLst>
              </p:cNvPr>
              <p:cNvSpPr/>
              <p:nvPr/>
            </p:nvSpPr>
            <p:spPr bwMode="auto">
              <a:xfrm>
                <a:off x="7653672" y="4688978"/>
                <a:ext cx="459664" cy="204490"/>
              </a:xfrm>
              <a:custGeom>
                <a:avLst/>
                <a:gdLst>
                  <a:gd name="connsiteX0" fmla="*/ 43382 w 459664"/>
                  <a:gd name="connsiteY0" fmla="*/ 1 h 204490"/>
                  <a:gd name="connsiteX1" fmla="*/ 91258 w 459664"/>
                  <a:gd name="connsiteY1" fmla="*/ 12829 h 204490"/>
                  <a:gd name="connsiteX2" fmla="*/ 28901 w 459664"/>
                  <a:gd name="connsiteY2" fmla="*/ 204490 h 204490"/>
                  <a:gd name="connsiteX3" fmla="*/ 0 w 459664"/>
                  <a:gd name="connsiteY3" fmla="*/ 204490 h 204490"/>
                  <a:gd name="connsiteX4" fmla="*/ 416282 w 459664"/>
                  <a:gd name="connsiteY4" fmla="*/ 0 h 204490"/>
                  <a:gd name="connsiteX5" fmla="*/ 459664 w 459664"/>
                  <a:gd name="connsiteY5" fmla="*/ 204490 h 204490"/>
                  <a:gd name="connsiteX6" fmla="*/ 430763 w 459664"/>
                  <a:gd name="connsiteY6" fmla="*/ 204490 h 204490"/>
                  <a:gd name="connsiteX7" fmla="*/ 368405 w 459664"/>
                  <a:gd name="connsiteY7" fmla="*/ 12829 h 20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9664" h="204490">
                    <a:moveTo>
                      <a:pt x="43382" y="1"/>
                    </a:moveTo>
                    <a:lnTo>
                      <a:pt x="91258" y="12829"/>
                    </a:lnTo>
                    <a:lnTo>
                      <a:pt x="28901" y="204490"/>
                    </a:lnTo>
                    <a:lnTo>
                      <a:pt x="0" y="204490"/>
                    </a:lnTo>
                    <a:close/>
                    <a:moveTo>
                      <a:pt x="416282" y="0"/>
                    </a:moveTo>
                    <a:lnTo>
                      <a:pt x="459664" y="204490"/>
                    </a:lnTo>
                    <a:lnTo>
                      <a:pt x="430763" y="204490"/>
                    </a:lnTo>
                    <a:lnTo>
                      <a:pt x="368405" y="12829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45CAFCE2-31EF-4914-A3E8-10E641F7CE13}"/>
                  </a:ext>
                </a:extLst>
              </p:cNvPr>
              <p:cNvSpPr/>
              <p:nvPr/>
            </p:nvSpPr>
            <p:spPr bwMode="auto">
              <a:xfrm>
                <a:off x="7608295" y="4329100"/>
                <a:ext cx="540060" cy="404825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F49637F2-C6A4-4D6B-8F64-8946B89EB197}"/>
                  </a:ext>
                </a:extLst>
              </p:cNvPr>
              <p:cNvSpPr/>
              <p:nvPr/>
            </p:nvSpPr>
            <p:spPr bwMode="auto">
              <a:xfrm>
                <a:off x="7653300" y="4367753"/>
                <a:ext cx="450050" cy="321387"/>
              </a:xfrm>
              <a:prstGeom prst="roundRect">
                <a:avLst/>
              </a:pr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65104615-F0E5-44A6-AD23-30BEA9D05032}"/>
                </a:ext>
              </a:extLst>
            </p:cNvPr>
            <p:cNvGrpSpPr/>
            <p:nvPr/>
          </p:nvGrpSpPr>
          <p:grpSpPr>
            <a:xfrm>
              <a:off x="8332104" y="3120562"/>
              <a:ext cx="407699" cy="699162"/>
              <a:chOff x="8238365" y="4235170"/>
              <a:chExt cx="407699" cy="699162"/>
            </a:xfrm>
            <a:solidFill>
              <a:srgbClr val="FF9933"/>
            </a:solidFill>
          </p:grpSpPr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6DE19225-36AC-4EAD-9F1D-FD0541BF7479}"/>
                  </a:ext>
                </a:extLst>
              </p:cNvPr>
              <p:cNvSpPr/>
              <p:nvPr/>
            </p:nvSpPr>
            <p:spPr bwMode="auto">
              <a:xfrm>
                <a:off x="8238365" y="4235170"/>
                <a:ext cx="407699" cy="699162"/>
              </a:xfrm>
              <a:prstGeom prst="roundRect">
                <a:avLst>
                  <a:gd name="adj" fmla="val 5497"/>
                </a:avLst>
              </a:pr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B331D8A0-4BC3-4382-A2C4-7BC0B9770B76}"/>
                  </a:ext>
                </a:extLst>
              </p:cNvPr>
              <p:cNvSpPr/>
              <p:nvPr/>
            </p:nvSpPr>
            <p:spPr bwMode="auto">
              <a:xfrm>
                <a:off x="8259796" y="4261364"/>
                <a:ext cx="360329" cy="184430"/>
              </a:xfrm>
              <a:prstGeom prst="roundRect">
                <a:avLst>
                  <a:gd name="adj" fmla="val 937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8AD06445-83E1-4AD8-A152-AA6D7D205E5E}"/>
                  </a:ext>
                </a:extLst>
              </p:cNvPr>
              <p:cNvSpPr/>
              <p:nvPr/>
            </p:nvSpPr>
            <p:spPr bwMode="auto">
              <a:xfrm>
                <a:off x="8259796" y="4468533"/>
                <a:ext cx="360329" cy="445632"/>
              </a:xfrm>
              <a:prstGeom prst="roundRect">
                <a:avLst>
                  <a:gd name="adj" fmla="val 5497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CBB53D6D-2CD1-40FB-B7EB-1C7CCFF582D0}"/>
                  </a:ext>
                </a:extLst>
              </p:cNvPr>
              <p:cNvSpPr/>
              <p:nvPr/>
            </p:nvSpPr>
            <p:spPr bwMode="auto">
              <a:xfrm>
                <a:off x="8283346" y="4314825"/>
                <a:ext cx="48648" cy="77508"/>
              </a:xfrm>
              <a:prstGeom prst="roundRect">
                <a:avLst>
                  <a:gd name="adj" fmla="val 9370"/>
                </a:avLst>
              </a:prstGeom>
              <a:solidFill>
                <a:srgbClr val="6633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69CE382B-D7EF-49BC-A6B0-28FE8C4F1362}"/>
                  </a:ext>
                </a:extLst>
              </p:cNvPr>
              <p:cNvSpPr/>
              <p:nvPr/>
            </p:nvSpPr>
            <p:spPr bwMode="auto">
              <a:xfrm>
                <a:off x="8283346" y="4500562"/>
                <a:ext cx="48648" cy="77508"/>
              </a:xfrm>
              <a:prstGeom prst="roundRect">
                <a:avLst>
                  <a:gd name="adj" fmla="val 9370"/>
                </a:avLst>
              </a:prstGeom>
              <a:solidFill>
                <a:srgbClr val="6633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CFC925D4-AF4A-4E43-AE55-20CA9FDD5CDE}"/>
                </a:ext>
              </a:extLst>
            </p:cNvPr>
            <p:cNvGrpSpPr/>
            <p:nvPr/>
          </p:nvGrpSpPr>
          <p:grpSpPr>
            <a:xfrm>
              <a:off x="8612900" y="3336364"/>
              <a:ext cx="501028" cy="660068"/>
              <a:chOff x="8771118" y="4274264"/>
              <a:chExt cx="501028" cy="660068"/>
            </a:xfrm>
            <a:solidFill>
              <a:srgbClr val="FF9933"/>
            </a:solidFill>
          </p:grpSpPr>
          <p:sp>
            <p:nvSpPr>
              <p:cNvPr id="169" name="アーチ 168">
                <a:extLst>
                  <a:ext uri="{FF2B5EF4-FFF2-40B4-BE49-F238E27FC236}">
                    <a16:creationId xmlns:a16="http://schemas.microsoft.com/office/drawing/2014/main" id="{88150AA6-0832-4E65-AAA9-9F0E31BE7262}"/>
                  </a:ext>
                </a:extLst>
              </p:cNvPr>
              <p:cNvSpPr/>
              <p:nvPr/>
            </p:nvSpPr>
            <p:spPr bwMode="auto">
              <a:xfrm rot="9900000">
                <a:off x="9106343" y="4752557"/>
                <a:ext cx="165803" cy="165803"/>
              </a:xfrm>
              <a:prstGeom prst="blockArc">
                <a:avLst/>
              </a:pr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台形 169">
                <a:extLst>
                  <a:ext uri="{FF2B5EF4-FFF2-40B4-BE49-F238E27FC236}">
                    <a16:creationId xmlns:a16="http://schemas.microsoft.com/office/drawing/2014/main" id="{2B0A1BCA-694C-4A78-B1E0-7812CDBFEEE9}"/>
                  </a:ext>
                </a:extLst>
              </p:cNvPr>
              <p:cNvSpPr/>
              <p:nvPr/>
            </p:nvSpPr>
            <p:spPr bwMode="auto">
              <a:xfrm>
                <a:off x="8771118" y="4274264"/>
                <a:ext cx="412352" cy="106389"/>
              </a:xfrm>
              <a:prstGeom prst="trapezoid">
                <a:avLst/>
              </a:pr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1D150BE0-C402-40AE-BAC1-5BCC39AC2B82}"/>
                  </a:ext>
                </a:extLst>
              </p:cNvPr>
              <p:cNvSpPr/>
              <p:nvPr/>
            </p:nvSpPr>
            <p:spPr bwMode="auto">
              <a:xfrm>
                <a:off x="8778425" y="4412763"/>
                <a:ext cx="405045" cy="521569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7E665CF6-5898-4423-8F65-D0C67A1420C9}"/>
                  </a:ext>
                </a:extLst>
              </p:cNvPr>
              <p:cNvSpPr/>
              <p:nvPr/>
            </p:nvSpPr>
            <p:spPr bwMode="auto">
              <a:xfrm>
                <a:off x="8908915" y="4412763"/>
                <a:ext cx="144063" cy="521569"/>
              </a:xfrm>
              <a:prstGeom prst="rect">
                <a:avLst/>
              </a:pr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8219D57C-AA2E-44DB-BB75-CD3C2774FAC8}"/>
                  </a:ext>
                </a:extLst>
              </p:cNvPr>
              <p:cNvSpPr/>
              <p:nvPr/>
            </p:nvSpPr>
            <p:spPr bwMode="auto">
              <a:xfrm>
                <a:off x="8771118" y="4367753"/>
                <a:ext cx="418126" cy="78041"/>
              </a:xfrm>
              <a:prstGeom prst="rect">
                <a:avLst/>
              </a:prstGeom>
              <a:solidFill>
                <a:srgbClr val="FFCC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02013A24-DE3A-4D9B-8DCA-2AA481E0DAF0}"/>
                  </a:ext>
                </a:extLst>
              </p:cNvPr>
              <p:cNvSpPr/>
              <p:nvPr/>
            </p:nvSpPr>
            <p:spPr bwMode="auto">
              <a:xfrm>
                <a:off x="8823430" y="4294412"/>
                <a:ext cx="53194" cy="53194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D19D3E5B-55EE-46A1-85FF-5718CA79AF26}"/>
                  </a:ext>
                </a:extLst>
              </p:cNvPr>
              <p:cNvSpPr/>
              <p:nvPr/>
            </p:nvSpPr>
            <p:spPr bwMode="auto">
              <a:xfrm>
                <a:off x="8904392" y="4294412"/>
                <a:ext cx="53194" cy="53194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990729FC-1B86-444D-849F-40020C0D1ACA}"/>
                  </a:ext>
                </a:extLst>
              </p:cNvPr>
              <p:cNvSpPr/>
              <p:nvPr/>
            </p:nvSpPr>
            <p:spPr bwMode="auto">
              <a:xfrm>
                <a:off x="9061554" y="4294412"/>
                <a:ext cx="53194" cy="53194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F21ABCC4-445F-4B8E-B13F-671EF97CEF6E}"/>
                </a:ext>
              </a:extLst>
            </p:cNvPr>
            <p:cNvGrpSpPr/>
            <p:nvPr/>
          </p:nvGrpSpPr>
          <p:grpSpPr>
            <a:xfrm>
              <a:off x="7965289" y="3470143"/>
              <a:ext cx="491822" cy="540059"/>
              <a:chOff x="7718728" y="4959171"/>
              <a:chExt cx="491822" cy="540059"/>
            </a:xfrm>
            <a:solidFill>
              <a:srgbClr val="FF9933"/>
            </a:solidFill>
          </p:grpSpPr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0C0A61A7-7D1F-42A0-BB02-1F7D19835E15}"/>
                  </a:ext>
                </a:extLst>
              </p:cNvPr>
              <p:cNvSpPr/>
              <p:nvPr/>
            </p:nvSpPr>
            <p:spPr bwMode="auto">
              <a:xfrm>
                <a:off x="7916371" y="5306195"/>
                <a:ext cx="96536" cy="45719"/>
              </a:xfrm>
              <a:prstGeom prst="rect">
                <a:avLst/>
              </a:pr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505AC242-C25A-40B3-A698-3FE84A3E1A2E}"/>
                  </a:ext>
                </a:extLst>
              </p:cNvPr>
              <p:cNvSpPr/>
              <p:nvPr/>
            </p:nvSpPr>
            <p:spPr bwMode="auto">
              <a:xfrm>
                <a:off x="7735917" y="4959171"/>
                <a:ext cx="457443" cy="35340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23441C69-F9BA-493F-803E-1468B4B77FFE}"/>
                  </a:ext>
                </a:extLst>
              </p:cNvPr>
              <p:cNvSpPr/>
              <p:nvPr/>
            </p:nvSpPr>
            <p:spPr bwMode="auto">
              <a:xfrm>
                <a:off x="7780651" y="4993727"/>
                <a:ext cx="367988" cy="284296"/>
              </a:xfrm>
              <a:prstGeom prst="rect">
                <a:avLst/>
              </a:pr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DF544077-F7E8-4732-B2BB-09C26C7FD6AD}"/>
                  </a:ext>
                </a:extLst>
              </p:cNvPr>
              <p:cNvSpPr/>
              <p:nvPr/>
            </p:nvSpPr>
            <p:spPr bwMode="auto">
              <a:xfrm>
                <a:off x="7852078" y="5349036"/>
                <a:ext cx="225122" cy="24259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C68BD43A-3512-44EE-BD3E-0D61E940D2BA}"/>
                  </a:ext>
                </a:extLst>
              </p:cNvPr>
              <p:cNvSpPr/>
              <p:nvPr/>
            </p:nvSpPr>
            <p:spPr bwMode="auto">
              <a:xfrm>
                <a:off x="7718728" y="5371127"/>
                <a:ext cx="491822" cy="128103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CE4D7982-2200-48B9-9CD9-ABAF9B2E0695}"/>
                  </a:ext>
                </a:extLst>
              </p:cNvPr>
              <p:cNvSpPr/>
              <p:nvPr/>
            </p:nvSpPr>
            <p:spPr bwMode="auto">
              <a:xfrm>
                <a:off x="7718728" y="5409964"/>
                <a:ext cx="491822" cy="45719"/>
              </a:xfrm>
              <a:prstGeom prst="rect">
                <a:avLst/>
              </a:pr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1A836855-F6D1-4DDD-8ECD-6EEDDC51AC12}"/>
              </a:ext>
            </a:extLst>
          </p:cNvPr>
          <p:cNvGrpSpPr/>
          <p:nvPr/>
        </p:nvGrpSpPr>
        <p:grpSpPr>
          <a:xfrm>
            <a:off x="3712724" y="1180309"/>
            <a:ext cx="2499457" cy="1875987"/>
            <a:chOff x="3297188" y="3127857"/>
            <a:chExt cx="1125375" cy="844659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DC50B497-639A-4B58-BD41-18643395E2F4}"/>
                </a:ext>
              </a:extLst>
            </p:cNvPr>
            <p:cNvGrpSpPr/>
            <p:nvPr/>
          </p:nvGrpSpPr>
          <p:grpSpPr>
            <a:xfrm rot="2700000">
              <a:off x="3341628" y="3356053"/>
              <a:ext cx="725780" cy="269387"/>
              <a:chOff x="3602849" y="3108963"/>
              <a:chExt cx="1665186" cy="533388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023A9E61-B0A3-4761-92B8-4B057EC4C785}"/>
                  </a:ext>
                </a:extLst>
              </p:cNvPr>
              <p:cNvSpPr/>
              <p:nvPr/>
            </p:nvSpPr>
            <p:spPr bwMode="auto">
              <a:xfrm>
                <a:off x="3917884" y="3108963"/>
                <a:ext cx="1170131" cy="533388"/>
              </a:xfrm>
              <a:custGeom>
                <a:avLst/>
                <a:gdLst>
                  <a:gd name="connsiteX0" fmla="*/ 460890 w 1170131"/>
                  <a:gd name="connsiteY0" fmla="*/ 0 h 630070"/>
                  <a:gd name="connsiteX1" fmla="*/ 493911 w 1170131"/>
                  <a:gd name="connsiteY1" fmla="*/ 192409 h 630070"/>
                  <a:gd name="connsiteX2" fmla="*/ 494709 w 1170131"/>
                  <a:gd name="connsiteY2" fmla="*/ 227130 h 630070"/>
                  <a:gd name="connsiteX3" fmla="*/ 529483 w 1170131"/>
                  <a:gd name="connsiteY3" fmla="*/ 226320 h 630070"/>
                  <a:gd name="connsiteX4" fmla="*/ 530262 w 1170131"/>
                  <a:gd name="connsiteY4" fmla="*/ 192409 h 630070"/>
                  <a:gd name="connsiteX5" fmla="*/ 563284 w 1170131"/>
                  <a:gd name="connsiteY5" fmla="*/ 0 h 630070"/>
                  <a:gd name="connsiteX6" fmla="*/ 596305 w 1170131"/>
                  <a:gd name="connsiteY6" fmla="*/ 192409 h 630070"/>
                  <a:gd name="connsiteX7" fmla="*/ 597061 w 1170131"/>
                  <a:gd name="connsiteY7" fmla="*/ 225305 h 630070"/>
                  <a:gd name="connsiteX8" fmla="*/ 622362 w 1170131"/>
                  <a:gd name="connsiteY8" fmla="*/ 225894 h 630070"/>
                  <a:gd name="connsiteX9" fmla="*/ 623131 w 1170131"/>
                  <a:gd name="connsiteY9" fmla="*/ 192409 h 630070"/>
                  <a:gd name="connsiteX10" fmla="*/ 656153 w 1170131"/>
                  <a:gd name="connsiteY10" fmla="*/ 0 h 630070"/>
                  <a:gd name="connsiteX11" fmla="*/ 689174 w 1170131"/>
                  <a:gd name="connsiteY11" fmla="*/ 192409 h 630070"/>
                  <a:gd name="connsiteX12" fmla="*/ 689980 w 1170131"/>
                  <a:gd name="connsiteY12" fmla="*/ 227470 h 630070"/>
                  <a:gd name="connsiteX13" fmla="*/ 724701 w 1170131"/>
                  <a:gd name="connsiteY13" fmla="*/ 228278 h 630070"/>
                  <a:gd name="connsiteX14" fmla="*/ 725525 w 1170131"/>
                  <a:gd name="connsiteY14" fmla="*/ 192409 h 630070"/>
                  <a:gd name="connsiteX15" fmla="*/ 758547 w 1170131"/>
                  <a:gd name="connsiteY15" fmla="*/ 0 h 630070"/>
                  <a:gd name="connsiteX16" fmla="*/ 791568 w 1170131"/>
                  <a:gd name="connsiteY16" fmla="*/ 192409 h 630070"/>
                  <a:gd name="connsiteX17" fmla="*/ 792428 w 1170131"/>
                  <a:gd name="connsiteY17" fmla="*/ 229856 h 630070"/>
                  <a:gd name="connsiteX18" fmla="*/ 812799 w 1170131"/>
                  <a:gd name="connsiteY18" fmla="*/ 230331 h 630070"/>
                  <a:gd name="connsiteX19" fmla="*/ 822542 w 1170131"/>
                  <a:gd name="connsiteY19" fmla="*/ 230941 h 630070"/>
                  <a:gd name="connsiteX20" fmla="*/ 823156 w 1170131"/>
                  <a:gd name="connsiteY20" fmla="*/ 207518 h 630070"/>
                  <a:gd name="connsiteX21" fmla="*/ 856178 w 1170131"/>
                  <a:gd name="connsiteY21" fmla="*/ 38816 h 630070"/>
                  <a:gd name="connsiteX22" fmla="*/ 889199 w 1170131"/>
                  <a:gd name="connsiteY22" fmla="*/ 207518 h 630070"/>
                  <a:gd name="connsiteX23" fmla="*/ 889924 w 1170131"/>
                  <a:gd name="connsiteY23" fmla="*/ 235161 h 630070"/>
                  <a:gd name="connsiteX24" fmla="*/ 912180 w 1170131"/>
                  <a:gd name="connsiteY24" fmla="*/ 236555 h 630070"/>
                  <a:gd name="connsiteX25" fmla="*/ 925082 w 1170131"/>
                  <a:gd name="connsiteY25" fmla="*/ 237783 h 630070"/>
                  <a:gd name="connsiteX26" fmla="*/ 925551 w 1170131"/>
                  <a:gd name="connsiteY26" fmla="*/ 222349 h 630070"/>
                  <a:gd name="connsiteX27" fmla="*/ 958572 w 1170131"/>
                  <a:gd name="connsiteY27" fmla="*/ 76916 h 630070"/>
                  <a:gd name="connsiteX28" fmla="*/ 991594 w 1170131"/>
                  <a:gd name="connsiteY28" fmla="*/ 222349 h 630070"/>
                  <a:gd name="connsiteX29" fmla="*/ 992257 w 1170131"/>
                  <a:gd name="connsiteY29" fmla="*/ 244178 h 630070"/>
                  <a:gd name="connsiteX30" fmla="*/ 998769 w 1170131"/>
                  <a:gd name="connsiteY30" fmla="*/ 244798 h 630070"/>
                  <a:gd name="connsiteX31" fmla="*/ 1170131 w 1170131"/>
                  <a:gd name="connsiteY31" fmla="*/ 292534 h 630070"/>
                  <a:gd name="connsiteX32" fmla="*/ 998769 w 1170131"/>
                  <a:gd name="connsiteY32" fmla="*/ 340269 h 630070"/>
                  <a:gd name="connsiteX33" fmla="*/ 993629 w 1170131"/>
                  <a:gd name="connsiteY33" fmla="*/ 340758 h 630070"/>
                  <a:gd name="connsiteX34" fmla="*/ 991594 w 1170131"/>
                  <a:gd name="connsiteY34" fmla="*/ 407722 h 630070"/>
                  <a:gd name="connsiteX35" fmla="*/ 958572 w 1170131"/>
                  <a:gd name="connsiteY35" fmla="*/ 553154 h 630070"/>
                  <a:gd name="connsiteX36" fmla="*/ 925551 w 1170131"/>
                  <a:gd name="connsiteY36" fmla="*/ 407722 h 630070"/>
                  <a:gd name="connsiteX37" fmla="*/ 923718 w 1170131"/>
                  <a:gd name="connsiteY37" fmla="*/ 347414 h 630070"/>
                  <a:gd name="connsiteX38" fmla="*/ 912180 w 1170131"/>
                  <a:gd name="connsiteY38" fmla="*/ 348512 h 630070"/>
                  <a:gd name="connsiteX39" fmla="*/ 891104 w 1170131"/>
                  <a:gd name="connsiteY39" fmla="*/ 349832 h 630070"/>
                  <a:gd name="connsiteX40" fmla="*/ 889199 w 1170131"/>
                  <a:gd name="connsiteY40" fmla="*/ 422552 h 630070"/>
                  <a:gd name="connsiteX41" fmla="*/ 856178 w 1170131"/>
                  <a:gd name="connsiteY41" fmla="*/ 591254 h 630070"/>
                  <a:gd name="connsiteX42" fmla="*/ 823156 w 1170131"/>
                  <a:gd name="connsiteY42" fmla="*/ 422552 h 630070"/>
                  <a:gd name="connsiteX43" fmla="*/ 821366 w 1170131"/>
                  <a:gd name="connsiteY43" fmla="*/ 354200 h 630070"/>
                  <a:gd name="connsiteX44" fmla="*/ 812799 w 1170131"/>
                  <a:gd name="connsiteY44" fmla="*/ 354737 h 630070"/>
                  <a:gd name="connsiteX45" fmla="*/ 793463 w 1170131"/>
                  <a:gd name="connsiteY45" fmla="*/ 355187 h 630070"/>
                  <a:gd name="connsiteX46" fmla="*/ 791568 w 1170131"/>
                  <a:gd name="connsiteY46" fmla="*/ 437661 h 630070"/>
                  <a:gd name="connsiteX47" fmla="*/ 758547 w 1170131"/>
                  <a:gd name="connsiteY47" fmla="*/ 630070 h 630070"/>
                  <a:gd name="connsiteX48" fmla="*/ 725525 w 1170131"/>
                  <a:gd name="connsiteY48" fmla="*/ 437661 h 630070"/>
                  <a:gd name="connsiteX49" fmla="*/ 723668 w 1170131"/>
                  <a:gd name="connsiteY49" fmla="*/ 356813 h 630070"/>
                  <a:gd name="connsiteX50" fmla="*/ 691014 w 1170131"/>
                  <a:gd name="connsiteY50" fmla="*/ 357574 h 630070"/>
                  <a:gd name="connsiteX51" fmla="*/ 689174 w 1170131"/>
                  <a:gd name="connsiteY51" fmla="*/ 437661 h 630070"/>
                  <a:gd name="connsiteX52" fmla="*/ 656153 w 1170131"/>
                  <a:gd name="connsiteY52" fmla="*/ 630070 h 630070"/>
                  <a:gd name="connsiteX53" fmla="*/ 623131 w 1170131"/>
                  <a:gd name="connsiteY53" fmla="*/ 437661 h 630070"/>
                  <a:gd name="connsiteX54" fmla="*/ 621329 w 1170131"/>
                  <a:gd name="connsiteY54" fmla="*/ 359197 h 630070"/>
                  <a:gd name="connsiteX55" fmla="*/ 598095 w 1170131"/>
                  <a:gd name="connsiteY55" fmla="*/ 359738 h 630070"/>
                  <a:gd name="connsiteX56" fmla="*/ 596305 w 1170131"/>
                  <a:gd name="connsiteY56" fmla="*/ 437661 h 630070"/>
                  <a:gd name="connsiteX57" fmla="*/ 563284 w 1170131"/>
                  <a:gd name="connsiteY57" fmla="*/ 630070 h 630070"/>
                  <a:gd name="connsiteX58" fmla="*/ 530262 w 1170131"/>
                  <a:gd name="connsiteY58" fmla="*/ 437661 h 630070"/>
                  <a:gd name="connsiteX59" fmla="*/ 528449 w 1170131"/>
                  <a:gd name="connsiteY59" fmla="*/ 358723 h 630070"/>
                  <a:gd name="connsiteX60" fmla="*/ 495742 w 1170131"/>
                  <a:gd name="connsiteY60" fmla="*/ 357961 h 630070"/>
                  <a:gd name="connsiteX61" fmla="*/ 493911 w 1170131"/>
                  <a:gd name="connsiteY61" fmla="*/ 437661 h 630070"/>
                  <a:gd name="connsiteX62" fmla="*/ 460890 w 1170131"/>
                  <a:gd name="connsiteY62" fmla="*/ 630070 h 630070"/>
                  <a:gd name="connsiteX63" fmla="*/ 427868 w 1170131"/>
                  <a:gd name="connsiteY63" fmla="*/ 437661 h 630070"/>
                  <a:gd name="connsiteX64" fmla="*/ 426000 w 1170131"/>
                  <a:gd name="connsiteY64" fmla="*/ 356336 h 630070"/>
                  <a:gd name="connsiteX65" fmla="*/ 398032 w 1170131"/>
                  <a:gd name="connsiteY65" fmla="*/ 355685 h 630070"/>
                  <a:gd name="connsiteX66" fmla="*/ 396280 w 1170131"/>
                  <a:gd name="connsiteY66" fmla="*/ 422552 h 630070"/>
                  <a:gd name="connsiteX67" fmla="*/ 363259 w 1170131"/>
                  <a:gd name="connsiteY67" fmla="*/ 591254 h 630070"/>
                  <a:gd name="connsiteX68" fmla="*/ 330237 w 1170131"/>
                  <a:gd name="connsiteY68" fmla="*/ 422552 h 630070"/>
                  <a:gd name="connsiteX69" fmla="*/ 328413 w 1170131"/>
                  <a:gd name="connsiteY69" fmla="*/ 352925 h 630070"/>
                  <a:gd name="connsiteX70" fmla="*/ 295614 w 1170131"/>
                  <a:gd name="connsiteY70" fmla="*/ 350871 h 630070"/>
                  <a:gd name="connsiteX71" fmla="*/ 293886 w 1170131"/>
                  <a:gd name="connsiteY71" fmla="*/ 407722 h 630070"/>
                  <a:gd name="connsiteX72" fmla="*/ 260865 w 1170131"/>
                  <a:gd name="connsiteY72" fmla="*/ 553154 h 630070"/>
                  <a:gd name="connsiteX73" fmla="*/ 227843 w 1170131"/>
                  <a:gd name="connsiteY73" fmla="*/ 407722 h 630070"/>
                  <a:gd name="connsiteX74" fmla="*/ 225951 w 1170131"/>
                  <a:gd name="connsiteY74" fmla="*/ 345466 h 630070"/>
                  <a:gd name="connsiteX75" fmla="*/ 171362 w 1170131"/>
                  <a:gd name="connsiteY75" fmla="*/ 340269 h 630070"/>
                  <a:gd name="connsiteX76" fmla="*/ 0 w 1170131"/>
                  <a:gd name="connsiteY76" fmla="*/ 292534 h 630070"/>
                  <a:gd name="connsiteX77" fmla="*/ 171362 w 1170131"/>
                  <a:gd name="connsiteY77" fmla="*/ 244798 h 630070"/>
                  <a:gd name="connsiteX78" fmla="*/ 227323 w 1170131"/>
                  <a:gd name="connsiteY78" fmla="*/ 239471 h 630070"/>
                  <a:gd name="connsiteX79" fmla="*/ 227843 w 1170131"/>
                  <a:gd name="connsiteY79" fmla="*/ 222349 h 630070"/>
                  <a:gd name="connsiteX80" fmla="*/ 260865 w 1170131"/>
                  <a:gd name="connsiteY80" fmla="*/ 76916 h 630070"/>
                  <a:gd name="connsiteX81" fmla="*/ 293886 w 1170131"/>
                  <a:gd name="connsiteY81" fmla="*/ 222349 h 630070"/>
                  <a:gd name="connsiteX82" fmla="*/ 294249 w 1170131"/>
                  <a:gd name="connsiteY82" fmla="*/ 234281 h 630070"/>
                  <a:gd name="connsiteX83" fmla="*/ 329594 w 1170131"/>
                  <a:gd name="connsiteY83" fmla="*/ 232068 h 630070"/>
                  <a:gd name="connsiteX84" fmla="*/ 330237 w 1170131"/>
                  <a:gd name="connsiteY84" fmla="*/ 207518 h 630070"/>
                  <a:gd name="connsiteX85" fmla="*/ 363259 w 1170131"/>
                  <a:gd name="connsiteY85" fmla="*/ 38816 h 630070"/>
                  <a:gd name="connsiteX86" fmla="*/ 396280 w 1170131"/>
                  <a:gd name="connsiteY86" fmla="*/ 207518 h 630070"/>
                  <a:gd name="connsiteX87" fmla="*/ 396854 w 1170131"/>
                  <a:gd name="connsiteY87" fmla="*/ 229410 h 630070"/>
                  <a:gd name="connsiteX88" fmla="*/ 427034 w 1170131"/>
                  <a:gd name="connsiteY88" fmla="*/ 228707 h 630070"/>
                  <a:gd name="connsiteX89" fmla="*/ 427868 w 1170131"/>
                  <a:gd name="connsiteY89" fmla="*/ 192409 h 630070"/>
                  <a:gd name="connsiteX90" fmla="*/ 460890 w 1170131"/>
                  <a:gd name="connsiteY90" fmla="*/ 0 h 63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1170131" h="630070">
                    <a:moveTo>
                      <a:pt x="460890" y="0"/>
                    </a:moveTo>
                    <a:cubicBezTo>
                      <a:pt x="475735" y="0"/>
                      <a:pt x="488471" y="79339"/>
                      <a:pt x="493911" y="192409"/>
                    </a:cubicBezTo>
                    <a:lnTo>
                      <a:pt x="494709" y="227130"/>
                    </a:lnTo>
                    <a:lnTo>
                      <a:pt x="529483" y="226320"/>
                    </a:lnTo>
                    <a:lnTo>
                      <a:pt x="530262" y="192409"/>
                    </a:lnTo>
                    <a:cubicBezTo>
                      <a:pt x="535703" y="79339"/>
                      <a:pt x="548439" y="0"/>
                      <a:pt x="563284" y="0"/>
                    </a:cubicBezTo>
                    <a:cubicBezTo>
                      <a:pt x="578129" y="0"/>
                      <a:pt x="590865" y="79339"/>
                      <a:pt x="596305" y="192409"/>
                    </a:cubicBezTo>
                    <a:lnTo>
                      <a:pt x="597061" y="225305"/>
                    </a:lnTo>
                    <a:lnTo>
                      <a:pt x="622362" y="225894"/>
                    </a:lnTo>
                    <a:lnTo>
                      <a:pt x="623131" y="192409"/>
                    </a:lnTo>
                    <a:cubicBezTo>
                      <a:pt x="628571" y="79339"/>
                      <a:pt x="641308" y="0"/>
                      <a:pt x="656153" y="0"/>
                    </a:cubicBezTo>
                    <a:cubicBezTo>
                      <a:pt x="670997" y="0"/>
                      <a:pt x="683734" y="79339"/>
                      <a:pt x="689174" y="192409"/>
                    </a:cubicBezTo>
                    <a:lnTo>
                      <a:pt x="689980" y="227470"/>
                    </a:lnTo>
                    <a:lnTo>
                      <a:pt x="724701" y="228278"/>
                    </a:lnTo>
                    <a:lnTo>
                      <a:pt x="725525" y="192409"/>
                    </a:lnTo>
                    <a:cubicBezTo>
                      <a:pt x="730965" y="79339"/>
                      <a:pt x="743702" y="0"/>
                      <a:pt x="758547" y="0"/>
                    </a:cubicBezTo>
                    <a:cubicBezTo>
                      <a:pt x="773392" y="0"/>
                      <a:pt x="786128" y="79339"/>
                      <a:pt x="791568" y="192409"/>
                    </a:cubicBezTo>
                    <a:lnTo>
                      <a:pt x="792428" y="229856"/>
                    </a:lnTo>
                    <a:lnTo>
                      <a:pt x="812799" y="230331"/>
                    </a:lnTo>
                    <a:lnTo>
                      <a:pt x="822542" y="230941"/>
                    </a:lnTo>
                    <a:lnTo>
                      <a:pt x="823156" y="207518"/>
                    </a:lnTo>
                    <a:cubicBezTo>
                      <a:pt x="828596" y="108379"/>
                      <a:pt x="841333" y="38816"/>
                      <a:pt x="856178" y="38816"/>
                    </a:cubicBezTo>
                    <a:cubicBezTo>
                      <a:pt x="871022" y="38816"/>
                      <a:pt x="883759" y="108379"/>
                      <a:pt x="889199" y="207518"/>
                    </a:cubicBezTo>
                    <a:lnTo>
                      <a:pt x="889924" y="235161"/>
                    </a:lnTo>
                    <a:lnTo>
                      <a:pt x="912180" y="236555"/>
                    </a:lnTo>
                    <a:lnTo>
                      <a:pt x="925082" y="237783"/>
                    </a:lnTo>
                    <a:lnTo>
                      <a:pt x="925551" y="222349"/>
                    </a:lnTo>
                    <a:cubicBezTo>
                      <a:pt x="930991" y="136884"/>
                      <a:pt x="943727" y="76916"/>
                      <a:pt x="958572" y="76916"/>
                    </a:cubicBezTo>
                    <a:cubicBezTo>
                      <a:pt x="973417" y="76916"/>
                      <a:pt x="986154" y="136884"/>
                      <a:pt x="991594" y="222349"/>
                    </a:cubicBezTo>
                    <a:lnTo>
                      <a:pt x="992257" y="244178"/>
                    </a:lnTo>
                    <a:lnTo>
                      <a:pt x="998769" y="244798"/>
                    </a:lnTo>
                    <a:cubicBezTo>
                      <a:pt x="1104645" y="257015"/>
                      <a:pt x="1170131" y="273892"/>
                      <a:pt x="1170131" y="292534"/>
                    </a:cubicBezTo>
                    <a:cubicBezTo>
                      <a:pt x="1170131" y="311176"/>
                      <a:pt x="1104645" y="328053"/>
                      <a:pt x="998769" y="340269"/>
                    </a:cubicBezTo>
                    <a:lnTo>
                      <a:pt x="993629" y="340758"/>
                    </a:lnTo>
                    <a:lnTo>
                      <a:pt x="991594" y="407722"/>
                    </a:lnTo>
                    <a:cubicBezTo>
                      <a:pt x="986154" y="493186"/>
                      <a:pt x="973417" y="553154"/>
                      <a:pt x="958572" y="553154"/>
                    </a:cubicBezTo>
                    <a:cubicBezTo>
                      <a:pt x="943727" y="553154"/>
                      <a:pt x="930991" y="493186"/>
                      <a:pt x="925551" y="407722"/>
                    </a:cubicBezTo>
                    <a:lnTo>
                      <a:pt x="923718" y="347414"/>
                    </a:lnTo>
                    <a:lnTo>
                      <a:pt x="912180" y="348512"/>
                    </a:lnTo>
                    <a:lnTo>
                      <a:pt x="891104" y="349832"/>
                    </a:lnTo>
                    <a:lnTo>
                      <a:pt x="889199" y="422552"/>
                    </a:lnTo>
                    <a:cubicBezTo>
                      <a:pt x="883759" y="521691"/>
                      <a:pt x="871022" y="591254"/>
                      <a:pt x="856178" y="591254"/>
                    </a:cubicBezTo>
                    <a:cubicBezTo>
                      <a:pt x="841333" y="591254"/>
                      <a:pt x="828596" y="521691"/>
                      <a:pt x="823156" y="422552"/>
                    </a:cubicBezTo>
                    <a:lnTo>
                      <a:pt x="821366" y="354200"/>
                    </a:lnTo>
                    <a:lnTo>
                      <a:pt x="812799" y="354737"/>
                    </a:lnTo>
                    <a:lnTo>
                      <a:pt x="793463" y="355187"/>
                    </a:lnTo>
                    <a:lnTo>
                      <a:pt x="791568" y="437661"/>
                    </a:lnTo>
                    <a:cubicBezTo>
                      <a:pt x="786128" y="550732"/>
                      <a:pt x="773392" y="630070"/>
                      <a:pt x="758547" y="630070"/>
                    </a:cubicBezTo>
                    <a:cubicBezTo>
                      <a:pt x="743702" y="630070"/>
                      <a:pt x="730965" y="550732"/>
                      <a:pt x="725525" y="437661"/>
                    </a:cubicBezTo>
                    <a:lnTo>
                      <a:pt x="723668" y="356813"/>
                    </a:lnTo>
                    <a:lnTo>
                      <a:pt x="691014" y="357574"/>
                    </a:lnTo>
                    <a:lnTo>
                      <a:pt x="689174" y="437661"/>
                    </a:lnTo>
                    <a:cubicBezTo>
                      <a:pt x="683734" y="550732"/>
                      <a:pt x="670997" y="630070"/>
                      <a:pt x="656153" y="630070"/>
                    </a:cubicBezTo>
                    <a:cubicBezTo>
                      <a:pt x="641308" y="630070"/>
                      <a:pt x="628571" y="550732"/>
                      <a:pt x="623131" y="437661"/>
                    </a:cubicBezTo>
                    <a:lnTo>
                      <a:pt x="621329" y="359197"/>
                    </a:lnTo>
                    <a:lnTo>
                      <a:pt x="598095" y="359738"/>
                    </a:lnTo>
                    <a:lnTo>
                      <a:pt x="596305" y="437661"/>
                    </a:lnTo>
                    <a:cubicBezTo>
                      <a:pt x="590865" y="550732"/>
                      <a:pt x="578129" y="630070"/>
                      <a:pt x="563284" y="630070"/>
                    </a:cubicBezTo>
                    <a:cubicBezTo>
                      <a:pt x="548439" y="630070"/>
                      <a:pt x="535703" y="550732"/>
                      <a:pt x="530262" y="437661"/>
                    </a:cubicBezTo>
                    <a:lnTo>
                      <a:pt x="528449" y="358723"/>
                    </a:lnTo>
                    <a:lnTo>
                      <a:pt x="495742" y="357961"/>
                    </a:lnTo>
                    <a:lnTo>
                      <a:pt x="493911" y="437661"/>
                    </a:lnTo>
                    <a:cubicBezTo>
                      <a:pt x="488471" y="550732"/>
                      <a:pt x="475735" y="630070"/>
                      <a:pt x="460890" y="630070"/>
                    </a:cubicBezTo>
                    <a:cubicBezTo>
                      <a:pt x="446045" y="630070"/>
                      <a:pt x="433309" y="550732"/>
                      <a:pt x="427868" y="437661"/>
                    </a:cubicBezTo>
                    <a:lnTo>
                      <a:pt x="426000" y="356336"/>
                    </a:lnTo>
                    <a:lnTo>
                      <a:pt x="398032" y="355685"/>
                    </a:lnTo>
                    <a:lnTo>
                      <a:pt x="396280" y="422552"/>
                    </a:lnTo>
                    <a:cubicBezTo>
                      <a:pt x="390840" y="521691"/>
                      <a:pt x="378104" y="591254"/>
                      <a:pt x="363259" y="591254"/>
                    </a:cubicBezTo>
                    <a:cubicBezTo>
                      <a:pt x="348414" y="591254"/>
                      <a:pt x="335678" y="521691"/>
                      <a:pt x="330237" y="422552"/>
                    </a:cubicBezTo>
                    <a:lnTo>
                      <a:pt x="328413" y="352925"/>
                    </a:lnTo>
                    <a:lnTo>
                      <a:pt x="295614" y="350871"/>
                    </a:lnTo>
                    <a:lnTo>
                      <a:pt x="293886" y="407722"/>
                    </a:lnTo>
                    <a:cubicBezTo>
                      <a:pt x="288446" y="493186"/>
                      <a:pt x="275710" y="553154"/>
                      <a:pt x="260865" y="553154"/>
                    </a:cubicBezTo>
                    <a:cubicBezTo>
                      <a:pt x="246020" y="553154"/>
                      <a:pt x="233284" y="493186"/>
                      <a:pt x="227843" y="407722"/>
                    </a:cubicBezTo>
                    <a:lnTo>
                      <a:pt x="225951" y="345466"/>
                    </a:lnTo>
                    <a:lnTo>
                      <a:pt x="171362" y="340269"/>
                    </a:lnTo>
                    <a:cubicBezTo>
                      <a:pt x="65486" y="328053"/>
                      <a:pt x="0" y="311176"/>
                      <a:pt x="0" y="292534"/>
                    </a:cubicBezTo>
                    <a:cubicBezTo>
                      <a:pt x="0" y="273892"/>
                      <a:pt x="65486" y="257015"/>
                      <a:pt x="171362" y="244798"/>
                    </a:cubicBezTo>
                    <a:lnTo>
                      <a:pt x="227323" y="239471"/>
                    </a:lnTo>
                    <a:lnTo>
                      <a:pt x="227843" y="222349"/>
                    </a:lnTo>
                    <a:cubicBezTo>
                      <a:pt x="233284" y="136884"/>
                      <a:pt x="246020" y="76916"/>
                      <a:pt x="260865" y="76916"/>
                    </a:cubicBezTo>
                    <a:cubicBezTo>
                      <a:pt x="275710" y="76916"/>
                      <a:pt x="288446" y="136884"/>
                      <a:pt x="293886" y="222349"/>
                    </a:cubicBezTo>
                    <a:lnTo>
                      <a:pt x="294249" y="234281"/>
                    </a:lnTo>
                    <a:lnTo>
                      <a:pt x="329594" y="232068"/>
                    </a:lnTo>
                    <a:lnTo>
                      <a:pt x="330237" y="207518"/>
                    </a:lnTo>
                    <a:cubicBezTo>
                      <a:pt x="335678" y="108379"/>
                      <a:pt x="348414" y="38816"/>
                      <a:pt x="363259" y="38816"/>
                    </a:cubicBezTo>
                    <a:cubicBezTo>
                      <a:pt x="378104" y="38816"/>
                      <a:pt x="390840" y="108379"/>
                      <a:pt x="396280" y="207518"/>
                    </a:cubicBezTo>
                    <a:lnTo>
                      <a:pt x="396854" y="229410"/>
                    </a:lnTo>
                    <a:lnTo>
                      <a:pt x="427034" y="228707"/>
                    </a:lnTo>
                    <a:lnTo>
                      <a:pt x="427868" y="192409"/>
                    </a:lnTo>
                    <a:cubicBezTo>
                      <a:pt x="433309" y="79339"/>
                      <a:pt x="446045" y="0"/>
                      <a:pt x="46089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52A75E2B-39BF-41C4-AA58-544C616E5518}"/>
                  </a:ext>
                </a:extLst>
              </p:cNvPr>
              <p:cNvSpPr/>
              <p:nvPr/>
            </p:nvSpPr>
            <p:spPr bwMode="auto">
              <a:xfrm>
                <a:off x="4953000" y="3158970"/>
                <a:ext cx="315035" cy="388370"/>
              </a:xfrm>
              <a:custGeom>
                <a:avLst/>
                <a:gdLst>
                  <a:gd name="connsiteX0" fmla="*/ 380391 w 393133"/>
                  <a:gd name="connsiteY0" fmla="*/ 0 h 504204"/>
                  <a:gd name="connsiteX1" fmla="*/ 383990 w 393133"/>
                  <a:gd name="connsiteY1" fmla="*/ 28578 h 504204"/>
                  <a:gd name="connsiteX2" fmla="*/ 393133 w 393133"/>
                  <a:gd name="connsiteY2" fmla="*/ 252102 h 504204"/>
                  <a:gd name="connsiteX3" fmla="*/ 383990 w 393133"/>
                  <a:gd name="connsiteY3" fmla="*/ 475628 h 504204"/>
                  <a:gd name="connsiteX4" fmla="*/ 380391 w 393133"/>
                  <a:gd name="connsiteY4" fmla="*/ 504204 h 504204"/>
                  <a:gd name="connsiteX5" fmla="*/ 359349 w 393133"/>
                  <a:gd name="connsiteY5" fmla="*/ 502997 h 504204"/>
                  <a:gd name="connsiteX6" fmla="*/ 0 w 393133"/>
                  <a:gd name="connsiteY6" fmla="*/ 252102 h 504204"/>
                  <a:gd name="connsiteX7" fmla="*/ 359349 w 393133"/>
                  <a:gd name="connsiteY7" fmla="*/ 1207 h 504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3133" h="504204">
                    <a:moveTo>
                      <a:pt x="380391" y="0"/>
                    </a:moveTo>
                    <a:lnTo>
                      <a:pt x="383990" y="28578"/>
                    </a:lnTo>
                    <a:cubicBezTo>
                      <a:pt x="389985" y="100778"/>
                      <a:pt x="393133" y="175534"/>
                      <a:pt x="393133" y="252102"/>
                    </a:cubicBezTo>
                    <a:cubicBezTo>
                      <a:pt x="393133" y="328671"/>
                      <a:pt x="389985" y="403426"/>
                      <a:pt x="383990" y="475628"/>
                    </a:cubicBezTo>
                    <a:lnTo>
                      <a:pt x="380391" y="504204"/>
                    </a:lnTo>
                    <a:lnTo>
                      <a:pt x="359349" y="502997"/>
                    </a:lnTo>
                    <a:cubicBezTo>
                      <a:pt x="154269" y="479117"/>
                      <a:pt x="0" y="375861"/>
                      <a:pt x="0" y="252102"/>
                    </a:cubicBezTo>
                    <a:cubicBezTo>
                      <a:pt x="0" y="128343"/>
                      <a:pt x="154269" y="25087"/>
                      <a:pt x="359349" y="1207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3EC55B7E-4CA2-4F5D-94D8-85054801A478}"/>
                  </a:ext>
                </a:extLst>
              </p:cNvPr>
              <p:cNvSpPr/>
              <p:nvPr/>
            </p:nvSpPr>
            <p:spPr bwMode="auto">
              <a:xfrm>
                <a:off x="3602849" y="3123251"/>
                <a:ext cx="477891" cy="459808"/>
              </a:xfrm>
              <a:custGeom>
                <a:avLst/>
                <a:gdLst>
                  <a:gd name="connsiteX0" fmla="*/ 380391 w 393133"/>
                  <a:gd name="connsiteY0" fmla="*/ 0 h 504204"/>
                  <a:gd name="connsiteX1" fmla="*/ 383990 w 393133"/>
                  <a:gd name="connsiteY1" fmla="*/ 28578 h 504204"/>
                  <a:gd name="connsiteX2" fmla="*/ 393133 w 393133"/>
                  <a:gd name="connsiteY2" fmla="*/ 252102 h 504204"/>
                  <a:gd name="connsiteX3" fmla="*/ 383990 w 393133"/>
                  <a:gd name="connsiteY3" fmla="*/ 475628 h 504204"/>
                  <a:gd name="connsiteX4" fmla="*/ 380391 w 393133"/>
                  <a:gd name="connsiteY4" fmla="*/ 504204 h 504204"/>
                  <a:gd name="connsiteX5" fmla="*/ 359349 w 393133"/>
                  <a:gd name="connsiteY5" fmla="*/ 502997 h 504204"/>
                  <a:gd name="connsiteX6" fmla="*/ 0 w 393133"/>
                  <a:gd name="connsiteY6" fmla="*/ 252102 h 504204"/>
                  <a:gd name="connsiteX7" fmla="*/ 359349 w 393133"/>
                  <a:gd name="connsiteY7" fmla="*/ 1207 h 504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3133" h="504204">
                    <a:moveTo>
                      <a:pt x="380391" y="0"/>
                    </a:moveTo>
                    <a:lnTo>
                      <a:pt x="383990" y="28578"/>
                    </a:lnTo>
                    <a:cubicBezTo>
                      <a:pt x="389985" y="100778"/>
                      <a:pt x="393133" y="175534"/>
                      <a:pt x="393133" y="252102"/>
                    </a:cubicBezTo>
                    <a:cubicBezTo>
                      <a:pt x="393133" y="328671"/>
                      <a:pt x="389985" y="403426"/>
                      <a:pt x="383990" y="475628"/>
                    </a:cubicBezTo>
                    <a:lnTo>
                      <a:pt x="380391" y="504204"/>
                    </a:lnTo>
                    <a:lnTo>
                      <a:pt x="359349" y="502997"/>
                    </a:lnTo>
                    <a:cubicBezTo>
                      <a:pt x="154269" y="479117"/>
                      <a:pt x="0" y="375861"/>
                      <a:pt x="0" y="252102"/>
                    </a:cubicBezTo>
                    <a:cubicBezTo>
                      <a:pt x="0" y="128343"/>
                      <a:pt x="154269" y="25087"/>
                      <a:pt x="359349" y="1207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211ED761-65AA-4BAA-9CF9-85B565593C4B}"/>
                  </a:ext>
                </a:extLst>
              </p:cNvPr>
              <p:cNvSpPr/>
              <p:nvPr/>
            </p:nvSpPr>
            <p:spPr bwMode="auto">
              <a:xfrm>
                <a:off x="3692860" y="3150632"/>
                <a:ext cx="225025" cy="2250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乗算記号 213">
                <a:extLst>
                  <a:ext uri="{FF2B5EF4-FFF2-40B4-BE49-F238E27FC236}">
                    <a16:creationId xmlns:a16="http://schemas.microsoft.com/office/drawing/2014/main" id="{70519DE5-C3F0-4685-AAAE-163746ACCBF0}"/>
                  </a:ext>
                </a:extLst>
              </p:cNvPr>
              <p:cNvSpPr/>
              <p:nvPr/>
            </p:nvSpPr>
            <p:spPr bwMode="auto">
              <a:xfrm>
                <a:off x="3715362" y="3173135"/>
                <a:ext cx="180020" cy="180020"/>
              </a:xfrm>
              <a:prstGeom prst="mathMultiply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B11761D2-A328-404B-8193-01E695DAFB76}"/>
                </a:ext>
              </a:extLst>
            </p:cNvPr>
            <p:cNvGrpSpPr/>
            <p:nvPr/>
          </p:nvGrpSpPr>
          <p:grpSpPr>
            <a:xfrm rot="900000">
              <a:off x="3880500" y="3194008"/>
              <a:ext cx="542063" cy="778508"/>
              <a:chOff x="4953151" y="3760016"/>
              <a:chExt cx="615599" cy="884119"/>
            </a:xfrm>
          </p:grpSpPr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044D00A9-D3AD-4AD4-9FC9-23883D87D891}"/>
                  </a:ext>
                </a:extLst>
              </p:cNvPr>
              <p:cNvSpPr/>
              <p:nvPr/>
            </p:nvSpPr>
            <p:spPr bwMode="auto">
              <a:xfrm rot="21064324">
                <a:off x="5088015" y="3760016"/>
                <a:ext cx="45719" cy="659094"/>
              </a:xfrm>
              <a:prstGeom prst="rect">
                <a:avLst/>
              </a:prstGeom>
              <a:solidFill>
                <a:schemeClr val="accent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台形 203">
                <a:extLst>
                  <a:ext uri="{FF2B5EF4-FFF2-40B4-BE49-F238E27FC236}">
                    <a16:creationId xmlns:a16="http://schemas.microsoft.com/office/drawing/2014/main" id="{95DC634B-91FD-4B80-8A1C-749CC3C10E6B}"/>
                  </a:ext>
                </a:extLst>
              </p:cNvPr>
              <p:cNvSpPr/>
              <p:nvPr/>
            </p:nvSpPr>
            <p:spPr bwMode="auto">
              <a:xfrm rot="10800000">
                <a:off x="5009666" y="4149079"/>
                <a:ext cx="426728" cy="495055"/>
              </a:xfrm>
              <a:prstGeom prst="trapezoid">
                <a:avLst>
                  <a:gd name="adj" fmla="val 15476"/>
                </a:avLst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涙形 204">
                <a:extLst>
                  <a:ext uri="{FF2B5EF4-FFF2-40B4-BE49-F238E27FC236}">
                    <a16:creationId xmlns:a16="http://schemas.microsoft.com/office/drawing/2014/main" id="{9A5F3F5B-6A1E-4CF3-B20A-605A8D5BAFD7}"/>
                  </a:ext>
                </a:extLst>
              </p:cNvPr>
              <p:cNvSpPr/>
              <p:nvPr/>
            </p:nvSpPr>
            <p:spPr bwMode="auto">
              <a:xfrm rot="10800000">
                <a:off x="5437327" y="3919252"/>
                <a:ext cx="91776" cy="91776"/>
              </a:xfrm>
              <a:prstGeom prst="teardrop">
                <a:avLst>
                  <a:gd name="adj" fmla="val 124692"/>
                </a:avLst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涙形 205">
                <a:extLst>
                  <a:ext uri="{FF2B5EF4-FFF2-40B4-BE49-F238E27FC236}">
                    <a16:creationId xmlns:a16="http://schemas.microsoft.com/office/drawing/2014/main" id="{7E3B73D4-C6AC-4AD6-89AA-7171C647E468}"/>
                  </a:ext>
                </a:extLst>
              </p:cNvPr>
              <p:cNvSpPr/>
              <p:nvPr/>
            </p:nvSpPr>
            <p:spPr bwMode="auto">
              <a:xfrm rot="12600000">
                <a:off x="5476974" y="4035404"/>
                <a:ext cx="91776" cy="91778"/>
              </a:xfrm>
              <a:prstGeom prst="teardrop">
                <a:avLst>
                  <a:gd name="adj" fmla="val 124692"/>
                </a:avLst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台形 206">
                <a:extLst>
                  <a:ext uri="{FF2B5EF4-FFF2-40B4-BE49-F238E27FC236}">
                    <a16:creationId xmlns:a16="http://schemas.microsoft.com/office/drawing/2014/main" id="{0BC18684-064C-44A4-9B3E-616BEF23A9C7}"/>
                  </a:ext>
                </a:extLst>
              </p:cNvPr>
              <p:cNvSpPr/>
              <p:nvPr/>
            </p:nvSpPr>
            <p:spPr bwMode="auto">
              <a:xfrm rot="20700000">
                <a:off x="4953151" y="4066171"/>
                <a:ext cx="450540" cy="61886"/>
              </a:xfrm>
              <a:prstGeom prst="trapezoid">
                <a:avLst>
                  <a:gd name="adj" fmla="val 9225"/>
                </a:avLst>
              </a:prstGeom>
              <a:solidFill>
                <a:schemeClr val="accent3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174E1622-D1EE-47BF-99CA-22C3DC61E53C}"/>
                  </a:ext>
                </a:extLst>
              </p:cNvPr>
              <p:cNvSpPr/>
              <p:nvPr/>
            </p:nvSpPr>
            <p:spPr bwMode="auto">
              <a:xfrm rot="5400000">
                <a:off x="5065513" y="4351603"/>
                <a:ext cx="495054" cy="90010"/>
              </a:xfrm>
              <a:custGeom>
                <a:avLst/>
                <a:gdLst>
                  <a:gd name="connsiteX0" fmla="*/ 115529 w 616151"/>
                  <a:gd name="connsiteY0" fmla="*/ 1017 h 295964"/>
                  <a:gd name="connsiteX1" fmla="*/ 616151 w 616151"/>
                  <a:gd name="connsiteY1" fmla="*/ 96785 h 295964"/>
                  <a:gd name="connsiteX2" fmla="*/ 616151 w 616151"/>
                  <a:gd name="connsiteY2" fmla="*/ 214226 h 295964"/>
                  <a:gd name="connsiteX3" fmla="*/ 587846 w 616151"/>
                  <a:gd name="connsiteY3" fmla="*/ 250747 h 295964"/>
                  <a:gd name="connsiteX4" fmla="*/ 28306 w 616151"/>
                  <a:gd name="connsiteY4" fmla="*/ 147612 h 295964"/>
                  <a:gd name="connsiteX5" fmla="*/ 0 w 616151"/>
                  <a:gd name="connsiteY5" fmla="*/ 184134 h 295964"/>
                  <a:gd name="connsiteX6" fmla="*/ 0 w 616151"/>
                  <a:gd name="connsiteY6" fmla="*/ 96785 h 295964"/>
                  <a:gd name="connsiteX7" fmla="*/ 115529 w 616151"/>
                  <a:gd name="connsiteY7" fmla="*/ 1017 h 29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6151" h="295964">
                    <a:moveTo>
                      <a:pt x="115529" y="1017"/>
                    </a:moveTo>
                    <a:cubicBezTo>
                      <a:pt x="282403" y="-22393"/>
                      <a:pt x="449277" y="369194"/>
                      <a:pt x="616151" y="96785"/>
                    </a:cubicBezTo>
                    <a:lnTo>
                      <a:pt x="616151" y="214226"/>
                    </a:lnTo>
                    <a:lnTo>
                      <a:pt x="587846" y="250747"/>
                    </a:lnTo>
                    <a:cubicBezTo>
                      <a:pt x="401333" y="440975"/>
                      <a:pt x="214820" y="-42616"/>
                      <a:pt x="28306" y="147612"/>
                    </a:cubicBezTo>
                    <a:lnTo>
                      <a:pt x="0" y="184134"/>
                    </a:lnTo>
                    <a:lnTo>
                      <a:pt x="0" y="96785"/>
                    </a:lnTo>
                    <a:cubicBezTo>
                      <a:pt x="38510" y="33922"/>
                      <a:pt x="77019" y="6419"/>
                      <a:pt x="115529" y="101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35E33238-E49E-441A-891B-9E0BC9CF84C8}"/>
                  </a:ext>
                </a:extLst>
              </p:cNvPr>
              <p:cNvSpPr/>
              <p:nvPr/>
            </p:nvSpPr>
            <p:spPr bwMode="auto">
              <a:xfrm rot="5400000">
                <a:off x="5001219" y="4351603"/>
                <a:ext cx="495054" cy="90010"/>
              </a:xfrm>
              <a:custGeom>
                <a:avLst/>
                <a:gdLst>
                  <a:gd name="connsiteX0" fmla="*/ 115529 w 616151"/>
                  <a:gd name="connsiteY0" fmla="*/ 1017 h 295964"/>
                  <a:gd name="connsiteX1" fmla="*/ 616151 w 616151"/>
                  <a:gd name="connsiteY1" fmla="*/ 96785 h 295964"/>
                  <a:gd name="connsiteX2" fmla="*/ 616151 w 616151"/>
                  <a:gd name="connsiteY2" fmla="*/ 214226 h 295964"/>
                  <a:gd name="connsiteX3" fmla="*/ 587846 w 616151"/>
                  <a:gd name="connsiteY3" fmla="*/ 250747 h 295964"/>
                  <a:gd name="connsiteX4" fmla="*/ 28306 w 616151"/>
                  <a:gd name="connsiteY4" fmla="*/ 147612 h 295964"/>
                  <a:gd name="connsiteX5" fmla="*/ 0 w 616151"/>
                  <a:gd name="connsiteY5" fmla="*/ 184134 h 295964"/>
                  <a:gd name="connsiteX6" fmla="*/ 0 w 616151"/>
                  <a:gd name="connsiteY6" fmla="*/ 96785 h 295964"/>
                  <a:gd name="connsiteX7" fmla="*/ 115529 w 616151"/>
                  <a:gd name="connsiteY7" fmla="*/ 1017 h 29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6151" h="295964">
                    <a:moveTo>
                      <a:pt x="115529" y="1017"/>
                    </a:moveTo>
                    <a:cubicBezTo>
                      <a:pt x="282403" y="-22393"/>
                      <a:pt x="449277" y="369194"/>
                      <a:pt x="616151" y="96785"/>
                    </a:cubicBezTo>
                    <a:lnTo>
                      <a:pt x="616151" y="214226"/>
                    </a:lnTo>
                    <a:lnTo>
                      <a:pt x="587846" y="250747"/>
                    </a:lnTo>
                    <a:cubicBezTo>
                      <a:pt x="401333" y="440975"/>
                      <a:pt x="214820" y="-42616"/>
                      <a:pt x="28306" y="147612"/>
                    </a:cubicBezTo>
                    <a:lnTo>
                      <a:pt x="0" y="184134"/>
                    </a:lnTo>
                    <a:lnTo>
                      <a:pt x="0" y="96785"/>
                    </a:lnTo>
                    <a:cubicBezTo>
                      <a:pt x="38510" y="33922"/>
                      <a:pt x="77019" y="6419"/>
                      <a:pt x="115529" y="101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7D5384E0-17FA-4D4F-8A08-6F5B1AA4577B}"/>
                </a:ext>
              </a:extLst>
            </p:cNvPr>
            <p:cNvGrpSpPr/>
            <p:nvPr/>
          </p:nvGrpSpPr>
          <p:grpSpPr>
            <a:xfrm>
              <a:off x="3297188" y="3504331"/>
              <a:ext cx="450882" cy="315136"/>
              <a:chOff x="3419754" y="3797751"/>
              <a:chExt cx="636695" cy="315136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00B054A9-D34C-4F13-BB87-FF21089349FC}"/>
                  </a:ext>
                </a:extLst>
              </p:cNvPr>
              <p:cNvSpPr/>
              <p:nvPr/>
            </p:nvSpPr>
            <p:spPr bwMode="auto">
              <a:xfrm>
                <a:off x="3516382" y="3797751"/>
                <a:ext cx="540067" cy="230876"/>
              </a:xfrm>
              <a:custGeom>
                <a:avLst/>
                <a:gdLst>
                  <a:gd name="connsiteX0" fmla="*/ 289421 w 540067"/>
                  <a:gd name="connsiteY0" fmla="*/ 0 h 230876"/>
                  <a:gd name="connsiteX1" fmla="*/ 345602 w 540067"/>
                  <a:gd name="connsiteY1" fmla="*/ 42058 h 230876"/>
                  <a:gd name="connsiteX2" fmla="*/ 434132 w 540067"/>
                  <a:gd name="connsiteY2" fmla="*/ 20448 h 230876"/>
                  <a:gd name="connsiteX3" fmla="*/ 442910 w 540067"/>
                  <a:gd name="connsiteY3" fmla="*/ 71685 h 230876"/>
                  <a:gd name="connsiteX4" fmla="*/ 540067 w 540067"/>
                  <a:gd name="connsiteY4" fmla="*/ 76315 h 230876"/>
                  <a:gd name="connsiteX5" fmla="*/ 513583 w 540067"/>
                  <a:gd name="connsiteY5" fmla="*/ 106490 h 230876"/>
                  <a:gd name="connsiteX6" fmla="*/ 451188 w 540067"/>
                  <a:gd name="connsiteY6" fmla="*/ 120049 h 230876"/>
                  <a:gd name="connsiteX7" fmla="*/ 366391 w 540067"/>
                  <a:gd name="connsiteY7" fmla="*/ 104839 h 230876"/>
                  <a:gd name="connsiteX8" fmla="*/ 290299 w 540067"/>
                  <a:gd name="connsiteY8" fmla="*/ 145238 h 230876"/>
                  <a:gd name="connsiteX9" fmla="*/ 188950 w 540067"/>
                  <a:gd name="connsiteY9" fmla="*/ 155061 h 230876"/>
                  <a:gd name="connsiteX10" fmla="*/ 156658 w 540067"/>
                  <a:gd name="connsiteY10" fmla="*/ 203411 h 230876"/>
                  <a:gd name="connsiteX11" fmla="*/ 79318 w 540067"/>
                  <a:gd name="connsiteY11" fmla="*/ 230876 h 230876"/>
                  <a:gd name="connsiteX12" fmla="*/ 38775 w 540067"/>
                  <a:gd name="connsiteY12" fmla="*/ 228944 h 230876"/>
                  <a:gd name="connsiteX13" fmla="*/ 79752 w 540067"/>
                  <a:gd name="connsiteY13" fmla="*/ 182256 h 230876"/>
                  <a:gd name="connsiteX14" fmla="*/ 0 w 540067"/>
                  <a:gd name="connsiteY14" fmla="*/ 152629 h 230876"/>
                  <a:gd name="connsiteX15" fmla="*/ 79752 w 540067"/>
                  <a:gd name="connsiteY15" fmla="*/ 123002 h 230876"/>
                  <a:gd name="connsiteX16" fmla="*/ 38775 w 540067"/>
                  <a:gd name="connsiteY16" fmla="*/ 76315 h 230876"/>
                  <a:gd name="connsiteX17" fmla="*/ 135932 w 540067"/>
                  <a:gd name="connsiteY17" fmla="*/ 71685 h 230876"/>
                  <a:gd name="connsiteX18" fmla="*/ 144711 w 540067"/>
                  <a:gd name="connsiteY18" fmla="*/ 20448 h 230876"/>
                  <a:gd name="connsiteX19" fmla="*/ 233240 w 540067"/>
                  <a:gd name="connsiteY19" fmla="*/ 42058 h 230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0067" h="230876">
                    <a:moveTo>
                      <a:pt x="289421" y="0"/>
                    </a:moveTo>
                    <a:lnTo>
                      <a:pt x="345602" y="42058"/>
                    </a:lnTo>
                    <a:lnTo>
                      <a:pt x="434132" y="20448"/>
                    </a:lnTo>
                    <a:lnTo>
                      <a:pt x="442910" y="71685"/>
                    </a:lnTo>
                    <a:lnTo>
                      <a:pt x="540067" y="76315"/>
                    </a:lnTo>
                    <a:lnTo>
                      <a:pt x="513583" y="106490"/>
                    </a:lnTo>
                    <a:lnTo>
                      <a:pt x="451188" y="120049"/>
                    </a:lnTo>
                    <a:lnTo>
                      <a:pt x="366391" y="104839"/>
                    </a:lnTo>
                    <a:lnTo>
                      <a:pt x="290299" y="145238"/>
                    </a:lnTo>
                    <a:lnTo>
                      <a:pt x="188950" y="155061"/>
                    </a:lnTo>
                    <a:lnTo>
                      <a:pt x="156658" y="203411"/>
                    </a:lnTo>
                    <a:lnTo>
                      <a:pt x="79318" y="230876"/>
                    </a:lnTo>
                    <a:lnTo>
                      <a:pt x="38775" y="228944"/>
                    </a:lnTo>
                    <a:lnTo>
                      <a:pt x="79752" y="182256"/>
                    </a:lnTo>
                    <a:lnTo>
                      <a:pt x="0" y="152629"/>
                    </a:lnTo>
                    <a:lnTo>
                      <a:pt x="79752" y="123002"/>
                    </a:lnTo>
                    <a:lnTo>
                      <a:pt x="38775" y="76315"/>
                    </a:lnTo>
                    <a:lnTo>
                      <a:pt x="135932" y="71685"/>
                    </a:lnTo>
                    <a:lnTo>
                      <a:pt x="144711" y="20448"/>
                    </a:lnTo>
                    <a:lnTo>
                      <a:pt x="233240" y="42058"/>
                    </a:ln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EFDE017A-F3D9-4DE1-AB05-CCCE199B4ED5}"/>
                  </a:ext>
                </a:extLst>
              </p:cNvPr>
              <p:cNvSpPr/>
              <p:nvPr/>
            </p:nvSpPr>
            <p:spPr bwMode="auto">
              <a:xfrm rot="729268">
                <a:off x="3419754" y="3882011"/>
                <a:ext cx="540067" cy="230876"/>
              </a:xfrm>
              <a:custGeom>
                <a:avLst/>
                <a:gdLst>
                  <a:gd name="connsiteX0" fmla="*/ 289421 w 540067"/>
                  <a:gd name="connsiteY0" fmla="*/ 0 h 230876"/>
                  <a:gd name="connsiteX1" fmla="*/ 345602 w 540067"/>
                  <a:gd name="connsiteY1" fmla="*/ 42058 h 230876"/>
                  <a:gd name="connsiteX2" fmla="*/ 434132 w 540067"/>
                  <a:gd name="connsiteY2" fmla="*/ 20448 h 230876"/>
                  <a:gd name="connsiteX3" fmla="*/ 442910 w 540067"/>
                  <a:gd name="connsiteY3" fmla="*/ 71685 h 230876"/>
                  <a:gd name="connsiteX4" fmla="*/ 540067 w 540067"/>
                  <a:gd name="connsiteY4" fmla="*/ 76315 h 230876"/>
                  <a:gd name="connsiteX5" fmla="*/ 513583 w 540067"/>
                  <a:gd name="connsiteY5" fmla="*/ 106490 h 230876"/>
                  <a:gd name="connsiteX6" fmla="*/ 451188 w 540067"/>
                  <a:gd name="connsiteY6" fmla="*/ 120049 h 230876"/>
                  <a:gd name="connsiteX7" fmla="*/ 366391 w 540067"/>
                  <a:gd name="connsiteY7" fmla="*/ 104839 h 230876"/>
                  <a:gd name="connsiteX8" fmla="*/ 290299 w 540067"/>
                  <a:gd name="connsiteY8" fmla="*/ 145238 h 230876"/>
                  <a:gd name="connsiteX9" fmla="*/ 188950 w 540067"/>
                  <a:gd name="connsiteY9" fmla="*/ 155061 h 230876"/>
                  <a:gd name="connsiteX10" fmla="*/ 156658 w 540067"/>
                  <a:gd name="connsiteY10" fmla="*/ 203411 h 230876"/>
                  <a:gd name="connsiteX11" fmla="*/ 79318 w 540067"/>
                  <a:gd name="connsiteY11" fmla="*/ 230876 h 230876"/>
                  <a:gd name="connsiteX12" fmla="*/ 38775 w 540067"/>
                  <a:gd name="connsiteY12" fmla="*/ 228944 h 230876"/>
                  <a:gd name="connsiteX13" fmla="*/ 79752 w 540067"/>
                  <a:gd name="connsiteY13" fmla="*/ 182256 h 230876"/>
                  <a:gd name="connsiteX14" fmla="*/ 0 w 540067"/>
                  <a:gd name="connsiteY14" fmla="*/ 152629 h 230876"/>
                  <a:gd name="connsiteX15" fmla="*/ 79752 w 540067"/>
                  <a:gd name="connsiteY15" fmla="*/ 123002 h 230876"/>
                  <a:gd name="connsiteX16" fmla="*/ 38775 w 540067"/>
                  <a:gd name="connsiteY16" fmla="*/ 76315 h 230876"/>
                  <a:gd name="connsiteX17" fmla="*/ 135932 w 540067"/>
                  <a:gd name="connsiteY17" fmla="*/ 71685 h 230876"/>
                  <a:gd name="connsiteX18" fmla="*/ 144711 w 540067"/>
                  <a:gd name="connsiteY18" fmla="*/ 20448 h 230876"/>
                  <a:gd name="connsiteX19" fmla="*/ 233240 w 540067"/>
                  <a:gd name="connsiteY19" fmla="*/ 42058 h 230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0067" h="230876">
                    <a:moveTo>
                      <a:pt x="289421" y="0"/>
                    </a:moveTo>
                    <a:lnTo>
                      <a:pt x="345602" y="42058"/>
                    </a:lnTo>
                    <a:lnTo>
                      <a:pt x="434132" y="20448"/>
                    </a:lnTo>
                    <a:lnTo>
                      <a:pt x="442910" y="71685"/>
                    </a:lnTo>
                    <a:lnTo>
                      <a:pt x="540067" y="76315"/>
                    </a:lnTo>
                    <a:lnTo>
                      <a:pt x="513583" y="106490"/>
                    </a:lnTo>
                    <a:lnTo>
                      <a:pt x="451188" y="120049"/>
                    </a:lnTo>
                    <a:lnTo>
                      <a:pt x="366391" y="104839"/>
                    </a:lnTo>
                    <a:lnTo>
                      <a:pt x="290299" y="145238"/>
                    </a:lnTo>
                    <a:lnTo>
                      <a:pt x="188950" y="155061"/>
                    </a:lnTo>
                    <a:lnTo>
                      <a:pt x="156658" y="203411"/>
                    </a:lnTo>
                    <a:lnTo>
                      <a:pt x="79318" y="230876"/>
                    </a:lnTo>
                    <a:lnTo>
                      <a:pt x="38775" y="228944"/>
                    </a:lnTo>
                    <a:lnTo>
                      <a:pt x="79752" y="182256"/>
                    </a:lnTo>
                    <a:lnTo>
                      <a:pt x="0" y="152629"/>
                    </a:lnTo>
                    <a:lnTo>
                      <a:pt x="79752" y="123002"/>
                    </a:lnTo>
                    <a:lnTo>
                      <a:pt x="38775" y="76315"/>
                    </a:lnTo>
                    <a:lnTo>
                      <a:pt x="135932" y="71685"/>
                    </a:lnTo>
                    <a:lnTo>
                      <a:pt x="144711" y="20448"/>
                    </a:lnTo>
                    <a:lnTo>
                      <a:pt x="233240" y="42058"/>
                    </a:lnTo>
                    <a:close/>
                  </a:path>
                </a:pathLst>
              </a:custGeom>
              <a:solidFill>
                <a:srgbClr val="00B05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0480E2BB-9047-4DAD-A18E-352A6E7D0C10}"/>
                </a:ext>
              </a:extLst>
            </p:cNvPr>
            <p:cNvGrpSpPr/>
            <p:nvPr/>
          </p:nvGrpSpPr>
          <p:grpSpPr>
            <a:xfrm>
              <a:off x="3435820" y="3663158"/>
              <a:ext cx="422425" cy="242513"/>
              <a:chOff x="4030127" y="4115360"/>
              <a:chExt cx="422425" cy="242513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303B6840-05FD-4FE0-8E35-C70104BAB643}"/>
                  </a:ext>
                </a:extLst>
              </p:cNvPr>
              <p:cNvSpPr/>
              <p:nvPr/>
            </p:nvSpPr>
            <p:spPr bwMode="auto">
              <a:xfrm>
                <a:off x="4147423" y="4115360"/>
                <a:ext cx="305128" cy="242513"/>
              </a:xfrm>
              <a:custGeom>
                <a:avLst/>
                <a:gdLst>
                  <a:gd name="connsiteX0" fmla="*/ 75613 w 305128"/>
                  <a:gd name="connsiteY0" fmla="*/ 0 h 242513"/>
                  <a:gd name="connsiteX1" fmla="*/ 91977 w 305128"/>
                  <a:gd name="connsiteY1" fmla="*/ 2828 h 242513"/>
                  <a:gd name="connsiteX2" fmla="*/ 305128 w 305128"/>
                  <a:gd name="connsiteY2" fmla="*/ 181867 h 242513"/>
                  <a:gd name="connsiteX3" fmla="*/ 81931 w 305128"/>
                  <a:gd name="connsiteY3" fmla="*/ 230309 h 242513"/>
                  <a:gd name="connsiteX4" fmla="*/ 0 w 305128"/>
                  <a:gd name="connsiteY4" fmla="*/ 225005 h 242513"/>
                  <a:gd name="connsiteX5" fmla="*/ 17582 w 305128"/>
                  <a:gd name="connsiteY5" fmla="*/ 205372 h 242513"/>
                  <a:gd name="connsiteX6" fmla="*/ 24741 w 305128"/>
                  <a:gd name="connsiteY6" fmla="*/ 178499 h 242513"/>
                  <a:gd name="connsiteX7" fmla="*/ 99733 w 305128"/>
                  <a:gd name="connsiteY7" fmla="*/ 121484 h 242513"/>
                  <a:gd name="connsiteX8" fmla="*/ 83725 w 305128"/>
                  <a:gd name="connsiteY8" fmla="*/ 56349 h 242513"/>
                  <a:gd name="connsiteX9" fmla="*/ 85916 w 305128"/>
                  <a:gd name="connsiteY9" fmla="*/ 13748 h 24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5128" h="242513">
                    <a:moveTo>
                      <a:pt x="75613" y="0"/>
                    </a:moveTo>
                    <a:lnTo>
                      <a:pt x="91977" y="2828"/>
                    </a:lnTo>
                    <a:cubicBezTo>
                      <a:pt x="217237" y="32326"/>
                      <a:pt x="305128" y="101382"/>
                      <a:pt x="305128" y="181867"/>
                    </a:cubicBezTo>
                    <a:cubicBezTo>
                      <a:pt x="305128" y="262353"/>
                      <a:pt x="210540" y="244344"/>
                      <a:pt x="81931" y="230309"/>
                    </a:cubicBezTo>
                    <a:lnTo>
                      <a:pt x="0" y="225005"/>
                    </a:lnTo>
                    <a:lnTo>
                      <a:pt x="17582" y="205372"/>
                    </a:lnTo>
                    <a:cubicBezTo>
                      <a:pt x="22162" y="197039"/>
                      <a:pt x="24654" y="187890"/>
                      <a:pt x="24741" y="178499"/>
                    </a:cubicBezTo>
                    <a:cubicBezTo>
                      <a:pt x="61141" y="174108"/>
                      <a:pt x="90780" y="151574"/>
                      <a:pt x="99733" y="121484"/>
                    </a:cubicBezTo>
                    <a:cubicBezTo>
                      <a:pt x="106468" y="98850"/>
                      <a:pt x="100575" y="74857"/>
                      <a:pt x="83725" y="56349"/>
                    </a:cubicBezTo>
                    <a:cubicBezTo>
                      <a:pt x="90580" y="42853"/>
                      <a:pt x="91355" y="27700"/>
                      <a:pt x="85916" y="13748"/>
                    </a:cubicBezTo>
                    <a:close/>
                  </a:path>
                </a:pathLst>
              </a:cu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B9BD78D-6EE4-40C9-81B7-EBC2972DAF90}"/>
                  </a:ext>
                </a:extLst>
              </p:cNvPr>
              <p:cNvSpPr/>
              <p:nvPr/>
            </p:nvSpPr>
            <p:spPr bwMode="auto">
              <a:xfrm>
                <a:off x="4223037" y="4115360"/>
                <a:ext cx="229515" cy="190276"/>
              </a:xfrm>
              <a:custGeom>
                <a:avLst/>
                <a:gdLst>
                  <a:gd name="connsiteX0" fmla="*/ 0 w 229515"/>
                  <a:gd name="connsiteY0" fmla="*/ 0 h 190276"/>
                  <a:gd name="connsiteX1" fmla="*/ 16364 w 229515"/>
                  <a:gd name="connsiteY1" fmla="*/ 2828 h 190276"/>
                  <a:gd name="connsiteX2" fmla="*/ 229515 w 229515"/>
                  <a:gd name="connsiteY2" fmla="*/ 181867 h 190276"/>
                  <a:gd name="connsiteX3" fmla="*/ 228107 w 229515"/>
                  <a:gd name="connsiteY3" fmla="*/ 190276 h 190276"/>
                  <a:gd name="connsiteX4" fmla="*/ 167501 w 229515"/>
                  <a:gd name="connsiteY4" fmla="*/ 150206 h 190276"/>
                  <a:gd name="connsiteX5" fmla="*/ 49436 w 229515"/>
                  <a:gd name="connsiteY5" fmla="*/ 108908 h 190276"/>
                  <a:gd name="connsiteX6" fmla="*/ 24548 w 229515"/>
                  <a:gd name="connsiteY6" fmla="*/ 104109 h 190276"/>
                  <a:gd name="connsiteX7" fmla="*/ 24961 w 229515"/>
                  <a:gd name="connsiteY7" fmla="*/ 87369 h 190276"/>
                  <a:gd name="connsiteX8" fmla="*/ 8112 w 229515"/>
                  <a:gd name="connsiteY8" fmla="*/ 56349 h 190276"/>
                  <a:gd name="connsiteX9" fmla="*/ 10303 w 229515"/>
                  <a:gd name="connsiteY9" fmla="*/ 13748 h 19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9515" h="190276">
                    <a:moveTo>
                      <a:pt x="0" y="0"/>
                    </a:moveTo>
                    <a:lnTo>
                      <a:pt x="16364" y="2828"/>
                    </a:lnTo>
                    <a:cubicBezTo>
                      <a:pt x="141624" y="32326"/>
                      <a:pt x="229515" y="101382"/>
                      <a:pt x="229515" y="181867"/>
                    </a:cubicBezTo>
                    <a:lnTo>
                      <a:pt x="228107" y="190276"/>
                    </a:lnTo>
                    <a:lnTo>
                      <a:pt x="167501" y="150206"/>
                    </a:lnTo>
                    <a:cubicBezTo>
                      <a:pt x="134542" y="134701"/>
                      <a:pt x="94726" y="120788"/>
                      <a:pt x="49436" y="108908"/>
                    </a:cubicBezTo>
                    <a:lnTo>
                      <a:pt x="24548" y="104109"/>
                    </a:lnTo>
                    <a:lnTo>
                      <a:pt x="24961" y="87369"/>
                    </a:lnTo>
                    <a:cubicBezTo>
                      <a:pt x="22223" y="76228"/>
                      <a:pt x="16537" y="65603"/>
                      <a:pt x="8112" y="56349"/>
                    </a:cubicBezTo>
                    <a:cubicBezTo>
                      <a:pt x="14967" y="42853"/>
                      <a:pt x="15742" y="27700"/>
                      <a:pt x="10303" y="13748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BC1DAF82-700B-425C-ABBD-6DD6768E7713}"/>
                  </a:ext>
                </a:extLst>
              </p:cNvPr>
              <p:cNvGrpSpPr/>
              <p:nvPr/>
            </p:nvGrpSpPr>
            <p:grpSpPr>
              <a:xfrm>
                <a:off x="4030127" y="4202385"/>
                <a:ext cx="146931" cy="95142"/>
                <a:chOff x="3982589" y="4181402"/>
                <a:chExt cx="188258" cy="150241"/>
              </a:xfrm>
              <a:solidFill>
                <a:srgbClr val="FFFF66"/>
              </a:solidFill>
            </p:grpSpPr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EBA26B35-3185-4E01-BE05-3CA014121136}"/>
                    </a:ext>
                  </a:extLst>
                </p:cNvPr>
                <p:cNvSpPr/>
                <p:nvPr/>
              </p:nvSpPr>
              <p:spPr bwMode="auto">
                <a:xfrm>
                  <a:off x="4080740" y="4185307"/>
                  <a:ext cx="90107" cy="53783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AA3CD28B-62ED-40AC-ACE7-A11606D05E51}"/>
                    </a:ext>
                  </a:extLst>
                </p:cNvPr>
                <p:cNvSpPr/>
                <p:nvPr/>
              </p:nvSpPr>
              <p:spPr bwMode="auto">
                <a:xfrm>
                  <a:off x="4013611" y="4285924"/>
                  <a:ext cx="61830" cy="45719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41DC2BA0-EB5F-41F7-A2B5-DD284C47C85D}"/>
                    </a:ext>
                  </a:extLst>
                </p:cNvPr>
                <p:cNvSpPr/>
                <p:nvPr/>
              </p:nvSpPr>
              <p:spPr bwMode="auto">
                <a:xfrm>
                  <a:off x="3982589" y="4181402"/>
                  <a:ext cx="45720" cy="45720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54DF6256-B7C3-4A0E-B76A-BC4A60E66419}"/>
                </a:ext>
              </a:extLst>
            </p:cNvPr>
            <p:cNvGrpSpPr/>
            <p:nvPr/>
          </p:nvGrpSpPr>
          <p:grpSpPr>
            <a:xfrm>
              <a:off x="3711757" y="3442958"/>
              <a:ext cx="330210" cy="522141"/>
              <a:chOff x="4508378" y="4070809"/>
              <a:chExt cx="330210" cy="522141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AE378534-D1E6-4BFE-8332-E20FFEF0EAC1}"/>
                  </a:ext>
                </a:extLst>
              </p:cNvPr>
              <p:cNvSpPr/>
              <p:nvPr/>
            </p:nvSpPr>
            <p:spPr bwMode="auto">
              <a:xfrm>
                <a:off x="4608641" y="4193381"/>
                <a:ext cx="120522" cy="363352"/>
              </a:xfrm>
              <a:custGeom>
                <a:avLst/>
                <a:gdLst>
                  <a:gd name="connsiteX0" fmla="*/ 63116 w 126232"/>
                  <a:gd name="connsiteY0" fmla="*/ 0 h 435786"/>
                  <a:gd name="connsiteX1" fmla="*/ 114205 w 126232"/>
                  <a:gd name="connsiteY1" fmla="*/ 17123 h 435786"/>
                  <a:gd name="connsiteX2" fmla="*/ 126232 w 126232"/>
                  <a:gd name="connsiteY2" fmla="*/ 30585 h 435786"/>
                  <a:gd name="connsiteX3" fmla="*/ 123350 w 126232"/>
                  <a:gd name="connsiteY3" fmla="*/ 39097 h 435786"/>
                  <a:gd name="connsiteX4" fmla="*/ 100934 w 126232"/>
                  <a:gd name="connsiteY4" fmla="*/ 217893 h 435786"/>
                  <a:gd name="connsiteX5" fmla="*/ 123350 w 126232"/>
                  <a:gd name="connsiteY5" fmla="*/ 396690 h 435786"/>
                  <a:gd name="connsiteX6" fmla="*/ 126232 w 126232"/>
                  <a:gd name="connsiteY6" fmla="*/ 405201 h 435786"/>
                  <a:gd name="connsiteX7" fmla="*/ 114205 w 126232"/>
                  <a:gd name="connsiteY7" fmla="*/ 418663 h 435786"/>
                  <a:gd name="connsiteX8" fmla="*/ 63116 w 126232"/>
                  <a:gd name="connsiteY8" fmla="*/ 435786 h 435786"/>
                  <a:gd name="connsiteX9" fmla="*/ 12027 w 126232"/>
                  <a:gd name="connsiteY9" fmla="*/ 418663 h 435786"/>
                  <a:gd name="connsiteX10" fmla="*/ 0 w 126232"/>
                  <a:gd name="connsiteY10" fmla="*/ 405201 h 435786"/>
                  <a:gd name="connsiteX11" fmla="*/ 2883 w 126232"/>
                  <a:gd name="connsiteY11" fmla="*/ 396690 h 435786"/>
                  <a:gd name="connsiteX12" fmla="*/ 25298 w 126232"/>
                  <a:gd name="connsiteY12" fmla="*/ 217893 h 435786"/>
                  <a:gd name="connsiteX13" fmla="*/ 2883 w 126232"/>
                  <a:gd name="connsiteY13" fmla="*/ 39097 h 435786"/>
                  <a:gd name="connsiteX14" fmla="*/ 0 w 126232"/>
                  <a:gd name="connsiteY14" fmla="*/ 30585 h 435786"/>
                  <a:gd name="connsiteX15" fmla="*/ 12027 w 126232"/>
                  <a:gd name="connsiteY15" fmla="*/ 17123 h 435786"/>
                  <a:gd name="connsiteX16" fmla="*/ 63116 w 126232"/>
                  <a:gd name="connsiteY16" fmla="*/ 0 h 435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6232" h="435786">
                    <a:moveTo>
                      <a:pt x="63116" y="0"/>
                    </a:moveTo>
                    <a:cubicBezTo>
                      <a:pt x="81238" y="0"/>
                      <a:pt x="98502" y="6097"/>
                      <a:pt x="114205" y="17123"/>
                    </a:cubicBezTo>
                    <a:lnTo>
                      <a:pt x="126232" y="30585"/>
                    </a:lnTo>
                    <a:lnTo>
                      <a:pt x="123350" y="39097"/>
                    </a:lnTo>
                    <a:cubicBezTo>
                      <a:pt x="109198" y="90135"/>
                      <a:pt x="100934" y="151663"/>
                      <a:pt x="100934" y="217893"/>
                    </a:cubicBezTo>
                    <a:cubicBezTo>
                      <a:pt x="100934" y="284124"/>
                      <a:pt x="109198" y="345651"/>
                      <a:pt x="123350" y="396690"/>
                    </a:cubicBezTo>
                    <a:lnTo>
                      <a:pt x="126232" y="405201"/>
                    </a:lnTo>
                    <a:lnTo>
                      <a:pt x="114205" y="418663"/>
                    </a:lnTo>
                    <a:cubicBezTo>
                      <a:pt x="98502" y="429689"/>
                      <a:pt x="81238" y="435786"/>
                      <a:pt x="63116" y="435786"/>
                    </a:cubicBezTo>
                    <a:cubicBezTo>
                      <a:pt x="44994" y="435786"/>
                      <a:pt x="27730" y="429689"/>
                      <a:pt x="12027" y="418663"/>
                    </a:cubicBezTo>
                    <a:lnTo>
                      <a:pt x="0" y="405201"/>
                    </a:lnTo>
                    <a:lnTo>
                      <a:pt x="2883" y="396690"/>
                    </a:lnTo>
                    <a:cubicBezTo>
                      <a:pt x="17035" y="345651"/>
                      <a:pt x="25298" y="284124"/>
                      <a:pt x="25298" y="217893"/>
                    </a:cubicBezTo>
                    <a:cubicBezTo>
                      <a:pt x="25298" y="151663"/>
                      <a:pt x="17035" y="90135"/>
                      <a:pt x="2883" y="39097"/>
                    </a:cubicBezTo>
                    <a:lnTo>
                      <a:pt x="0" y="30585"/>
                    </a:lnTo>
                    <a:lnTo>
                      <a:pt x="12027" y="17123"/>
                    </a:lnTo>
                    <a:cubicBezTo>
                      <a:pt x="27730" y="6097"/>
                      <a:pt x="44994" y="0"/>
                      <a:pt x="63116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B1206B05-2C8A-4578-863C-B39F614CF4C5}"/>
                  </a:ext>
                </a:extLst>
              </p:cNvPr>
              <p:cNvSpPr/>
              <p:nvPr/>
            </p:nvSpPr>
            <p:spPr bwMode="auto">
              <a:xfrm>
                <a:off x="4538705" y="4493128"/>
                <a:ext cx="265494" cy="99822"/>
              </a:xfrm>
              <a:custGeom>
                <a:avLst/>
                <a:gdLst>
                  <a:gd name="connsiteX0" fmla="*/ 368020 w 368020"/>
                  <a:gd name="connsiteY0" fmla="*/ 0 h 99822"/>
                  <a:gd name="connsiteX1" fmla="*/ 340318 w 368020"/>
                  <a:gd name="connsiteY1" fmla="*/ 35089 h 99822"/>
                  <a:gd name="connsiteX2" fmla="*/ 179179 w 368020"/>
                  <a:gd name="connsiteY2" fmla="*/ 99796 h 99822"/>
                  <a:gd name="connsiteX3" fmla="*/ 22520 w 368020"/>
                  <a:gd name="connsiteY3" fmla="*/ 32791 h 99822"/>
                  <a:gd name="connsiteX4" fmla="*/ 0 w 368020"/>
                  <a:gd name="connsiteY4" fmla="*/ 2173 h 99822"/>
                  <a:gd name="connsiteX5" fmla="*/ 62975 w 368020"/>
                  <a:gd name="connsiteY5" fmla="*/ 18307 h 99822"/>
                  <a:gd name="connsiteX6" fmla="*/ 173867 w 368020"/>
                  <a:gd name="connsiteY6" fmla="*/ 27352 h 99822"/>
                  <a:gd name="connsiteX7" fmla="*/ 285825 w 368020"/>
                  <a:gd name="connsiteY7" fmla="*/ 19808 h 99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020" h="99822">
                    <a:moveTo>
                      <a:pt x="368020" y="0"/>
                    </a:moveTo>
                    <a:lnTo>
                      <a:pt x="340318" y="35089"/>
                    </a:lnTo>
                    <a:cubicBezTo>
                      <a:pt x="301382" y="74674"/>
                      <a:pt x="248554" y="100776"/>
                      <a:pt x="179179" y="99796"/>
                    </a:cubicBezTo>
                    <a:cubicBezTo>
                      <a:pt x="109805" y="98815"/>
                      <a:pt x="58968" y="72223"/>
                      <a:pt x="22520" y="32791"/>
                    </a:cubicBezTo>
                    <a:lnTo>
                      <a:pt x="0" y="2173"/>
                    </a:lnTo>
                    <a:lnTo>
                      <a:pt x="62975" y="18307"/>
                    </a:lnTo>
                    <a:cubicBezTo>
                      <a:pt x="96513" y="23852"/>
                      <a:pt x="133387" y="27025"/>
                      <a:pt x="173867" y="27352"/>
                    </a:cubicBezTo>
                    <a:cubicBezTo>
                      <a:pt x="214347" y="27679"/>
                      <a:pt x="251609" y="24996"/>
                      <a:pt x="285825" y="19808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台形 192">
                <a:extLst>
                  <a:ext uri="{FF2B5EF4-FFF2-40B4-BE49-F238E27FC236}">
                    <a16:creationId xmlns:a16="http://schemas.microsoft.com/office/drawing/2014/main" id="{F363A8DE-6392-4893-BF13-3F7BE94425EE}"/>
                  </a:ext>
                </a:extLst>
              </p:cNvPr>
              <p:cNvSpPr/>
              <p:nvPr/>
            </p:nvSpPr>
            <p:spPr bwMode="auto">
              <a:xfrm rot="11700000">
                <a:off x="4645709" y="4070809"/>
                <a:ext cx="45719" cy="105873"/>
              </a:xfrm>
              <a:prstGeom prst="trapezoid">
                <a:avLst>
                  <a:gd name="adj" fmla="val 24726"/>
                </a:avLst>
              </a:pr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12C6D147-BD7A-48E9-A720-5873BAEAC14E}"/>
                  </a:ext>
                </a:extLst>
              </p:cNvPr>
              <p:cNvSpPr/>
              <p:nvPr/>
            </p:nvSpPr>
            <p:spPr bwMode="auto">
              <a:xfrm>
                <a:off x="4508378" y="4157164"/>
                <a:ext cx="330210" cy="88474"/>
              </a:xfrm>
              <a:custGeom>
                <a:avLst/>
                <a:gdLst>
                  <a:gd name="connsiteX0" fmla="*/ 224361 w 457728"/>
                  <a:gd name="connsiteY0" fmla="*/ 0 h 88474"/>
                  <a:gd name="connsiteX1" fmla="*/ 454325 w 457728"/>
                  <a:gd name="connsiteY1" fmla="*/ 80516 h 88474"/>
                  <a:gd name="connsiteX2" fmla="*/ 457728 w 457728"/>
                  <a:gd name="connsiteY2" fmla="*/ 88474 h 88474"/>
                  <a:gd name="connsiteX3" fmla="*/ 389222 w 457728"/>
                  <a:gd name="connsiteY3" fmla="*/ 76174 h 88474"/>
                  <a:gd name="connsiteX4" fmla="*/ 220820 w 457728"/>
                  <a:gd name="connsiteY4" fmla="*/ 69056 h 88474"/>
                  <a:gd name="connsiteX5" fmla="*/ 55000 w 457728"/>
                  <a:gd name="connsiteY5" fmla="*/ 76174 h 88474"/>
                  <a:gd name="connsiteX6" fmla="*/ 0 w 457728"/>
                  <a:gd name="connsiteY6" fmla="*/ 86469 h 88474"/>
                  <a:gd name="connsiteX7" fmla="*/ 2361 w 457728"/>
                  <a:gd name="connsiteY7" fmla="*/ 80516 h 88474"/>
                  <a:gd name="connsiteX8" fmla="*/ 224361 w 457728"/>
                  <a:gd name="connsiteY8" fmla="*/ 0 h 88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7728" h="88474">
                    <a:moveTo>
                      <a:pt x="224361" y="0"/>
                    </a:moveTo>
                    <a:cubicBezTo>
                      <a:pt x="325950" y="0"/>
                      <a:pt x="415766" y="18612"/>
                      <a:pt x="454325" y="80516"/>
                    </a:cubicBezTo>
                    <a:lnTo>
                      <a:pt x="457728" y="88474"/>
                    </a:lnTo>
                    <a:lnTo>
                      <a:pt x="389222" y="76174"/>
                    </a:lnTo>
                    <a:cubicBezTo>
                      <a:pt x="337084" y="71124"/>
                      <a:pt x="280097" y="69056"/>
                      <a:pt x="220820" y="69056"/>
                    </a:cubicBezTo>
                    <a:cubicBezTo>
                      <a:pt x="161544" y="69056"/>
                      <a:pt x="105589" y="71124"/>
                      <a:pt x="55000" y="76174"/>
                    </a:cubicBezTo>
                    <a:lnTo>
                      <a:pt x="0" y="86469"/>
                    </a:lnTo>
                    <a:lnTo>
                      <a:pt x="2361" y="80516"/>
                    </a:lnTo>
                    <a:cubicBezTo>
                      <a:pt x="38266" y="18612"/>
                      <a:pt x="122773" y="0"/>
                      <a:pt x="22436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CD881607-BE88-418B-BFDF-4163728C47BE}"/>
              </a:ext>
            </a:extLst>
          </p:cNvPr>
          <p:cNvGrpSpPr/>
          <p:nvPr/>
        </p:nvGrpSpPr>
        <p:grpSpPr>
          <a:xfrm>
            <a:off x="6747329" y="961360"/>
            <a:ext cx="2604439" cy="2614166"/>
            <a:chOff x="6678669" y="3862431"/>
            <a:chExt cx="2604439" cy="2614166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3AF11FAC-F126-444C-B39E-2F4D99D7BD01}"/>
                </a:ext>
              </a:extLst>
            </p:cNvPr>
            <p:cNvGrpSpPr/>
            <p:nvPr/>
          </p:nvGrpSpPr>
          <p:grpSpPr>
            <a:xfrm>
              <a:off x="6836848" y="3862431"/>
              <a:ext cx="1566173" cy="1626727"/>
              <a:chOff x="4668426" y="441665"/>
              <a:chExt cx="2028695" cy="2107132"/>
            </a:xfrm>
          </p:grpSpPr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B511E2AC-E41A-4CA2-9687-4D293DF5A729}"/>
                  </a:ext>
                </a:extLst>
              </p:cNvPr>
              <p:cNvGrpSpPr/>
              <p:nvPr/>
            </p:nvGrpSpPr>
            <p:grpSpPr>
              <a:xfrm rot="21441885">
                <a:off x="4709248" y="592204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98" name="正方形/長方形 297">
                  <a:extLst>
                    <a:ext uri="{FF2B5EF4-FFF2-40B4-BE49-F238E27FC236}">
                      <a16:creationId xmlns:a16="http://schemas.microsoft.com/office/drawing/2014/main" id="{8132A178-E1A9-43A0-96BE-52BAE5BC2411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9" name="正方形/長方形 298">
                  <a:extLst>
                    <a:ext uri="{FF2B5EF4-FFF2-40B4-BE49-F238E27FC236}">
                      <a16:creationId xmlns:a16="http://schemas.microsoft.com/office/drawing/2014/main" id="{D9A40EBB-BB12-44AC-A8C3-88F2E5D03040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0" name="正方形/長方形 299">
                  <a:extLst>
                    <a:ext uri="{FF2B5EF4-FFF2-40B4-BE49-F238E27FC236}">
                      <a16:creationId xmlns:a16="http://schemas.microsoft.com/office/drawing/2014/main" id="{416A6E2B-3B60-46FD-A51C-8B4A1866FE1A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1" name="正方形/長方形 300">
                  <a:extLst>
                    <a:ext uri="{FF2B5EF4-FFF2-40B4-BE49-F238E27FC236}">
                      <a16:creationId xmlns:a16="http://schemas.microsoft.com/office/drawing/2014/main" id="{1326ADA1-8F05-4059-9827-F0138E10069F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2" name="正方形/長方形 301">
                  <a:extLst>
                    <a:ext uri="{FF2B5EF4-FFF2-40B4-BE49-F238E27FC236}">
                      <a16:creationId xmlns:a16="http://schemas.microsoft.com/office/drawing/2014/main" id="{64F61F25-11B4-4EE5-94CA-F0EB732C1645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49BCD8E2-7B9B-47EC-A2A4-7F0F3267F3CE}"/>
                  </a:ext>
                </a:extLst>
              </p:cNvPr>
              <p:cNvGrpSpPr/>
              <p:nvPr/>
            </p:nvGrpSpPr>
            <p:grpSpPr>
              <a:xfrm rot="179153">
                <a:off x="4693045" y="612267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93" name="正方形/長方形 292">
                  <a:extLst>
                    <a:ext uri="{FF2B5EF4-FFF2-40B4-BE49-F238E27FC236}">
                      <a16:creationId xmlns:a16="http://schemas.microsoft.com/office/drawing/2014/main" id="{A09142FD-D657-4A6E-ABA0-7CEF99D0AAA2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4" name="正方形/長方形 293">
                  <a:extLst>
                    <a:ext uri="{FF2B5EF4-FFF2-40B4-BE49-F238E27FC236}">
                      <a16:creationId xmlns:a16="http://schemas.microsoft.com/office/drawing/2014/main" id="{EFDE8F1D-308C-43E2-B94C-9FC9E5CC49AD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5" name="正方形/長方形 294">
                  <a:extLst>
                    <a:ext uri="{FF2B5EF4-FFF2-40B4-BE49-F238E27FC236}">
                      <a16:creationId xmlns:a16="http://schemas.microsoft.com/office/drawing/2014/main" id="{F02DBDE8-641B-4263-918B-08DCDB3A70C1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6" name="正方形/長方形 295">
                  <a:extLst>
                    <a:ext uri="{FF2B5EF4-FFF2-40B4-BE49-F238E27FC236}">
                      <a16:creationId xmlns:a16="http://schemas.microsoft.com/office/drawing/2014/main" id="{7CB478C2-3311-4F8B-AE44-FB46CC4A4FC4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7" name="正方形/長方形 296">
                  <a:extLst>
                    <a:ext uri="{FF2B5EF4-FFF2-40B4-BE49-F238E27FC236}">
                      <a16:creationId xmlns:a16="http://schemas.microsoft.com/office/drawing/2014/main" id="{F3FC1E25-7836-484E-A633-6A5E2B8F309D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FCF28831-2565-4EC7-8687-F884EB18841E}"/>
                  </a:ext>
                </a:extLst>
              </p:cNvPr>
              <p:cNvGrpSpPr/>
              <p:nvPr/>
            </p:nvGrpSpPr>
            <p:grpSpPr>
              <a:xfrm rot="367390">
                <a:off x="4699619" y="599722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88" name="正方形/長方形 287">
                  <a:extLst>
                    <a:ext uri="{FF2B5EF4-FFF2-40B4-BE49-F238E27FC236}">
                      <a16:creationId xmlns:a16="http://schemas.microsoft.com/office/drawing/2014/main" id="{B28723BB-AD66-4BA7-BF3B-39B648C78246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9" name="正方形/長方形 288">
                  <a:extLst>
                    <a:ext uri="{FF2B5EF4-FFF2-40B4-BE49-F238E27FC236}">
                      <a16:creationId xmlns:a16="http://schemas.microsoft.com/office/drawing/2014/main" id="{3FF62422-8473-45D1-9337-4B3AA1E91153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0" name="正方形/長方形 289">
                  <a:extLst>
                    <a:ext uri="{FF2B5EF4-FFF2-40B4-BE49-F238E27FC236}">
                      <a16:creationId xmlns:a16="http://schemas.microsoft.com/office/drawing/2014/main" id="{9AF30DD7-AA7D-43A4-9E4A-0477EDDCC716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1" name="正方形/長方形 290">
                  <a:extLst>
                    <a:ext uri="{FF2B5EF4-FFF2-40B4-BE49-F238E27FC236}">
                      <a16:creationId xmlns:a16="http://schemas.microsoft.com/office/drawing/2014/main" id="{22CC8C9D-B4EC-4D1E-B73F-99D3A7080888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2" name="正方形/長方形 291">
                  <a:extLst>
                    <a:ext uri="{FF2B5EF4-FFF2-40B4-BE49-F238E27FC236}">
                      <a16:creationId xmlns:a16="http://schemas.microsoft.com/office/drawing/2014/main" id="{C6B2DDD7-8D50-43FE-A175-DDDD10D4F571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DD5799C6-8A41-415B-B8A5-150A1699CD6B}"/>
                  </a:ext>
                </a:extLst>
              </p:cNvPr>
              <p:cNvGrpSpPr/>
              <p:nvPr/>
            </p:nvGrpSpPr>
            <p:grpSpPr>
              <a:xfrm rot="5400000">
                <a:off x="5449400" y="474230"/>
                <a:ext cx="466747" cy="2028695"/>
                <a:chOff x="1601775" y="2744796"/>
                <a:chExt cx="634662" cy="2325678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84" name="ドーナツ 629">
                  <a:extLst>
                    <a:ext uri="{FF2B5EF4-FFF2-40B4-BE49-F238E27FC236}">
                      <a16:creationId xmlns:a16="http://schemas.microsoft.com/office/drawing/2014/main" id="{D1D05F99-BFC7-425E-971A-555496308B9C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5" name="ドーナツ 630">
                  <a:extLst>
                    <a:ext uri="{FF2B5EF4-FFF2-40B4-BE49-F238E27FC236}">
                      <a16:creationId xmlns:a16="http://schemas.microsoft.com/office/drawing/2014/main" id="{DF5FEC44-7677-419A-A8DC-662E8D6E16D7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6" name="角丸四角形 631">
                  <a:extLst>
                    <a:ext uri="{FF2B5EF4-FFF2-40B4-BE49-F238E27FC236}">
                      <a16:creationId xmlns:a16="http://schemas.microsoft.com/office/drawing/2014/main" id="{9A2A44B1-F2F7-4E3E-BFF9-17D94A7300A9}"/>
                    </a:ext>
                  </a:extLst>
                </p:cNvPr>
                <p:cNvSpPr/>
                <p:nvPr/>
              </p:nvSpPr>
              <p:spPr>
                <a:xfrm>
                  <a:off x="1904378" y="2909715"/>
                  <a:ext cx="62167" cy="216075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7" name="円/楕円 632">
                  <a:extLst>
                    <a:ext uri="{FF2B5EF4-FFF2-40B4-BE49-F238E27FC236}">
                      <a16:creationId xmlns:a16="http://schemas.microsoft.com/office/drawing/2014/main" id="{15D97E20-557E-4152-8ECE-43E91478E7B4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67B3A890-B8E0-455A-98BF-211D8BA69786}"/>
                  </a:ext>
                </a:extLst>
              </p:cNvPr>
              <p:cNvGrpSpPr/>
              <p:nvPr/>
            </p:nvGrpSpPr>
            <p:grpSpPr>
              <a:xfrm>
                <a:off x="5397468" y="441665"/>
                <a:ext cx="466747" cy="2107132"/>
                <a:chOff x="1601775" y="2744796"/>
                <a:chExt cx="634662" cy="2415597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80" name="ドーナツ 625">
                  <a:extLst>
                    <a:ext uri="{FF2B5EF4-FFF2-40B4-BE49-F238E27FC236}">
                      <a16:creationId xmlns:a16="http://schemas.microsoft.com/office/drawing/2014/main" id="{03F7C3A8-42E3-440F-9C5C-A3554466C000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1" name="ドーナツ 626">
                  <a:extLst>
                    <a:ext uri="{FF2B5EF4-FFF2-40B4-BE49-F238E27FC236}">
                      <a16:creationId xmlns:a16="http://schemas.microsoft.com/office/drawing/2014/main" id="{6D9A3C8A-3CDB-4F0D-86C9-6F44BD9563FE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2" name="角丸四角形 627">
                  <a:extLst>
                    <a:ext uri="{FF2B5EF4-FFF2-40B4-BE49-F238E27FC236}">
                      <a16:creationId xmlns:a16="http://schemas.microsoft.com/office/drawing/2014/main" id="{9438DC9C-3203-4E8D-9ADE-E368ACD057EA}"/>
                    </a:ext>
                  </a:extLst>
                </p:cNvPr>
                <p:cNvSpPr/>
                <p:nvPr/>
              </p:nvSpPr>
              <p:spPr>
                <a:xfrm>
                  <a:off x="1904378" y="2909714"/>
                  <a:ext cx="64651" cy="225067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3" name="円/楕円 628">
                  <a:extLst>
                    <a:ext uri="{FF2B5EF4-FFF2-40B4-BE49-F238E27FC236}">
                      <a16:creationId xmlns:a16="http://schemas.microsoft.com/office/drawing/2014/main" id="{B3C039F7-5965-4D4C-BD3B-6083AE387439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0E84D72F-432E-4D24-90D9-3FE745FD599B}"/>
                </a:ext>
              </a:extLst>
            </p:cNvPr>
            <p:cNvGrpSpPr/>
            <p:nvPr/>
          </p:nvGrpSpPr>
          <p:grpSpPr>
            <a:xfrm rot="3600000">
              <a:off x="7686658" y="4291804"/>
              <a:ext cx="1566173" cy="1626727"/>
              <a:chOff x="4668426" y="441665"/>
              <a:chExt cx="2028695" cy="2107132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147C98DE-DC8B-4EC2-A1F4-E1900D9443C9}"/>
                  </a:ext>
                </a:extLst>
              </p:cNvPr>
              <p:cNvGrpSpPr/>
              <p:nvPr/>
            </p:nvGrpSpPr>
            <p:grpSpPr>
              <a:xfrm rot="21441885">
                <a:off x="4709248" y="592204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70" name="正方形/長方形 269">
                  <a:extLst>
                    <a:ext uri="{FF2B5EF4-FFF2-40B4-BE49-F238E27FC236}">
                      <a16:creationId xmlns:a16="http://schemas.microsoft.com/office/drawing/2014/main" id="{D6995149-F3BC-4562-BD11-9450277F25FD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71" name="正方形/長方形 270">
                  <a:extLst>
                    <a:ext uri="{FF2B5EF4-FFF2-40B4-BE49-F238E27FC236}">
                      <a16:creationId xmlns:a16="http://schemas.microsoft.com/office/drawing/2014/main" id="{E083267C-C2CF-4C2A-A080-DF1AE6332BC5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72" name="正方形/長方形 271">
                  <a:extLst>
                    <a:ext uri="{FF2B5EF4-FFF2-40B4-BE49-F238E27FC236}">
                      <a16:creationId xmlns:a16="http://schemas.microsoft.com/office/drawing/2014/main" id="{5EFB7CE0-D7D6-4022-BAF8-B34CFD727BF1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73" name="正方形/長方形 272">
                  <a:extLst>
                    <a:ext uri="{FF2B5EF4-FFF2-40B4-BE49-F238E27FC236}">
                      <a16:creationId xmlns:a16="http://schemas.microsoft.com/office/drawing/2014/main" id="{1F2AC16C-D631-4436-8D10-E86DE1A9FD5E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74" name="正方形/長方形 273">
                  <a:extLst>
                    <a:ext uri="{FF2B5EF4-FFF2-40B4-BE49-F238E27FC236}">
                      <a16:creationId xmlns:a16="http://schemas.microsoft.com/office/drawing/2014/main" id="{B6DB2799-25D4-42C1-B5B4-F02E1A252A0A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7A374C1A-654A-45D7-B898-DE06744DC2D0}"/>
                  </a:ext>
                </a:extLst>
              </p:cNvPr>
              <p:cNvGrpSpPr/>
              <p:nvPr/>
            </p:nvGrpSpPr>
            <p:grpSpPr>
              <a:xfrm rot="179153">
                <a:off x="4693045" y="612267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65" name="正方形/長方形 264">
                  <a:extLst>
                    <a:ext uri="{FF2B5EF4-FFF2-40B4-BE49-F238E27FC236}">
                      <a16:creationId xmlns:a16="http://schemas.microsoft.com/office/drawing/2014/main" id="{64CE6DB6-0EFD-443D-857C-E61EE0BF8625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6" name="正方形/長方形 265">
                  <a:extLst>
                    <a:ext uri="{FF2B5EF4-FFF2-40B4-BE49-F238E27FC236}">
                      <a16:creationId xmlns:a16="http://schemas.microsoft.com/office/drawing/2014/main" id="{189C84D6-B085-4C43-887B-E008A887BC88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7" name="正方形/長方形 266">
                  <a:extLst>
                    <a:ext uri="{FF2B5EF4-FFF2-40B4-BE49-F238E27FC236}">
                      <a16:creationId xmlns:a16="http://schemas.microsoft.com/office/drawing/2014/main" id="{696107FD-1BE5-44EF-A639-4BDCD1BC414C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8" name="正方形/長方形 267">
                  <a:extLst>
                    <a:ext uri="{FF2B5EF4-FFF2-40B4-BE49-F238E27FC236}">
                      <a16:creationId xmlns:a16="http://schemas.microsoft.com/office/drawing/2014/main" id="{7A74C4EB-4A6B-4B63-AF22-90566AE5B180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9" name="正方形/長方形 268">
                  <a:extLst>
                    <a:ext uri="{FF2B5EF4-FFF2-40B4-BE49-F238E27FC236}">
                      <a16:creationId xmlns:a16="http://schemas.microsoft.com/office/drawing/2014/main" id="{01800872-3AB4-41DD-9D83-62607E32EB8E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1849EA2F-14C2-48E7-95EB-74DB4D5E60CC}"/>
                  </a:ext>
                </a:extLst>
              </p:cNvPr>
              <p:cNvGrpSpPr/>
              <p:nvPr/>
            </p:nvGrpSpPr>
            <p:grpSpPr>
              <a:xfrm rot="367390">
                <a:off x="4699619" y="599722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60" name="正方形/長方形 259">
                  <a:extLst>
                    <a:ext uri="{FF2B5EF4-FFF2-40B4-BE49-F238E27FC236}">
                      <a16:creationId xmlns:a16="http://schemas.microsoft.com/office/drawing/2014/main" id="{5FEE11C1-C66B-4331-A272-F083159A60C1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1" name="正方形/長方形 260">
                  <a:extLst>
                    <a:ext uri="{FF2B5EF4-FFF2-40B4-BE49-F238E27FC236}">
                      <a16:creationId xmlns:a16="http://schemas.microsoft.com/office/drawing/2014/main" id="{36E4D6F9-E549-4E96-8435-122D71B733B0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2" name="正方形/長方形 261">
                  <a:extLst>
                    <a:ext uri="{FF2B5EF4-FFF2-40B4-BE49-F238E27FC236}">
                      <a16:creationId xmlns:a16="http://schemas.microsoft.com/office/drawing/2014/main" id="{2E336526-1A71-4964-900C-B85E070CC834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3" name="正方形/長方形 262">
                  <a:extLst>
                    <a:ext uri="{FF2B5EF4-FFF2-40B4-BE49-F238E27FC236}">
                      <a16:creationId xmlns:a16="http://schemas.microsoft.com/office/drawing/2014/main" id="{68BDDB36-B016-4392-B164-980BC78D2DEB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4" name="正方形/長方形 263">
                  <a:extLst>
                    <a:ext uri="{FF2B5EF4-FFF2-40B4-BE49-F238E27FC236}">
                      <a16:creationId xmlns:a16="http://schemas.microsoft.com/office/drawing/2014/main" id="{239271B1-59A7-48C9-8EEA-073A66EFED03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A7510710-CA52-4458-90F0-07E1E4DAFCDE}"/>
                  </a:ext>
                </a:extLst>
              </p:cNvPr>
              <p:cNvGrpSpPr/>
              <p:nvPr/>
            </p:nvGrpSpPr>
            <p:grpSpPr>
              <a:xfrm rot="5400000">
                <a:off x="5449400" y="474230"/>
                <a:ext cx="466747" cy="2028695"/>
                <a:chOff x="1601775" y="2744796"/>
                <a:chExt cx="634662" cy="2325678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56" name="ドーナツ 629">
                  <a:extLst>
                    <a:ext uri="{FF2B5EF4-FFF2-40B4-BE49-F238E27FC236}">
                      <a16:creationId xmlns:a16="http://schemas.microsoft.com/office/drawing/2014/main" id="{FA25EC63-20D8-4D0E-9284-68F17297860E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7" name="ドーナツ 630">
                  <a:extLst>
                    <a:ext uri="{FF2B5EF4-FFF2-40B4-BE49-F238E27FC236}">
                      <a16:creationId xmlns:a16="http://schemas.microsoft.com/office/drawing/2014/main" id="{7809314A-D95E-40A9-910F-2660A80B00F5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8" name="角丸四角形 631">
                  <a:extLst>
                    <a:ext uri="{FF2B5EF4-FFF2-40B4-BE49-F238E27FC236}">
                      <a16:creationId xmlns:a16="http://schemas.microsoft.com/office/drawing/2014/main" id="{F3F6CD08-50A1-4DC0-86AF-0B1CF5275F5A}"/>
                    </a:ext>
                  </a:extLst>
                </p:cNvPr>
                <p:cNvSpPr/>
                <p:nvPr/>
              </p:nvSpPr>
              <p:spPr>
                <a:xfrm>
                  <a:off x="1904378" y="2909715"/>
                  <a:ext cx="62167" cy="216075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9" name="円/楕円 632">
                  <a:extLst>
                    <a:ext uri="{FF2B5EF4-FFF2-40B4-BE49-F238E27FC236}">
                      <a16:creationId xmlns:a16="http://schemas.microsoft.com/office/drawing/2014/main" id="{9D47C126-9663-4E76-94AE-5FB0594426C2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754A091F-A53F-490F-9AED-75AB92F440E4}"/>
                  </a:ext>
                </a:extLst>
              </p:cNvPr>
              <p:cNvGrpSpPr/>
              <p:nvPr/>
            </p:nvGrpSpPr>
            <p:grpSpPr>
              <a:xfrm>
                <a:off x="5397468" y="441665"/>
                <a:ext cx="466747" cy="2107132"/>
                <a:chOff x="1601775" y="2744796"/>
                <a:chExt cx="634662" cy="2415597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52" name="ドーナツ 625">
                  <a:extLst>
                    <a:ext uri="{FF2B5EF4-FFF2-40B4-BE49-F238E27FC236}">
                      <a16:creationId xmlns:a16="http://schemas.microsoft.com/office/drawing/2014/main" id="{37ADA77E-B7A5-4868-9284-2165F9BD5FE7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3" name="ドーナツ 626">
                  <a:extLst>
                    <a:ext uri="{FF2B5EF4-FFF2-40B4-BE49-F238E27FC236}">
                      <a16:creationId xmlns:a16="http://schemas.microsoft.com/office/drawing/2014/main" id="{E57AF056-E2E6-4DD4-9911-C831D8F80588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4" name="角丸四角形 627">
                  <a:extLst>
                    <a:ext uri="{FF2B5EF4-FFF2-40B4-BE49-F238E27FC236}">
                      <a16:creationId xmlns:a16="http://schemas.microsoft.com/office/drawing/2014/main" id="{ECE86E8D-7103-45D1-BA07-F1722A6AF589}"/>
                    </a:ext>
                  </a:extLst>
                </p:cNvPr>
                <p:cNvSpPr/>
                <p:nvPr/>
              </p:nvSpPr>
              <p:spPr>
                <a:xfrm>
                  <a:off x="1904378" y="2909714"/>
                  <a:ext cx="64651" cy="225067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55" name="円/楕円 628">
                  <a:extLst>
                    <a:ext uri="{FF2B5EF4-FFF2-40B4-BE49-F238E27FC236}">
                      <a16:creationId xmlns:a16="http://schemas.microsoft.com/office/drawing/2014/main" id="{D050DCA5-851D-49DC-BB2D-0E27CFF033B1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045A9C51-3177-4053-BBF9-51204D5A1D08}"/>
                </a:ext>
              </a:extLst>
            </p:cNvPr>
            <p:cNvGrpSpPr/>
            <p:nvPr/>
          </p:nvGrpSpPr>
          <p:grpSpPr>
            <a:xfrm rot="7879906">
              <a:off x="6708946" y="4880147"/>
              <a:ext cx="1566173" cy="1626727"/>
              <a:chOff x="4668426" y="441665"/>
              <a:chExt cx="2028695" cy="2107132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11EA439E-2C30-47F4-B184-A0619BC99259}"/>
                  </a:ext>
                </a:extLst>
              </p:cNvPr>
              <p:cNvGrpSpPr/>
              <p:nvPr/>
            </p:nvGrpSpPr>
            <p:grpSpPr>
              <a:xfrm rot="21441885">
                <a:off x="4709248" y="592204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42" name="正方形/長方形 241">
                  <a:extLst>
                    <a:ext uri="{FF2B5EF4-FFF2-40B4-BE49-F238E27FC236}">
                      <a16:creationId xmlns:a16="http://schemas.microsoft.com/office/drawing/2014/main" id="{8DC3B122-E217-4BDB-AAB8-48E63C0E5620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3" name="正方形/長方形 242">
                  <a:extLst>
                    <a:ext uri="{FF2B5EF4-FFF2-40B4-BE49-F238E27FC236}">
                      <a16:creationId xmlns:a16="http://schemas.microsoft.com/office/drawing/2014/main" id="{2C7FFE21-99B5-48E6-BCE5-457A0064EFE8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4" name="正方形/長方形 243">
                  <a:extLst>
                    <a:ext uri="{FF2B5EF4-FFF2-40B4-BE49-F238E27FC236}">
                      <a16:creationId xmlns:a16="http://schemas.microsoft.com/office/drawing/2014/main" id="{4B654446-BBDA-4723-9E0D-985127A15CF4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5" name="正方形/長方形 244">
                  <a:extLst>
                    <a:ext uri="{FF2B5EF4-FFF2-40B4-BE49-F238E27FC236}">
                      <a16:creationId xmlns:a16="http://schemas.microsoft.com/office/drawing/2014/main" id="{476FEBC4-E162-4B0B-83D3-415F488245AF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6" name="正方形/長方形 245">
                  <a:extLst>
                    <a:ext uri="{FF2B5EF4-FFF2-40B4-BE49-F238E27FC236}">
                      <a16:creationId xmlns:a16="http://schemas.microsoft.com/office/drawing/2014/main" id="{71DDFFC4-B74A-4CEF-BE96-43834F66F3B7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67DA2DC0-61BD-4A33-AC02-B142F51195D4}"/>
                  </a:ext>
                </a:extLst>
              </p:cNvPr>
              <p:cNvGrpSpPr/>
              <p:nvPr/>
            </p:nvGrpSpPr>
            <p:grpSpPr>
              <a:xfrm rot="179153">
                <a:off x="4693045" y="612267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37" name="正方形/長方形 236">
                  <a:extLst>
                    <a:ext uri="{FF2B5EF4-FFF2-40B4-BE49-F238E27FC236}">
                      <a16:creationId xmlns:a16="http://schemas.microsoft.com/office/drawing/2014/main" id="{0DDB0907-29D3-4517-BD6F-D5EF8DA8D5AC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B172FC1D-A041-4564-9284-70A9157BB222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9" name="正方形/長方形 238">
                  <a:extLst>
                    <a:ext uri="{FF2B5EF4-FFF2-40B4-BE49-F238E27FC236}">
                      <a16:creationId xmlns:a16="http://schemas.microsoft.com/office/drawing/2014/main" id="{9B4C376B-2206-46BD-B3C7-516CF6CB8A47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0" name="正方形/長方形 239">
                  <a:extLst>
                    <a:ext uri="{FF2B5EF4-FFF2-40B4-BE49-F238E27FC236}">
                      <a16:creationId xmlns:a16="http://schemas.microsoft.com/office/drawing/2014/main" id="{1A66B95D-4765-4FBD-A383-8559AC611EFD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41" name="正方形/長方形 240">
                  <a:extLst>
                    <a:ext uri="{FF2B5EF4-FFF2-40B4-BE49-F238E27FC236}">
                      <a16:creationId xmlns:a16="http://schemas.microsoft.com/office/drawing/2014/main" id="{C5319256-2FB1-4613-97ED-8151E4DC17B9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C5F3AF63-F5F7-4013-86BC-799F084E4F43}"/>
                  </a:ext>
                </a:extLst>
              </p:cNvPr>
              <p:cNvGrpSpPr/>
              <p:nvPr/>
            </p:nvGrpSpPr>
            <p:grpSpPr>
              <a:xfrm rot="367390">
                <a:off x="4699619" y="599722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232" name="正方形/長方形 231">
                  <a:extLst>
                    <a:ext uri="{FF2B5EF4-FFF2-40B4-BE49-F238E27FC236}">
                      <a16:creationId xmlns:a16="http://schemas.microsoft.com/office/drawing/2014/main" id="{D11C8048-0C4E-42BA-AEE7-8F5DD4EB97E4}"/>
                    </a:ext>
                  </a:extLst>
                </p:cNvPr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3" name="正方形/長方形 232">
                  <a:extLst>
                    <a:ext uri="{FF2B5EF4-FFF2-40B4-BE49-F238E27FC236}">
                      <a16:creationId xmlns:a16="http://schemas.microsoft.com/office/drawing/2014/main" id="{EC813F32-408B-42C2-8E35-2635D1EEC686}"/>
                    </a:ext>
                  </a:extLst>
                </p:cNvPr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4" name="正方形/長方形 233">
                  <a:extLst>
                    <a:ext uri="{FF2B5EF4-FFF2-40B4-BE49-F238E27FC236}">
                      <a16:creationId xmlns:a16="http://schemas.microsoft.com/office/drawing/2014/main" id="{BF6325F3-5AA9-48B5-A66E-38BCC91284B2}"/>
                    </a:ext>
                  </a:extLst>
                </p:cNvPr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5" name="正方形/長方形 234">
                  <a:extLst>
                    <a:ext uri="{FF2B5EF4-FFF2-40B4-BE49-F238E27FC236}">
                      <a16:creationId xmlns:a16="http://schemas.microsoft.com/office/drawing/2014/main" id="{D27F4009-16A8-42C7-9272-5C51297AF747}"/>
                    </a:ext>
                  </a:extLst>
                </p:cNvPr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6" name="正方形/長方形 235">
                  <a:extLst>
                    <a:ext uri="{FF2B5EF4-FFF2-40B4-BE49-F238E27FC236}">
                      <a16:creationId xmlns:a16="http://schemas.microsoft.com/office/drawing/2014/main" id="{4E51FF05-70EA-4AA0-94AA-553E6B6BD1A9}"/>
                    </a:ext>
                  </a:extLst>
                </p:cNvPr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D35C8B2B-F262-46B1-9D7E-7F8179DF42D4}"/>
                  </a:ext>
                </a:extLst>
              </p:cNvPr>
              <p:cNvGrpSpPr/>
              <p:nvPr/>
            </p:nvGrpSpPr>
            <p:grpSpPr>
              <a:xfrm rot="5400000">
                <a:off x="5449400" y="474230"/>
                <a:ext cx="466747" cy="2028695"/>
                <a:chOff x="1601775" y="2744796"/>
                <a:chExt cx="634662" cy="2325678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28" name="ドーナツ 629">
                  <a:extLst>
                    <a:ext uri="{FF2B5EF4-FFF2-40B4-BE49-F238E27FC236}">
                      <a16:creationId xmlns:a16="http://schemas.microsoft.com/office/drawing/2014/main" id="{5A1A07AA-8815-47CE-9E98-565314A24F4A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9" name="ドーナツ 630">
                  <a:extLst>
                    <a:ext uri="{FF2B5EF4-FFF2-40B4-BE49-F238E27FC236}">
                      <a16:creationId xmlns:a16="http://schemas.microsoft.com/office/drawing/2014/main" id="{8F254B15-8D81-4D35-9552-E05F097DEF5C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0" name="角丸四角形 631">
                  <a:extLst>
                    <a:ext uri="{FF2B5EF4-FFF2-40B4-BE49-F238E27FC236}">
                      <a16:creationId xmlns:a16="http://schemas.microsoft.com/office/drawing/2014/main" id="{4785C19C-21C8-4EC7-B63B-D4ABA6390B4E}"/>
                    </a:ext>
                  </a:extLst>
                </p:cNvPr>
                <p:cNvSpPr/>
                <p:nvPr/>
              </p:nvSpPr>
              <p:spPr>
                <a:xfrm>
                  <a:off x="1904378" y="2909715"/>
                  <a:ext cx="62167" cy="216075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1" name="円/楕円 632">
                  <a:extLst>
                    <a:ext uri="{FF2B5EF4-FFF2-40B4-BE49-F238E27FC236}">
                      <a16:creationId xmlns:a16="http://schemas.microsoft.com/office/drawing/2014/main" id="{4B168B1A-3426-429E-AD1D-5FFE5B0F5648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1F1EF863-1464-44D4-B9E7-1F62557D05F7}"/>
                  </a:ext>
                </a:extLst>
              </p:cNvPr>
              <p:cNvGrpSpPr/>
              <p:nvPr/>
            </p:nvGrpSpPr>
            <p:grpSpPr>
              <a:xfrm>
                <a:off x="5397468" y="441665"/>
                <a:ext cx="466747" cy="2107132"/>
                <a:chOff x="1601775" y="2744796"/>
                <a:chExt cx="634662" cy="2415597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224" name="ドーナツ 625">
                  <a:extLst>
                    <a:ext uri="{FF2B5EF4-FFF2-40B4-BE49-F238E27FC236}">
                      <a16:creationId xmlns:a16="http://schemas.microsoft.com/office/drawing/2014/main" id="{0A642F16-9774-4E2A-A593-AAD8A833FB62}"/>
                    </a:ext>
                  </a:extLst>
                </p:cNvPr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5" name="ドーナツ 626">
                  <a:extLst>
                    <a:ext uri="{FF2B5EF4-FFF2-40B4-BE49-F238E27FC236}">
                      <a16:creationId xmlns:a16="http://schemas.microsoft.com/office/drawing/2014/main" id="{E18AD8FE-B5E8-4C15-9928-49FEE9E9B7E0}"/>
                    </a:ext>
                  </a:extLst>
                </p:cNvPr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6" name="角丸四角形 627">
                  <a:extLst>
                    <a:ext uri="{FF2B5EF4-FFF2-40B4-BE49-F238E27FC236}">
                      <a16:creationId xmlns:a16="http://schemas.microsoft.com/office/drawing/2014/main" id="{3D9D3248-7647-485D-ACD7-6B99EFC54344}"/>
                    </a:ext>
                  </a:extLst>
                </p:cNvPr>
                <p:cNvSpPr/>
                <p:nvPr/>
              </p:nvSpPr>
              <p:spPr>
                <a:xfrm>
                  <a:off x="1904378" y="2909714"/>
                  <a:ext cx="64651" cy="225067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7" name="円/楕円 628">
                  <a:extLst>
                    <a:ext uri="{FF2B5EF4-FFF2-40B4-BE49-F238E27FC236}">
                      <a16:creationId xmlns:a16="http://schemas.microsoft.com/office/drawing/2014/main" id="{BDA90240-9DF0-4E71-A9EA-9FA1EA3AC6AD}"/>
                    </a:ext>
                  </a:extLst>
                </p:cNvPr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49287235-D3A9-47BB-BF49-95C10AEF894F}"/>
              </a:ext>
            </a:extLst>
          </p:cNvPr>
          <p:cNvGrpSpPr/>
          <p:nvPr/>
        </p:nvGrpSpPr>
        <p:grpSpPr>
          <a:xfrm>
            <a:off x="3608704" y="4287581"/>
            <a:ext cx="2738051" cy="1751926"/>
            <a:chOff x="3608704" y="4287581"/>
            <a:chExt cx="2738051" cy="1751926"/>
          </a:xfrm>
        </p:grpSpPr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4E102807-4B20-47AD-980E-BAA9EE152842}"/>
                </a:ext>
              </a:extLst>
            </p:cNvPr>
            <p:cNvGrpSpPr/>
            <p:nvPr/>
          </p:nvGrpSpPr>
          <p:grpSpPr>
            <a:xfrm rot="7200000">
              <a:off x="4744783" y="4622235"/>
              <a:ext cx="1383746" cy="714438"/>
              <a:chOff x="7686605" y="1423501"/>
              <a:chExt cx="1622403" cy="848962"/>
            </a:xfrm>
          </p:grpSpPr>
          <p:sp>
            <p:nvSpPr>
              <p:cNvPr id="378" name="台形 377">
                <a:extLst>
                  <a:ext uri="{FF2B5EF4-FFF2-40B4-BE49-F238E27FC236}">
                    <a16:creationId xmlns:a16="http://schemas.microsoft.com/office/drawing/2014/main" id="{6B287AAA-5649-422F-8ADB-A01F566E51D7}"/>
                  </a:ext>
                </a:extLst>
              </p:cNvPr>
              <p:cNvSpPr/>
              <p:nvPr/>
            </p:nvSpPr>
            <p:spPr>
              <a:xfrm flipH="1">
                <a:off x="8067674" y="1442829"/>
                <a:ext cx="1002029" cy="323106"/>
              </a:xfrm>
              <a:prstGeom prst="trapezoid">
                <a:avLst>
                  <a:gd name="adj" fmla="val 32740"/>
                </a:avLst>
              </a:prstGeom>
              <a:solidFill>
                <a:srgbClr val="99CC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 464">
                <a:extLst>
                  <a:ext uri="{FF2B5EF4-FFF2-40B4-BE49-F238E27FC236}">
                    <a16:creationId xmlns:a16="http://schemas.microsoft.com/office/drawing/2014/main" id="{D442F38A-B8AA-409C-AD0E-DE60D6BECA11}"/>
                  </a:ext>
                </a:extLst>
              </p:cNvPr>
              <p:cNvSpPr/>
              <p:nvPr/>
            </p:nvSpPr>
            <p:spPr bwMode="auto">
              <a:xfrm flipH="1">
                <a:off x="7731186" y="1423501"/>
                <a:ext cx="1538594" cy="657424"/>
              </a:xfrm>
              <a:custGeom>
                <a:avLst/>
                <a:gdLst>
                  <a:gd name="connsiteX0" fmla="*/ 1025016 w 1538594"/>
                  <a:gd name="connsiteY0" fmla="*/ 31662 h 657424"/>
                  <a:gd name="connsiteX1" fmla="*/ 1065766 w 1538594"/>
                  <a:gd name="connsiteY1" fmla="*/ 328704 h 657424"/>
                  <a:gd name="connsiteX2" fmla="*/ 695317 w 1538594"/>
                  <a:gd name="connsiteY2" fmla="*/ 328704 h 657424"/>
                  <a:gd name="connsiteX3" fmla="*/ 687416 w 1538594"/>
                  <a:gd name="connsiteY3" fmla="*/ 31663 h 657424"/>
                  <a:gd name="connsiteX4" fmla="*/ 636446 w 1538594"/>
                  <a:gd name="connsiteY4" fmla="*/ 31663 h 657424"/>
                  <a:gd name="connsiteX5" fmla="*/ 628545 w 1538594"/>
                  <a:gd name="connsiteY5" fmla="*/ 328704 h 657424"/>
                  <a:gd name="connsiteX6" fmla="*/ 213743 w 1538594"/>
                  <a:gd name="connsiteY6" fmla="*/ 328704 h 657424"/>
                  <a:gd name="connsiteX7" fmla="*/ 310995 w 1538594"/>
                  <a:gd name="connsiteY7" fmla="*/ 31662 h 657424"/>
                  <a:gd name="connsiteX8" fmla="*/ 1089918 w 1538594"/>
                  <a:gd name="connsiteY8" fmla="*/ 0 h 657424"/>
                  <a:gd name="connsiteX9" fmla="*/ 252982 w 1538594"/>
                  <a:gd name="connsiteY9" fmla="*/ 0 h 657424"/>
                  <a:gd name="connsiteX10" fmla="*/ 146483 w 1538594"/>
                  <a:gd name="connsiteY10" fmla="*/ 325288 h 657424"/>
                  <a:gd name="connsiteX11" fmla="*/ 61173 w 1538594"/>
                  <a:gd name="connsiteY11" fmla="*/ 325288 h 657424"/>
                  <a:gd name="connsiteX12" fmla="*/ 0 w 1538594"/>
                  <a:gd name="connsiteY12" fmla="*/ 386461 h 657424"/>
                  <a:gd name="connsiteX13" fmla="*/ 0 w 1538594"/>
                  <a:gd name="connsiteY13" fmla="*/ 596251 h 657424"/>
                  <a:gd name="connsiteX14" fmla="*/ 61173 w 1538594"/>
                  <a:gd name="connsiteY14" fmla="*/ 657424 h 657424"/>
                  <a:gd name="connsiteX15" fmla="*/ 1477421 w 1538594"/>
                  <a:gd name="connsiteY15" fmla="*/ 657424 h 657424"/>
                  <a:gd name="connsiteX16" fmla="*/ 1538594 w 1538594"/>
                  <a:gd name="connsiteY16" fmla="*/ 596251 h 657424"/>
                  <a:gd name="connsiteX17" fmla="*/ 1538594 w 1538594"/>
                  <a:gd name="connsiteY17" fmla="*/ 386461 h 657424"/>
                  <a:gd name="connsiteX18" fmla="*/ 1477421 w 1538594"/>
                  <a:gd name="connsiteY18" fmla="*/ 325288 h 657424"/>
                  <a:gd name="connsiteX19" fmla="*/ 1198081 w 1538594"/>
                  <a:gd name="connsiteY19" fmla="*/ 325288 h 657424"/>
                  <a:gd name="connsiteX20" fmla="*/ 1199199 w 1538594"/>
                  <a:gd name="connsiteY20" fmla="*/ 328704 h 657424"/>
                  <a:gd name="connsiteX21" fmla="*/ 1101269 w 1538594"/>
                  <a:gd name="connsiteY21" fmla="*/ 328704 h 657424"/>
                  <a:gd name="connsiteX22" fmla="*/ 1060519 w 1538594"/>
                  <a:gd name="connsiteY22" fmla="*/ 31662 h 657424"/>
                  <a:gd name="connsiteX23" fmla="*/ 1100284 w 1538594"/>
                  <a:gd name="connsiteY23" fmla="*/ 31662 h 65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38594" h="657424">
                    <a:moveTo>
                      <a:pt x="1025016" y="31662"/>
                    </a:moveTo>
                    <a:lnTo>
                      <a:pt x="1065766" y="328704"/>
                    </a:lnTo>
                    <a:lnTo>
                      <a:pt x="695317" y="328704"/>
                    </a:lnTo>
                    <a:lnTo>
                      <a:pt x="687416" y="31663"/>
                    </a:lnTo>
                    <a:lnTo>
                      <a:pt x="636446" y="31663"/>
                    </a:lnTo>
                    <a:lnTo>
                      <a:pt x="628545" y="328704"/>
                    </a:lnTo>
                    <a:lnTo>
                      <a:pt x="213743" y="328704"/>
                    </a:lnTo>
                    <a:lnTo>
                      <a:pt x="310995" y="31662"/>
                    </a:lnTo>
                    <a:close/>
                    <a:moveTo>
                      <a:pt x="1089918" y="0"/>
                    </a:moveTo>
                    <a:lnTo>
                      <a:pt x="252982" y="0"/>
                    </a:lnTo>
                    <a:lnTo>
                      <a:pt x="146483" y="325288"/>
                    </a:lnTo>
                    <a:lnTo>
                      <a:pt x="61173" y="325288"/>
                    </a:lnTo>
                    <a:cubicBezTo>
                      <a:pt x="27388" y="325288"/>
                      <a:pt x="0" y="352676"/>
                      <a:pt x="0" y="386461"/>
                    </a:cubicBezTo>
                    <a:lnTo>
                      <a:pt x="0" y="596251"/>
                    </a:lnTo>
                    <a:cubicBezTo>
                      <a:pt x="0" y="630036"/>
                      <a:pt x="27388" y="657424"/>
                      <a:pt x="61173" y="657424"/>
                    </a:cubicBezTo>
                    <a:lnTo>
                      <a:pt x="1477421" y="657424"/>
                    </a:lnTo>
                    <a:cubicBezTo>
                      <a:pt x="1511206" y="657424"/>
                      <a:pt x="1538594" y="630036"/>
                      <a:pt x="1538594" y="596251"/>
                    </a:cubicBezTo>
                    <a:lnTo>
                      <a:pt x="1538594" y="386461"/>
                    </a:lnTo>
                    <a:cubicBezTo>
                      <a:pt x="1538594" y="352676"/>
                      <a:pt x="1511206" y="325288"/>
                      <a:pt x="1477421" y="325288"/>
                    </a:cubicBezTo>
                    <a:lnTo>
                      <a:pt x="1198081" y="325288"/>
                    </a:lnTo>
                    <a:lnTo>
                      <a:pt x="1199199" y="328704"/>
                    </a:lnTo>
                    <a:lnTo>
                      <a:pt x="1101269" y="328704"/>
                    </a:lnTo>
                    <a:lnTo>
                      <a:pt x="1060519" y="31662"/>
                    </a:lnTo>
                    <a:lnTo>
                      <a:pt x="1100284" y="3166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8E958FED-ECA8-4FE2-834D-937AF2954FBE}"/>
                  </a:ext>
                </a:extLst>
              </p:cNvPr>
              <p:cNvGrpSpPr/>
              <p:nvPr/>
            </p:nvGrpSpPr>
            <p:grpSpPr>
              <a:xfrm>
                <a:off x="7759248" y="1684526"/>
                <a:ext cx="1509818" cy="587937"/>
                <a:chOff x="480136" y="1821138"/>
                <a:chExt cx="1509818" cy="587937"/>
              </a:xfrm>
            </p:grpSpPr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30402A65-80AF-4AEE-9B83-3BB873F73884}"/>
                    </a:ext>
                  </a:extLst>
                </p:cNvPr>
                <p:cNvGrpSpPr/>
                <p:nvPr/>
              </p:nvGrpSpPr>
              <p:grpSpPr>
                <a:xfrm flipH="1">
                  <a:off x="480136" y="1954000"/>
                  <a:ext cx="1509818" cy="183768"/>
                  <a:chOff x="447435" y="1954000"/>
                  <a:chExt cx="1509818" cy="183768"/>
                </a:xfrm>
              </p:grpSpPr>
              <p:sp>
                <p:nvSpPr>
                  <p:cNvPr id="390" name="円/楕円 165">
                    <a:extLst>
                      <a:ext uri="{FF2B5EF4-FFF2-40B4-BE49-F238E27FC236}">
                        <a16:creationId xmlns:a16="http://schemas.microsoft.com/office/drawing/2014/main" id="{2E52C4F0-AE55-4A07-9841-6517F6CADD57}"/>
                      </a:ext>
                    </a:extLst>
                  </p:cNvPr>
                  <p:cNvSpPr/>
                  <p:nvPr/>
                </p:nvSpPr>
                <p:spPr>
                  <a:xfrm>
                    <a:off x="1916602" y="1960895"/>
                    <a:ext cx="40651" cy="128943"/>
                  </a:xfrm>
                  <a:prstGeom prst="ellipse">
                    <a:avLst/>
                  </a:pr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角丸四角形 476">
                    <a:extLst>
                      <a:ext uri="{FF2B5EF4-FFF2-40B4-BE49-F238E27FC236}">
                        <a16:creationId xmlns:a16="http://schemas.microsoft.com/office/drawing/2014/main" id="{0C47F8C4-6261-4E85-BE7E-469C99F8FE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52360" y="1954000"/>
                    <a:ext cx="66675" cy="45719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92" name="角丸四角形 477">
                    <a:extLst>
                      <a:ext uri="{FF2B5EF4-FFF2-40B4-BE49-F238E27FC236}">
                        <a16:creationId xmlns:a16="http://schemas.microsoft.com/office/drawing/2014/main" id="{831FA3F7-CB94-48F0-9BD8-19FD2CE18C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0250" y="1954000"/>
                    <a:ext cx="96890" cy="45719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93" name="角丸四角形 478">
                    <a:extLst>
                      <a:ext uri="{FF2B5EF4-FFF2-40B4-BE49-F238E27FC236}">
                        <a16:creationId xmlns:a16="http://schemas.microsoft.com/office/drawing/2014/main" id="{6F311303-9DE3-4F49-AE76-F14AE4FF5D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435" y="1985808"/>
                    <a:ext cx="70516" cy="59950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94" name="角丸四角形 479">
                    <a:extLst>
                      <a:ext uri="{FF2B5EF4-FFF2-40B4-BE49-F238E27FC236}">
                        <a16:creationId xmlns:a16="http://schemas.microsoft.com/office/drawing/2014/main" id="{444B42A2-FD44-4B20-B43F-4015997028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435" y="2042958"/>
                    <a:ext cx="70516" cy="94810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387" name="角丸四角形 472">
                  <a:extLst>
                    <a:ext uri="{FF2B5EF4-FFF2-40B4-BE49-F238E27FC236}">
                      <a16:creationId xmlns:a16="http://schemas.microsoft.com/office/drawing/2014/main" id="{558CB76F-53D8-4A90-935D-A2E939EE2C4A}"/>
                    </a:ext>
                  </a:extLst>
                </p:cNvPr>
                <p:cNvSpPr/>
                <p:nvPr/>
              </p:nvSpPr>
              <p:spPr bwMode="auto">
                <a:xfrm flipH="1">
                  <a:off x="877846" y="1821138"/>
                  <a:ext cx="97593" cy="79997"/>
                </a:xfrm>
                <a:prstGeom prst="roundRect">
                  <a:avLst>
                    <a:gd name="adj" fmla="val 35718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88" name="パイ 158">
                  <a:extLst>
                    <a:ext uri="{FF2B5EF4-FFF2-40B4-BE49-F238E27FC236}">
                      <a16:creationId xmlns:a16="http://schemas.microsoft.com/office/drawing/2014/main" id="{988776A6-26B1-4C56-997B-739693CEAAE8}"/>
                    </a:ext>
                  </a:extLst>
                </p:cNvPr>
                <p:cNvSpPr/>
                <p:nvPr/>
              </p:nvSpPr>
              <p:spPr bwMode="auto">
                <a:xfrm>
                  <a:off x="584812" y="2053164"/>
                  <a:ext cx="355911" cy="355911"/>
                </a:xfrm>
                <a:prstGeom prst="pie">
                  <a:avLst>
                    <a:gd name="adj1" fmla="val 10799991"/>
                    <a:gd name="adj2" fmla="val 21592726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89" name="パイ 155">
                  <a:extLst>
                    <a:ext uri="{FF2B5EF4-FFF2-40B4-BE49-F238E27FC236}">
                      <a16:creationId xmlns:a16="http://schemas.microsoft.com/office/drawing/2014/main" id="{FDAD7822-2294-4DE3-9718-BF2F40E56791}"/>
                    </a:ext>
                  </a:extLst>
                </p:cNvPr>
                <p:cNvSpPr/>
                <p:nvPr/>
              </p:nvSpPr>
              <p:spPr bwMode="auto">
                <a:xfrm>
                  <a:off x="1516357" y="2053164"/>
                  <a:ext cx="355911" cy="355911"/>
                </a:xfrm>
                <a:prstGeom prst="pie">
                  <a:avLst>
                    <a:gd name="adj1" fmla="val 10799991"/>
                    <a:gd name="adj2" fmla="val 21592726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81" name="角丸四角形 466">
                <a:extLst>
                  <a:ext uri="{FF2B5EF4-FFF2-40B4-BE49-F238E27FC236}">
                    <a16:creationId xmlns:a16="http://schemas.microsoft.com/office/drawing/2014/main" id="{12087F6B-726F-49BF-B526-EB9065B8D397}"/>
                  </a:ext>
                </a:extLst>
              </p:cNvPr>
              <p:cNvSpPr/>
              <p:nvPr/>
            </p:nvSpPr>
            <p:spPr>
              <a:xfrm flipH="1">
                <a:off x="7686605" y="1989889"/>
                <a:ext cx="1622403" cy="104350"/>
              </a:xfrm>
              <a:prstGeom prst="roundRect">
                <a:avLst>
                  <a:gd name="adj" fmla="val 14462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2" name="円/楕円 159">
                <a:extLst>
                  <a:ext uri="{FF2B5EF4-FFF2-40B4-BE49-F238E27FC236}">
                    <a16:creationId xmlns:a16="http://schemas.microsoft.com/office/drawing/2014/main" id="{B2959301-2501-4355-8F5C-A151DE57A8A5}"/>
                  </a:ext>
                </a:extLst>
              </p:cNvPr>
              <p:cNvSpPr/>
              <p:nvPr/>
            </p:nvSpPr>
            <p:spPr>
              <a:xfrm flipH="1">
                <a:off x="7897466" y="1932937"/>
                <a:ext cx="288825" cy="28882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3" name="円/楕円 160">
                <a:extLst>
                  <a:ext uri="{FF2B5EF4-FFF2-40B4-BE49-F238E27FC236}">
                    <a16:creationId xmlns:a16="http://schemas.microsoft.com/office/drawing/2014/main" id="{90F832A7-4838-4B20-A4F8-527F2FE92067}"/>
                  </a:ext>
                </a:extLst>
              </p:cNvPr>
              <p:cNvSpPr/>
              <p:nvPr/>
            </p:nvSpPr>
            <p:spPr>
              <a:xfrm flipH="1">
                <a:off x="7962584" y="1997360"/>
                <a:ext cx="158591" cy="1585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4" name="円/楕円 156">
                <a:extLst>
                  <a:ext uri="{FF2B5EF4-FFF2-40B4-BE49-F238E27FC236}">
                    <a16:creationId xmlns:a16="http://schemas.microsoft.com/office/drawing/2014/main" id="{993BE910-45C7-46CA-A9C9-3C10A5B45970}"/>
                  </a:ext>
                </a:extLst>
              </p:cNvPr>
              <p:cNvSpPr/>
              <p:nvPr/>
            </p:nvSpPr>
            <p:spPr>
              <a:xfrm flipH="1">
                <a:off x="8829011" y="1932937"/>
                <a:ext cx="288825" cy="28882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5" name="円/楕円 157">
                <a:extLst>
                  <a:ext uri="{FF2B5EF4-FFF2-40B4-BE49-F238E27FC236}">
                    <a16:creationId xmlns:a16="http://schemas.microsoft.com/office/drawing/2014/main" id="{C30E665E-5B7C-4467-AA73-A185F0AF337E}"/>
                  </a:ext>
                </a:extLst>
              </p:cNvPr>
              <p:cNvSpPr/>
              <p:nvPr/>
            </p:nvSpPr>
            <p:spPr>
              <a:xfrm flipH="1">
                <a:off x="8894129" y="1997360"/>
                <a:ext cx="158591" cy="1585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B948FED1-F1D1-451D-970A-DE19E7948C6B}"/>
                </a:ext>
              </a:extLst>
            </p:cNvPr>
            <p:cNvGrpSpPr/>
            <p:nvPr/>
          </p:nvGrpSpPr>
          <p:grpSpPr>
            <a:xfrm>
              <a:off x="3608704" y="5012273"/>
              <a:ext cx="1383746" cy="714438"/>
              <a:chOff x="7686605" y="1423501"/>
              <a:chExt cx="1622403" cy="848962"/>
            </a:xfrm>
          </p:grpSpPr>
          <p:sp>
            <p:nvSpPr>
              <p:cNvPr id="361" name="台形 360">
                <a:extLst>
                  <a:ext uri="{FF2B5EF4-FFF2-40B4-BE49-F238E27FC236}">
                    <a16:creationId xmlns:a16="http://schemas.microsoft.com/office/drawing/2014/main" id="{65926EED-9FD2-4CF3-93F0-79E7ED683762}"/>
                  </a:ext>
                </a:extLst>
              </p:cNvPr>
              <p:cNvSpPr/>
              <p:nvPr/>
            </p:nvSpPr>
            <p:spPr>
              <a:xfrm flipH="1">
                <a:off x="8067674" y="1442829"/>
                <a:ext cx="1002029" cy="323106"/>
              </a:xfrm>
              <a:prstGeom prst="trapezoid">
                <a:avLst>
                  <a:gd name="adj" fmla="val 3274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 464">
                <a:extLst>
                  <a:ext uri="{FF2B5EF4-FFF2-40B4-BE49-F238E27FC236}">
                    <a16:creationId xmlns:a16="http://schemas.microsoft.com/office/drawing/2014/main" id="{EAE5BD33-EC6B-4A98-B6D2-5EF9CF57D70B}"/>
                  </a:ext>
                </a:extLst>
              </p:cNvPr>
              <p:cNvSpPr/>
              <p:nvPr/>
            </p:nvSpPr>
            <p:spPr bwMode="auto">
              <a:xfrm flipH="1">
                <a:off x="7731186" y="1423501"/>
                <a:ext cx="1538594" cy="657424"/>
              </a:xfrm>
              <a:custGeom>
                <a:avLst/>
                <a:gdLst>
                  <a:gd name="connsiteX0" fmla="*/ 1025016 w 1538594"/>
                  <a:gd name="connsiteY0" fmla="*/ 31662 h 657424"/>
                  <a:gd name="connsiteX1" fmla="*/ 1065766 w 1538594"/>
                  <a:gd name="connsiteY1" fmla="*/ 328704 h 657424"/>
                  <a:gd name="connsiteX2" fmla="*/ 695317 w 1538594"/>
                  <a:gd name="connsiteY2" fmla="*/ 328704 h 657424"/>
                  <a:gd name="connsiteX3" fmla="*/ 687416 w 1538594"/>
                  <a:gd name="connsiteY3" fmla="*/ 31663 h 657424"/>
                  <a:gd name="connsiteX4" fmla="*/ 636446 w 1538594"/>
                  <a:gd name="connsiteY4" fmla="*/ 31663 h 657424"/>
                  <a:gd name="connsiteX5" fmla="*/ 628545 w 1538594"/>
                  <a:gd name="connsiteY5" fmla="*/ 328704 h 657424"/>
                  <a:gd name="connsiteX6" fmla="*/ 213743 w 1538594"/>
                  <a:gd name="connsiteY6" fmla="*/ 328704 h 657424"/>
                  <a:gd name="connsiteX7" fmla="*/ 310995 w 1538594"/>
                  <a:gd name="connsiteY7" fmla="*/ 31662 h 657424"/>
                  <a:gd name="connsiteX8" fmla="*/ 1089918 w 1538594"/>
                  <a:gd name="connsiteY8" fmla="*/ 0 h 657424"/>
                  <a:gd name="connsiteX9" fmla="*/ 252982 w 1538594"/>
                  <a:gd name="connsiteY9" fmla="*/ 0 h 657424"/>
                  <a:gd name="connsiteX10" fmla="*/ 146483 w 1538594"/>
                  <a:gd name="connsiteY10" fmla="*/ 325288 h 657424"/>
                  <a:gd name="connsiteX11" fmla="*/ 61173 w 1538594"/>
                  <a:gd name="connsiteY11" fmla="*/ 325288 h 657424"/>
                  <a:gd name="connsiteX12" fmla="*/ 0 w 1538594"/>
                  <a:gd name="connsiteY12" fmla="*/ 386461 h 657424"/>
                  <a:gd name="connsiteX13" fmla="*/ 0 w 1538594"/>
                  <a:gd name="connsiteY13" fmla="*/ 596251 h 657424"/>
                  <a:gd name="connsiteX14" fmla="*/ 61173 w 1538594"/>
                  <a:gd name="connsiteY14" fmla="*/ 657424 h 657424"/>
                  <a:gd name="connsiteX15" fmla="*/ 1477421 w 1538594"/>
                  <a:gd name="connsiteY15" fmla="*/ 657424 h 657424"/>
                  <a:gd name="connsiteX16" fmla="*/ 1538594 w 1538594"/>
                  <a:gd name="connsiteY16" fmla="*/ 596251 h 657424"/>
                  <a:gd name="connsiteX17" fmla="*/ 1538594 w 1538594"/>
                  <a:gd name="connsiteY17" fmla="*/ 386461 h 657424"/>
                  <a:gd name="connsiteX18" fmla="*/ 1477421 w 1538594"/>
                  <a:gd name="connsiteY18" fmla="*/ 325288 h 657424"/>
                  <a:gd name="connsiteX19" fmla="*/ 1198081 w 1538594"/>
                  <a:gd name="connsiteY19" fmla="*/ 325288 h 657424"/>
                  <a:gd name="connsiteX20" fmla="*/ 1199199 w 1538594"/>
                  <a:gd name="connsiteY20" fmla="*/ 328704 h 657424"/>
                  <a:gd name="connsiteX21" fmla="*/ 1101269 w 1538594"/>
                  <a:gd name="connsiteY21" fmla="*/ 328704 h 657424"/>
                  <a:gd name="connsiteX22" fmla="*/ 1060519 w 1538594"/>
                  <a:gd name="connsiteY22" fmla="*/ 31662 h 657424"/>
                  <a:gd name="connsiteX23" fmla="*/ 1100284 w 1538594"/>
                  <a:gd name="connsiteY23" fmla="*/ 31662 h 65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38594" h="657424">
                    <a:moveTo>
                      <a:pt x="1025016" y="31662"/>
                    </a:moveTo>
                    <a:lnTo>
                      <a:pt x="1065766" y="328704"/>
                    </a:lnTo>
                    <a:lnTo>
                      <a:pt x="695317" y="328704"/>
                    </a:lnTo>
                    <a:lnTo>
                      <a:pt x="687416" y="31663"/>
                    </a:lnTo>
                    <a:lnTo>
                      <a:pt x="636446" y="31663"/>
                    </a:lnTo>
                    <a:lnTo>
                      <a:pt x="628545" y="328704"/>
                    </a:lnTo>
                    <a:lnTo>
                      <a:pt x="213743" y="328704"/>
                    </a:lnTo>
                    <a:lnTo>
                      <a:pt x="310995" y="31662"/>
                    </a:lnTo>
                    <a:close/>
                    <a:moveTo>
                      <a:pt x="1089918" y="0"/>
                    </a:moveTo>
                    <a:lnTo>
                      <a:pt x="252982" y="0"/>
                    </a:lnTo>
                    <a:lnTo>
                      <a:pt x="146483" y="325288"/>
                    </a:lnTo>
                    <a:lnTo>
                      <a:pt x="61173" y="325288"/>
                    </a:lnTo>
                    <a:cubicBezTo>
                      <a:pt x="27388" y="325288"/>
                      <a:pt x="0" y="352676"/>
                      <a:pt x="0" y="386461"/>
                    </a:cubicBezTo>
                    <a:lnTo>
                      <a:pt x="0" y="596251"/>
                    </a:lnTo>
                    <a:cubicBezTo>
                      <a:pt x="0" y="630036"/>
                      <a:pt x="27388" y="657424"/>
                      <a:pt x="61173" y="657424"/>
                    </a:cubicBezTo>
                    <a:lnTo>
                      <a:pt x="1477421" y="657424"/>
                    </a:lnTo>
                    <a:cubicBezTo>
                      <a:pt x="1511206" y="657424"/>
                      <a:pt x="1538594" y="630036"/>
                      <a:pt x="1538594" y="596251"/>
                    </a:cubicBezTo>
                    <a:lnTo>
                      <a:pt x="1538594" y="386461"/>
                    </a:lnTo>
                    <a:cubicBezTo>
                      <a:pt x="1538594" y="352676"/>
                      <a:pt x="1511206" y="325288"/>
                      <a:pt x="1477421" y="325288"/>
                    </a:cubicBezTo>
                    <a:lnTo>
                      <a:pt x="1198081" y="325288"/>
                    </a:lnTo>
                    <a:lnTo>
                      <a:pt x="1199199" y="328704"/>
                    </a:lnTo>
                    <a:lnTo>
                      <a:pt x="1101269" y="328704"/>
                    </a:lnTo>
                    <a:lnTo>
                      <a:pt x="1060519" y="31662"/>
                    </a:lnTo>
                    <a:lnTo>
                      <a:pt x="1100284" y="31662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23D468D3-4BD5-45B3-8CBF-30AFDF8C9C37}"/>
                  </a:ext>
                </a:extLst>
              </p:cNvPr>
              <p:cNvGrpSpPr/>
              <p:nvPr/>
            </p:nvGrpSpPr>
            <p:grpSpPr>
              <a:xfrm>
                <a:off x="7759248" y="1684526"/>
                <a:ext cx="1509818" cy="587937"/>
                <a:chOff x="480136" y="1821138"/>
                <a:chExt cx="1509818" cy="587937"/>
              </a:xfrm>
            </p:grpSpPr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6D150DAD-07C0-4923-A57D-0895B5C90603}"/>
                    </a:ext>
                  </a:extLst>
                </p:cNvPr>
                <p:cNvGrpSpPr/>
                <p:nvPr/>
              </p:nvGrpSpPr>
              <p:grpSpPr>
                <a:xfrm flipH="1">
                  <a:off x="480136" y="1954000"/>
                  <a:ext cx="1509818" cy="183768"/>
                  <a:chOff x="447435" y="1954000"/>
                  <a:chExt cx="1509818" cy="183768"/>
                </a:xfrm>
              </p:grpSpPr>
              <p:sp>
                <p:nvSpPr>
                  <p:cNvPr id="373" name="円/楕円 165">
                    <a:extLst>
                      <a:ext uri="{FF2B5EF4-FFF2-40B4-BE49-F238E27FC236}">
                        <a16:creationId xmlns:a16="http://schemas.microsoft.com/office/drawing/2014/main" id="{7D0915A3-CA29-4404-A808-EBB6BD9CF1C2}"/>
                      </a:ext>
                    </a:extLst>
                  </p:cNvPr>
                  <p:cNvSpPr/>
                  <p:nvPr/>
                </p:nvSpPr>
                <p:spPr>
                  <a:xfrm>
                    <a:off x="1916602" y="1960895"/>
                    <a:ext cx="40651" cy="128943"/>
                  </a:xfrm>
                  <a:prstGeom prst="ellipse">
                    <a:avLst/>
                  </a:pr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角丸四角形 476">
                    <a:extLst>
                      <a:ext uri="{FF2B5EF4-FFF2-40B4-BE49-F238E27FC236}">
                        <a16:creationId xmlns:a16="http://schemas.microsoft.com/office/drawing/2014/main" id="{7AC2838C-4049-45E5-8BD5-9A73E48F30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52360" y="1954000"/>
                    <a:ext cx="66675" cy="45719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75" name="角丸四角形 477">
                    <a:extLst>
                      <a:ext uri="{FF2B5EF4-FFF2-40B4-BE49-F238E27FC236}">
                        <a16:creationId xmlns:a16="http://schemas.microsoft.com/office/drawing/2014/main" id="{B6DA06B2-6D82-4E7F-9388-D01080D641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0250" y="1954000"/>
                    <a:ext cx="96890" cy="45719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76" name="角丸四角形 478">
                    <a:extLst>
                      <a:ext uri="{FF2B5EF4-FFF2-40B4-BE49-F238E27FC236}">
                        <a16:creationId xmlns:a16="http://schemas.microsoft.com/office/drawing/2014/main" id="{8E742C40-590A-4A3A-B7C9-6CF8BE5FC3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435" y="1985808"/>
                    <a:ext cx="70516" cy="59950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77" name="角丸四角形 479">
                    <a:extLst>
                      <a:ext uri="{FF2B5EF4-FFF2-40B4-BE49-F238E27FC236}">
                        <a16:creationId xmlns:a16="http://schemas.microsoft.com/office/drawing/2014/main" id="{B44FA528-0111-41D7-A9F4-E375BD6C12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435" y="2042958"/>
                    <a:ext cx="70516" cy="94810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370" name="角丸四角形 472">
                  <a:extLst>
                    <a:ext uri="{FF2B5EF4-FFF2-40B4-BE49-F238E27FC236}">
                      <a16:creationId xmlns:a16="http://schemas.microsoft.com/office/drawing/2014/main" id="{9F784FEC-8F54-40A9-B797-0F0E810D801B}"/>
                    </a:ext>
                  </a:extLst>
                </p:cNvPr>
                <p:cNvSpPr/>
                <p:nvPr/>
              </p:nvSpPr>
              <p:spPr bwMode="auto">
                <a:xfrm flipH="1">
                  <a:off x="877846" y="1821138"/>
                  <a:ext cx="97593" cy="79997"/>
                </a:xfrm>
                <a:prstGeom prst="roundRect">
                  <a:avLst>
                    <a:gd name="adj" fmla="val 35718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1" name="パイ 158">
                  <a:extLst>
                    <a:ext uri="{FF2B5EF4-FFF2-40B4-BE49-F238E27FC236}">
                      <a16:creationId xmlns:a16="http://schemas.microsoft.com/office/drawing/2014/main" id="{2DA7D332-F567-4622-83D0-F2C7F2162803}"/>
                    </a:ext>
                  </a:extLst>
                </p:cNvPr>
                <p:cNvSpPr/>
                <p:nvPr/>
              </p:nvSpPr>
              <p:spPr bwMode="auto">
                <a:xfrm>
                  <a:off x="584812" y="2053164"/>
                  <a:ext cx="355911" cy="355911"/>
                </a:xfrm>
                <a:prstGeom prst="pie">
                  <a:avLst>
                    <a:gd name="adj1" fmla="val 10799991"/>
                    <a:gd name="adj2" fmla="val 21592726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2" name="パイ 155">
                  <a:extLst>
                    <a:ext uri="{FF2B5EF4-FFF2-40B4-BE49-F238E27FC236}">
                      <a16:creationId xmlns:a16="http://schemas.microsoft.com/office/drawing/2014/main" id="{0EDFFA35-E18E-40BF-8184-9B6B3C3088A2}"/>
                    </a:ext>
                  </a:extLst>
                </p:cNvPr>
                <p:cNvSpPr/>
                <p:nvPr/>
              </p:nvSpPr>
              <p:spPr bwMode="auto">
                <a:xfrm>
                  <a:off x="1516357" y="2053164"/>
                  <a:ext cx="355911" cy="355911"/>
                </a:xfrm>
                <a:prstGeom prst="pie">
                  <a:avLst>
                    <a:gd name="adj1" fmla="val 10799991"/>
                    <a:gd name="adj2" fmla="val 21592726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64" name="角丸四角形 466">
                <a:extLst>
                  <a:ext uri="{FF2B5EF4-FFF2-40B4-BE49-F238E27FC236}">
                    <a16:creationId xmlns:a16="http://schemas.microsoft.com/office/drawing/2014/main" id="{B63E8337-54C2-4A4F-84FB-60659337CDFF}"/>
                  </a:ext>
                </a:extLst>
              </p:cNvPr>
              <p:cNvSpPr/>
              <p:nvPr/>
            </p:nvSpPr>
            <p:spPr>
              <a:xfrm flipH="1">
                <a:off x="7686605" y="1989889"/>
                <a:ext cx="1622403" cy="104350"/>
              </a:xfrm>
              <a:prstGeom prst="roundRect">
                <a:avLst>
                  <a:gd name="adj" fmla="val 14462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5" name="円/楕円 159">
                <a:extLst>
                  <a:ext uri="{FF2B5EF4-FFF2-40B4-BE49-F238E27FC236}">
                    <a16:creationId xmlns:a16="http://schemas.microsoft.com/office/drawing/2014/main" id="{ED96FC3F-2007-45A7-8025-601E87F9EC27}"/>
                  </a:ext>
                </a:extLst>
              </p:cNvPr>
              <p:cNvSpPr/>
              <p:nvPr/>
            </p:nvSpPr>
            <p:spPr>
              <a:xfrm flipH="1">
                <a:off x="7897466" y="1932937"/>
                <a:ext cx="288825" cy="28882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6" name="円/楕円 160">
                <a:extLst>
                  <a:ext uri="{FF2B5EF4-FFF2-40B4-BE49-F238E27FC236}">
                    <a16:creationId xmlns:a16="http://schemas.microsoft.com/office/drawing/2014/main" id="{5D6D5F32-4E24-4292-9CAC-8EEA57D85CD4}"/>
                  </a:ext>
                </a:extLst>
              </p:cNvPr>
              <p:cNvSpPr/>
              <p:nvPr/>
            </p:nvSpPr>
            <p:spPr>
              <a:xfrm flipH="1">
                <a:off x="7962584" y="1997360"/>
                <a:ext cx="158591" cy="1585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7" name="円/楕円 156">
                <a:extLst>
                  <a:ext uri="{FF2B5EF4-FFF2-40B4-BE49-F238E27FC236}">
                    <a16:creationId xmlns:a16="http://schemas.microsoft.com/office/drawing/2014/main" id="{65E86D01-BDA9-490D-8EAC-8E689DF26C2B}"/>
                  </a:ext>
                </a:extLst>
              </p:cNvPr>
              <p:cNvSpPr/>
              <p:nvPr/>
            </p:nvSpPr>
            <p:spPr>
              <a:xfrm flipH="1">
                <a:off x="8829011" y="1932937"/>
                <a:ext cx="288825" cy="28882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8" name="円/楕円 157">
                <a:extLst>
                  <a:ext uri="{FF2B5EF4-FFF2-40B4-BE49-F238E27FC236}">
                    <a16:creationId xmlns:a16="http://schemas.microsoft.com/office/drawing/2014/main" id="{E827D8EA-E1EC-45DA-890F-E4A93BE5F327}"/>
                  </a:ext>
                </a:extLst>
              </p:cNvPr>
              <p:cNvSpPr/>
              <p:nvPr/>
            </p:nvSpPr>
            <p:spPr>
              <a:xfrm flipH="1">
                <a:off x="8894129" y="1997360"/>
                <a:ext cx="158591" cy="1585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B72B8334-4ED8-4705-A1FF-A2268AACEDEA}"/>
                </a:ext>
              </a:extLst>
            </p:cNvPr>
            <p:cNvGrpSpPr/>
            <p:nvPr/>
          </p:nvGrpSpPr>
          <p:grpSpPr>
            <a:xfrm rot="10800000">
              <a:off x="4127857" y="4797204"/>
              <a:ext cx="1951286" cy="464438"/>
              <a:chOff x="4805806" y="5765362"/>
              <a:chExt cx="1728741" cy="426143"/>
            </a:xfrm>
          </p:grpSpPr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968DE2E2-D0C2-4769-8BC9-89A3222D8E58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845809" y="5768859"/>
                <a:ext cx="1654257" cy="422646"/>
              </a:xfrm>
              <a:custGeom>
                <a:avLst/>
                <a:gdLst>
                  <a:gd name="connsiteX0" fmla="*/ 1065825 w 1654257"/>
                  <a:gd name="connsiteY0" fmla="*/ 0 h 422646"/>
                  <a:gd name="connsiteX1" fmla="*/ 698663 w 1654257"/>
                  <a:gd name="connsiteY1" fmla="*/ 60569 h 422646"/>
                  <a:gd name="connsiteX2" fmla="*/ 367974 w 1654257"/>
                  <a:gd name="connsiteY2" fmla="*/ 211657 h 422646"/>
                  <a:gd name="connsiteX3" fmla="*/ 36473 w 1654257"/>
                  <a:gd name="connsiteY3" fmla="*/ 272224 h 422646"/>
                  <a:gd name="connsiteX4" fmla="*/ 0 w 1654257"/>
                  <a:gd name="connsiteY4" fmla="*/ 302175 h 422646"/>
                  <a:gd name="connsiteX5" fmla="*/ 0 w 1654257"/>
                  <a:gd name="connsiteY5" fmla="*/ 422646 h 422646"/>
                  <a:gd name="connsiteX6" fmla="*/ 183615 w 1654257"/>
                  <a:gd name="connsiteY6" fmla="*/ 422646 h 422646"/>
                  <a:gd name="connsiteX7" fmla="*/ 330852 w 1654257"/>
                  <a:gd name="connsiteY7" fmla="*/ 301687 h 422646"/>
                  <a:gd name="connsiteX8" fmla="*/ 478089 w 1654257"/>
                  <a:gd name="connsiteY8" fmla="*/ 422646 h 422646"/>
                  <a:gd name="connsiteX9" fmla="*/ 1250655 w 1654257"/>
                  <a:gd name="connsiteY9" fmla="*/ 422646 h 422646"/>
                  <a:gd name="connsiteX10" fmla="*/ 1250654 w 1654257"/>
                  <a:gd name="connsiteY10" fmla="*/ 422641 h 422646"/>
                  <a:gd name="connsiteX11" fmla="*/ 1397892 w 1654257"/>
                  <a:gd name="connsiteY11" fmla="*/ 301682 h 422646"/>
                  <a:gd name="connsiteX12" fmla="*/ 1545130 w 1654257"/>
                  <a:gd name="connsiteY12" fmla="*/ 422641 h 422646"/>
                  <a:gd name="connsiteX13" fmla="*/ 1545129 w 1654257"/>
                  <a:gd name="connsiteY13" fmla="*/ 422646 h 422646"/>
                  <a:gd name="connsiteX14" fmla="*/ 1581310 w 1654257"/>
                  <a:gd name="connsiteY14" fmla="*/ 422646 h 422646"/>
                  <a:gd name="connsiteX15" fmla="*/ 1654257 w 1654257"/>
                  <a:gd name="connsiteY15" fmla="*/ 181705 h 422646"/>
                  <a:gd name="connsiteX16" fmla="*/ 1507554 w 1654257"/>
                  <a:gd name="connsiteY16" fmla="*/ 90520 h 422646"/>
                  <a:gd name="connsiteX17" fmla="*/ 1544027 w 1654257"/>
                  <a:gd name="connsiteY17" fmla="*/ 30618 h 42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54257" h="422646">
                    <a:moveTo>
                      <a:pt x="1065825" y="0"/>
                    </a:moveTo>
                    <a:lnTo>
                      <a:pt x="698663" y="60569"/>
                    </a:lnTo>
                    <a:lnTo>
                      <a:pt x="367974" y="211657"/>
                    </a:lnTo>
                    <a:lnTo>
                      <a:pt x="36473" y="272224"/>
                    </a:lnTo>
                    <a:lnTo>
                      <a:pt x="0" y="302175"/>
                    </a:lnTo>
                    <a:lnTo>
                      <a:pt x="0" y="422646"/>
                    </a:lnTo>
                    <a:lnTo>
                      <a:pt x="183615" y="422646"/>
                    </a:lnTo>
                    <a:cubicBezTo>
                      <a:pt x="183615" y="355843"/>
                      <a:pt x="249536" y="301687"/>
                      <a:pt x="330852" y="301687"/>
                    </a:cubicBezTo>
                    <a:cubicBezTo>
                      <a:pt x="412169" y="301687"/>
                      <a:pt x="478090" y="355842"/>
                      <a:pt x="478089" y="422646"/>
                    </a:cubicBezTo>
                    <a:lnTo>
                      <a:pt x="1250655" y="422646"/>
                    </a:lnTo>
                    <a:lnTo>
                      <a:pt x="1250654" y="422641"/>
                    </a:lnTo>
                    <a:cubicBezTo>
                      <a:pt x="1250654" y="355837"/>
                      <a:pt x="1316575" y="301682"/>
                      <a:pt x="1397892" y="301682"/>
                    </a:cubicBezTo>
                    <a:cubicBezTo>
                      <a:pt x="1479209" y="301682"/>
                      <a:pt x="1545130" y="355837"/>
                      <a:pt x="1545130" y="422641"/>
                    </a:cubicBezTo>
                    <a:lnTo>
                      <a:pt x="1545129" y="422646"/>
                    </a:lnTo>
                    <a:lnTo>
                      <a:pt x="1581310" y="422646"/>
                    </a:lnTo>
                    <a:lnTo>
                      <a:pt x="1654257" y="181705"/>
                    </a:lnTo>
                    <a:lnTo>
                      <a:pt x="1507554" y="90520"/>
                    </a:lnTo>
                    <a:lnTo>
                      <a:pt x="1544027" y="30618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347" name="Group 297">
                <a:extLst>
                  <a:ext uri="{FF2B5EF4-FFF2-40B4-BE49-F238E27FC236}">
                    <a16:creationId xmlns:a16="http://schemas.microsoft.com/office/drawing/2014/main" id="{C8FB3226-27AC-4CE4-93D5-7751F8258B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8228">
                <a:off x="4805806" y="5828508"/>
                <a:ext cx="1728741" cy="362877"/>
                <a:chOff x="262" y="751"/>
                <a:chExt cx="998" cy="255"/>
              </a:xfrm>
            </p:grpSpPr>
            <p:sp>
              <p:nvSpPr>
                <p:cNvPr id="354" name="Freeform 218">
                  <a:extLst>
                    <a:ext uri="{FF2B5EF4-FFF2-40B4-BE49-F238E27FC236}">
                      <a16:creationId xmlns:a16="http://schemas.microsoft.com/office/drawing/2014/main" id="{206D822A-1DA8-425D-840B-8A6892EE70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62" y="921"/>
                  <a:ext cx="64" cy="85"/>
                </a:xfrm>
                <a:custGeom>
                  <a:avLst/>
                  <a:gdLst>
                    <a:gd name="T0" fmla="*/ 0 w 136"/>
                    <a:gd name="T1" fmla="*/ 181 h 181"/>
                    <a:gd name="T2" fmla="*/ 0 w 136"/>
                    <a:gd name="T3" fmla="*/ 0 h 181"/>
                    <a:gd name="T4" fmla="*/ 136 w 136"/>
                    <a:gd name="T5" fmla="*/ 0 h 181"/>
                    <a:gd name="T6" fmla="*/ 136 w 136"/>
                    <a:gd name="T7" fmla="*/ 136 h 181"/>
                    <a:gd name="T8" fmla="*/ 0 w 136"/>
                    <a:gd name="T9" fmla="*/ 18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1">
                      <a:moveTo>
                        <a:pt x="0" y="181"/>
                      </a:moveTo>
                      <a:lnTo>
                        <a:pt x="0" y="0"/>
                      </a:lnTo>
                      <a:lnTo>
                        <a:pt x="136" y="0"/>
                      </a:lnTo>
                      <a:lnTo>
                        <a:pt x="136" y="136"/>
                      </a:lnTo>
                      <a:lnTo>
                        <a:pt x="0" y="181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5" name="Freeform 219">
                  <a:extLst>
                    <a:ext uri="{FF2B5EF4-FFF2-40B4-BE49-F238E27FC236}">
                      <a16:creationId xmlns:a16="http://schemas.microsoft.com/office/drawing/2014/main" id="{C1D66750-6C78-4F04-89EF-111693891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154" y="942"/>
                  <a:ext cx="106" cy="64"/>
                </a:xfrm>
                <a:custGeom>
                  <a:avLst/>
                  <a:gdLst>
                    <a:gd name="T0" fmla="*/ 227 w 227"/>
                    <a:gd name="T1" fmla="*/ 136 h 136"/>
                    <a:gd name="T2" fmla="*/ 227 w 227"/>
                    <a:gd name="T3" fmla="*/ 0 h 136"/>
                    <a:gd name="T4" fmla="*/ 45 w 227"/>
                    <a:gd name="T5" fmla="*/ 0 h 136"/>
                    <a:gd name="T6" fmla="*/ 0 w 227"/>
                    <a:gd name="T7" fmla="*/ 46 h 136"/>
                    <a:gd name="T8" fmla="*/ 0 w 227"/>
                    <a:gd name="T9" fmla="*/ 91 h 136"/>
                    <a:gd name="T10" fmla="*/ 45 w 227"/>
                    <a:gd name="T11" fmla="*/ 136 h 136"/>
                    <a:gd name="T12" fmla="*/ 227 w 227"/>
                    <a:gd name="T13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136">
                      <a:moveTo>
                        <a:pt x="227" y="136"/>
                      </a:moveTo>
                      <a:lnTo>
                        <a:pt x="227" y="0"/>
                      </a:lnTo>
                      <a:lnTo>
                        <a:pt x="45" y="0"/>
                      </a:lnTo>
                      <a:lnTo>
                        <a:pt x="0" y="46"/>
                      </a:lnTo>
                      <a:lnTo>
                        <a:pt x="0" y="91"/>
                      </a:lnTo>
                      <a:lnTo>
                        <a:pt x="45" y="136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6" name="Rectangle 220">
                  <a:extLst>
                    <a:ext uri="{FF2B5EF4-FFF2-40B4-BE49-F238E27FC236}">
                      <a16:creationId xmlns:a16="http://schemas.microsoft.com/office/drawing/2014/main" id="{D270AB93-5355-4E9F-97A8-1953F774E9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84" y="878"/>
                  <a:ext cx="42" cy="22"/>
                </a:xfrm>
                <a:prstGeom prst="rect">
                  <a:avLst/>
                </a:prstGeom>
                <a:solidFill>
                  <a:srgbClr val="FF9900"/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7" name="Freeform 221">
                  <a:extLst>
                    <a:ext uri="{FF2B5EF4-FFF2-40B4-BE49-F238E27FC236}">
                      <a16:creationId xmlns:a16="http://schemas.microsoft.com/office/drawing/2014/main" id="{CF49A774-9FDE-4429-B0E4-9F504A9DE5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133" y="878"/>
                  <a:ext cx="106" cy="43"/>
                </a:xfrm>
                <a:custGeom>
                  <a:avLst/>
                  <a:gdLst>
                    <a:gd name="T0" fmla="*/ 0 w 227"/>
                    <a:gd name="T1" fmla="*/ 91 h 91"/>
                    <a:gd name="T2" fmla="*/ 182 w 227"/>
                    <a:gd name="T3" fmla="*/ 91 h 91"/>
                    <a:gd name="T4" fmla="*/ 227 w 227"/>
                    <a:gd name="T5" fmla="*/ 0 h 91"/>
                    <a:gd name="T6" fmla="*/ 46 w 227"/>
                    <a:gd name="T7" fmla="*/ 46 h 91"/>
                    <a:gd name="T8" fmla="*/ 0 w 227"/>
                    <a:gd name="T9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0" y="91"/>
                      </a:moveTo>
                      <a:lnTo>
                        <a:pt x="182" y="91"/>
                      </a:lnTo>
                      <a:lnTo>
                        <a:pt x="227" y="0"/>
                      </a:lnTo>
                      <a:lnTo>
                        <a:pt x="46" y="46"/>
                      </a:lnTo>
                      <a:lnTo>
                        <a:pt x="0" y="9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8" name="Freeform 222">
                  <a:extLst>
                    <a:ext uri="{FF2B5EF4-FFF2-40B4-BE49-F238E27FC236}">
                      <a16:creationId xmlns:a16="http://schemas.microsoft.com/office/drawing/2014/main" id="{FA7B9B0D-B7DC-408C-9895-44D333B2C5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835" y="751"/>
                  <a:ext cx="191" cy="106"/>
                </a:xfrm>
                <a:custGeom>
                  <a:avLst/>
                  <a:gdLst>
                    <a:gd name="T0" fmla="*/ 408 w 408"/>
                    <a:gd name="T1" fmla="*/ 0 h 227"/>
                    <a:gd name="T2" fmla="*/ 0 w 408"/>
                    <a:gd name="T3" fmla="*/ 227 h 227"/>
                    <a:gd name="T4" fmla="*/ 91 w 408"/>
                    <a:gd name="T5" fmla="*/ 227 h 227"/>
                    <a:gd name="T6" fmla="*/ 408 w 408"/>
                    <a:gd name="T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8" h="227">
                      <a:moveTo>
                        <a:pt x="408" y="0"/>
                      </a:moveTo>
                      <a:lnTo>
                        <a:pt x="0" y="227"/>
                      </a:lnTo>
                      <a:lnTo>
                        <a:pt x="91" y="227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rgbClr val="CCFFFF"/>
                </a:solidFill>
                <a:ln w="2857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59" name="Freeform 227">
                  <a:extLst>
                    <a:ext uri="{FF2B5EF4-FFF2-40B4-BE49-F238E27FC236}">
                      <a16:creationId xmlns:a16="http://schemas.microsoft.com/office/drawing/2014/main" id="{BE2A8666-675E-4270-8B20-D4A869B54A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83" y="857"/>
                  <a:ext cx="43" cy="64"/>
                </a:xfrm>
                <a:custGeom>
                  <a:avLst/>
                  <a:gdLst>
                    <a:gd name="T0" fmla="*/ 0 w 91"/>
                    <a:gd name="T1" fmla="*/ 136 h 136"/>
                    <a:gd name="T2" fmla="*/ 45 w 91"/>
                    <a:gd name="T3" fmla="*/ 0 h 136"/>
                    <a:gd name="T4" fmla="*/ 91 w 91"/>
                    <a:gd name="T5" fmla="*/ 0 h 136"/>
                    <a:gd name="T6" fmla="*/ 91 w 91"/>
                    <a:gd name="T7" fmla="*/ 136 h 136"/>
                    <a:gd name="T8" fmla="*/ 0 w 91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136">
                      <a:moveTo>
                        <a:pt x="0" y="136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91" y="136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60" name="AutoShape 228">
                  <a:extLst>
                    <a:ext uri="{FF2B5EF4-FFF2-40B4-BE49-F238E27FC236}">
                      <a16:creationId xmlns:a16="http://schemas.microsoft.com/office/drawing/2014/main" id="{DBF52865-0257-495D-AF3C-5F6AE7851D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899" y="815"/>
                  <a:ext cx="43" cy="42"/>
                </a:xfrm>
                <a:prstGeom prst="roundRect">
                  <a:avLst>
                    <a:gd name="adj" fmla="val 23333"/>
                  </a:avLst>
                </a:prstGeom>
                <a:solidFill>
                  <a:srgbClr val="00000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C03D61FA-5BD6-42B9-98A5-983F2868933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5141336" y="5765362"/>
                <a:ext cx="216158" cy="49242"/>
              </a:xfrm>
              <a:custGeom>
                <a:avLst/>
                <a:gdLst>
                  <a:gd name="connsiteX0" fmla="*/ 8318 w 216158"/>
                  <a:gd name="connsiteY0" fmla="*/ 0 h 49242"/>
                  <a:gd name="connsiteX1" fmla="*/ 0 w 216158"/>
                  <a:gd name="connsiteY1" fmla="*/ 37256 h 49242"/>
                  <a:gd name="connsiteX2" fmla="*/ 124590 w 216158"/>
                  <a:gd name="connsiteY2" fmla="*/ 46426 h 49242"/>
                  <a:gd name="connsiteX3" fmla="*/ 125551 w 216158"/>
                  <a:gd name="connsiteY3" fmla="*/ 49242 h 49242"/>
                  <a:gd name="connsiteX4" fmla="*/ 216158 w 216158"/>
                  <a:gd name="connsiteY4" fmla="*/ 43689 h 49242"/>
                  <a:gd name="connsiteX5" fmla="*/ 206224 w 216158"/>
                  <a:gd name="connsiteY5" fmla="*/ 14567 h 49242"/>
                  <a:gd name="connsiteX6" fmla="*/ 8318 w 216158"/>
                  <a:gd name="connsiteY6" fmla="*/ 0 h 49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158" h="49242">
                    <a:moveTo>
                      <a:pt x="8318" y="0"/>
                    </a:moveTo>
                    <a:lnTo>
                      <a:pt x="0" y="37256"/>
                    </a:lnTo>
                    <a:lnTo>
                      <a:pt x="124590" y="46426"/>
                    </a:lnTo>
                    <a:lnTo>
                      <a:pt x="125551" y="49242"/>
                    </a:lnTo>
                    <a:lnTo>
                      <a:pt x="216158" y="43689"/>
                    </a:lnTo>
                    <a:lnTo>
                      <a:pt x="206224" y="14567"/>
                    </a:lnTo>
                    <a:lnTo>
                      <a:pt x="8318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1A864286-0732-46E9-ADEA-EEF72D00ABA2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5387416" y="5803942"/>
                <a:ext cx="139898" cy="42141"/>
              </a:xfrm>
              <a:custGeom>
                <a:avLst/>
                <a:gdLst>
                  <a:gd name="connsiteX0" fmla="*/ 9409 w 139898"/>
                  <a:gd name="connsiteY0" fmla="*/ 0 h 42141"/>
                  <a:gd name="connsiteX1" fmla="*/ 0 w 139898"/>
                  <a:gd name="connsiteY1" fmla="*/ 42141 h 42141"/>
                  <a:gd name="connsiteX2" fmla="*/ 134353 w 139898"/>
                  <a:gd name="connsiteY2" fmla="*/ 33906 h 42141"/>
                  <a:gd name="connsiteX3" fmla="*/ 139898 w 139898"/>
                  <a:gd name="connsiteY3" fmla="*/ 9605 h 42141"/>
                  <a:gd name="connsiteX4" fmla="*/ 9409 w 139898"/>
                  <a:gd name="connsiteY4" fmla="*/ 0 h 42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898" h="42141">
                    <a:moveTo>
                      <a:pt x="9409" y="0"/>
                    </a:moveTo>
                    <a:lnTo>
                      <a:pt x="0" y="42141"/>
                    </a:lnTo>
                    <a:lnTo>
                      <a:pt x="134353" y="33906"/>
                    </a:lnTo>
                    <a:lnTo>
                      <a:pt x="139898" y="9605"/>
                    </a:lnTo>
                    <a:lnTo>
                      <a:pt x="9409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CDFB54D4-5264-4CFB-A924-FAC98F6DF1D6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5377534" y="5788005"/>
                <a:ext cx="453172" cy="143665"/>
              </a:xfrm>
              <a:custGeom>
                <a:avLst/>
                <a:gdLst>
                  <a:gd name="connsiteX0" fmla="*/ 453172 w 453172"/>
                  <a:gd name="connsiteY0" fmla="*/ 0 h 143665"/>
                  <a:gd name="connsiteX1" fmla="*/ 258650 w 453172"/>
                  <a:gd name="connsiteY1" fmla="*/ 23768 h 143665"/>
                  <a:gd name="connsiteX2" fmla="*/ 0 w 453172"/>
                  <a:gd name="connsiteY2" fmla="*/ 143665 h 143665"/>
                  <a:gd name="connsiteX3" fmla="*/ 32777 w 453172"/>
                  <a:gd name="connsiteY3" fmla="*/ 143665 h 143665"/>
                  <a:gd name="connsiteX4" fmla="*/ 420395 w 453172"/>
                  <a:gd name="connsiteY4" fmla="*/ 143665 h 143665"/>
                  <a:gd name="connsiteX5" fmla="*/ 439660 w 453172"/>
                  <a:gd name="connsiteY5" fmla="*/ 59222 h 143665"/>
                  <a:gd name="connsiteX6" fmla="*/ 305307 w 453172"/>
                  <a:gd name="connsiteY6" fmla="*/ 67457 h 143665"/>
                  <a:gd name="connsiteX7" fmla="*/ 314716 w 453172"/>
                  <a:gd name="connsiteY7" fmla="*/ 25316 h 143665"/>
                  <a:gd name="connsiteX8" fmla="*/ 445205 w 453172"/>
                  <a:gd name="connsiteY8" fmla="*/ 34921 h 143665"/>
                  <a:gd name="connsiteX9" fmla="*/ 453172 w 453172"/>
                  <a:gd name="connsiteY9" fmla="*/ 0 h 143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3172" h="143665">
                    <a:moveTo>
                      <a:pt x="453172" y="0"/>
                    </a:moveTo>
                    <a:lnTo>
                      <a:pt x="258650" y="23768"/>
                    </a:lnTo>
                    <a:lnTo>
                      <a:pt x="0" y="143665"/>
                    </a:lnTo>
                    <a:lnTo>
                      <a:pt x="32777" y="143665"/>
                    </a:lnTo>
                    <a:lnTo>
                      <a:pt x="420395" y="143665"/>
                    </a:lnTo>
                    <a:lnTo>
                      <a:pt x="439660" y="59222"/>
                    </a:lnTo>
                    <a:lnTo>
                      <a:pt x="305307" y="67457"/>
                    </a:lnTo>
                    <a:lnTo>
                      <a:pt x="314716" y="25316"/>
                    </a:lnTo>
                    <a:lnTo>
                      <a:pt x="445205" y="34921"/>
                    </a:lnTo>
                    <a:lnTo>
                      <a:pt x="453172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BC8194D1-8E0C-4A9A-B1B6-B16166BD772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5198809" y="5817183"/>
                <a:ext cx="177800" cy="94423"/>
              </a:xfrm>
              <a:custGeom>
                <a:avLst/>
                <a:gdLst>
                  <a:gd name="connsiteX0" fmla="*/ 149310 w 177800"/>
                  <a:gd name="connsiteY0" fmla="*/ 0 h 94423"/>
                  <a:gd name="connsiteX1" fmla="*/ 19303 w 177800"/>
                  <a:gd name="connsiteY1" fmla="*/ 7969 h 94423"/>
                  <a:gd name="connsiteX2" fmla="*/ 0 w 177800"/>
                  <a:gd name="connsiteY2" fmla="*/ 94423 h 94423"/>
                  <a:gd name="connsiteX3" fmla="*/ 177800 w 177800"/>
                  <a:gd name="connsiteY3" fmla="*/ 83525 h 94423"/>
                  <a:gd name="connsiteX4" fmla="*/ 149310 w 177800"/>
                  <a:gd name="connsiteY4" fmla="*/ 0 h 9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94423">
                    <a:moveTo>
                      <a:pt x="149310" y="0"/>
                    </a:moveTo>
                    <a:lnTo>
                      <a:pt x="19303" y="7969"/>
                    </a:lnTo>
                    <a:lnTo>
                      <a:pt x="0" y="94423"/>
                    </a:lnTo>
                    <a:lnTo>
                      <a:pt x="177800" y="83525"/>
                    </a:lnTo>
                    <a:lnTo>
                      <a:pt x="149310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92EC3661-EA44-4643-B78B-D6B1D8D260E7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990637" y="5771159"/>
                <a:ext cx="238470" cy="118200"/>
              </a:xfrm>
              <a:custGeom>
                <a:avLst/>
                <a:gdLst>
                  <a:gd name="connsiteX0" fmla="*/ 80673 w 238470"/>
                  <a:gd name="connsiteY0" fmla="*/ 0 h 118200"/>
                  <a:gd name="connsiteX1" fmla="*/ 90607 w 238470"/>
                  <a:gd name="connsiteY1" fmla="*/ 29122 h 118200"/>
                  <a:gd name="connsiteX2" fmla="*/ 0 w 238470"/>
                  <a:gd name="connsiteY2" fmla="*/ 34675 h 118200"/>
                  <a:gd name="connsiteX3" fmla="*/ 28490 w 238470"/>
                  <a:gd name="connsiteY3" fmla="*/ 118200 h 118200"/>
                  <a:gd name="connsiteX4" fmla="*/ 238470 w 238470"/>
                  <a:gd name="connsiteY4" fmla="*/ 105330 h 118200"/>
                  <a:gd name="connsiteX5" fmla="*/ 205681 w 238470"/>
                  <a:gd name="connsiteY5" fmla="*/ 9201 h 118200"/>
                  <a:gd name="connsiteX6" fmla="*/ 80673 w 238470"/>
                  <a:gd name="connsiteY6" fmla="*/ 0 h 11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470" h="118200">
                    <a:moveTo>
                      <a:pt x="80673" y="0"/>
                    </a:moveTo>
                    <a:lnTo>
                      <a:pt x="90607" y="29122"/>
                    </a:lnTo>
                    <a:lnTo>
                      <a:pt x="0" y="34675"/>
                    </a:lnTo>
                    <a:lnTo>
                      <a:pt x="28490" y="118200"/>
                    </a:lnTo>
                    <a:lnTo>
                      <a:pt x="238470" y="105330"/>
                    </a:lnTo>
                    <a:lnTo>
                      <a:pt x="205681" y="9201"/>
                    </a:lnTo>
                    <a:lnTo>
                      <a:pt x="80673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C66A6CED-BC9A-466F-951E-BDE5510B5D90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5230413" y="5805588"/>
                <a:ext cx="130007" cy="19955"/>
              </a:xfrm>
              <a:custGeom>
                <a:avLst/>
                <a:gdLst>
                  <a:gd name="connsiteX0" fmla="*/ 4456 w 130007"/>
                  <a:gd name="connsiteY0" fmla="*/ 0 h 19955"/>
                  <a:gd name="connsiteX1" fmla="*/ 0 w 130007"/>
                  <a:gd name="connsiteY1" fmla="*/ 19955 h 19955"/>
                  <a:gd name="connsiteX2" fmla="*/ 130007 w 130007"/>
                  <a:gd name="connsiteY2" fmla="*/ 11986 h 19955"/>
                  <a:gd name="connsiteX3" fmla="*/ 129046 w 130007"/>
                  <a:gd name="connsiteY3" fmla="*/ 9170 h 19955"/>
                  <a:gd name="connsiteX4" fmla="*/ 4456 w 130007"/>
                  <a:gd name="connsiteY4" fmla="*/ 0 h 19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007" h="19955">
                    <a:moveTo>
                      <a:pt x="4456" y="0"/>
                    </a:moveTo>
                    <a:lnTo>
                      <a:pt x="0" y="19955"/>
                    </a:lnTo>
                    <a:lnTo>
                      <a:pt x="130007" y="11986"/>
                    </a:lnTo>
                    <a:lnTo>
                      <a:pt x="129046" y="9170"/>
                    </a:lnTo>
                    <a:lnTo>
                      <a:pt x="4456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307" name="Group 467">
              <a:extLst>
                <a:ext uri="{FF2B5EF4-FFF2-40B4-BE49-F238E27FC236}">
                  <a16:creationId xmlns:a16="http://schemas.microsoft.com/office/drawing/2014/main" id="{1D60FE5B-FE39-4514-9749-FD9FDB0C639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428447" y="4945172"/>
              <a:ext cx="1918308" cy="816719"/>
              <a:chOff x="263" y="618"/>
              <a:chExt cx="2132" cy="907"/>
            </a:xfrm>
          </p:grpSpPr>
          <p:sp>
            <p:nvSpPr>
              <p:cNvPr id="330" name="Freeform 468">
                <a:extLst>
                  <a:ext uri="{FF2B5EF4-FFF2-40B4-BE49-F238E27FC236}">
                    <a16:creationId xmlns:a16="http://schemas.microsoft.com/office/drawing/2014/main" id="{D382FE4D-4B81-4337-A673-0D8FBC05FE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618"/>
                <a:ext cx="2042" cy="817"/>
              </a:xfrm>
              <a:custGeom>
                <a:avLst/>
                <a:gdLst>
                  <a:gd name="T0" fmla="*/ 0 w 2042"/>
                  <a:gd name="T1" fmla="*/ 772 h 817"/>
                  <a:gd name="T2" fmla="*/ 0 w 2042"/>
                  <a:gd name="T3" fmla="*/ 273 h 817"/>
                  <a:gd name="T4" fmla="*/ 182 w 2042"/>
                  <a:gd name="T5" fmla="*/ 0 h 817"/>
                  <a:gd name="T6" fmla="*/ 1361 w 2042"/>
                  <a:gd name="T7" fmla="*/ 0 h 817"/>
                  <a:gd name="T8" fmla="*/ 1815 w 2042"/>
                  <a:gd name="T9" fmla="*/ 227 h 817"/>
                  <a:gd name="T10" fmla="*/ 2042 w 2042"/>
                  <a:gd name="T11" fmla="*/ 635 h 817"/>
                  <a:gd name="T12" fmla="*/ 2042 w 2042"/>
                  <a:gd name="T13" fmla="*/ 817 h 817"/>
                  <a:gd name="T14" fmla="*/ 46 w 2042"/>
                  <a:gd name="T15" fmla="*/ 817 h 817"/>
                  <a:gd name="T16" fmla="*/ 0 w 2042"/>
                  <a:gd name="T17" fmla="*/ 772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2" h="817">
                    <a:moveTo>
                      <a:pt x="0" y="772"/>
                    </a:moveTo>
                    <a:lnTo>
                      <a:pt x="0" y="273"/>
                    </a:lnTo>
                    <a:lnTo>
                      <a:pt x="182" y="0"/>
                    </a:lnTo>
                    <a:lnTo>
                      <a:pt x="1361" y="0"/>
                    </a:lnTo>
                    <a:lnTo>
                      <a:pt x="1815" y="227"/>
                    </a:lnTo>
                    <a:lnTo>
                      <a:pt x="2042" y="635"/>
                    </a:lnTo>
                    <a:lnTo>
                      <a:pt x="2042" y="817"/>
                    </a:lnTo>
                    <a:lnTo>
                      <a:pt x="46" y="817"/>
                    </a:lnTo>
                    <a:lnTo>
                      <a:pt x="0" y="772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" name="Freeform 469">
                <a:extLst>
                  <a:ext uri="{FF2B5EF4-FFF2-40B4-BE49-F238E27FC236}">
                    <a16:creationId xmlns:a16="http://schemas.microsoft.com/office/drawing/2014/main" id="{F3197D6D-6746-48E3-A2C5-853696281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" y="1344"/>
                <a:ext cx="2132" cy="91"/>
              </a:xfrm>
              <a:custGeom>
                <a:avLst/>
                <a:gdLst>
                  <a:gd name="T0" fmla="*/ 2132 w 2132"/>
                  <a:gd name="T1" fmla="*/ 91 h 91"/>
                  <a:gd name="T2" fmla="*/ 45 w 2132"/>
                  <a:gd name="T3" fmla="*/ 91 h 91"/>
                  <a:gd name="T4" fmla="*/ 0 w 2132"/>
                  <a:gd name="T5" fmla="*/ 46 h 91"/>
                  <a:gd name="T6" fmla="*/ 0 w 2132"/>
                  <a:gd name="T7" fmla="*/ 0 h 91"/>
                  <a:gd name="T8" fmla="*/ 2132 w 2132"/>
                  <a:gd name="T9" fmla="*/ 0 h 91"/>
                  <a:gd name="T10" fmla="*/ 2132 w 2132"/>
                  <a:gd name="T11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32" h="91">
                    <a:moveTo>
                      <a:pt x="2132" y="91"/>
                    </a:moveTo>
                    <a:lnTo>
                      <a:pt x="45" y="91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2132" y="0"/>
                    </a:lnTo>
                    <a:lnTo>
                      <a:pt x="2132" y="91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" name="Freeform 470">
                <a:extLst>
                  <a:ext uri="{FF2B5EF4-FFF2-40B4-BE49-F238E27FC236}">
                    <a16:creationId xmlns:a16="http://schemas.microsoft.com/office/drawing/2014/main" id="{D0C2B8D0-39D9-4008-933E-BFDD8959B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754"/>
                <a:ext cx="545" cy="273"/>
              </a:xfrm>
              <a:custGeom>
                <a:avLst/>
                <a:gdLst>
                  <a:gd name="T0" fmla="*/ 454 w 545"/>
                  <a:gd name="T1" fmla="*/ 91 h 273"/>
                  <a:gd name="T2" fmla="*/ 545 w 545"/>
                  <a:gd name="T3" fmla="*/ 273 h 273"/>
                  <a:gd name="T4" fmla="*/ 91 w 545"/>
                  <a:gd name="T5" fmla="*/ 273 h 273"/>
                  <a:gd name="T6" fmla="*/ 0 w 545"/>
                  <a:gd name="T7" fmla="*/ 0 h 273"/>
                  <a:gd name="T8" fmla="*/ 272 w 545"/>
                  <a:gd name="T9" fmla="*/ 0 h 273"/>
                  <a:gd name="T10" fmla="*/ 454 w 545"/>
                  <a:gd name="T11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5" h="273">
                    <a:moveTo>
                      <a:pt x="454" y="91"/>
                    </a:moveTo>
                    <a:lnTo>
                      <a:pt x="545" y="273"/>
                    </a:lnTo>
                    <a:lnTo>
                      <a:pt x="91" y="273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454" y="91"/>
                    </a:lnTo>
                    <a:close/>
                  </a:path>
                </a:pathLst>
              </a:custGeom>
              <a:solidFill>
                <a:srgbClr val="99CC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" name="Rectangle 471">
                <a:extLst>
                  <a:ext uri="{FF2B5EF4-FFF2-40B4-BE49-F238E27FC236}">
                    <a16:creationId xmlns:a16="http://schemas.microsoft.com/office/drawing/2014/main" id="{F210295D-3660-4A3E-B326-E6ACC3EFA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" y="754"/>
                <a:ext cx="454" cy="273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4" name="Rectangle 473">
                <a:extLst>
                  <a:ext uri="{FF2B5EF4-FFF2-40B4-BE49-F238E27FC236}">
                    <a16:creationId xmlns:a16="http://schemas.microsoft.com/office/drawing/2014/main" id="{31BCBDE3-203C-44EF-9C65-CBC75B346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" y="754"/>
                <a:ext cx="136" cy="273"/>
              </a:xfrm>
              <a:prstGeom prst="rect">
                <a:avLst/>
              </a:prstGeom>
              <a:solidFill>
                <a:srgbClr val="99CCFF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AutoShape 474">
                <a:extLst>
                  <a:ext uri="{FF2B5EF4-FFF2-40B4-BE49-F238E27FC236}">
                    <a16:creationId xmlns:a16="http://schemas.microsoft.com/office/drawing/2014/main" id="{6F5979B9-C9FA-4B48-8342-C97EE09FA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3" y="936"/>
                <a:ext cx="91" cy="136"/>
              </a:xfrm>
              <a:prstGeom prst="roundRect">
                <a:avLst>
                  <a:gd name="adj" fmla="val 36264"/>
                </a:avLst>
              </a:pr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6" name="Rectangle 475">
                <a:extLst>
                  <a:ext uri="{FF2B5EF4-FFF2-40B4-BE49-F238E27FC236}">
                    <a16:creationId xmlns:a16="http://schemas.microsoft.com/office/drawing/2014/main" id="{D343F325-53DD-48D6-8390-2A6C29BE2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072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7" name="Rectangle 476">
                <a:extLst>
                  <a:ext uri="{FF2B5EF4-FFF2-40B4-BE49-F238E27FC236}">
                    <a16:creationId xmlns:a16="http://schemas.microsoft.com/office/drawing/2014/main" id="{47791574-39C0-4F85-B198-947355040B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4" y="1253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" name="Rectangle 477">
                <a:extLst>
                  <a:ext uri="{FF2B5EF4-FFF2-40B4-BE49-F238E27FC236}">
                    <a16:creationId xmlns:a16="http://schemas.microsoft.com/office/drawing/2014/main" id="{5B65C417-EB33-47DE-BDF2-0A8B19432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4" y="1163"/>
                <a:ext cx="45" cy="46"/>
              </a:xfrm>
              <a:prstGeom prst="rect">
                <a:avLst/>
              </a:prstGeom>
              <a:solidFill>
                <a:srgbClr val="FF6600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" name="Oval 478">
                <a:extLst>
                  <a:ext uri="{FF2B5EF4-FFF2-40B4-BE49-F238E27FC236}">
                    <a16:creationId xmlns:a16="http://schemas.microsoft.com/office/drawing/2014/main" id="{ADDF050F-1E70-4A70-9D17-1A4329CDE7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1299"/>
                <a:ext cx="272" cy="217"/>
              </a:xfrm>
              <a:prstGeom prst="ellipse">
                <a:avLst/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" name="Oval 479">
                <a:extLst>
                  <a:ext uri="{FF2B5EF4-FFF2-40B4-BE49-F238E27FC236}">
                    <a16:creationId xmlns:a16="http://schemas.microsoft.com/office/drawing/2014/main" id="{21479B54-E914-4808-A1BA-DE36C0B7E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344"/>
                <a:ext cx="181" cy="181"/>
              </a:xfrm>
              <a:prstGeom prst="ellipse">
                <a:avLst/>
              </a:prstGeom>
              <a:solidFill>
                <a:srgbClr val="96969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" name="Rectangle 480">
                <a:extLst>
                  <a:ext uri="{FF2B5EF4-FFF2-40B4-BE49-F238E27FC236}">
                    <a16:creationId xmlns:a16="http://schemas.microsoft.com/office/drawing/2014/main" id="{A4C18539-E222-4D83-8EA3-ACB05762E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63" y="1163"/>
                <a:ext cx="45" cy="136"/>
              </a:xfrm>
              <a:prstGeom prst="rect">
                <a:avLst/>
              </a:prstGeom>
              <a:solidFill>
                <a:srgbClr val="FF6600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" name="Rectangle 481">
                <a:extLst>
                  <a:ext uri="{FF2B5EF4-FFF2-40B4-BE49-F238E27FC236}">
                    <a16:creationId xmlns:a16="http://schemas.microsoft.com/office/drawing/2014/main" id="{7BF8DAFA-51EB-4F66-9BBA-4E48B7DE7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63" y="1209"/>
                <a:ext cx="45" cy="136"/>
              </a:xfrm>
              <a:prstGeom prst="rect">
                <a:avLst/>
              </a:prstGeom>
              <a:solidFill>
                <a:srgbClr val="FF0000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" name="Oval 482">
                <a:extLst>
                  <a:ext uri="{FF2B5EF4-FFF2-40B4-BE49-F238E27FC236}">
                    <a16:creationId xmlns:a16="http://schemas.microsoft.com/office/drawing/2014/main" id="{0A5087D3-ACAB-4DB2-8377-0DB1FB409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6" y="1299"/>
                <a:ext cx="272" cy="217"/>
              </a:xfrm>
              <a:prstGeom prst="ellipse">
                <a:avLst/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" name="Rectangle 483">
                <a:extLst>
                  <a:ext uri="{FF2B5EF4-FFF2-40B4-BE49-F238E27FC236}">
                    <a16:creationId xmlns:a16="http://schemas.microsoft.com/office/drawing/2014/main" id="{55A8BBFB-8D3D-4025-93CC-9C0FE0287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072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5" name="Oval 484">
                <a:extLst>
                  <a:ext uri="{FF2B5EF4-FFF2-40B4-BE49-F238E27FC236}">
                    <a16:creationId xmlns:a16="http://schemas.microsoft.com/office/drawing/2014/main" id="{FB8C15AB-59AC-4CBF-9E96-8129CE9C4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344"/>
                <a:ext cx="181" cy="181"/>
              </a:xfrm>
              <a:prstGeom prst="ellipse">
                <a:avLst/>
              </a:prstGeom>
              <a:solidFill>
                <a:srgbClr val="96969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10880D1A-5801-4B31-801D-BD4F9D4C54E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82242" y="5067635"/>
              <a:ext cx="237897" cy="123364"/>
            </a:xfrm>
            <a:custGeom>
              <a:avLst/>
              <a:gdLst>
                <a:gd name="connsiteX0" fmla="*/ 132128 w 210765"/>
                <a:gd name="connsiteY0" fmla="*/ 0 h 109294"/>
                <a:gd name="connsiteX1" fmla="*/ 0 w 210765"/>
                <a:gd name="connsiteY1" fmla="*/ 0 h 109294"/>
                <a:gd name="connsiteX2" fmla="*/ 0 w 210765"/>
                <a:gd name="connsiteY2" fmla="*/ 109294 h 109294"/>
                <a:gd name="connsiteX3" fmla="*/ 210765 w 210765"/>
                <a:gd name="connsiteY3" fmla="*/ 109294 h 109294"/>
                <a:gd name="connsiteX4" fmla="*/ 132128 w 210765"/>
                <a:gd name="connsiteY4" fmla="*/ 0 h 109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765" h="109294">
                  <a:moveTo>
                    <a:pt x="132128" y="0"/>
                  </a:moveTo>
                  <a:lnTo>
                    <a:pt x="0" y="0"/>
                  </a:lnTo>
                  <a:lnTo>
                    <a:pt x="0" y="109294"/>
                  </a:lnTo>
                  <a:lnTo>
                    <a:pt x="210765" y="109294"/>
                  </a:lnTo>
                  <a:lnTo>
                    <a:pt x="132128" y="0"/>
                  </a:lnTo>
                  <a:close/>
                </a:path>
              </a:pathLst>
            </a:custGeom>
            <a:solidFill>
              <a:srgbClr val="99CCFF"/>
            </a:soli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73FF4C31-9372-46FD-945A-A40711E1F97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611643" y="5067635"/>
              <a:ext cx="408495" cy="245827"/>
            </a:xfrm>
            <a:custGeom>
              <a:avLst/>
              <a:gdLst>
                <a:gd name="connsiteX0" fmla="*/ 361906 w 361906"/>
                <a:gd name="connsiteY0" fmla="*/ 0 h 217790"/>
                <a:gd name="connsiteX1" fmla="*/ 132128 w 361906"/>
                <a:gd name="connsiteY1" fmla="*/ 0 h 217790"/>
                <a:gd name="connsiteX2" fmla="*/ 210765 w 361906"/>
                <a:gd name="connsiteY2" fmla="*/ 109294 h 217790"/>
                <a:gd name="connsiteX3" fmla="*/ 0 w 361906"/>
                <a:gd name="connsiteY3" fmla="*/ 109294 h 217790"/>
                <a:gd name="connsiteX4" fmla="*/ 0 w 361906"/>
                <a:gd name="connsiteY4" fmla="*/ 217790 h 217790"/>
                <a:gd name="connsiteX5" fmla="*/ 361906 w 361906"/>
                <a:gd name="connsiteY5" fmla="*/ 217790 h 217790"/>
                <a:gd name="connsiteX6" fmla="*/ 361906 w 361906"/>
                <a:gd name="connsiteY6" fmla="*/ 0 h 21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06" h="217790">
                  <a:moveTo>
                    <a:pt x="361906" y="0"/>
                  </a:moveTo>
                  <a:lnTo>
                    <a:pt x="132128" y="0"/>
                  </a:lnTo>
                  <a:lnTo>
                    <a:pt x="210765" y="109294"/>
                  </a:lnTo>
                  <a:lnTo>
                    <a:pt x="0" y="109294"/>
                  </a:lnTo>
                  <a:lnTo>
                    <a:pt x="0" y="217790"/>
                  </a:lnTo>
                  <a:lnTo>
                    <a:pt x="361906" y="217790"/>
                  </a:lnTo>
                  <a:lnTo>
                    <a:pt x="361906" y="0"/>
                  </a:lnTo>
                  <a:close/>
                </a:path>
              </a:pathLst>
            </a:custGeom>
            <a:solidFill>
              <a:srgbClr val="99CCFF"/>
            </a:soli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0760682B-89A4-4F86-A3BC-0140E905C2C0}"/>
                </a:ext>
              </a:extLst>
            </p:cNvPr>
            <p:cNvGrpSpPr/>
            <p:nvPr/>
          </p:nvGrpSpPr>
          <p:grpSpPr>
            <a:xfrm>
              <a:off x="3799828" y="5425927"/>
              <a:ext cx="2122962" cy="613580"/>
              <a:chOff x="3799828" y="5425927"/>
              <a:chExt cx="2122962" cy="613580"/>
            </a:xfrm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1F4EC20F-49D7-4FD1-8380-0700DE8BD854}"/>
                  </a:ext>
                </a:extLst>
              </p:cNvPr>
              <p:cNvGrpSpPr/>
              <p:nvPr/>
            </p:nvGrpSpPr>
            <p:grpSpPr>
              <a:xfrm rot="218228">
                <a:off x="3799828" y="5425927"/>
                <a:ext cx="2122962" cy="613580"/>
                <a:chOff x="1622929" y="5863038"/>
                <a:chExt cx="1651193" cy="432125"/>
              </a:xfrm>
            </p:grpSpPr>
            <p:sp>
              <p:nvSpPr>
                <p:cNvPr id="318" name="台形 317">
                  <a:extLst>
                    <a:ext uri="{FF2B5EF4-FFF2-40B4-BE49-F238E27FC236}">
                      <a16:creationId xmlns:a16="http://schemas.microsoft.com/office/drawing/2014/main" id="{F4FBCDF2-0C4D-425E-870C-9919CC6FEA63}"/>
                    </a:ext>
                  </a:extLst>
                </p:cNvPr>
                <p:cNvSpPr/>
                <p:nvPr/>
              </p:nvSpPr>
              <p:spPr>
                <a:xfrm rot="6300000">
                  <a:off x="1720629" y="5990945"/>
                  <a:ext cx="71651" cy="267051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  <a:ln w="2857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4FC3C995-1D79-4893-BB69-687A4CDAB3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789911" y="5863038"/>
                  <a:ext cx="1452277" cy="335974"/>
                </a:xfrm>
                <a:custGeom>
                  <a:avLst/>
                  <a:gdLst>
                    <a:gd name="connsiteX0" fmla="*/ 935691 w 1452277"/>
                    <a:gd name="connsiteY0" fmla="*/ 0 h 335974"/>
                    <a:gd name="connsiteX1" fmla="*/ 613358 w 1452277"/>
                    <a:gd name="connsiteY1" fmla="*/ 48148 h 335974"/>
                    <a:gd name="connsiteX2" fmla="*/ 323045 w 1452277"/>
                    <a:gd name="connsiteY2" fmla="*/ 168252 h 335974"/>
                    <a:gd name="connsiteX3" fmla="*/ 32020 w 1452277"/>
                    <a:gd name="connsiteY3" fmla="*/ 216399 h 335974"/>
                    <a:gd name="connsiteX4" fmla="*/ 0 w 1452277"/>
                    <a:gd name="connsiteY4" fmla="*/ 240208 h 335974"/>
                    <a:gd name="connsiteX5" fmla="*/ 0 w 1452277"/>
                    <a:gd name="connsiteY5" fmla="*/ 335974 h 335974"/>
                    <a:gd name="connsiteX6" fmla="*/ 161196 w 1452277"/>
                    <a:gd name="connsiteY6" fmla="*/ 335974 h 335974"/>
                    <a:gd name="connsiteX7" fmla="*/ 290456 w 1452277"/>
                    <a:gd name="connsiteY7" fmla="*/ 239820 h 335974"/>
                    <a:gd name="connsiteX8" fmla="*/ 419716 w 1452277"/>
                    <a:gd name="connsiteY8" fmla="*/ 335974 h 335974"/>
                    <a:gd name="connsiteX9" fmla="*/ 1388237 w 1452277"/>
                    <a:gd name="connsiteY9" fmla="*/ 335974 h 335974"/>
                    <a:gd name="connsiteX10" fmla="*/ 1452277 w 1452277"/>
                    <a:gd name="connsiteY10" fmla="*/ 144443 h 335974"/>
                    <a:gd name="connsiteX11" fmla="*/ 1323486 w 1452277"/>
                    <a:gd name="connsiteY11" fmla="*/ 71957 h 335974"/>
                    <a:gd name="connsiteX12" fmla="*/ 1355506 w 1452277"/>
                    <a:gd name="connsiteY12" fmla="*/ 24339 h 335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52277" h="335974">
                      <a:moveTo>
                        <a:pt x="935691" y="0"/>
                      </a:moveTo>
                      <a:lnTo>
                        <a:pt x="613358" y="48148"/>
                      </a:lnTo>
                      <a:lnTo>
                        <a:pt x="323045" y="168252"/>
                      </a:lnTo>
                      <a:lnTo>
                        <a:pt x="32020" y="216399"/>
                      </a:lnTo>
                      <a:lnTo>
                        <a:pt x="0" y="240208"/>
                      </a:lnTo>
                      <a:lnTo>
                        <a:pt x="0" y="335974"/>
                      </a:lnTo>
                      <a:lnTo>
                        <a:pt x="161196" y="335974"/>
                      </a:lnTo>
                      <a:cubicBezTo>
                        <a:pt x="161196" y="282870"/>
                        <a:pt x="219068" y="239820"/>
                        <a:pt x="290456" y="239820"/>
                      </a:cubicBezTo>
                      <a:cubicBezTo>
                        <a:pt x="361844" y="239820"/>
                        <a:pt x="419716" y="282870"/>
                        <a:pt x="419716" y="335974"/>
                      </a:cubicBezTo>
                      <a:lnTo>
                        <a:pt x="1388237" y="335974"/>
                      </a:lnTo>
                      <a:lnTo>
                        <a:pt x="1452277" y="144443"/>
                      </a:lnTo>
                      <a:lnTo>
                        <a:pt x="1323486" y="71957"/>
                      </a:lnTo>
                      <a:lnTo>
                        <a:pt x="1355506" y="2433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320" name="Group 297">
                  <a:extLst>
                    <a:ext uri="{FF2B5EF4-FFF2-40B4-BE49-F238E27FC236}">
                      <a16:creationId xmlns:a16="http://schemas.microsoft.com/office/drawing/2014/main" id="{1FA3B8C7-8280-49FE-A4A0-3669D982E97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56455" y="5910547"/>
                  <a:ext cx="1517667" cy="384616"/>
                  <a:chOff x="262" y="751"/>
                  <a:chExt cx="998" cy="340"/>
                </a:xfrm>
              </p:grpSpPr>
              <p:sp>
                <p:nvSpPr>
                  <p:cNvPr id="321" name="Oval 216">
                    <a:extLst>
                      <a:ext uri="{FF2B5EF4-FFF2-40B4-BE49-F238E27FC236}">
                        <a16:creationId xmlns:a16="http://schemas.microsoft.com/office/drawing/2014/main" id="{BAC21137-A9F1-4AFA-B141-1422C7F2A9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47" y="921"/>
                    <a:ext cx="170" cy="17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2" name="Oval 217">
                    <a:extLst>
                      <a:ext uri="{FF2B5EF4-FFF2-40B4-BE49-F238E27FC236}">
                        <a16:creationId xmlns:a16="http://schemas.microsoft.com/office/drawing/2014/main" id="{D655CA5B-CF95-4DC8-ACE3-6D0AFAB221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68" y="942"/>
                    <a:ext cx="128" cy="127"/>
                  </a:xfrm>
                  <a:prstGeom prst="ellipse">
                    <a:avLst/>
                  </a:prstGeom>
                  <a:solidFill>
                    <a:srgbClr val="96969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3" name="Freeform 218">
                    <a:extLst>
                      <a:ext uri="{FF2B5EF4-FFF2-40B4-BE49-F238E27FC236}">
                        <a16:creationId xmlns:a16="http://schemas.microsoft.com/office/drawing/2014/main" id="{A2D17D75-317E-4DC9-AD1D-68A05F56BE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62" y="921"/>
                    <a:ext cx="64" cy="85"/>
                  </a:xfrm>
                  <a:custGeom>
                    <a:avLst/>
                    <a:gdLst>
                      <a:gd name="T0" fmla="*/ 0 w 136"/>
                      <a:gd name="T1" fmla="*/ 181 h 181"/>
                      <a:gd name="T2" fmla="*/ 0 w 136"/>
                      <a:gd name="T3" fmla="*/ 0 h 181"/>
                      <a:gd name="T4" fmla="*/ 136 w 136"/>
                      <a:gd name="T5" fmla="*/ 0 h 181"/>
                      <a:gd name="T6" fmla="*/ 136 w 136"/>
                      <a:gd name="T7" fmla="*/ 136 h 181"/>
                      <a:gd name="T8" fmla="*/ 0 w 136"/>
                      <a:gd name="T9" fmla="*/ 18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1">
                        <a:moveTo>
                          <a:pt x="0" y="181"/>
                        </a:moveTo>
                        <a:lnTo>
                          <a:pt x="0" y="0"/>
                        </a:lnTo>
                        <a:lnTo>
                          <a:pt x="136" y="0"/>
                        </a:lnTo>
                        <a:lnTo>
                          <a:pt x="136" y="136"/>
                        </a:lnTo>
                        <a:lnTo>
                          <a:pt x="0" y="181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4" name="Freeform 219">
                    <a:extLst>
                      <a:ext uri="{FF2B5EF4-FFF2-40B4-BE49-F238E27FC236}">
                        <a16:creationId xmlns:a16="http://schemas.microsoft.com/office/drawing/2014/main" id="{919B50C7-98B7-4115-AFB8-19ADA13532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1154" y="942"/>
                    <a:ext cx="106" cy="64"/>
                  </a:xfrm>
                  <a:custGeom>
                    <a:avLst/>
                    <a:gdLst>
                      <a:gd name="T0" fmla="*/ 227 w 227"/>
                      <a:gd name="T1" fmla="*/ 136 h 136"/>
                      <a:gd name="T2" fmla="*/ 227 w 227"/>
                      <a:gd name="T3" fmla="*/ 0 h 136"/>
                      <a:gd name="T4" fmla="*/ 45 w 227"/>
                      <a:gd name="T5" fmla="*/ 0 h 136"/>
                      <a:gd name="T6" fmla="*/ 0 w 227"/>
                      <a:gd name="T7" fmla="*/ 46 h 136"/>
                      <a:gd name="T8" fmla="*/ 0 w 227"/>
                      <a:gd name="T9" fmla="*/ 91 h 136"/>
                      <a:gd name="T10" fmla="*/ 45 w 227"/>
                      <a:gd name="T11" fmla="*/ 136 h 136"/>
                      <a:gd name="T12" fmla="*/ 227 w 227"/>
                      <a:gd name="T13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136">
                        <a:moveTo>
                          <a:pt x="227" y="136"/>
                        </a:moveTo>
                        <a:lnTo>
                          <a:pt x="227" y="0"/>
                        </a:lnTo>
                        <a:lnTo>
                          <a:pt x="45" y="0"/>
                        </a:lnTo>
                        <a:lnTo>
                          <a:pt x="0" y="46"/>
                        </a:lnTo>
                        <a:lnTo>
                          <a:pt x="0" y="91"/>
                        </a:lnTo>
                        <a:lnTo>
                          <a:pt x="45" y="136"/>
                        </a:lnTo>
                        <a:lnTo>
                          <a:pt x="227" y="13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5" name="Rectangle 220">
                    <a:extLst>
                      <a:ext uri="{FF2B5EF4-FFF2-40B4-BE49-F238E27FC236}">
                        <a16:creationId xmlns:a16="http://schemas.microsoft.com/office/drawing/2014/main" id="{1A4E1225-B4E1-449B-A3E0-A6DDF36485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84" y="878"/>
                    <a:ext cx="42" cy="22"/>
                  </a:xfrm>
                  <a:prstGeom prst="rect">
                    <a:avLst/>
                  </a:prstGeom>
                  <a:solidFill>
                    <a:srgbClr val="FF99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6" name="Freeform 221">
                    <a:extLst>
                      <a:ext uri="{FF2B5EF4-FFF2-40B4-BE49-F238E27FC236}">
                        <a16:creationId xmlns:a16="http://schemas.microsoft.com/office/drawing/2014/main" id="{8964CEEB-A0F5-41FE-AAFE-19AA524A17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1133" y="878"/>
                    <a:ext cx="106" cy="43"/>
                  </a:xfrm>
                  <a:custGeom>
                    <a:avLst/>
                    <a:gdLst>
                      <a:gd name="T0" fmla="*/ 0 w 227"/>
                      <a:gd name="T1" fmla="*/ 91 h 91"/>
                      <a:gd name="T2" fmla="*/ 182 w 227"/>
                      <a:gd name="T3" fmla="*/ 91 h 91"/>
                      <a:gd name="T4" fmla="*/ 227 w 227"/>
                      <a:gd name="T5" fmla="*/ 0 h 91"/>
                      <a:gd name="T6" fmla="*/ 46 w 227"/>
                      <a:gd name="T7" fmla="*/ 46 h 91"/>
                      <a:gd name="T8" fmla="*/ 0 w 227"/>
                      <a:gd name="T9" fmla="*/ 91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7" h="91">
                        <a:moveTo>
                          <a:pt x="0" y="91"/>
                        </a:moveTo>
                        <a:lnTo>
                          <a:pt x="182" y="91"/>
                        </a:lnTo>
                        <a:lnTo>
                          <a:pt x="227" y="0"/>
                        </a:lnTo>
                        <a:lnTo>
                          <a:pt x="46" y="46"/>
                        </a:lnTo>
                        <a:lnTo>
                          <a:pt x="0" y="9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7" name="Freeform 222">
                    <a:extLst>
                      <a:ext uri="{FF2B5EF4-FFF2-40B4-BE49-F238E27FC236}">
                        <a16:creationId xmlns:a16="http://schemas.microsoft.com/office/drawing/2014/main" id="{E59A6117-20A8-4053-AF89-BAE259A86B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835" y="751"/>
                    <a:ext cx="191" cy="106"/>
                  </a:xfrm>
                  <a:custGeom>
                    <a:avLst/>
                    <a:gdLst>
                      <a:gd name="T0" fmla="*/ 408 w 408"/>
                      <a:gd name="T1" fmla="*/ 0 h 227"/>
                      <a:gd name="T2" fmla="*/ 0 w 408"/>
                      <a:gd name="T3" fmla="*/ 227 h 227"/>
                      <a:gd name="T4" fmla="*/ 91 w 408"/>
                      <a:gd name="T5" fmla="*/ 227 h 227"/>
                      <a:gd name="T6" fmla="*/ 408 w 408"/>
                      <a:gd name="T7" fmla="*/ 0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08" h="227">
                        <a:moveTo>
                          <a:pt x="408" y="0"/>
                        </a:moveTo>
                        <a:lnTo>
                          <a:pt x="0" y="227"/>
                        </a:lnTo>
                        <a:lnTo>
                          <a:pt x="91" y="227"/>
                        </a:lnTo>
                        <a:lnTo>
                          <a:pt x="408" y="0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857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8" name="Freeform 227">
                    <a:extLst>
                      <a:ext uri="{FF2B5EF4-FFF2-40B4-BE49-F238E27FC236}">
                        <a16:creationId xmlns:a16="http://schemas.microsoft.com/office/drawing/2014/main" id="{C5F66C8C-DCD7-4133-A806-0A67256147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83" y="857"/>
                    <a:ext cx="43" cy="64"/>
                  </a:xfrm>
                  <a:custGeom>
                    <a:avLst/>
                    <a:gdLst>
                      <a:gd name="T0" fmla="*/ 0 w 91"/>
                      <a:gd name="T1" fmla="*/ 136 h 136"/>
                      <a:gd name="T2" fmla="*/ 45 w 91"/>
                      <a:gd name="T3" fmla="*/ 0 h 136"/>
                      <a:gd name="T4" fmla="*/ 91 w 91"/>
                      <a:gd name="T5" fmla="*/ 0 h 136"/>
                      <a:gd name="T6" fmla="*/ 91 w 91"/>
                      <a:gd name="T7" fmla="*/ 136 h 136"/>
                      <a:gd name="T8" fmla="*/ 0 w 91"/>
                      <a:gd name="T9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" h="136">
                        <a:moveTo>
                          <a:pt x="0" y="136"/>
                        </a:moveTo>
                        <a:lnTo>
                          <a:pt x="45" y="0"/>
                        </a:lnTo>
                        <a:lnTo>
                          <a:pt x="91" y="0"/>
                        </a:lnTo>
                        <a:lnTo>
                          <a:pt x="91" y="136"/>
                        </a:lnTo>
                        <a:lnTo>
                          <a:pt x="0" y="13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9" name="AutoShape 228">
                    <a:extLst>
                      <a:ext uri="{FF2B5EF4-FFF2-40B4-BE49-F238E27FC236}">
                        <a16:creationId xmlns:a16="http://schemas.microsoft.com/office/drawing/2014/main" id="{877CCF9F-B3AA-44B1-AD6C-8A0471EE7E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899" y="815"/>
                    <a:ext cx="43" cy="42"/>
                  </a:xfrm>
                  <a:prstGeom prst="roundRect">
                    <a:avLst>
                      <a:gd name="adj" fmla="val 23333"/>
                    </a:avLst>
                  </a:prstGeom>
                  <a:solidFill>
                    <a:srgbClr val="0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38C87896-9C0C-4C27-9530-FC01D6E32802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352246" y="5427625"/>
                <a:ext cx="243985" cy="55581"/>
              </a:xfrm>
              <a:custGeom>
                <a:avLst/>
                <a:gdLst>
                  <a:gd name="connsiteX0" fmla="*/ 8318 w 216158"/>
                  <a:gd name="connsiteY0" fmla="*/ 0 h 49242"/>
                  <a:gd name="connsiteX1" fmla="*/ 0 w 216158"/>
                  <a:gd name="connsiteY1" fmla="*/ 37256 h 49242"/>
                  <a:gd name="connsiteX2" fmla="*/ 124590 w 216158"/>
                  <a:gd name="connsiteY2" fmla="*/ 46426 h 49242"/>
                  <a:gd name="connsiteX3" fmla="*/ 125551 w 216158"/>
                  <a:gd name="connsiteY3" fmla="*/ 49242 h 49242"/>
                  <a:gd name="connsiteX4" fmla="*/ 216158 w 216158"/>
                  <a:gd name="connsiteY4" fmla="*/ 43689 h 49242"/>
                  <a:gd name="connsiteX5" fmla="*/ 206224 w 216158"/>
                  <a:gd name="connsiteY5" fmla="*/ 14567 h 49242"/>
                  <a:gd name="connsiteX6" fmla="*/ 8318 w 216158"/>
                  <a:gd name="connsiteY6" fmla="*/ 0 h 49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158" h="49242">
                    <a:moveTo>
                      <a:pt x="8318" y="0"/>
                    </a:moveTo>
                    <a:lnTo>
                      <a:pt x="0" y="37256"/>
                    </a:lnTo>
                    <a:lnTo>
                      <a:pt x="124590" y="46426"/>
                    </a:lnTo>
                    <a:lnTo>
                      <a:pt x="125551" y="49242"/>
                    </a:lnTo>
                    <a:lnTo>
                      <a:pt x="216158" y="43689"/>
                    </a:lnTo>
                    <a:lnTo>
                      <a:pt x="206224" y="14567"/>
                    </a:lnTo>
                    <a:lnTo>
                      <a:pt x="8318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CA22C426-D45C-4757-91A6-CFC5F2804A16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630005" y="5471171"/>
                <a:ext cx="157907" cy="47566"/>
              </a:xfrm>
              <a:custGeom>
                <a:avLst/>
                <a:gdLst>
                  <a:gd name="connsiteX0" fmla="*/ 9409 w 139898"/>
                  <a:gd name="connsiteY0" fmla="*/ 0 h 42141"/>
                  <a:gd name="connsiteX1" fmla="*/ 0 w 139898"/>
                  <a:gd name="connsiteY1" fmla="*/ 42141 h 42141"/>
                  <a:gd name="connsiteX2" fmla="*/ 134353 w 139898"/>
                  <a:gd name="connsiteY2" fmla="*/ 33906 h 42141"/>
                  <a:gd name="connsiteX3" fmla="*/ 139898 w 139898"/>
                  <a:gd name="connsiteY3" fmla="*/ 9605 h 42141"/>
                  <a:gd name="connsiteX4" fmla="*/ 9409 w 139898"/>
                  <a:gd name="connsiteY4" fmla="*/ 0 h 42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898" h="42141">
                    <a:moveTo>
                      <a:pt x="9409" y="0"/>
                    </a:moveTo>
                    <a:lnTo>
                      <a:pt x="0" y="42141"/>
                    </a:lnTo>
                    <a:lnTo>
                      <a:pt x="134353" y="33906"/>
                    </a:lnTo>
                    <a:lnTo>
                      <a:pt x="139898" y="9605"/>
                    </a:lnTo>
                    <a:lnTo>
                      <a:pt x="9409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7C0C9270-3587-43DB-B16B-E74ED2179F3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618851" y="5453183"/>
                <a:ext cx="511510" cy="162159"/>
              </a:xfrm>
              <a:custGeom>
                <a:avLst/>
                <a:gdLst>
                  <a:gd name="connsiteX0" fmla="*/ 453172 w 453172"/>
                  <a:gd name="connsiteY0" fmla="*/ 0 h 143665"/>
                  <a:gd name="connsiteX1" fmla="*/ 258650 w 453172"/>
                  <a:gd name="connsiteY1" fmla="*/ 23768 h 143665"/>
                  <a:gd name="connsiteX2" fmla="*/ 0 w 453172"/>
                  <a:gd name="connsiteY2" fmla="*/ 143665 h 143665"/>
                  <a:gd name="connsiteX3" fmla="*/ 32777 w 453172"/>
                  <a:gd name="connsiteY3" fmla="*/ 143665 h 143665"/>
                  <a:gd name="connsiteX4" fmla="*/ 420395 w 453172"/>
                  <a:gd name="connsiteY4" fmla="*/ 143665 h 143665"/>
                  <a:gd name="connsiteX5" fmla="*/ 439660 w 453172"/>
                  <a:gd name="connsiteY5" fmla="*/ 59222 h 143665"/>
                  <a:gd name="connsiteX6" fmla="*/ 305307 w 453172"/>
                  <a:gd name="connsiteY6" fmla="*/ 67457 h 143665"/>
                  <a:gd name="connsiteX7" fmla="*/ 314716 w 453172"/>
                  <a:gd name="connsiteY7" fmla="*/ 25316 h 143665"/>
                  <a:gd name="connsiteX8" fmla="*/ 445205 w 453172"/>
                  <a:gd name="connsiteY8" fmla="*/ 34921 h 143665"/>
                  <a:gd name="connsiteX9" fmla="*/ 453172 w 453172"/>
                  <a:gd name="connsiteY9" fmla="*/ 0 h 143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3172" h="143665">
                    <a:moveTo>
                      <a:pt x="453172" y="0"/>
                    </a:moveTo>
                    <a:lnTo>
                      <a:pt x="258650" y="23768"/>
                    </a:lnTo>
                    <a:lnTo>
                      <a:pt x="0" y="143665"/>
                    </a:lnTo>
                    <a:lnTo>
                      <a:pt x="32777" y="143665"/>
                    </a:lnTo>
                    <a:lnTo>
                      <a:pt x="420395" y="143665"/>
                    </a:lnTo>
                    <a:lnTo>
                      <a:pt x="439660" y="59222"/>
                    </a:lnTo>
                    <a:lnTo>
                      <a:pt x="305307" y="67457"/>
                    </a:lnTo>
                    <a:lnTo>
                      <a:pt x="314716" y="25316"/>
                    </a:lnTo>
                    <a:lnTo>
                      <a:pt x="445205" y="34921"/>
                    </a:lnTo>
                    <a:lnTo>
                      <a:pt x="453172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05E51786-C576-41F0-AA59-52FB6A273B55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417118" y="5486117"/>
                <a:ext cx="200689" cy="106578"/>
              </a:xfrm>
              <a:custGeom>
                <a:avLst/>
                <a:gdLst>
                  <a:gd name="connsiteX0" fmla="*/ 149310 w 177800"/>
                  <a:gd name="connsiteY0" fmla="*/ 0 h 94423"/>
                  <a:gd name="connsiteX1" fmla="*/ 19303 w 177800"/>
                  <a:gd name="connsiteY1" fmla="*/ 7969 h 94423"/>
                  <a:gd name="connsiteX2" fmla="*/ 0 w 177800"/>
                  <a:gd name="connsiteY2" fmla="*/ 94423 h 94423"/>
                  <a:gd name="connsiteX3" fmla="*/ 177800 w 177800"/>
                  <a:gd name="connsiteY3" fmla="*/ 83525 h 94423"/>
                  <a:gd name="connsiteX4" fmla="*/ 149310 w 177800"/>
                  <a:gd name="connsiteY4" fmla="*/ 0 h 9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94423">
                    <a:moveTo>
                      <a:pt x="149310" y="0"/>
                    </a:moveTo>
                    <a:lnTo>
                      <a:pt x="19303" y="7969"/>
                    </a:lnTo>
                    <a:lnTo>
                      <a:pt x="0" y="94423"/>
                    </a:lnTo>
                    <a:lnTo>
                      <a:pt x="177800" y="83525"/>
                    </a:lnTo>
                    <a:lnTo>
                      <a:pt x="149310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166E1C17-96C4-4582-A4B6-EB624422786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182147" y="5434168"/>
                <a:ext cx="269169" cy="133416"/>
              </a:xfrm>
              <a:custGeom>
                <a:avLst/>
                <a:gdLst>
                  <a:gd name="connsiteX0" fmla="*/ 80673 w 238470"/>
                  <a:gd name="connsiteY0" fmla="*/ 0 h 118200"/>
                  <a:gd name="connsiteX1" fmla="*/ 90607 w 238470"/>
                  <a:gd name="connsiteY1" fmla="*/ 29122 h 118200"/>
                  <a:gd name="connsiteX2" fmla="*/ 0 w 238470"/>
                  <a:gd name="connsiteY2" fmla="*/ 34675 h 118200"/>
                  <a:gd name="connsiteX3" fmla="*/ 28490 w 238470"/>
                  <a:gd name="connsiteY3" fmla="*/ 118200 h 118200"/>
                  <a:gd name="connsiteX4" fmla="*/ 238470 w 238470"/>
                  <a:gd name="connsiteY4" fmla="*/ 105330 h 118200"/>
                  <a:gd name="connsiteX5" fmla="*/ 205681 w 238470"/>
                  <a:gd name="connsiteY5" fmla="*/ 9201 h 118200"/>
                  <a:gd name="connsiteX6" fmla="*/ 80673 w 238470"/>
                  <a:gd name="connsiteY6" fmla="*/ 0 h 11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470" h="118200">
                    <a:moveTo>
                      <a:pt x="80673" y="0"/>
                    </a:moveTo>
                    <a:lnTo>
                      <a:pt x="90607" y="29122"/>
                    </a:lnTo>
                    <a:lnTo>
                      <a:pt x="0" y="34675"/>
                    </a:lnTo>
                    <a:lnTo>
                      <a:pt x="28490" y="118200"/>
                    </a:lnTo>
                    <a:lnTo>
                      <a:pt x="238470" y="105330"/>
                    </a:lnTo>
                    <a:lnTo>
                      <a:pt x="205681" y="9201"/>
                    </a:lnTo>
                    <a:lnTo>
                      <a:pt x="80673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2805D5D9-5C0B-4EF9-B25B-E4DCD2E2978A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228" flipH="1">
                <a:off x="4452790" y="5473029"/>
                <a:ext cx="146743" cy="22524"/>
              </a:xfrm>
              <a:custGeom>
                <a:avLst/>
                <a:gdLst>
                  <a:gd name="connsiteX0" fmla="*/ 4456 w 130007"/>
                  <a:gd name="connsiteY0" fmla="*/ 0 h 19955"/>
                  <a:gd name="connsiteX1" fmla="*/ 0 w 130007"/>
                  <a:gd name="connsiteY1" fmla="*/ 19955 h 19955"/>
                  <a:gd name="connsiteX2" fmla="*/ 130007 w 130007"/>
                  <a:gd name="connsiteY2" fmla="*/ 11986 h 19955"/>
                  <a:gd name="connsiteX3" fmla="*/ 129046 w 130007"/>
                  <a:gd name="connsiteY3" fmla="*/ 9170 h 19955"/>
                  <a:gd name="connsiteX4" fmla="*/ 4456 w 130007"/>
                  <a:gd name="connsiteY4" fmla="*/ 0 h 19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007" h="19955">
                    <a:moveTo>
                      <a:pt x="4456" y="0"/>
                    </a:moveTo>
                    <a:lnTo>
                      <a:pt x="0" y="19955"/>
                    </a:lnTo>
                    <a:lnTo>
                      <a:pt x="130007" y="11986"/>
                    </a:lnTo>
                    <a:lnTo>
                      <a:pt x="129046" y="9170"/>
                    </a:lnTo>
                    <a:lnTo>
                      <a:pt x="4456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E971CC3D-D485-491E-BD50-A49098F14CBF}"/>
              </a:ext>
            </a:extLst>
          </p:cNvPr>
          <p:cNvGrpSpPr/>
          <p:nvPr/>
        </p:nvGrpSpPr>
        <p:grpSpPr>
          <a:xfrm>
            <a:off x="6681308" y="4183596"/>
            <a:ext cx="2631773" cy="2100182"/>
            <a:chOff x="6681308" y="4183596"/>
            <a:chExt cx="2631773" cy="2100182"/>
          </a:xfrm>
        </p:grpSpPr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9155E6EC-7DFD-46AA-9697-408A054DC648}"/>
                </a:ext>
              </a:extLst>
            </p:cNvPr>
            <p:cNvGrpSpPr/>
            <p:nvPr/>
          </p:nvGrpSpPr>
          <p:grpSpPr>
            <a:xfrm rot="557635" flipH="1">
              <a:off x="7470544" y="4183596"/>
              <a:ext cx="959992" cy="107276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29" name="円/楕円 5">
                <a:extLst>
                  <a:ext uri="{FF2B5EF4-FFF2-40B4-BE49-F238E27FC236}">
                    <a16:creationId xmlns:a16="http://schemas.microsoft.com/office/drawing/2014/main" id="{DDCBB972-DE96-45DD-AB8F-F6F0D0F27505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円/楕円 5">
                <a:extLst>
                  <a:ext uri="{FF2B5EF4-FFF2-40B4-BE49-F238E27FC236}">
                    <a16:creationId xmlns:a16="http://schemas.microsoft.com/office/drawing/2014/main" id="{EF765915-3D19-4731-B21F-89CF10EAA391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円/楕円 164">
                <a:extLst>
                  <a:ext uri="{FF2B5EF4-FFF2-40B4-BE49-F238E27FC236}">
                    <a16:creationId xmlns:a16="http://schemas.microsoft.com/office/drawing/2014/main" id="{E029A096-6B14-4893-BCE5-FB52DFF35A63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8FD21504-423F-4B86-B0C9-391C16DA54F2}"/>
                </a:ext>
              </a:extLst>
            </p:cNvPr>
            <p:cNvGrpSpPr/>
            <p:nvPr/>
          </p:nvGrpSpPr>
          <p:grpSpPr>
            <a:xfrm rot="511750" flipH="1">
              <a:off x="7982968" y="4347499"/>
              <a:ext cx="1039864" cy="1162016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26" name="円/楕円 5">
                <a:extLst>
                  <a:ext uri="{FF2B5EF4-FFF2-40B4-BE49-F238E27FC236}">
                    <a16:creationId xmlns:a16="http://schemas.microsoft.com/office/drawing/2014/main" id="{BDEF4146-6EB5-473A-A73A-6919CEC780A8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円/楕円 5">
                <a:extLst>
                  <a:ext uri="{FF2B5EF4-FFF2-40B4-BE49-F238E27FC236}">
                    <a16:creationId xmlns:a16="http://schemas.microsoft.com/office/drawing/2014/main" id="{54C7F009-CC1B-402B-B149-06FF616F50E2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円/楕円 164">
                <a:extLst>
                  <a:ext uri="{FF2B5EF4-FFF2-40B4-BE49-F238E27FC236}">
                    <a16:creationId xmlns:a16="http://schemas.microsoft.com/office/drawing/2014/main" id="{93EFB123-0BA9-47FE-95CB-DDCB19DB5284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51721340-C95E-4B1E-9B11-24137FEFDF7D}"/>
                </a:ext>
              </a:extLst>
            </p:cNvPr>
            <p:cNvGrpSpPr/>
            <p:nvPr/>
          </p:nvGrpSpPr>
          <p:grpSpPr>
            <a:xfrm rot="21081361" flipH="1">
              <a:off x="6837257" y="4305624"/>
              <a:ext cx="1105831" cy="123573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23" name="円/楕円 5">
                <a:extLst>
                  <a:ext uri="{FF2B5EF4-FFF2-40B4-BE49-F238E27FC236}">
                    <a16:creationId xmlns:a16="http://schemas.microsoft.com/office/drawing/2014/main" id="{803A421F-1509-4547-933E-EB82347C232B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円/楕円 5">
                <a:extLst>
                  <a:ext uri="{FF2B5EF4-FFF2-40B4-BE49-F238E27FC236}">
                    <a16:creationId xmlns:a16="http://schemas.microsoft.com/office/drawing/2014/main" id="{786D281B-9DAA-49F6-915F-080C07E7B5BF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円/楕円 164">
                <a:extLst>
                  <a:ext uri="{FF2B5EF4-FFF2-40B4-BE49-F238E27FC236}">
                    <a16:creationId xmlns:a16="http://schemas.microsoft.com/office/drawing/2014/main" id="{8E735088-4237-4471-B2E8-8D3EFE67D1FD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82A90310-6EB8-4EA0-A886-9ADC10E37D14}"/>
                </a:ext>
              </a:extLst>
            </p:cNvPr>
            <p:cNvGrpSpPr/>
            <p:nvPr/>
          </p:nvGrpSpPr>
          <p:grpSpPr>
            <a:xfrm flipH="1">
              <a:off x="8353089" y="4675204"/>
              <a:ext cx="959992" cy="107276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20" name="円/楕円 5">
                <a:extLst>
                  <a:ext uri="{FF2B5EF4-FFF2-40B4-BE49-F238E27FC236}">
                    <a16:creationId xmlns:a16="http://schemas.microsoft.com/office/drawing/2014/main" id="{B7230F66-723B-4766-90A5-5BAE96A5BCB2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円/楕円 5">
                <a:extLst>
                  <a:ext uri="{FF2B5EF4-FFF2-40B4-BE49-F238E27FC236}">
                    <a16:creationId xmlns:a16="http://schemas.microsoft.com/office/drawing/2014/main" id="{13062DBF-58F2-435A-A751-01C5F1B76EEF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円/楕円 164">
                <a:extLst>
                  <a:ext uri="{FF2B5EF4-FFF2-40B4-BE49-F238E27FC236}">
                    <a16:creationId xmlns:a16="http://schemas.microsoft.com/office/drawing/2014/main" id="{18D35C28-9643-47A5-8BAB-22A883EA1C49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55ECD7BD-AF5D-435F-9577-8F5339AF14F4}"/>
                </a:ext>
              </a:extLst>
            </p:cNvPr>
            <p:cNvGrpSpPr/>
            <p:nvPr/>
          </p:nvGrpSpPr>
          <p:grpSpPr>
            <a:xfrm flipH="1">
              <a:off x="8310346" y="5065372"/>
              <a:ext cx="959992" cy="107276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17" name="円/楕円 5">
                <a:extLst>
                  <a:ext uri="{FF2B5EF4-FFF2-40B4-BE49-F238E27FC236}">
                    <a16:creationId xmlns:a16="http://schemas.microsoft.com/office/drawing/2014/main" id="{9DAAED78-5266-47E7-8EF2-9A0F8668AC4D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円/楕円 5">
                <a:extLst>
                  <a:ext uri="{FF2B5EF4-FFF2-40B4-BE49-F238E27FC236}">
                    <a16:creationId xmlns:a16="http://schemas.microsoft.com/office/drawing/2014/main" id="{8379EE27-C7AC-48F0-BB83-4B1208354978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円/楕円 164">
                <a:extLst>
                  <a:ext uri="{FF2B5EF4-FFF2-40B4-BE49-F238E27FC236}">
                    <a16:creationId xmlns:a16="http://schemas.microsoft.com/office/drawing/2014/main" id="{F2174FCE-264F-4E8B-8BFF-8F3084D1C8BF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4E7FE0DE-3E33-4C01-AF63-10454428692C}"/>
                </a:ext>
              </a:extLst>
            </p:cNvPr>
            <p:cNvGrpSpPr/>
            <p:nvPr/>
          </p:nvGrpSpPr>
          <p:grpSpPr>
            <a:xfrm>
              <a:off x="7150364" y="4781424"/>
              <a:ext cx="921088" cy="1029287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14" name="円/楕円 5">
                <a:extLst>
                  <a:ext uri="{FF2B5EF4-FFF2-40B4-BE49-F238E27FC236}">
                    <a16:creationId xmlns:a16="http://schemas.microsoft.com/office/drawing/2014/main" id="{1E01469C-8A17-46A9-85C9-4D3764F89922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円/楕円 5">
                <a:extLst>
                  <a:ext uri="{FF2B5EF4-FFF2-40B4-BE49-F238E27FC236}">
                    <a16:creationId xmlns:a16="http://schemas.microsoft.com/office/drawing/2014/main" id="{30677608-04A3-4BB6-9ED5-A6791C05FE95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円/楕円 164">
                <a:extLst>
                  <a:ext uri="{FF2B5EF4-FFF2-40B4-BE49-F238E27FC236}">
                    <a16:creationId xmlns:a16="http://schemas.microsoft.com/office/drawing/2014/main" id="{299F2C08-3AC6-4526-A1A4-63C3F7C11C86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5724F689-3718-4F60-812B-B12F058DA9A8}"/>
                </a:ext>
              </a:extLst>
            </p:cNvPr>
            <p:cNvGrpSpPr/>
            <p:nvPr/>
          </p:nvGrpSpPr>
          <p:grpSpPr>
            <a:xfrm>
              <a:off x="6681308" y="4786190"/>
              <a:ext cx="959992" cy="107276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11" name="円/楕円 5">
                <a:extLst>
                  <a:ext uri="{FF2B5EF4-FFF2-40B4-BE49-F238E27FC236}">
                    <a16:creationId xmlns:a16="http://schemas.microsoft.com/office/drawing/2014/main" id="{6BD088A8-E83D-4E61-8259-BF36D3B7B295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円/楕円 5">
                <a:extLst>
                  <a:ext uri="{FF2B5EF4-FFF2-40B4-BE49-F238E27FC236}">
                    <a16:creationId xmlns:a16="http://schemas.microsoft.com/office/drawing/2014/main" id="{0AA89B51-F153-464B-A925-52241632FDEE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円/楕円 164">
                <a:extLst>
                  <a:ext uri="{FF2B5EF4-FFF2-40B4-BE49-F238E27FC236}">
                    <a16:creationId xmlns:a16="http://schemas.microsoft.com/office/drawing/2014/main" id="{1DF8D70D-6B8F-48CA-9166-2BAC73A2C430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22500CB8-98B4-488D-8416-A3E248AE82D3}"/>
                </a:ext>
              </a:extLst>
            </p:cNvPr>
            <p:cNvGrpSpPr/>
            <p:nvPr/>
          </p:nvGrpSpPr>
          <p:grpSpPr>
            <a:xfrm>
              <a:off x="6966445" y="5106965"/>
              <a:ext cx="959992" cy="1072761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08" name="円/楕円 5">
                <a:extLst>
                  <a:ext uri="{FF2B5EF4-FFF2-40B4-BE49-F238E27FC236}">
                    <a16:creationId xmlns:a16="http://schemas.microsoft.com/office/drawing/2014/main" id="{29686E18-F251-4BAE-B3C3-66CFF8C577D9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円/楕円 5">
                <a:extLst>
                  <a:ext uri="{FF2B5EF4-FFF2-40B4-BE49-F238E27FC236}">
                    <a16:creationId xmlns:a16="http://schemas.microsoft.com/office/drawing/2014/main" id="{465E598F-ED48-4664-A516-94176741662A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円/楕円 164">
                <a:extLst>
                  <a:ext uri="{FF2B5EF4-FFF2-40B4-BE49-F238E27FC236}">
                    <a16:creationId xmlns:a16="http://schemas.microsoft.com/office/drawing/2014/main" id="{D4010B06-1EE8-4754-A9D8-C8DDEA33FF71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6BAFE191-DC88-4C83-A576-592003D36ADF}"/>
                </a:ext>
              </a:extLst>
            </p:cNvPr>
            <p:cNvGrpSpPr/>
            <p:nvPr/>
          </p:nvGrpSpPr>
          <p:grpSpPr>
            <a:xfrm>
              <a:off x="7564594" y="5067982"/>
              <a:ext cx="1087992" cy="1215796"/>
              <a:chOff x="384531" y="4512496"/>
              <a:chExt cx="1755353" cy="1961552"/>
            </a:xfrm>
            <a:solidFill>
              <a:schemeClr val="bg1">
                <a:lumMod val="75000"/>
              </a:schemeClr>
            </a:solidFill>
          </p:grpSpPr>
          <p:sp>
            <p:nvSpPr>
              <p:cNvPr id="405" name="円/楕円 5">
                <a:extLst>
                  <a:ext uri="{FF2B5EF4-FFF2-40B4-BE49-F238E27FC236}">
                    <a16:creationId xmlns:a16="http://schemas.microsoft.com/office/drawing/2014/main" id="{80E7C889-3A9A-486F-93A7-3B30D926190C}"/>
                  </a:ext>
                </a:extLst>
              </p:cNvPr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円/楕円 5">
                <a:extLst>
                  <a:ext uri="{FF2B5EF4-FFF2-40B4-BE49-F238E27FC236}">
                    <a16:creationId xmlns:a16="http://schemas.microsoft.com/office/drawing/2014/main" id="{3377A9C4-929A-4E24-876A-BAA4C61DB121}"/>
                  </a:ext>
                </a:extLst>
              </p:cNvPr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円/楕円 164">
                <a:extLst>
                  <a:ext uri="{FF2B5EF4-FFF2-40B4-BE49-F238E27FC236}">
                    <a16:creationId xmlns:a16="http://schemas.microsoft.com/office/drawing/2014/main" id="{3642D4C2-DE75-4B13-867B-FDC4A12A66D3}"/>
                  </a:ext>
                </a:extLst>
              </p:cNvPr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pptxc62_粗大ごみ、たくさんのゴミのイラスト</dc:title>
  <dc:subject>pptxc62_粗大ごみ、たくさんのゴミのイラスト</dc:subject>
  <dc:creator>でじけろお</dc:creator>
  <cp:revision>1</cp:revision>
  <dcterms:created xsi:type="dcterms:W3CDTF">2018-05-20T00:31:01Z</dcterms:created>
  <dcterms:modified xsi:type="dcterms:W3CDTF">2020-01-01T15:43:09Z</dcterms:modified>
  <cp:version>1</cp:version>
</cp:coreProperties>
</file>