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C5D4D28-CAA8-45AB-AD82-6BD2259B5C3A}"/>
              </a:ext>
            </a:extLst>
          </p:cNvPr>
          <p:cNvGrpSpPr/>
          <p:nvPr/>
        </p:nvGrpSpPr>
        <p:grpSpPr>
          <a:xfrm>
            <a:off x="3936216" y="3761592"/>
            <a:ext cx="2233823" cy="2661757"/>
            <a:chOff x="5115808" y="926408"/>
            <a:chExt cx="1257686" cy="1498621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25C77C3-5335-4081-B59F-7823B6E7F7E1}"/>
                </a:ext>
              </a:extLst>
            </p:cNvPr>
            <p:cNvGrpSpPr/>
            <p:nvPr/>
          </p:nvGrpSpPr>
          <p:grpSpPr>
            <a:xfrm>
              <a:off x="5115808" y="926408"/>
              <a:ext cx="965705" cy="1498621"/>
              <a:chOff x="5115808" y="926408"/>
              <a:chExt cx="965705" cy="1498621"/>
            </a:xfrm>
          </p:grpSpPr>
          <p:sp>
            <p:nvSpPr>
              <p:cNvPr id="22" name="台形 21">
                <a:extLst>
                  <a:ext uri="{FF2B5EF4-FFF2-40B4-BE49-F238E27FC236}">
                    <a16:creationId xmlns:a16="http://schemas.microsoft.com/office/drawing/2014/main" id="{7621B7D3-29AE-4B1B-ADB8-B63AC1A962F6}"/>
                  </a:ext>
                </a:extLst>
              </p:cNvPr>
              <p:cNvSpPr/>
              <p:nvPr/>
            </p:nvSpPr>
            <p:spPr bwMode="auto">
              <a:xfrm rot="10800000">
                <a:off x="5505492" y="2300361"/>
                <a:ext cx="190740" cy="124668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DE82A01C-6726-46DB-A840-A8243E965018}"/>
                  </a:ext>
                </a:extLst>
              </p:cNvPr>
              <p:cNvSpPr/>
              <p:nvPr/>
            </p:nvSpPr>
            <p:spPr bwMode="auto">
              <a:xfrm>
                <a:off x="5115808" y="926408"/>
                <a:ext cx="965705" cy="965705"/>
              </a:xfrm>
              <a:prstGeom prst="ellipse">
                <a:avLst/>
              </a:prstGeom>
              <a:solidFill>
                <a:srgbClr val="FFFF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1EE80CEF-D08E-42C0-9AC0-E749010444C8}"/>
                  </a:ext>
                </a:extLst>
              </p:cNvPr>
              <p:cNvSpPr/>
              <p:nvPr/>
            </p:nvSpPr>
            <p:spPr bwMode="auto">
              <a:xfrm>
                <a:off x="5647168" y="983244"/>
                <a:ext cx="113271" cy="113271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5C229097-3380-4913-AC3E-4EABA3D2A0DF}"/>
                  </a:ext>
                </a:extLst>
              </p:cNvPr>
              <p:cNvGrpSpPr/>
              <p:nvPr/>
            </p:nvGrpSpPr>
            <p:grpSpPr>
              <a:xfrm>
                <a:off x="5295711" y="1823210"/>
                <a:ext cx="598166" cy="390853"/>
                <a:chOff x="5228754" y="1464460"/>
                <a:chExt cx="598166" cy="618518"/>
              </a:xfrm>
            </p:grpSpPr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C325560F-BBB4-4919-A3B3-CD18EAD6461B}"/>
                    </a:ext>
                  </a:extLst>
                </p:cNvPr>
                <p:cNvSpPr/>
                <p:nvPr/>
              </p:nvSpPr>
              <p:spPr bwMode="auto">
                <a:xfrm>
                  <a:off x="5228754" y="1464460"/>
                  <a:ext cx="598166" cy="15417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70D7930C-6B97-469D-9EA8-6633AA267A48}"/>
                    </a:ext>
                  </a:extLst>
                </p:cNvPr>
                <p:cNvSpPr/>
                <p:nvPr/>
              </p:nvSpPr>
              <p:spPr bwMode="auto">
                <a:xfrm>
                  <a:off x="5228754" y="1616860"/>
                  <a:ext cx="598166" cy="15417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D1F616A6-E252-4ECB-BE8C-C3A590D9E708}"/>
                    </a:ext>
                  </a:extLst>
                </p:cNvPr>
                <p:cNvSpPr/>
                <p:nvPr/>
              </p:nvSpPr>
              <p:spPr bwMode="auto">
                <a:xfrm>
                  <a:off x="5228754" y="1776404"/>
                  <a:ext cx="598166" cy="15417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258714A8-C967-42F8-81F2-CFC56AFDDD62}"/>
                    </a:ext>
                  </a:extLst>
                </p:cNvPr>
                <p:cNvSpPr/>
                <p:nvPr/>
              </p:nvSpPr>
              <p:spPr bwMode="auto">
                <a:xfrm>
                  <a:off x="5228754" y="1928804"/>
                  <a:ext cx="598166" cy="15417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A9A2AB1D-7642-42B4-B010-8F4B1A1A0910}"/>
                  </a:ext>
                </a:extLst>
              </p:cNvPr>
              <p:cNvSpPr/>
              <p:nvPr/>
            </p:nvSpPr>
            <p:spPr bwMode="auto">
              <a:xfrm rot="10800000">
                <a:off x="5399193" y="2218605"/>
                <a:ext cx="403338" cy="96230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1280206-0F0E-4767-8FE5-05D4C1075F50}"/>
                </a:ext>
              </a:extLst>
            </p:cNvPr>
            <p:cNvGrpSpPr/>
            <p:nvPr/>
          </p:nvGrpSpPr>
          <p:grpSpPr>
            <a:xfrm rot="600476">
              <a:off x="5741592" y="1589048"/>
              <a:ext cx="631902" cy="590940"/>
              <a:chOff x="2397394" y="5773826"/>
              <a:chExt cx="999856" cy="776200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3DDD098B-925D-4EFC-9D55-7C0FADC7C985}"/>
                  </a:ext>
                </a:extLst>
              </p:cNvPr>
              <p:cNvGrpSpPr/>
              <p:nvPr/>
            </p:nvGrpSpPr>
            <p:grpSpPr>
              <a:xfrm>
                <a:off x="2495855" y="5937068"/>
                <a:ext cx="901395" cy="612958"/>
                <a:chOff x="2495855" y="5937068"/>
                <a:chExt cx="901395" cy="612958"/>
              </a:xfrm>
            </p:grpSpPr>
            <p:sp>
              <p:nvSpPr>
                <p:cNvPr id="13" name="角丸四角形 2089">
                  <a:extLst>
                    <a:ext uri="{FF2B5EF4-FFF2-40B4-BE49-F238E27FC236}">
                      <a16:creationId xmlns:a16="http://schemas.microsoft.com/office/drawing/2014/main" id="{B381B02D-FCE1-4773-AF31-C7CF425A8C8E}"/>
                    </a:ext>
                  </a:extLst>
                </p:cNvPr>
                <p:cNvSpPr/>
                <p:nvPr/>
              </p:nvSpPr>
              <p:spPr>
                <a:xfrm>
                  <a:off x="2578815" y="6099176"/>
                  <a:ext cx="793035" cy="4508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" name="角丸四角形 2090">
                  <a:extLst>
                    <a:ext uri="{FF2B5EF4-FFF2-40B4-BE49-F238E27FC236}">
                      <a16:creationId xmlns:a16="http://schemas.microsoft.com/office/drawing/2014/main" id="{5AD6DBDA-460F-4C7C-8E5F-DEF812855217}"/>
                    </a:ext>
                  </a:extLst>
                </p:cNvPr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角丸四角形 2091">
                  <a:extLst>
                    <a:ext uri="{FF2B5EF4-FFF2-40B4-BE49-F238E27FC236}">
                      <a16:creationId xmlns:a16="http://schemas.microsoft.com/office/drawing/2014/main" id="{08D90961-DB0C-4AD0-BB16-E2B36ACA725D}"/>
                    </a:ext>
                  </a:extLst>
                </p:cNvPr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角丸四角形 2092">
                  <a:extLst>
                    <a:ext uri="{FF2B5EF4-FFF2-40B4-BE49-F238E27FC236}">
                      <a16:creationId xmlns:a16="http://schemas.microsoft.com/office/drawing/2014/main" id="{34D9146A-4EBA-4ECA-B63B-6B4818DC259D}"/>
                    </a:ext>
                  </a:extLst>
                </p:cNvPr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角丸四角形 2093">
                  <a:extLst>
                    <a:ext uri="{FF2B5EF4-FFF2-40B4-BE49-F238E27FC236}">
                      <a16:creationId xmlns:a16="http://schemas.microsoft.com/office/drawing/2014/main" id="{5005F394-1315-43C5-B939-9E4EEF8BA629}"/>
                    </a:ext>
                  </a:extLst>
                </p:cNvPr>
                <p:cNvSpPr/>
                <p:nvPr/>
              </p:nvSpPr>
              <p:spPr>
                <a:xfrm rot="5400000">
                  <a:off x="2698889" y="6063109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" name="角丸四角形 2094">
                  <a:extLst>
                    <a:ext uri="{FF2B5EF4-FFF2-40B4-BE49-F238E27FC236}">
                      <a16:creationId xmlns:a16="http://schemas.microsoft.com/office/drawing/2014/main" id="{274DB19C-D3C8-42CB-9681-41D020522F84}"/>
                    </a:ext>
                  </a:extLst>
                </p:cNvPr>
                <p:cNvSpPr/>
                <p:nvPr/>
              </p:nvSpPr>
              <p:spPr>
                <a:xfrm rot="5400000">
                  <a:off x="2902499" y="606311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" name="角丸四角形 2095">
                  <a:extLst>
                    <a:ext uri="{FF2B5EF4-FFF2-40B4-BE49-F238E27FC236}">
                      <a16:creationId xmlns:a16="http://schemas.microsoft.com/office/drawing/2014/main" id="{53BE0ADF-6057-4B5F-ACA4-5048B8BBFBAB}"/>
                    </a:ext>
                  </a:extLst>
                </p:cNvPr>
                <p:cNvSpPr/>
                <p:nvPr/>
              </p:nvSpPr>
              <p:spPr>
                <a:xfrm rot="5400000">
                  <a:off x="3115095" y="6074009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" name="角丸四角形 2096">
                  <a:extLst>
                    <a:ext uri="{FF2B5EF4-FFF2-40B4-BE49-F238E27FC236}">
                      <a16:creationId xmlns:a16="http://schemas.microsoft.com/office/drawing/2014/main" id="{B4223694-080E-4658-A8F3-E0FD7C8CE93F}"/>
                    </a:ext>
                  </a:extLst>
                </p:cNvPr>
                <p:cNvSpPr/>
                <p:nvPr/>
              </p:nvSpPr>
              <p:spPr>
                <a:xfrm rot="20732390">
                  <a:off x="2546144" y="6223005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" name="角丸四角形 2097">
                  <a:extLst>
                    <a:ext uri="{FF2B5EF4-FFF2-40B4-BE49-F238E27FC236}">
                      <a16:creationId xmlns:a16="http://schemas.microsoft.com/office/drawing/2014/main" id="{2E6066DC-EB6A-4B27-8575-452A3BBB501B}"/>
                    </a:ext>
                  </a:extLst>
                </p:cNvPr>
                <p:cNvSpPr/>
                <p:nvPr/>
              </p:nvSpPr>
              <p:spPr>
                <a:xfrm rot="20732390">
                  <a:off x="2495855" y="6202849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" name="円/楕円 2088">
                <a:extLst>
                  <a:ext uri="{FF2B5EF4-FFF2-40B4-BE49-F238E27FC236}">
                    <a16:creationId xmlns:a16="http://schemas.microsoft.com/office/drawing/2014/main" id="{A35657BB-2409-4FB4-9FB0-9858050B4CAC}"/>
                  </a:ext>
                </a:extLst>
              </p:cNvPr>
              <p:cNvSpPr/>
              <p:nvPr/>
            </p:nvSpPr>
            <p:spPr>
              <a:xfrm>
                <a:off x="2397394" y="5773826"/>
                <a:ext cx="531323" cy="4650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5000">
                    <a:srgbClr val="FFCC99">
                      <a:shade val="100000"/>
                      <a:satMod val="115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8ADC981C-9A93-4303-A868-57FE42A564A0}"/>
                </a:ext>
              </a:extLst>
            </p:cNvPr>
            <p:cNvSpPr/>
            <p:nvPr/>
          </p:nvSpPr>
          <p:spPr bwMode="auto">
            <a:xfrm>
              <a:off x="5322903" y="1246261"/>
              <a:ext cx="137831" cy="198147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B84D7D19-C143-4B67-B894-F90CC63DDA8C}"/>
                </a:ext>
              </a:extLst>
            </p:cNvPr>
            <p:cNvSpPr/>
            <p:nvPr/>
          </p:nvSpPr>
          <p:spPr bwMode="auto">
            <a:xfrm>
              <a:off x="5727872" y="1246261"/>
              <a:ext cx="137831" cy="198147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A57D55CC-623B-45CC-A2BC-34F77384C7CB}"/>
                </a:ext>
              </a:extLst>
            </p:cNvPr>
            <p:cNvSpPr/>
            <p:nvPr/>
          </p:nvSpPr>
          <p:spPr bwMode="auto">
            <a:xfrm rot="900000">
              <a:off x="5280995" y="1139454"/>
              <a:ext cx="221646" cy="7817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A8349FD6-B56A-4B50-B491-40727F6A3774}"/>
                </a:ext>
              </a:extLst>
            </p:cNvPr>
            <p:cNvSpPr/>
            <p:nvPr/>
          </p:nvSpPr>
          <p:spPr bwMode="auto">
            <a:xfrm rot="20700000" flipH="1">
              <a:off x="5682859" y="1139454"/>
              <a:ext cx="221646" cy="7817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45368214-AD50-4EF8-8232-41A394E25354}"/>
                </a:ext>
              </a:extLst>
            </p:cNvPr>
            <p:cNvSpPr/>
            <p:nvPr/>
          </p:nvSpPr>
          <p:spPr bwMode="auto">
            <a:xfrm>
              <a:off x="5492587" y="1479110"/>
              <a:ext cx="194755" cy="237149"/>
            </a:xfrm>
            <a:prstGeom prst="ellipse">
              <a:avLst/>
            </a:pr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EAED8F83-1476-4F0A-9921-303645981906}"/>
                </a:ext>
              </a:extLst>
            </p:cNvPr>
            <p:cNvSpPr/>
            <p:nvPr/>
          </p:nvSpPr>
          <p:spPr bwMode="auto">
            <a:xfrm>
              <a:off x="5501054" y="1575691"/>
              <a:ext cx="177823" cy="141900"/>
            </a:xfrm>
            <a:custGeom>
              <a:avLst/>
              <a:gdLst>
                <a:gd name="connsiteX0" fmla="*/ 88911 w 177823"/>
                <a:gd name="connsiteY0" fmla="*/ 0 h 141900"/>
                <a:gd name="connsiteX1" fmla="*/ 157768 w 177823"/>
                <a:gd name="connsiteY1" fmla="*/ 34730 h 141900"/>
                <a:gd name="connsiteX2" fmla="*/ 177823 w 177823"/>
                <a:gd name="connsiteY2" fmla="*/ 70950 h 141900"/>
                <a:gd name="connsiteX3" fmla="*/ 157768 w 177823"/>
                <a:gd name="connsiteY3" fmla="*/ 107170 h 141900"/>
                <a:gd name="connsiteX4" fmla="*/ 88911 w 177823"/>
                <a:gd name="connsiteY4" fmla="*/ 141900 h 141900"/>
                <a:gd name="connsiteX5" fmla="*/ 20055 w 177823"/>
                <a:gd name="connsiteY5" fmla="*/ 107170 h 141900"/>
                <a:gd name="connsiteX6" fmla="*/ 0 w 177823"/>
                <a:gd name="connsiteY6" fmla="*/ 70950 h 141900"/>
                <a:gd name="connsiteX7" fmla="*/ 20055 w 177823"/>
                <a:gd name="connsiteY7" fmla="*/ 34730 h 141900"/>
                <a:gd name="connsiteX8" fmla="*/ 88911 w 177823"/>
                <a:gd name="connsiteY8" fmla="*/ 0 h 14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7823" h="141900">
                  <a:moveTo>
                    <a:pt x="88911" y="0"/>
                  </a:moveTo>
                  <a:cubicBezTo>
                    <a:pt x="115801" y="0"/>
                    <a:pt x="140146" y="13272"/>
                    <a:pt x="157768" y="34730"/>
                  </a:cubicBezTo>
                  <a:lnTo>
                    <a:pt x="177823" y="70950"/>
                  </a:lnTo>
                  <a:lnTo>
                    <a:pt x="157768" y="107170"/>
                  </a:lnTo>
                  <a:cubicBezTo>
                    <a:pt x="140146" y="128628"/>
                    <a:pt x="115801" y="141900"/>
                    <a:pt x="88911" y="141900"/>
                  </a:cubicBezTo>
                  <a:cubicBezTo>
                    <a:pt x="62021" y="141900"/>
                    <a:pt x="37677" y="128628"/>
                    <a:pt x="20055" y="107170"/>
                  </a:cubicBezTo>
                  <a:lnTo>
                    <a:pt x="0" y="70950"/>
                  </a:lnTo>
                  <a:lnTo>
                    <a:pt x="20055" y="34730"/>
                  </a:lnTo>
                  <a:cubicBezTo>
                    <a:pt x="37677" y="13272"/>
                    <a:pt x="62021" y="0"/>
                    <a:pt x="88911" y="0"/>
                  </a:cubicBezTo>
                  <a:close/>
                </a:path>
              </a:pathLst>
            </a:custGeom>
            <a:solidFill>
              <a:srgbClr val="FF00FF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E47CDC7C-956C-46AD-8D9A-2B571CF29A39}"/>
              </a:ext>
            </a:extLst>
          </p:cNvPr>
          <p:cNvGrpSpPr/>
          <p:nvPr/>
        </p:nvGrpSpPr>
        <p:grpSpPr>
          <a:xfrm>
            <a:off x="4175303" y="864139"/>
            <a:ext cx="1676989" cy="2602421"/>
            <a:chOff x="6801733" y="926408"/>
            <a:chExt cx="965705" cy="1498621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6FC28F60-B633-4622-912C-FB26348C0820}"/>
                </a:ext>
              </a:extLst>
            </p:cNvPr>
            <p:cNvGrpSpPr/>
            <p:nvPr/>
          </p:nvGrpSpPr>
          <p:grpSpPr>
            <a:xfrm>
              <a:off x="6801733" y="926408"/>
              <a:ext cx="965705" cy="1498621"/>
              <a:chOff x="5115808" y="926408"/>
              <a:chExt cx="965705" cy="1498621"/>
            </a:xfrm>
          </p:grpSpPr>
          <p:sp>
            <p:nvSpPr>
              <p:cNvPr id="36" name="台形 35">
                <a:extLst>
                  <a:ext uri="{FF2B5EF4-FFF2-40B4-BE49-F238E27FC236}">
                    <a16:creationId xmlns:a16="http://schemas.microsoft.com/office/drawing/2014/main" id="{585E0EC0-FE37-4294-B915-16D89932FB36}"/>
                  </a:ext>
                </a:extLst>
              </p:cNvPr>
              <p:cNvSpPr/>
              <p:nvPr/>
            </p:nvSpPr>
            <p:spPr bwMode="auto">
              <a:xfrm rot="10800000">
                <a:off x="5505492" y="2300361"/>
                <a:ext cx="190740" cy="124668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51454DFD-0AD7-47F8-B736-11143F2126D8}"/>
                  </a:ext>
                </a:extLst>
              </p:cNvPr>
              <p:cNvSpPr/>
              <p:nvPr/>
            </p:nvSpPr>
            <p:spPr bwMode="auto">
              <a:xfrm>
                <a:off x="5115808" y="926408"/>
                <a:ext cx="965705" cy="965705"/>
              </a:xfrm>
              <a:prstGeom prst="ellipse">
                <a:avLst/>
              </a:prstGeom>
              <a:solidFill>
                <a:srgbClr val="0070C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0621D641-BA34-4E98-91A3-84DD9AA57649}"/>
                  </a:ext>
                </a:extLst>
              </p:cNvPr>
              <p:cNvSpPr/>
              <p:nvPr/>
            </p:nvSpPr>
            <p:spPr bwMode="auto">
              <a:xfrm>
                <a:off x="5647168" y="983244"/>
                <a:ext cx="113271" cy="113271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5C623B24-6B7C-4881-B680-061C4944A447}"/>
                  </a:ext>
                </a:extLst>
              </p:cNvPr>
              <p:cNvGrpSpPr/>
              <p:nvPr/>
            </p:nvGrpSpPr>
            <p:grpSpPr>
              <a:xfrm>
                <a:off x="5295711" y="1823210"/>
                <a:ext cx="598166" cy="390853"/>
                <a:chOff x="5228754" y="1464460"/>
                <a:chExt cx="598166" cy="618518"/>
              </a:xfrm>
            </p:grpSpPr>
            <p:sp>
              <p:nvSpPr>
                <p:cNvPr id="41" name="四角形: 角を丸くする 40">
                  <a:extLst>
                    <a:ext uri="{FF2B5EF4-FFF2-40B4-BE49-F238E27FC236}">
                      <a16:creationId xmlns:a16="http://schemas.microsoft.com/office/drawing/2014/main" id="{C146BA50-2AE6-4325-8CA9-2F35095BB529}"/>
                    </a:ext>
                  </a:extLst>
                </p:cNvPr>
                <p:cNvSpPr/>
                <p:nvPr/>
              </p:nvSpPr>
              <p:spPr bwMode="auto">
                <a:xfrm>
                  <a:off x="5228754" y="1464460"/>
                  <a:ext cx="598166" cy="15417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" name="四角形: 角を丸くする 41">
                  <a:extLst>
                    <a:ext uri="{FF2B5EF4-FFF2-40B4-BE49-F238E27FC236}">
                      <a16:creationId xmlns:a16="http://schemas.microsoft.com/office/drawing/2014/main" id="{9FCC974B-1139-4318-B185-5325A48FEA3F}"/>
                    </a:ext>
                  </a:extLst>
                </p:cNvPr>
                <p:cNvSpPr/>
                <p:nvPr/>
              </p:nvSpPr>
              <p:spPr bwMode="auto">
                <a:xfrm>
                  <a:off x="5228754" y="1616860"/>
                  <a:ext cx="598166" cy="15417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" name="四角形: 角を丸くする 42">
                  <a:extLst>
                    <a:ext uri="{FF2B5EF4-FFF2-40B4-BE49-F238E27FC236}">
                      <a16:creationId xmlns:a16="http://schemas.microsoft.com/office/drawing/2014/main" id="{A00B2AB8-5540-4048-B2F9-7AAB0095CEBA}"/>
                    </a:ext>
                  </a:extLst>
                </p:cNvPr>
                <p:cNvSpPr/>
                <p:nvPr/>
              </p:nvSpPr>
              <p:spPr bwMode="auto">
                <a:xfrm>
                  <a:off x="5228754" y="1776404"/>
                  <a:ext cx="598166" cy="15417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" name="四角形: 角を丸くする 43">
                  <a:extLst>
                    <a:ext uri="{FF2B5EF4-FFF2-40B4-BE49-F238E27FC236}">
                      <a16:creationId xmlns:a16="http://schemas.microsoft.com/office/drawing/2014/main" id="{43876EF9-C52A-4F84-82F4-58FF7C7ACBFA}"/>
                    </a:ext>
                  </a:extLst>
                </p:cNvPr>
                <p:cNvSpPr/>
                <p:nvPr/>
              </p:nvSpPr>
              <p:spPr bwMode="auto">
                <a:xfrm>
                  <a:off x="5228754" y="1928804"/>
                  <a:ext cx="598166" cy="15417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0" name="台形 39">
                <a:extLst>
                  <a:ext uri="{FF2B5EF4-FFF2-40B4-BE49-F238E27FC236}">
                    <a16:creationId xmlns:a16="http://schemas.microsoft.com/office/drawing/2014/main" id="{C1E6BB29-3AB8-4128-A866-526E8239045D}"/>
                  </a:ext>
                </a:extLst>
              </p:cNvPr>
              <p:cNvSpPr/>
              <p:nvPr/>
            </p:nvSpPr>
            <p:spPr bwMode="auto">
              <a:xfrm rot="10800000">
                <a:off x="5399193" y="2218605"/>
                <a:ext cx="403338" cy="96230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3" name="アーチ 32">
              <a:extLst>
                <a:ext uri="{FF2B5EF4-FFF2-40B4-BE49-F238E27FC236}">
                  <a16:creationId xmlns:a16="http://schemas.microsoft.com/office/drawing/2014/main" id="{E9E08D65-5500-4C2A-B5ED-DF2116B94931}"/>
                </a:ext>
              </a:extLst>
            </p:cNvPr>
            <p:cNvSpPr/>
            <p:nvPr/>
          </p:nvSpPr>
          <p:spPr bwMode="auto">
            <a:xfrm rot="10800000">
              <a:off x="6927459" y="1153728"/>
              <a:ext cx="271143" cy="271143"/>
            </a:xfrm>
            <a:prstGeom prst="blockArc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" name="アーチ 33">
              <a:extLst>
                <a:ext uri="{FF2B5EF4-FFF2-40B4-BE49-F238E27FC236}">
                  <a16:creationId xmlns:a16="http://schemas.microsoft.com/office/drawing/2014/main" id="{FFB9DCF1-9BF0-46CE-BB8F-0B3F9CCC1483}"/>
                </a:ext>
              </a:extLst>
            </p:cNvPr>
            <p:cNvSpPr/>
            <p:nvPr/>
          </p:nvSpPr>
          <p:spPr bwMode="auto">
            <a:xfrm rot="10800000">
              <a:off x="7374545" y="1153728"/>
              <a:ext cx="271143" cy="271143"/>
            </a:xfrm>
            <a:prstGeom prst="blockArc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" name="アーチ 34">
              <a:extLst>
                <a:ext uri="{FF2B5EF4-FFF2-40B4-BE49-F238E27FC236}">
                  <a16:creationId xmlns:a16="http://schemas.microsoft.com/office/drawing/2014/main" id="{22CDE808-FDE6-4AB7-9516-F8DE49AB5F82}"/>
                </a:ext>
              </a:extLst>
            </p:cNvPr>
            <p:cNvSpPr/>
            <p:nvPr/>
          </p:nvSpPr>
          <p:spPr bwMode="auto">
            <a:xfrm rot="10800000">
              <a:off x="7145945" y="1463291"/>
              <a:ext cx="271143" cy="271143"/>
            </a:xfrm>
            <a:prstGeom prst="blockArc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B5A09AB2-F538-462E-8B43-F388F01FE7A0}"/>
              </a:ext>
            </a:extLst>
          </p:cNvPr>
          <p:cNvGrpSpPr/>
          <p:nvPr/>
        </p:nvGrpSpPr>
        <p:grpSpPr>
          <a:xfrm>
            <a:off x="6690554" y="1252161"/>
            <a:ext cx="2602421" cy="2276575"/>
            <a:chOff x="6690554" y="1252161"/>
            <a:chExt cx="2602421" cy="2276575"/>
          </a:xfrm>
        </p:grpSpPr>
        <p:sp>
          <p:nvSpPr>
            <p:cNvPr id="46" name="アーチ 45">
              <a:extLst>
                <a:ext uri="{FF2B5EF4-FFF2-40B4-BE49-F238E27FC236}">
                  <a16:creationId xmlns:a16="http://schemas.microsoft.com/office/drawing/2014/main" id="{EADA99BA-7AAC-46AD-9580-55635C197C2D}"/>
                </a:ext>
              </a:extLst>
            </p:cNvPr>
            <p:cNvSpPr/>
            <p:nvPr/>
          </p:nvSpPr>
          <p:spPr>
            <a:xfrm rot="11700000">
              <a:off x="8386868" y="2271529"/>
              <a:ext cx="809170" cy="809170"/>
            </a:xfrm>
            <a:prstGeom prst="blockArc">
              <a:avLst>
                <a:gd name="adj1" fmla="val 1050050"/>
                <a:gd name="adj2" fmla="val 12464247"/>
                <a:gd name="adj3" fmla="val 13135"/>
              </a:avLst>
            </a:prstGeom>
            <a:solidFill>
              <a:sysClr val="window" lastClr="FFFFFF">
                <a:lumMod val="6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FEEDFA5E-4B61-4951-A556-0FF17259CBCD}"/>
                </a:ext>
              </a:extLst>
            </p:cNvPr>
            <p:cNvSpPr/>
            <p:nvPr/>
          </p:nvSpPr>
          <p:spPr>
            <a:xfrm rot="17100000">
              <a:off x="8993876" y="2642996"/>
              <a:ext cx="254894" cy="301044"/>
            </a:xfrm>
            <a:custGeom>
              <a:avLst/>
              <a:gdLst>
                <a:gd name="connsiteX0" fmla="*/ 254894 w 254894"/>
                <a:gd name="connsiteY0" fmla="*/ 42521 h 301044"/>
                <a:gd name="connsiteX1" fmla="*/ 105636 w 254894"/>
                <a:gd name="connsiteY1" fmla="*/ 301044 h 301044"/>
                <a:gd name="connsiteX2" fmla="*/ 0 w 254894"/>
                <a:gd name="connsiteY2" fmla="*/ 198903 h 301044"/>
                <a:gd name="connsiteX3" fmla="*/ 4714 w 254894"/>
                <a:gd name="connsiteY3" fmla="*/ 155287 h 301044"/>
                <a:gd name="connsiteX4" fmla="*/ 58376 w 254894"/>
                <a:gd name="connsiteY4" fmla="*/ 40564 h 301044"/>
                <a:gd name="connsiteX5" fmla="*/ 94291 w 254894"/>
                <a:gd name="connsiteY5" fmla="*/ 0 h 30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4894" h="301044">
                  <a:moveTo>
                    <a:pt x="254894" y="42521"/>
                  </a:moveTo>
                  <a:lnTo>
                    <a:pt x="105636" y="301044"/>
                  </a:lnTo>
                  <a:lnTo>
                    <a:pt x="0" y="198903"/>
                  </a:lnTo>
                  <a:lnTo>
                    <a:pt x="4714" y="155287"/>
                  </a:lnTo>
                  <a:cubicBezTo>
                    <a:pt x="13866" y="115066"/>
                    <a:pt x="32269" y="76123"/>
                    <a:pt x="58376" y="40564"/>
                  </a:cubicBezTo>
                  <a:lnTo>
                    <a:pt x="9429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C7B855CF-8817-490A-A12B-236CAA7071B2}"/>
                </a:ext>
              </a:extLst>
            </p:cNvPr>
            <p:cNvGrpSpPr/>
            <p:nvPr/>
          </p:nvGrpSpPr>
          <p:grpSpPr>
            <a:xfrm rot="18000000">
              <a:off x="7153270" y="1287501"/>
              <a:ext cx="1676989" cy="2602421"/>
              <a:chOff x="6801733" y="926408"/>
              <a:chExt cx="965705" cy="1498621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051DF385-E926-4343-AA14-D2E329FE2C92}"/>
                  </a:ext>
                </a:extLst>
              </p:cNvPr>
              <p:cNvGrpSpPr/>
              <p:nvPr/>
            </p:nvGrpSpPr>
            <p:grpSpPr>
              <a:xfrm>
                <a:off x="6801733" y="926408"/>
                <a:ext cx="965705" cy="1498621"/>
                <a:chOff x="5115808" y="926408"/>
                <a:chExt cx="965705" cy="1498621"/>
              </a:xfrm>
            </p:grpSpPr>
            <p:sp>
              <p:nvSpPr>
                <p:cNvPr id="60" name="台形 59">
                  <a:extLst>
                    <a:ext uri="{FF2B5EF4-FFF2-40B4-BE49-F238E27FC236}">
                      <a16:creationId xmlns:a16="http://schemas.microsoft.com/office/drawing/2014/main" id="{926FCA33-4B68-476B-9A2B-9BCAA91D4CDB}"/>
                    </a:ext>
                  </a:extLst>
                </p:cNvPr>
                <p:cNvSpPr/>
                <p:nvPr/>
              </p:nvSpPr>
              <p:spPr bwMode="auto">
                <a:xfrm rot="10800000">
                  <a:off x="5505492" y="2300361"/>
                  <a:ext cx="190740" cy="124668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09C2CD26-6A17-4C8D-990C-334419FF3805}"/>
                    </a:ext>
                  </a:extLst>
                </p:cNvPr>
                <p:cNvSpPr/>
                <p:nvPr/>
              </p:nvSpPr>
              <p:spPr bwMode="auto">
                <a:xfrm>
                  <a:off x="5115808" y="926408"/>
                  <a:ext cx="965705" cy="965705"/>
                </a:xfrm>
                <a:prstGeom prst="ellipse">
                  <a:avLst/>
                </a:prstGeom>
                <a:solidFill>
                  <a:srgbClr val="0070C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D4C2E7CE-A2A4-4E86-9D70-03E4F7552F4B}"/>
                    </a:ext>
                  </a:extLst>
                </p:cNvPr>
                <p:cNvSpPr/>
                <p:nvPr/>
              </p:nvSpPr>
              <p:spPr bwMode="auto">
                <a:xfrm>
                  <a:off x="5811150" y="1066491"/>
                  <a:ext cx="113271" cy="11327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8CED7A7E-8C4B-4A0B-8654-14CCA7D8B183}"/>
                    </a:ext>
                  </a:extLst>
                </p:cNvPr>
                <p:cNvGrpSpPr/>
                <p:nvPr/>
              </p:nvGrpSpPr>
              <p:grpSpPr>
                <a:xfrm>
                  <a:off x="5295711" y="1823210"/>
                  <a:ext cx="598166" cy="390853"/>
                  <a:chOff x="5228754" y="1464460"/>
                  <a:chExt cx="598166" cy="618518"/>
                </a:xfrm>
              </p:grpSpPr>
              <p:sp>
                <p:nvSpPr>
                  <p:cNvPr id="65" name="四角形: 角を丸くする 64">
                    <a:extLst>
                      <a:ext uri="{FF2B5EF4-FFF2-40B4-BE49-F238E27FC236}">
                        <a16:creationId xmlns:a16="http://schemas.microsoft.com/office/drawing/2014/main" id="{B36A5DD2-DE43-4719-A193-BCE62DDA88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28754" y="1464460"/>
                    <a:ext cx="598166" cy="1541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" name="四角形: 角を丸くする 65">
                    <a:extLst>
                      <a:ext uri="{FF2B5EF4-FFF2-40B4-BE49-F238E27FC236}">
                        <a16:creationId xmlns:a16="http://schemas.microsoft.com/office/drawing/2014/main" id="{0F1A72C8-554C-46A4-9DE2-B62D28DE4F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28754" y="1616860"/>
                    <a:ext cx="598166" cy="1541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" name="四角形: 角を丸くする 66">
                    <a:extLst>
                      <a:ext uri="{FF2B5EF4-FFF2-40B4-BE49-F238E27FC236}">
                        <a16:creationId xmlns:a16="http://schemas.microsoft.com/office/drawing/2014/main" id="{5EDC1408-9BE7-4315-AD6F-7745BEE3E7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28754" y="1776404"/>
                    <a:ext cx="598166" cy="1541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" name="四角形: 角を丸くする 67">
                    <a:extLst>
                      <a:ext uri="{FF2B5EF4-FFF2-40B4-BE49-F238E27FC236}">
                        <a16:creationId xmlns:a16="http://schemas.microsoft.com/office/drawing/2014/main" id="{DA039FD6-A1EE-4AA8-9AD6-F5588614E6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28754" y="1928804"/>
                    <a:ext cx="598166" cy="1541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4" name="台形 63">
                  <a:extLst>
                    <a:ext uri="{FF2B5EF4-FFF2-40B4-BE49-F238E27FC236}">
                      <a16:creationId xmlns:a16="http://schemas.microsoft.com/office/drawing/2014/main" id="{956F67C2-C160-4367-BDE7-20793FDDF5EC}"/>
                    </a:ext>
                  </a:extLst>
                </p:cNvPr>
                <p:cNvSpPr/>
                <p:nvPr/>
              </p:nvSpPr>
              <p:spPr bwMode="auto">
                <a:xfrm rot="10800000">
                  <a:off x="5399193" y="2218605"/>
                  <a:ext cx="403338" cy="96230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7" name="アーチ 56">
                <a:extLst>
                  <a:ext uri="{FF2B5EF4-FFF2-40B4-BE49-F238E27FC236}">
                    <a16:creationId xmlns:a16="http://schemas.microsoft.com/office/drawing/2014/main" id="{633A0728-3714-4217-9B0C-0B2D414E4E08}"/>
                  </a:ext>
                </a:extLst>
              </p:cNvPr>
              <p:cNvSpPr/>
              <p:nvPr/>
            </p:nvSpPr>
            <p:spPr bwMode="auto">
              <a:xfrm rot="10800000">
                <a:off x="6927459" y="1153728"/>
                <a:ext cx="271143" cy="271143"/>
              </a:xfrm>
              <a:prstGeom prst="blockArc">
                <a:avLst/>
              </a:pr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アーチ 57">
                <a:extLst>
                  <a:ext uri="{FF2B5EF4-FFF2-40B4-BE49-F238E27FC236}">
                    <a16:creationId xmlns:a16="http://schemas.microsoft.com/office/drawing/2014/main" id="{C6524D1D-4309-4894-85EB-B66DEADF42C3}"/>
                  </a:ext>
                </a:extLst>
              </p:cNvPr>
              <p:cNvSpPr/>
              <p:nvPr/>
            </p:nvSpPr>
            <p:spPr bwMode="auto">
              <a:xfrm rot="10800000">
                <a:off x="7374545" y="1153728"/>
                <a:ext cx="271143" cy="271143"/>
              </a:xfrm>
              <a:prstGeom prst="blockArc">
                <a:avLst/>
              </a:pr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アーチ 58">
                <a:extLst>
                  <a:ext uri="{FF2B5EF4-FFF2-40B4-BE49-F238E27FC236}">
                    <a16:creationId xmlns:a16="http://schemas.microsoft.com/office/drawing/2014/main" id="{E74D4D59-37CF-4C8A-86D9-3CF797EBE690}"/>
                  </a:ext>
                </a:extLst>
              </p:cNvPr>
              <p:cNvSpPr/>
              <p:nvPr/>
            </p:nvSpPr>
            <p:spPr bwMode="auto">
              <a:xfrm rot="10800000">
                <a:off x="7145945" y="1463291"/>
                <a:ext cx="271143" cy="271143"/>
              </a:xfrm>
              <a:prstGeom prst="blockArc">
                <a:avLst/>
              </a:pr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9" name="涙形 48">
              <a:extLst>
                <a:ext uri="{FF2B5EF4-FFF2-40B4-BE49-F238E27FC236}">
                  <a16:creationId xmlns:a16="http://schemas.microsoft.com/office/drawing/2014/main" id="{65F0F4E2-733D-4446-ABF8-A13584657528}"/>
                </a:ext>
              </a:extLst>
            </p:cNvPr>
            <p:cNvSpPr/>
            <p:nvPr/>
          </p:nvSpPr>
          <p:spPr>
            <a:xfrm rot="10800000">
              <a:off x="8025156" y="1252161"/>
              <a:ext cx="844821" cy="844821"/>
            </a:xfrm>
            <a:prstGeom prst="teardrop">
              <a:avLst>
                <a:gd name="adj" fmla="val 115033"/>
              </a:avLst>
            </a:pr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0" name="アーチ 49">
              <a:extLst>
                <a:ext uri="{FF2B5EF4-FFF2-40B4-BE49-F238E27FC236}">
                  <a16:creationId xmlns:a16="http://schemas.microsoft.com/office/drawing/2014/main" id="{5AE6C9A5-5B24-449D-A57C-166131E0245C}"/>
                </a:ext>
              </a:extLst>
            </p:cNvPr>
            <p:cNvSpPr/>
            <p:nvPr/>
          </p:nvSpPr>
          <p:spPr>
            <a:xfrm>
              <a:off x="7327802" y="2719566"/>
              <a:ext cx="809170" cy="809170"/>
            </a:xfrm>
            <a:prstGeom prst="blockArc">
              <a:avLst>
                <a:gd name="adj1" fmla="val 1050050"/>
                <a:gd name="adj2" fmla="val 9039726"/>
                <a:gd name="adj3" fmla="val 14763"/>
              </a:avLst>
            </a:prstGeom>
            <a:solidFill>
              <a:sysClr val="window" lastClr="FFFFFF">
                <a:lumMod val="6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F41354BA-3AA3-4353-AACA-D1224B1C4D79}"/>
                </a:ext>
              </a:extLst>
            </p:cNvPr>
            <p:cNvGrpSpPr/>
            <p:nvPr/>
          </p:nvGrpSpPr>
          <p:grpSpPr>
            <a:xfrm>
              <a:off x="6764329" y="3004078"/>
              <a:ext cx="827180" cy="384468"/>
              <a:chOff x="6764329" y="3004078"/>
              <a:chExt cx="827180" cy="384468"/>
            </a:xfrm>
          </p:grpSpPr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FBEB123E-AD8B-4E96-A33B-31796AE133C7}"/>
                  </a:ext>
                </a:extLst>
              </p:cNvPr>
              <p:cNvSpPr/>
              <p:nvPr/>
            </p:nvSpPr>
            <p:spPr>
              <a:xfrm rot="1800000">
                <a:off x="6791359" y="3004078"/>
                <a:ext cx="499993" cy="12195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四角形: 角を丸くする 53">
                <a:extLst>
                  <a:ext uri="{FF2B5EF4-FFF2-40B4-BE49-F238E27FC236}">
                    <a16:creationId xmlns:a16="http://schemas.microsoft.com/office/drawing/2014/main" id="{ACC104AB-CE84-4BD6-84FD-200A0F1DF0BE}"/>
                  </a:ext>
                </a:extLst>
              </p:cNvPr>
              <p:cNvSpPr/>
              <p:nvPr/>
            </p:nvSpPr>
            <p:spPr>
              <a:xfrm rot="1800000">
                <a:off x="6764329" y="3047643"/>
                <a:ext cx="382155" cy="12195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E869C54A-18D9-44C0-B6ED-B39C74BB386D}"/>
                  </a:ext>
                </a:extLst>
              </p:cNvPr>
              <p:cNvSpPr/>
              <p:nvPr/>
            </p:nvSpPr>
            <p:spPr>
              <a:xfrm rot="1800000">
                <a:off x="6800664" y="3046634"/>
                <a:ext cx="790845" cy="341912"/>
              </a:xfrm>
              <a:custGeom>
                <a:avLst/>
                <a:gdLst>
                  <a:gd name="connsiteX0" fmla="*/ 39397 w 790845"/>
                  <a:gd name="connsiteY0" fmla="*/ 228251 h 345416"/>
                  <a:gd name="connsiteX1" fmla="*/ 64505 w 790845"/>
                  <a:gd name="connsiteY1" fmla="*/ 223459 h 345416"/>
                  <a:gd name="connsiteX2" fmla="*/ 210901 w 790845"/>
                  <a:gd name="connsiteY2" fmla="*/ 223459 h 345416"/>
                  <a:gd name="connsiteX3" fmla="*/ 215798 w 790845"/>
                  <a:gd name="connsiteY3" fmla="*/ 224393 h 345416"/>
                  <a:gd name="connsiteX4" fmla="*/ 228275 w 790845"/>
                  <a:gd name="connsiteY4" fmla="*/ 217583 h 345416"/>
                  <a:gd name="connsiteX5" fmla="*/ 257324 w 790845"/>
                  <a:gd name="connsiteY5" fmla="*/ 175345 h 345416"/>
                  <a:gd name="connsiteX6" fmla="*/ 391469 w 790845"/>
                  <a:gd name="connsiteY6" fmla="*/ 72108 h 345416"/>
                  <a:gd name="connsiteX7" fmla="*/ 547949 w 790845"/>
                  <a:gd name="connsiteY7" fmla="*/ 7553 h 345416"/>
                  <a:gd name="connsiteX8" fmla="*/ 599196 w 790845"/>
                  <a:gd name="connsiteY8" fmla="*/ 3504 h 345416"/>
                  <a:gd name="connsiteX9" fmla="*/ 601219 w 790845"/>
                  <a:gd name="connsiteY9" fmla="*/ 0 h 345416"/>
                  <a:gd name="connsiteX10" fmla="*/ 790845 w 790845"/>
                  <a:gd name="connsiteY10" fmla="*/ 54244 h 345416"/>
                  <a:gd name="connsiteX11" fmla="*/ 641587 w 790845"/>
                  <a:gd name="connsiteY11" fmla="*/ 312767 h 345416"/>
                  <a:gd name="connsiteX12" fmla="*/ 522634 w 790845"/>
                  <a:gd name="connsiteY12" fmla="*/ 197750 h 345416"/>
                  <a:gd name="connsiteX13" fmla="*/ 270563 w 790845"/>
                  <a:gd name="connsiteY13" fmla="*/ 335328 h 345416"/>
                  <a:gd name="connsiteX14" fmla="*/ 246283 w 790845"/>
                  <a:gd name="connsiteY14" fmla="*/ 343046 h 345416"/>
                  <a:gd name="connsiteX15" fmla="*/ 64505 w 790845"/>
                  <a:gd name="connsiteY15" fmla="*/ 345416 h 345416"/>
                  <a:gd name="connsiteX16" fmla="*/ 18893 w 790845"/>
                  <a:gd name="connsiteY16" fmla="*/ 327556 h 345416"/>
                  <a:gd name="connsiteX17" fmla="*/ 0 w 790845"/>
                  <a:gd name="connsiteY17" fmla="*/ 284437 h 345416"/>
                  <a:gd name="connsiteX18" fmla="*/ 5069 w 790845"/>
                  <a:gd name="connsiteY18" fmla="*/ 260702 h 345416"/>
                  <a:gd name="connsiteX19" fmla="*/ 39397 w 790845"/>
                  <a:gd name="connsiteY19" fmla="*/ 228251 h 345416"/>
                  <a:gd name="connsiteX0" fmla="*/ 39397 w 790845"/>
                  <a:gd name="connsiteY0" fmla="*/ 224747 h 341912"/>
                  <a:gd name="connsiteX1" fmla="*/ 64505 w 790845"/>
                  <a:gd name="connsiteY1" fmla="*/ 219955 h 341912"/>
                  <a:gd name="connsiteX2" fmla="*/ 210901 w 790845"/>
                  <a:gd name="connsiteY2" fmla="*/ 219955 h 341912"/>
                  <a:gd name="connsiteX3" fmla="*/ 215798 w 790845"/>
                  <a:gd name="connsiteY3" fmla="*/ 220889 h 341912"/>
                  <a:gd name="connsiteX4" fmla="*/ 228275 w 790845"/>
                  <a:gd name="connsiteY4" fmla="*/ 214079 h 341912"/>
                  <a:gd name="connsiteX5" fmla="*/ 257324 w 790845"/>
                  <a:gd name="connsiteY5" fmla="*/ 171841 h 341912"/>
                  <a:gd name="connsiteX6" fmla="*/ 391469 w 790845"/>
                  <a:gd name="connsiteY6" fmla="*/ 68604 h 341912"/>
                  <a:gd name="connsiteX7" fmla="*/ 547949 w 790845"/>
                  <a:gd name="connsiteY7" fmla="*/ 4049 h 341912"/>
                  <a:gd name="connsiteX8" fmla="*/ 599196 w 790845"/>
                  <a:gd name="connsiteY8" fmla="*/ 0 h 341912"/>
                  <a:gd name="connsiteX9" fmla="*/ 790845 w 790845"/>
                  <a:gd name="connsiteY9" fmla="*/ 50740 h 341912"/>
                  <a:gd name="connsiteX10" fmla="*/ 641587 w 790845"/>
                  <a:gd name="connsiteY10" fmla="*/ 309263 h 341912"/>
                  <a:gd name="connsiteX11" fmla="*/ 522634 w 790845"/>
                  <a:gd name="connsiteY11" fmla="*/ 194246 h 341912"/>
                  <a:gd name="connsiteX12" fmla="*/ 270563 w 790845"/>
                  <a:gd name="connsiteY12" fmla="*/ 331824 h 341912"/>
                  <a:gd name="connsiteX13" fmla="*/ 246283 w 790845"/>
                  <a:gd name="connsiteY13" fmla="*/ 339542 h 341912"/>
                  <a:gd name="connsiteX14" fmla="*/ 64505 w 790845"/>
                  <a:gd name="connsiteY14" fmla="*/ 341912 h 341912"/>
                  <a:gd name="connsiteX15" fmla="*/ 18893 w 790845"/>
                  <a:gd name="connsiteY15" fmla="*/ 324052 h 341912"/>
                  <a:gd name="connsiteX16" fmla="*/ 0 w 790845"/>
                  <a:gd name="connsiteY16" fmla="*/ 280933 h 341912"/>
                  <a:gd name="connsiteX17" fmla="*/ 5069 w 790845"/>
                  <a:gd name="connsiteY17" fmla="*/ 257198 h 341912"/>
                  <a:gd name="connsiteX18" fmla="*/ 39397 w 790845"/>
                  <a:gd name="connsiteY18" fmla="*/ 224747 h 341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0845" h="341912">
                    <a:moveTo>
                      <a:pt x="39397" y="224747"/>
                    </a:moveTo>
                    <a:cubicBezTo>
                      <a:pt x="47115" y="221661"/>
                      <a:pt x="55600" y="219955"/>
                      <a:pt x="64505" y="219955"/>
                    </a:cubicBezTo>
                    <a:lnTo>
                      <a:pt x="210901" y="219955"/>
                    </a:lnTo>
                    <a:lnTo>
                      <a:pt x="215798" y="220889"/>
                    </a:lnTo>
                    <a:lnTo>
                      <a:pt x="228275" y="214079"/>
                    </a:lnTo>
                    <a:lnTo>
                      <a:pt x="257324" y="171841"/>
                    </a:lnTo>
                    <a:cubicBezTo>
                      <a:pt x="287613" y="138420"/>
                      <a:pt x="334721" y="101367"/>
                      <a:pt x="391469" y="68604"/>
                    </a:cubicBezTo>
                    <a:cubicBezTo>
                      <a:pt x="448217" y="35840"/>
                      <a:pt x="503861" y="13569"/>
                      <a:pt x="547949" y="4049"/>
                    </a:cubicBezTo>
                    <a:lnTo>
                      <a:pt x="599196" y="0"/>
                    </a:lnTo>
                    <a:lnTo>
                      <a:pt x="790845" y="50740"/>
                    </a:lnTo>
                    <a:lnTo>
                      <a:pt x="641587" y="309263"/>
                    </a:lnTo>
                    <a:lnTo>
                      <a:pt x="522634" y="194246"/>
                    </a:lnTo>
                    <a:lnTo>
                      <a:pt x="270563" y="331824"/>
                    </a:lnTo>
                    <a:cubicBezTo>
                      <a:pt x="262849" y="336033"/>
                      <a:pt x="254599" y="338566"/>
                      <a:pt x="246283" y="339542"/>
                    </a:cubicBezTo>
                    <a:lnTo>
                      <a:pt x="64505" y="341912"/>
                    </a:lnTo>
                    <a:cubicBezTo>
                      <a:pt x="46692" y="341912"/>
                      <a:pt x="30567" y="335087"/>
                      <a:pt x="18893" y="324052"/>
                    </a:cubicBezTo>
                    <a:lnTo>
                      <a:pt x="0" y="280933"/>
                    </a:lnTo>
                    <a:lnTo>
                      <a:pt x="5069" y="257198"/>
                    </a:lnTo>
                    <a:cubicBezTo>
                      <a:pt x="11598" y="242607"/>
                      <a:pt x="23963" y="230918"/>
                      <a:pt x="39397" y="2247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94A25B62-1BA2-4230-A3FF-18580E1D79B4}"/>
                </a:ext>
              </a:extLst>
            </p:cNvPr>
            <p:cNvSpPr/>
            <p:nvPr/>
          </p:nvSpPr>
          <p:spPr>
            <a:xfrm>
              <a:off x="8535208" y="1377950"/>
              <a:ext cx="162427" cy="1624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F4A65B52-D6F3-41EC-8CC3-72847370D636}"/>
              </a:ext>
            </a:extLst>
          </p:cNvPr>
          <p:cNvGrpSpPr/>
          <p:nvPr/>
        </p:nvGrpSpPr>
        <p:grpSpPr>
          <a:xfrm>
            <a:off x="948116" y="3823184"/>
            <a:ext cx="2390166" cy="2255678"/>
            <a:chOff x="948116" y="3823184"/>
            <a:chExt cx="2390166" cy="2255678"/>
          </a:xfrm>
        </p:grpSpPr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D53E39B7-C215-4E5C-8532-8DA5C1F44FCC}"/>
                </a:ext>
              </a:extLst>
            </p:cNvPr>
            <p:cNvGrpSpPr/>
            <p:nvPr/>
          </p:nvGrpSpPr>
          <p:grpSpPr>
            <a:xfrm>
              <a:off x="948116" y="3823184"/>
              <a:ext cx="2390166" cy="2255678"/>
              <a:chOff x="948116" y="3823184"/>
              <a:chExt cx="2390166" cy="2255678"/>
            </a:xfrm>
          </p:grpSpPr>
          <p:sp>
            <p:nvSpPr>
              <p:cNvPr id="72" name="台形 71">
                <a:extLst>
                  <a:ext uri="{FF2B5EF4-FFF2-40B4-BE49-F238E27FC236}">
                    <a16:creationId xmlns:a16="http://schemas.microsoft.com/office/drawing/2014/main" id="{D2232390-8072-4008-AA04-C66BB3E64650}"/>
                  </a:ext>
                </a:extLst>
              </p:cNvPr>
              <p:cNvSpPr/>
              <p:nvPr/>
            </p:nvSpPr>
            <p:spPr bwMode="auto">
              <a:xfrm rot="10800000">
                <a:off x="2559165" y="5915771"/>
                <a:ext cx="259247" cy="163091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56F915C6-4C94-4CB1-9FA7-BABD9F6522C8}"/>
                  </a:ext>
                </a:extLst>
              </p:cNvPr>
              <p:cNvGrpSpPr/>
              <p:nvPr/>
            </p:nvGrpSpPr>
            <p:grpSpPr>
              <a:xfrm>
                <a:off x="948116" y="3823184"/>
                <a:ext cx="2390166" cy="2102206"/>
                <a:chOff x="2428284" y="2922268"/>
                <a:chExt cx="1452038" cy="1277100"/>
              </a:xfrm>
            </p:grpSpPr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5895D658-68C5-4E1B-8107-56BB69C75E09}"/>
                    </a:ext>
                  </a:extLst>
                </p:cNvPr>
                <p:cNvGrpSpPr/>
                <p:nvPr/>
              </p:nvGrpSpPr>
              <p:grpSpPr>
                <a:xfrm>
                  <a:off x="2428284" y="2922268"/>
                  <a:ext cx="1452038" cy="1277100"/>
                  <a:chOff x="3746065" y="4012706"/>
                  <a:chExt cx="2378976" cy="2053414"/>
                </a:xfrm>
              </p:grpSpPr>
              <p:sp>
                <p:nvSpPr>
                  <p:cNvPr id="78" name="角丸四角形 106">
                    <a:extLst>
                      <a:ext uri="{FF2B5EF4-FFF2-40B4-BE49-F238E27FC236}">
                        <a16:creationId xmlns:a16="http://schemas.microsoft.com/office/drawing/2014/main" id="{7C323C41-C31F-45B0-8BE4-3697CFEB5DA8}"/>
                      </a:ext>
                    </a:extLst>
                  </p:cNvPr>
                  <p:cNvSpPr/>
                  <p:nvPr/>
                </p:nvSpPr>
                <p:spPr>
                  <a:xfrm>
                    <a:off x="3746065" y="4012706"/>
                    <a:ext cx="1221903" cy="1846555"/>
                  </a:xfrm>
                  <a:prstGeom prst="roundRect">
                    <a:avLst>
                      <a:gd name="adj" fmla="val 6052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9" name="角丸四角形 107">
                    <a:extLst>
                      <a:ext uri="{FF2B5EF4-FFF2-40B4-BE49-F238E27FC236}">
                        <a16:creationId xmlns:a16="http://schemas.microsoft.com/office/drawing/2014/main" id="{B6FE1DE4-72F2-4440-9034-925DC82FA04C}"/>
                      </a:ext>
                    </a:extLst>
                  </p:cNvPr>
                  <p:cNvSpPr/>
                  <p:nvPr/>
                </p:nvSpPr>
                <p:spPr>
                  <a:xfrm>
                    <a:off x="3802079" y="4075872"/>
                    <a:ext cx="1109874" cy="1720223"/>
                  </a:xfrm>
                  <a:prstGeom prst="roundRect">
                    <a:avLst>
                      <a:gd name="adj" fmla="val 6052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" name="円/楕円 108">
                    <a:extLst>
                      <a:ext uri="{FF2B5EF4-FFF2-40B4-BE49-F238E27FC236}">
                        <a16:creationId xmlns:a16="http://schemas.microsoft.com/office/drawing/2014/main" id="{9134605E-3B23-49AB-B405-403F80E72D22}"/>
                      </a:ext>
                    </a:extLst>
                  </p:cNvPr>
                  <p:cNvSpPr/>
                  <p:nvPr/>
                </p:nvSpPr>
                <p:spPr>
                  <a:xfrm>
                    <a:off x="4830899" y="4399507"/>
                    <a:ext cx="1294142" cy="1231338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" name="角丸四角形 109">
                    <a:extLst>
                      <a:ext uri="{FF2B5EF4-FFF2-40B4-BE49-F238E27FC236}">
                        <a16:creationId xmlns:a16="http://schemas.microsoft.com/office/drawing/2014/main" id="{739F91B8-580F-42F5-BD04-819080614524}"/>
                      </a:ext>
                    </a:extLst>
                  </p:cNvPr>
                  <p:cNvSpPr/>
                  <p:nvPr/>
                </p:nvSpPr>
                <p:spPr>
                  <a:xfrm>
                    <a:off x="4201986" y="4619433"/>
                    <a:ext cx="355407" cy="633100"/>
                  </a:xfrm>
                  <a:prstGeom prst="roundRect">
                    <a:avLst>
                      <a:gd name="adj" fmla="val 1181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" name="角丸四角形 111">
                    <a:extLst>
                      <a:ext uri="{FF2B5EF4-FFF2-40B4-BE49-F238E27FC236}">
                        <a16:creationId xmlns:a16="http://schemas.microsoft.com/office/drawing/2014/main" id="{DC53EFBF-90B3-435D-B399-D28439620970}"/>
                      </a:ext>
                    </a:extLst>
                  </p:cNvPr>
                  <p:cNvSpPr/>
                  <p:nvPr/>
                </p:nvSpPr>
                <p:spPr>
                  <a:xfrm>
                    <a:off x="4243730" y="4660374"/>
                    <a:ext cx="272977" cy="544086"/>
                  </a:xfrm>
                  <a:prstGeom prst="roundRect">
                    <a:avLst>
                      <a:gd name="adj" fmla="val 11811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" name="アーチ 82">
                    <a:extLst>
                      <a:ext uri="{FF2B5EF4-FFF2-40B4-BE49-F238E27FC236}">
                        <a16:creationId xmlns:a16="http://schemas.microsoft.com/office/drawing/2014/main" id="{8BEF2806-CE82-4DAC-992D-5C9699B73323}"/>
                      </a:ext>
                    </a:extLst>
                  </p:cNvPr>
                  <p:cNvSpPr/>
                  <p:nvPr/>
                </p:nvSpPr>
                <p:spPr>
                  <a:xfrm>
                    <a:off x="4523798" y="4775457"/>
                    <a:ext cx="1083804" cy="1083804"/>
                  </a:xfrm>
                  <a:prstGeom prst="blockArc">
                    <a:avLst>
                      <a:gd name="adj1" fmla="val 3213032"/>
                      <a:gd name="adj2" fmla="val 9484753"/>
                      <a:gd name="adj3" fmla="val 11392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4" name="角丸四角形 31">
                    <a:extLst>
                      <a:ext uri="{FF2B5EF4-FFF2-40B4-BE49-F238E27FC236}">
                        <a16:creationId xmlns:a16="http://schemas.microsoft.com/office/drawing/2014/main" id="{88811AB1-5122-4AAC-8770-00F00ABE35F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268636" y="4898990"/>
                    <a:ext cx="510410" cy="89245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0410" h="892453">
                        <a:moveTo>
                          <a:pt x="306415" y="0"/>
                        </a:moveTo>
                        <a:cubicBezTo>
                          <a:pt x="339013" y="0"/>
                          <a:pt x="365438" y="26425"/>
                          <a:pt x="365438" y="59023"/>
                        </a:cubicBezTo>
                        <a:lnTo>
                          <a:pt x="365437" y="408012"/>
                        </a:lnTo>
                        <a:cubicBezTo>
                          <a:pt x="451375" y="448412"/>
                          <a:pt x="510410" y="535936"/>
                          <a:pt x="510410" y="637248"/>
                        </a:cubicBezTo>
                        <a:cubicBezTo>
                          <a:pt x="510410" y="778194"/>
                          <a:pt x="396151" y="892453"/>
                          <a:pt x="255205" y="892453"/>
                        </a:cubicBezTo>
                        <a:cubicBezTo>
                          <a:pt x="114259" y="892453"/>
                          <a:pt x="0" y="778194"/>
                          <a:pt x="0" y="637248"/>
                        </a:cubicBezTo>
                        <a:cubicBezTo>
                          <a:pt x="0" y="498923"/>
                          <a:pt x="110050" y="386301"/>
                          <a:pt x="247392" y="382831"/>
                        </a:cubicBezTo>
                        <a:lnTo>
                          <a:pt x="247392" y="59023"/>
                        </a:lnTo>
                        <a:cubicBezTo>
                          <a:pt x="247392" y="26425"/>
                          <a:pt x="273817" y="0"/>
                          <a:pt x="306415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" name="台形 84">
                    <a:extLst>
                      <a:ext uri="{FF2B5EF4-FFF2-40B4-BE49-F238E27FC236}">
                        <a16:creationId xmlns:a16="http://schemas.microsoft.com/office/drawing/2014/main" id="{493B6143-A62B-49D7-94F4-37C698095B3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118931" y="5531228"/>
                    <a:ext cx="718078" cy="501272"/>
                  </a:xfrm>
                  <a:prstGeom prst="trapezoid">
                    <a:avLst>
                      <a:gd name="adj" fmla="val 22815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" name="アーチ 85">
                    <a:extLst>
                      <a:ext uri="{FF2B5EF4-FFF2-40B4-BE49-F238E27FC236}">
                        <a16:creationId xmlns:a16="http://schemas.microsoft.com/office/drawing/2014/main" id="{8C4954C5-A32B-4FA5-961A-5E1FC9918B65}"/>
                      </a:ext>
                    </a:extLst>
                  </p:cNvPr>
                  <p:cNvSpPr/>
                  <p:nvPr/>
                </p:nvSpPr>
                <p:spPr>
                  <a:xfrm>
                    <a:off x="4976211" y="4789669"/>
                    <a:ext cx="378932" cy="378927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" name="アーチ 86">
                    <a:extLst>
                      <a:ext uri="{FF2B5EF4-FFF2-40B4-BE49-F238E27FC236}">
                        <a16:creationId xmlns:a16="http://schemas.microsoft.com/office/drawing/2014/main" id="{269DC914-5463-4ACF-86D1-11EDAE7296A3}"/>
                      </a:ext>
                    </a:extLst>
                  </p:cNvPr>
                  <p:cNvSpPr/>
                  <p:nvPr/>
                </p:nvSpPr>
                <p:spPr>
                  <a:xfrm>
                    <a:off x="5563273" y="4789669"/>
                    <a:ext cx="378932" cy="378927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" name="アーチ 87">
                    <a:extLst>
                      <a:ext uri="{FF2B5EF4-FFF2-40B4-BE49-F238E27FC236}">
                        <a16:creationId xmlns:a16="http://schemas.microsoft.com/office/drawing/2014/main" id="{C5651D10-930B-408B-BB08-F565C35E6B7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332669" y="5053419"/>
                    <a:ext cx="303333" cy="303332"/>
                  </a:xfrm>
                  <a:prstGeom prst="blockArc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9" name="角丸四角形 118">
                    <a:extLst>
                      <a:ext uri="{FF2B5EF4-FFF2-40B4-BE49-F238E27FC236}">
                        <a16:creationId xmlns:a16="http://schemas.microsoft.com/office/drawing/2014/main" id="{9BC239BF-3FB3-4B33-A18D-CA3613AFACD2}"/>
                      </a:ext>
                    </a:extLst>
                  </p:cNvPr>
                  <p:cNvSpPr/>
                  <p:nvPr/>
                </p:nvSpPr>
                <p:spPr>
                  <a:xfrm>
                    <a:off x="5089523" y="5590540"/>
                    <a:ext cx="771968" cy="11684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" name="角丸四角形 119">
                    <a:extLst>
                      <a:ext uri="{FF2B5EF4-FFF2-40B4-BE49-F238E27FC236}">
                        <a16:creationId xmlns:a16="http://schemas.microsoft.com/office/drawing/2014/main" id="{32F8B820-0D56-4C48-8DF4-7AFEDDDA4153}"/>
                      </a:ext>
                    </a:extLst>
                  </p:cNvPr>
                  <p:cNvSpPr/>
                  <p:nvPr/>
                </p:nvSpPr>
                <p:spPr>
                  <a:xfrm>
                    <a:off x="5133918" y="5769910"/>
                    <a:ext cx="683178" cy="11684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" name="角丸四角形 120">
                    <a:extLst>
                      <a:ext uri="{FF2B5EF4-FFF2-40B4-BE49-F238E27FC236}">
                        <a16:creationId xmlns:a16="http://schemas.microsoft.com/office/drawing/2014/main" id="{7C6E249B-29FE-4230-A8D4-BDFA976F0B28}"/>
                      </a:ext>
                    </a:extLst>
                  </p:cNvPr>
                  <p:cNvSpPr/>
                  <p:nvPr/>
                </p:nvSpPr>
                <p:spPr>
                  <a:xfrm>
                    <a:off x="5205926" y="5949280"/>
                    <a:ext cx="539162" cy="11684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5" name="正方形/長方形 74">
                  <a:extLst>
                    <a:ext uri="{FF2B5EF4-FFF2-40B4-BE49-F238E27FC236}">
                      <a16:creationId xmlns:a16="http://schemas.microsoft.com/office/drawing/2014/main" id="{EA7C2432-2E47-4AC7-9D9A-71B3548A49AF}"/>
                    </a:ext>
                  </a:extLst>
                </p:cNvPr>
                <p:cNvSpPr/>
                <p:nvPr/>
              </p:nvSpPr>
              <p:spPr bwMode="auto">
                <a:xfrm>
                  <a:off x="3455065" y="2927294"/>
                  <a:ext cx="55028" cy="153310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正方形/長方形 75">
                  <a:extLst>
                    <a:ext uri="{FF2B5EF4-FFF2-40B4-BE49-F238E27FC236}">
                      <a16:creationId xmlns:a16="http://schemas.microsoft.com/office/drawing/2014/main" id="{2E45B818-C921-4619-A1EB-1E5950895874}"/>
                    </a:ext>
                  </a:extLst>
                </p:cNvPr>
                <p:cNvSpPr/>
                <p:nvPr/>
              </p:nvSpPr>
              <p:spPr bwMode="auto">
                <a:xfrm rot="20345874">
                  <a:off x="3256727" y="2964355"/>
                  <a:ext cx="55028" cy="153310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正方形/長方形 76">
                  <a:extLst>
                    <a:ext uri="{FF2B5EF4-FFF2-40B4-BE49-F238E27FC236}">
                      <a16:creationId xmlns:a16="http://schemas.microsoft.com/office/drawing/2014/main" id="{CAB8DBE8-1983-4684-AD74-4A17133A4CB6}"/>
                    </a:ext>
                  </a:extLst>
                </p:cNvPr>
                <p:cNvSpPr/>
                <p:nvPr/>
              </p:nvSpPr>
              <p:spPr bwMode="auto">
                <a:xfrm rot="1300570">
                  <a:off x="3668410" y="2967118"/>
                  <a:ext cx="55028" cy="153310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59E84C93-14C9-4CF6-B752-23D047CF585A}"/>
                </a:ext>
              </a:extLst>
            </p:cNvPr>
            <p:cNvSpPr/>
            <p:nvPr/>
          </p:nvSpPr>
          <p:spPr>
            <a:xfrm>
              <a:off x="1297670" y="4025450"/>
              <a:ext cx="565705" cy="301962"/>
            </a:xfrm>
            <a:custGeom>
              <a:avLst/>
              <a:gdLst>
                <a:gd name="connsiteX0" fmla="*/ 362974 w 1362437"/>
                <a:gd name="connsiteY0" fmla="*/ 138627 h 727242"/>
                <a:gd name="connsiteX1" fmla="*/ 138627 w 1362437"/>
                <a:gd name="connsiteY1" fmla="*/ 362974 h 727242"/>
                <a:gd name="connsiteX2" fmla="*/ 362974 w 1362437"/>
                <a:gd name="connsiteY2" fmla="*/ 587321 h 727242"/>
                <a:gd name="connsiteX3" fmla="*/ 587321 w 1362437"/>
                <a:gd name="connsiteY3" fmla="*/ 362974 h 727242"/>
                <a:gd name="connsiteX4" fmla="*/ 362974 w 1362437"/>
                <a:gd name="connsiteY4" fmla="*/ 138627 h 727242"/>
                <a:gd name="connsiteX5" fmla="*/ 773186 w 1362437"/>
                <a:gd name="connsiteY5" fmla="*/ 0 h 727242"/>
                <a:gd name="connsiteX6" fmla="*/ 967681 w 1362437"/>
                <a:gd name="connsiteY6" fmla="*/ 1089 h 727242"/>
                <a:gd name="connsiteX7" fmla="*/ 1245587 w 1362437"/>
                <a:gd name="connsiteY7" fmla="*/ 596048 h 727242"/>
                <a:gd name="connsiteX8" fmla="*/ 1245587 w 1362437"/>
                <a:gd name="connsiteY8" fmla="*/ 0 h 727242"/>
                <a:gd name="connsiteX9" fmla="*/ 1362437 w 1362437"/>
                <a:gd name="connsiteY9" fmla="*/ 0 h 727242"/>
                <a:gd name="connsiteX10" fmla="*/ 1362437 w 1362437"/>
                <a:gd name="connsiteY10" fmla="*/ 725948 h 727242"/>
                <a:gd name="connsiteX11" fmla="*/ 1169896 w 1362437"/>
                <a:gd name="connsiteY11" fmla="*/ 727242 h 727242"/>
                <a:gd name="connsiteX12" fmla="*/ 890036 w 1362437"/>
                <a:gd name="connsiteY12" fmla="*/ 129901 h 727242"/>
                <a:gd name="connsiteX13" fmla="*/ 890036 w 1362437"/>
                <a:gd name="connsiteY13" fmla="*/ 725948 h 727242"/>
                <a:gd name="connsiteX14" fmla="*/ 773186 w 1362437"/>
                <a:gd name="connsiteY14" fmla="*/ 725948 h 727242"/>
                <a:gd name="connsiteX15" fmla="*/ 362974 w 1362437"/>
                <a:gd name="connsiteY15" fmla="*/ 0 h 727242"/>
                <a:gd name="connsiteX16" fmla="*/ 725948 w 1362437"/>
                <a:gd name="connsiteY16" fmla="*/ 362974 h 727242"/>
                <a:gd name="connsiteX17" fmla="*/ 362974 w 1362437"/>
                <a:gd name="connsiteY17" fmla="*/ 725948 h 727242"/>
                <a:gd name="connsiteX18" fmla="*/ 0 w 1362437"/>
                <a:gd name="connsiteY18" fmla="*/ 362974 h 727242"/>
                <a:gd name="connsiteX19" fmla="*/ 362974 w 1362437"/>
                <a:gd name="connsiteY19" fmla="*/ 0 h 727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62437" h="727242">
                  <a:moveTo>
                    <a:pt x="362974" y="138627"/>
                  </a:moveTo>
                  <a:cubicBezTo>
                    <a:pt x="239071" y="138627"/>
                    <a:pt x="138627" y="239071"/>
                    <a:pt x="138627" y="362974"/>
                  </a:cubicBezTo>
                  <a:cubicBezTo>
                    <a:pt x="138627" y="486877"/>
                    <a:pt x="239071" y="587321"/>
                    <a:pt x="362974" y="587321"/>
                  </a:cubicBezTo>
                  <a:cubicBezTo>
                    <a:pt x="486877" y="587321"/>
                    <a:pt x="587321" y="486877"/>
                    <a:pt x="587321" y="362974"/>
                  </a:cubicBezTo>
                  <a:cubicBezTo>
                    <a:pt x="587321" y="239071"/>
                    <a:pt x="486877" y="138627"/>
                    <a:pt x="362974" y="138627"/>
                  </a:cubicBezTo>
                  <a:close/>
                  <a:moveTo>
                    <a:pt x="773186" y="0"/>
                  </a:moveTo>
                  <a:lnTo>
                    <a:pt x="967681" y="1089"/>
                  </a:lnTo>
                  <a:lnTo>
                    <a:pt x="1245587" y="596048"/>
                  </a:lnTo>
                  <a:lnTo>
                    <a:pt x="1245587" y="0"/>
                  </a:lnTo>
                  <a:lnTo>
                    <a:pt x="1362437" y="0"/>
                  </a:lnTo>
                  <a:lnTo>
                    <a:pt x="1362437" y="725948"/>
                  </a:lnTo>
                  <a:lnTo>
                    <a:pt x="1169896" y="727242"/>
                  </a:lnTo>
                  <a:lnTo>
                    <a:pt x="890036" y="129901"/>
                  </a:lnTo>
                  <a:lnTo>
                    <a:pt x="890036" y="725948"/>
                  </a:lnTo>
                  <a:lnTo>
                    <a:pt x="773186" y="725948"/>
                  </a:lnTo>
                  <a:close/>
                  <a:moveTo>
                    <a:pt x="362974" y="0"/>
                  </a:moveTo>
                  <a:cubicBezTo>
                    <a:pt x="563439" y="0"/>
                    <a:pt x="725948" y="162509"/>
                    <a:pt x="725948" y="362974"/>
                  </a:cubicBezTo>
                  <a:cubicBezTo>
                    <a:pt x="725948" y="563439"/>
                    <a:pt x="563439" y="725948"/>
                    <a:pt x="362974" y="725948"/>
                  </a:cubicBezTo>
                  <a:cubicBezTo>
                    <a:pt x="162509" y="725948"/>
                    <a:pt x="0" y="563439"/>
                    <a:pt x="0" y="362974"/>
                  </a:cubicBezTo>
                  <a:cubicBezTo>
                    <a:pt x="0" y="162509"/>
                    <a:pt x="162509" y="0"/>
                    <a:pt x="36297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85BA6481-9E55-403B-9347-D610A8136D02}"/>
              </a:ext>
            </a:extLst>
          </p:cNvPr>
          <p:cNvGrpSpPr/>
          <p:nvPr/>
        </p:nvGrpSpPr>
        <p:grpSpPr>
          <a:xfrm>
            <a:off x="948119" y="1144385"/>
            <a:ext cx="2390167" cy="2221757"/>
            <a:chOff x="948119" y="1144385"/>
            <a:chExt cx="2390167" cy="2221757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AB2B4282-0F93-466B-9CD6-19B1A6C6042E}"/>
                </a:ext>
              </a:extLst>
            </p:cNvPr>
            <p:cNvGrpSpPr/>
            <p:nvPr/>
          </p:nvGrpSpPr>
          <p:grpSpPr>
            <a:xfrm>
              <a:off x="948119" y="1144385"/>
              <a:ext cx="2390167" cy="2221757"/>
              <a:chOff x="948119" y="1144385"/>
              <a:chExt cx="2390167" cy="2221757"/>
            </a:xfrm>
          </p:grpSpPr>
          <p:sp>
            <p:nvSpPr>
              <p:cNvPr id="95" name="台形 94">
                <a:extLst>
                  <a:ext uri="{FF2B5EF4-FFF2-40B4-BE49-F238E27FC236}">
                    <a16:creationId xmlns:a16="http://schemas.microsoft.com/office/drawing/2014/main" id="{82C253A6-A340-4398-B03C-E8EFEBAFFBFA}"/>
                  </a:ext>
                </a:extLst>
              </p:cNvPr>
              <p:cNvSpPr/>
              <p:nvPr/>
            </p:nvSpPr>
            <p:spPr bwMode="auto">
              <a:xfrm rot="10800000">
                <a:off x="2542185" y="3203051"/>
                <a:ext cx="259247" cy="163091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7C9A6BAE-EAE6-48EA-A87B-532E5EAA5A2B}"/>
                  </a:ext>
                </a:extLst>
              </p:cNvPr>
              <p:cNvGrpSpPr/>
              <p:nvPr/>
            </p:nvGrpSpPr>
            <p:grpSpPr>
              <a:xfrm>
                <a:off x="948119" y="1144385"/>
                <a:ext cx="2390167" cy="2102206"/>
                <a:chOff x="3746065" y="4012706"/>
                <a:chExt cx="2378976" cy="2053414"/>
              </a:xfrm>
            </p:grpSpPr>
            <p:sp>
              <p:nvSpPr>
                <p:cNvPr id="97" name="角丸四角形 106">
                  <a:extLst>
                    <a:ext uri="{FF2B5EF4-FFF2-40B4-BE49-F238E27FC236}">
                      <a16:creationId xmlns:a16="http://schemas.microsoft.com/office/drawing/2014/main" id="{6845CA0D-4A38-40D5-A06F-B2705F0DC822}"/>
                    </a:ext>
                  </a:extLst>
                </p:cNvPr>
                <p:cNvSpPr/>
                <p:nvPr/>
              </p:nvSpPr>
              <p:spPr>
                <a:xfrm>
                  <a:off x="3746065" y="4012706"/>
                  <a:ext cx="1221903" cy="1846555"/>
                </a:xfrm>
                <a:prstGeom prst="roundRect">
                  <a:avLst>
                    <a:gd name="adj" fmla="val 6052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" name="角丸四角形 107">
                  <a:extLst>
                    <a:ext uri="{FF2B5EF4-FFF2-40B4-BE49-F238E27FC236}">
                      <a16:creationId xmlns:a16="http://schemas.microsoft.com/office/drawing/2014/main" id="{4454591B-78C5-4DBC-B947-A219014AE32E}"/>
                    </a:ext>
                  </a:extLst>
                </p:cNvPr>
                <p:cNvSpPr/>
                <p:nvPr/>
              </p:nvSpPr>
              <p:spPr>
                <a:xfrm>
                  <a:off x="3802079" y="4075872"/>
                  <a:ext cx="1109874" cy="1720223"/>
                </a:xfrm>
                <a:prstGeom prst="roundRect">
                  <a:avLst>
                    <a:gd name="adj" fmla="val 605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" name="円/楕円 108">
                  <a:extLst>
                    <a:ext uri="{FF2B5EF4-FFF2-40B4-BE49-F238E27FC236}">
                      <a16:creationId xmlns:a16="http://schemas.microsoft.com/office/drawing/2014/main" id="{9891219A-1B5B-424C-9CAC-3FC7406FE925}"/>
                    </a:ext>
                  </a:extLst>
                </p:cNvPr>
                <p:cNvSpPr/>
                <p:nvPr/>
              </p:nvSpPr>
              <p:spPr>
                <a:xfrm>
                  <a:off x="4830899" y="4399507"/>
                  <a:ext cx="1294142" cy="1231338"/>
                </a:xfrm>
                <a:prstGeom prst="ellipse">
                  <a:avLst/>
                </a:prstGeom>
                <a:solidFill>
                  <a:srgbClr val="00B0F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" name="角丸四角形 109">
                  <a:extLst>
                    <a:ext uri="{FF2B5EF4-FFF2-40B4-BE49-F238E27FC236}">
                      <a16:creationId xmlns:a16="http://schemas.microsoft.com/office/drawing/2014/main" id="{D4C1F3B8-7EE8-4B3E-80C9-0B94F878020F}"/>
                    </a:ext>
                  </a:extLst>
                </p:cNvPr>
                <p:cNvSpPr/>
                <p:nvPr/>
              </p:nvSpPr>
              <p:spPr>
                <a:xfrm>
                  <a:off x="4201986" y="4619433"/>
                  <a:ext cx="355407" cy="633100"/>
                </a:xfrm>
                <a:prstGeom prst="roundRect">
                  <a:avLst>
                    <a:gd name="adj" fmla="val 1181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" name="角丸四角形 111">
                  <a:extLst>
                    <a:ext uri="{FF2B5EF4-FFF2-40B4-BE49-F238E27FC236}">
                      <a16:creationId xmlns:a16="http://schemas.microsoft.com/office/drawing/2014/main" id="{7750ACAE-21DC-42F6-AB4A-F2B2BDEDFD2E}"/>
                    </a:ext>
                  </a:extLst>
                </p:cNvPr>
                <p:cNvSpPr/>
                <p:nvPr/>
              </p:nvSpPr>
              <p:spPr>
                <a:xfrm>
                  <a:off x="4243730" y="4660374"/>
                  <a:ext cx="272977" cy="544086"/>
                </a:xfrm>
                <a:prstGeom prst="roundRect">
                  <a:avLst>
                    <a:gd name="adj" fmla="val 11811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" name="アーチ 101">
                  <a:extLst>
                    <a:ext uri="{FF2B5EF4-FFF2-40B4-BE49-F238E27FC236}">
                      <a16:creationId xmlns:a16="http://schemas.microsoft.com/office/drawing/2014/main" id="{4C2E41B0-1CBE-4923-9B4B-CF4ABA22EE58}"/>
                    </a:ext>
                  </a:extLst>
                </p:cNvPr>
                <p:cNvSpPr/>
                <p:nvPr/>
              </p:nvSpPr>
              <p:spPr>
                <a:xfrm>
                  <a:off x="4523798" y="4775457"/>
                  <a:ext cx="1083804" cy="1083804"/>
                </a:xfrm>
                <a:prstGeom prst="blockArc">
                  <a:avLst>
                    <a:gd name="adj1" fmla="val 3213032"/>
                    <a:gd name="adj2" fmla="val 9484753"/>
                    <a:gd name="adj3" fmla="val 11392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" name="角丸四角形 31">
                  <a:extLst>
                    <a:ext uri="{FF2B5EF4-FFF2-40B4-BE49-F238E27FC236}">
                      <a16:creationId xmlns:a16="http://schemas.microsoft.com/office/drawing/2014/main" id="{0BA148C0-46C9-4E6A-AFBC-1BF3EF91EB9D}"/>
                    </a:ext>
                  </a:extLst>
                </p:cNvPr>
                <p:cNvSpPr/>
                <p:nvPr/>
              </p:nvSpPr>
              <p:spPr>
                <a:xfrm rot="19800000">
                  <a:off x="4268636" y="4898990"/>
                  <a:ext cx="510410" cy="8924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0410" h="892453">
                      <a:moveTo>
                        <a:pt x="306415" y="0"/>
                      </a:moveTo>
                      <a:cubicBezTo>
                        <a:pt x="339013" y="0"/>
                        <a:pt x="365438" y="26425"/>
                        <a:pt x="365438" y="59023"/>
                      </a:cubicBezTo>
                      <a:lnTo>
                        <a:pt x="365437" y="408012"/>
                      </a:lnTo>
                      <a:cubicBezTo>
                        <a:pt x="451375" y="448412"/>
                        <a:pt x="510410" y="535936"/>
                        <a:pt x="510410" y="637248"/>
                      </a:cubicBezTo>
                      <a:cubicBezTo>
                        <a:pt x="510410" y="778194"/>
                        <a:pt x="396151" y="892453"/>
                        <a:pt x="255205" y="892453"/>
                      </a:cubicBezTo>
                      <a:cubicBezTo>
                        <a:pt x="114259" y="892453"/>
                        <a:pt x="0" y="778194"/>
                        <a:pt x="0" y="637248"/>
                      </a:cubicBezTo>
                      <a:cubicBezTo>
                        <a:pt x="0" y="498923"/>
                        <a:pt x="110050" y="386301"/>
                        <a:pt x="247392" y="382831"/>
                      </a:cubicBezTo>
                      <a:lnTo>
                        <a:pt x="247392" y="59023"/>
                      </a:lnTo>
                      <a:cubicBezTo>
                        <a:pt x="247392" y="26425"/>
                        <a:pt x="273817" y="0"/>
                        <a:pt x="306415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" name="台形 103">
                  <a:extLst>
                    <a:ext uri="{FF2B5EF4-FFF2-40B4-BE49-F238E27FC236}">
                      <a16:creationId xmlns:a16="http://schemas.microsoft.com/office/drawing/2014/main" id="{412289AB-2F4D-48E9-9B43-B7E5DAB3E21F}"/>
                    </a:ext>
                  </a:extLst>
                </p:cNvPr>
                <p:cNvSpPr/>
                <p:nvPr/>
              </p:nvSpPr>
              <p:spPr>
                <a:xfrm rot="10800000">
                  <a:off x="5118931" y="5531228"/>
                  <a:ext cx="718078" cy="501272"/>
                </a:xfrm>
                <a:prstGeom prst="trapezoid">
                  <a:avLst>
                    <a:gd name="adj" fmla="val 228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" name="アーチ 104">
                  <a:extLst>
                    <a:ext uri="{FF2B5EF4-FFF2-40B4-BE49-F238E27FC236}">
                      <a16:creationId xmlns:a16="http://schemas.microsoft.com/office/drawing/2014/main" id="{35AF219E-8FD1-4966-8CB6-51769FA740E5}"/>
                    </a:ext>
                  </a:extLst>
                </p:cNvPr>
                <p:cNvSpPr/>
                <p:nvPr/>
              </p:nvSpPr>
              <p:spPr>
                <a:xfrm rot="10800000">
                  <a:off x="5014009" y="4775457"/>
                  <a:ext cx="303332" cy="3033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" name="アーチ 105">
                  <a:extLst>
                    <a:ext uri="{FF2B5EF4-FFF2-40B4-BE49-F238E27FC236}">
                      <a16:creationId xmlns:a16="http://schemas.microsoft.com/office/drawing/2014/main" id="{E2CD8F86-3BFE-47F1-A7D0-8F06C639F2E4}"/>
                    </a:ext>
                  </a:extLst>
                </p:cNvPr>
                <p:cNvSpPr/>
                <p:nvPr/>
              </p:nvSpPr>
              <p:spPr>
                <a:xfrm rot="10800000">
                  <a:off x="5601072" y="4775457"/>
                  <a:ext cx="303332" cy="3033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" name="アーチ 106">
                  <a:extLst>
                    <a:ext uri="{FF2B5EF4-FFF2-40B4-BE49-F238E27FC236}">
                      <a16:creationId xmlns:a16="http://schemas.microsoft.com/office/drawing/2014/main" id="{199E4453-F28A-433F-A1E2-0157E659FCEF}"/>
                    </a:ext>
                  </a:extLst>
                </p:cNvPr>
                <p:cNvSpPr/>
                <p:nvPr/>
              </p:nvSpPr>
              <p:spPr>
                <a:xfrm rot="10800000">
                  <a:off x="5332670" y="5100867"/>
                  <a:ext cx="303332" cy="3033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" name="角丸四角形 118">
                  <a:extLst>
                    <a:ext uri="{FF2B5EF4-FFF2-40B4-BE49-F238E27FC236}">
                      <a16:creationId xmlns:a16="http://schemas.microsoft.com/office/drawing/2014/main" id="{DDA7B6AC-8895-4E67-B3D8-504279E31782}"/>
                    </a:ext>
                  </a:extLst>
                </p:cNvPr>
                <p:cNvSpPr/>
                <p:nvPr/>
              </p:nvSpPr>
              <p:spPr>
                <a:xfrm>
                  <a:off x="5089523" y="5590540"/>
                  <a:ext cx="771968" cy="11684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" name="角丸四角形 119">
                  <a:extLst>
                    <a:ext uri="{FF2B5EF4-FFF2-40B4-BE49-F238E27FC236}">
                      <a16:creationId xmlns:a16="http://schemas.microsoft.com/office/drawing/2014/main" id="{51863ED5-ABBA-4AA4-98AF-4715F3BC11CB}"/>
                    </a:ext>
                  </a:extLst>
                </p:cNvPr>
                <p:cNvSpPr/>
                <p:nvPr/>
              </p:nvSpPr>
              <p:spPr>
                <a:xfrm>
                  <a:off x="5133918" y="5769910"/>
                  <a:ext cx="683178" cy="11684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" name="角丸四角形 120">
                  <a:extLst>
                    <a:ext uri="{FF2B5EF4-FFF2-40B4-BE49-F238E27FC236}">
                      <a16:creationId xmlns:a16="http://schemas.microsoft.com/office/drawing/2014/main" id="{13781E9E-9BC9-4720-9BE8-50130C1F25DD}"/>
                    </a:ext>
                  </a:extLst>
                </p:cNvPr>
                <p:cNvSpPr/>
                <p:nvPr/>
              </p:nvSpPr>
              <p:spPr>
                <a:xfrm>
                  <a:off x="5205926" y="5949280"/>
                  <a:ext cx="539162" cy="11684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3A875969-6370-4DBF-8B0C-F366FB1EAC4D}"/>
                </a:ext>
              </a:extLst>
            </p:cNvPr>
            <p:cNvSpPr/>
            <p:nvPr/>
          </p:nvSpPr>
          <p:spPr>
            <a:xfrm rot="5400000">
              <a:off x="1435041" y="1176244"/>
              <a:ext cx="301426" cy="686503"/>
            </a:xfrm>
            <a:custGeom>
              <a:avLst/>
              <a:gdLst>
                <a:gd name="connsiteX0" fmla="*/ 138627 w 725951"/>
                <a:gd name="connsiteY0" fmla="*/ 1290393 h 1653367"/>
                <a:gd name="connsiteX1" fmla="*/ 362974 w 725951"/>
                <a:gd name="connsiteY1" fmla="*/ 1514740 h 1653367"/>
                <a:gd name="connsiteX2" fmla="*/ 587321 w 725951"/>
                <a:gd name="connsiteY2" fmla="*/ 1290393 h 1653367"/>
                <a:gd name="connsiteX3" fmla="*/ 362974 w 725951"/>
                <a:gd name="connsiteY3" fmla="*/ 1066046 h 1653367"/>
                <a:gd name="connsiteX4" fmla="*/ 138627 w 725951"/>
                <a:gd name="connsiteY4" fmla="*/ 1290393 h 1653367"/>
                <a:gd name="connsiteX5" fmla="*/ 3 w 725951"/>
                <a:gd name="connsiteY5" fmla="*/ 413689 h 1653367"/>
                <a:gd name="connsiteX6" fmla="*/ 3 w 725951"/>
                <a:gd name="connsiteY6" fmla="*/ 287778 h 1653367"/>
                <a:gd name="connsiteX7" fmla="*/ 5 w 725951"/>
                <a:gd name="connsiteY7" fmla="*/ 287778 h 1653367"/>
                <a:gd name="connsiteX8" fmla="*/ 5 w 725951"/>
                <a:gd name="connsiteY8" fmla="*/ 0 h 1653367"/>
                <a:gd name="connsiteX9" fmla="*/ 142546 w 725951"/>
                <a:gd name="connsiteY9" fmla="*/ 0 h 1653367"/>
                <a:gd name="connsiteX10" fmla="*/ 142546 w 725951"/>
                <a:gd name="connsiteY10" fmla="*/ 287778 h 1653367"/>
                <a:gd name="connsiteX11" fmla="*/ 302961 w 725951"/>
                <a:gd name="connsiteY11" fmla="*/ 287778 h 1653367"/>
                <a:gd name="connsiteX12" fmla="*/ 302961 w 725951"/>
                <a:gd name="connsiteY12" fmla="*/ 36811 h 1653367"/>
                <a:gd name="connsiteX13" fmla="*/ 445502 w 725951"/>
                <a:gd name="connsiteY13" fmla="*/ 36811 h 1653367"/>
                <a:gd name="connsiteX14" fmla="*/ 445502 w 725951"/>
                <a:gd name="connsiteY14" fmla="*/ 287778 h 1653367"/>
                <a:gd name="connsiteX15" fmla="*/ 725951 w 725951"/>
                <a:gd name="connsiteY15" fmla="*/ 287778 h 1653367"/>
                <a:gd name="connsiteX16" fmla="*/ 725951 w 725951"/>
                <a:gd name="connsiteY16" fmla="*/ 413689 h 1653367"/>
                <a:gd name="connsiteX17" fmla="*/ 2 w 725951"/>
                <a:gd name="connsiteY17" fmla="*/ 881047 h 1653367"/>
                <a:gd name="connsiteX18" fmla="*/ 2 w 725951"/>
                <a:gd name="connsiteY18" fmla="*/ 755136 h 1653367"/>
                <a:gd name="connsiteX19" fmla="*/ 4 w 725951"/>
                <a:gd name="connsiteY19" fmla="*/ 755136 h 1653367"/>
                <a:gd name="connsiteX20" fmla="*/ 4 w 725951"/>
                <a:gd name="connsiteY20" fmla="*/ 467358 h 1653367"/>
                <a:gd name="connsiteX21" fmla="*/ 142545 w 725951"/>
                <a:gd name="connsiteY21" fmla="*/ 467358 h 1653367"/>
                <a:gd name="connsiteX22" fmla="*/ 142545 w 725951"/>
                <a:gd name="connsiteY22" fmla="*/ 755136 h 1653367"/>
                <a:gd name="connsiteX23" fmla="*/ 302960 w 725951"/>
                <a:gd name="connsiteY23" fmla="*/ 755136 h 1653367"/>
                <a:gd name="connsiteX24" fmla="*/ 302960 w 725951"/>
                <a:gd name="connsiteY24" fmla="*/ 504169 h 1653367"/>
                <a:gd name="connsiteX25" fmla="*/ 445501 w 725951"/>
                <a:gd name="connsiteY25" fmla="*/ 504169 h 1653367"/>
                <a:gd name="connsiteX26" fmla="*/ 445501 w 725951"/>
                <a:gd name="connsiteY26" fmla="*/ 755136 h 1653367"/>
                <a:gd name="connsiteX27" fmla="*/ 725950 w 725951"/>
                <a:gd name="connsiteY27" fmla="*/ 755136 h 1653367"/>
                <a:gd name="connsiteX28" fmla="*/ 725950 w 725951"/>
                <a:gd name="connsiteY28" fmla="*/ 881047 h 1653367"/>
                <a:gd name="connsiteX29" fmla="*/ 0 w 725951"/>
                <a:gd name="connsiteY29" fmla="*/ 1290393 h 1653367"/>
                <a:gd name="connsiteX30" fmla="*/ 362974 w 725951"/>
                <a:gd name="connsiteY30" fmla="*/ 927419 h 1653367"/>
                <a:gd name="connsiteX31" fmla="*/ 725948 w 725951"/>
                <a:gd name="connsiteY31" fmla="*/ 1290393 h 1653367"/>
                <a:gd name="connsiteX32" fmla="*/ 362974 w 725951"/>
                <a:gd name="connsiteY32" fmla="*/ 1653367 h 1653367"/>
                <a:gd name="connsiteX33" fmla="*/ 0 w 725951"/>
                <a:gd name="connsiteY33" fmla="*/ 1290393 h 1653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25951" h="1653367">
                  <a:moveTo>
                    <a:pt x="138627" y="1290393"/>
                  </a:moveTo>
                  <a:cubicBezTo>
                    <a:pt x="138627" y="1414296"/>
                    <a:pt x="239071" y="1514740"/>
                    <a:pt x="362974" y="1514740"/>
                  </a:cubicBezTo>
                  <a:cubicBezTo>
                    <a:pt x="486877" y="1514740"/>
                    <a:pt x="587321" y="1414296"/>
                    <a:pt x="587321" y="1290393"/>
                  </a:cubicBezTo>
                  <a:cubicBezTo>
                    <a:pt x="587321" y="1166490"/>
                    <a:pt x="486877" y="1066046"/>
                    <a:pt x="362974" y="1066046"/>
                  </a:cubicBezTo>
                  <a:cubicBezTo>
                    <a:pt x="239071" y="1066046"/>
                    <a:pt x="138627" y="1166490"/>
                    <a:pt x="138627" y="1290393"/>
                  </a:cubicBezTo>
                  <a:close/>
                  <a:moveTo>
                    <a:pt x="3" y="413689"/>
                  </a:moveTo>
                  <a:lnTo>
                    <a:pt x="3" y="287778"/>
                  </a:lnTo>
                  <a:lnTo>
                    <a:pt x="5" y="287778"/>
                  </a:lnTo>
                  <a:lnTo>
                    <a:pt x="5" y="0"/>
                  </a:lnTo>
                  <a:lnTo>
                    <a:pt x="142546" y="0"/>
                  </a:lnTo>
                  <a:lnTo>
                    <a:pt x="142546" y="287778"/>
                  </a:lnTo>
                  <a:lnTo>
                    <a:pt x="302961" y="287778"/>
                  </a:lnTo>
                  <a:lnTo>
                    <a:pt x="302961" y="36811"/>
                  </a:lnTo>
                  <a:lnTo>
                    <a:pt x="445502" y="36811"/>
                  </a:lnTo>
                  <a:lnTo>
                    <a:pt x="445502" y="287778"/>
                  </a:lnTo>
                  <a:lnTo>
                    <a:pt x="725951" y="287778"/>
                  </a:lnTo>
                  <a:lnTo>
                    <a:pt x="725951" y="413689"/>
                  </a:lnTo>
                  <a:close/>
                  <a:moveTo>
                    <a:pt x="2" y="881047"/>
                  </a:moveTo>
                  <a:lnTo>
                    <a:pt x="2" y="755136"/>
                  </a:lnTo>
                  <a:lnTo>
                    <a:pt x="4" y="755136"/>
                  </a:lnTo>
                  <a:lnTo>
                    <a:pt x="4" y="467358"/>
                  </a:lnTo>
                  <a:lnTo>
                    <a:pt x="142545" y="467358"/>
                  </a:lnTo>
                  <a:lnTo>
                    <a:pt x="142545" y="755136"/>
                  </a:lnTo>
                  <a:lnTo>
                    <a:pt x="302960" y="755136"/>
                  </a:lnTo>
                  <a:lnTo>
                    <a:pt x="302960" y="504169"/>
                  </a:lnTo>
                  <a:lnTo>
                    <a:pt x="445501" y="504169"/>
                  </a:lnTo>
                  <a:lnTo>
                    <a:pt x="445501" y="755136"/>
                  </a:lnTo>
                  <a:lnTo>
                    <a:pt x="725950" y="755136"/>
                  </a:lnTo>
                  <a:lnTo>
                    <a:pt x="725950" y="881047"/>
                  </a:lnTo>
                  <a:close/>
                  <a:moveTo>
                    <a:pt x="0" y="1290393"/>
                  </a:moveTo>
                  <a:cubicBezTo>
                    <a:pt x="0" y="1089928"/>
                    <a:pt x="162509" y="927419"/>
                    <a:pt x="362974" y="927419"/>
                  </a:cubicBezTo>
                  <a:cubicBezTo>
                    <a:pt x="563439" y="927419"/>
                    <a:pt x="725948" y="1089928"/>
                    <a:pt x="725948" y="1290393"/>
                  </a:cubicBezTo>
                  <a:cubicBezTo>
                    <a:pt x="725948" y="1490858"/>
                    <a:pt x="563439" y="1653367"/>
                    <a:pt x="362974" y="1653367"/>
                  </a:cubicBezTo>
                  <a:cubicBezTo>
                    <a:pt x="162509" y="1653367"/>
                    <a:pt x="0" y="1490858"/>
                    <a:pt x="0" y="129039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7BFD726B-87B0-406A-9DB3-FDAC5B5CB472}"/>
              </a:ext>
            </a:extLst>
          </p:cNvPr>
          <p:cNvGrpSpPr/>
          <p:nvPr/>
        </p:nvGrpSpPr>
        <p:grpSpPr>
          <a:xfrm>
            <a:off x="6640036" y="3963139"/>
            <a:ext cx="2592345" cy="2450233"/>
            <a:chOff x="6640036" y="3963139"/>
            <a:chExt cx="2592345" cy="2450233"/>
          </a:xfrm>
        </p:grpSpPr>
        <p:sp>
          <p:nvSpPr>
            <p:cNvPr id="112" name="四角形: 角を丸くする 111">
              <a:extLst>
                <a:ext uri="{FF2B5EF4-FFF2-40B4-BE49-F238E27FC236}">
                  <a16:creationId xmlns:a16="http://schemas.microsoft.com/office/drawing/2014/main" id="{EDE33FC0-3143-4688-9A99-0539656E0C6F}"/>
                </a:ext>
              </a:extLst>
            </p:cNvPr>
            <p:cNvSpPr/>
            <p:nvPr/>
          </p:nvSpPr>
          <p:spPr>
            <a:xfrm rot="2820044">
              <a:off x="6851489" y="5860779"/>
              <a:ext cx="499993" cy="12195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D10497C1-40D4-4B2B-A69E-ECC8BB1C5499}"/>
                </a:ext>
              </a:extLst>
            </p:cNvPr>
            <p:cNvGrpSpPr/>
            <p:nvPr/>
          </p:nvGrpSpPr>
          <p:grpSpPr>
            <a:xfrm rot="900000">
              <a:off x="6640036" y="4226031"/>
              <a:ext cx="1776900" cy="1776900"/>
              <a:chOff x="6752546" y="4218927"/>
              <a:chExt cx="1676989" cy="1676989"/>
            </a:xfrm>
          </p:grpSpPr>
          <p:sp>
            <p:nvSpPr>
              <p:cNvPr id="136" name="楕円 135">
                <a:extLst>
                  <a:ext uri="{FF2B5EF4-FFF2-40B4-BE49-F238E27FC236}">
                    <a16:creationId xmlns:a16="http://schemas.microsoft.com/office/drawing/2014/main" id="{5AD5ACB8-2211-4BBF-9486-F090588E9E46}"/>
                  </a:ext>
                </a:extLst>
              </p:cNvPr>
              <p:cNvSpPr/>
              <p:nvPr/>
            </p:nvSpPr>
            <p:spPr bwMode="auto">
              <a:xfrm rot="18000000">
                <a:off x="6752546" y="4218927"/>
                <a:ext cx="1676989" cy="1676989"/>
              </a:xfrm>
              <a:prstGeom prst="ellipse">
                <a:avLst/>
              </a:prstGeom>
              <a:solidFill>
                <a:srgbClr val="FFFF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AE861A94-6388-4FD0-8466-85ACABF2B105}"/>
                  </a:ext>
                </a:extLst>
              </p:cNvPr>
              <p:cNvSpPr/>
              <p:nvPr/>
            </p:nvSpPr>
            <p:spPr bwMode="auto">
              <a:xfrm rot="18000000">
                <a:off x="7296050" y="4305895"/>
                <a:ext cx="196700" cy="19670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アーチ 137">
                <a:extLst>
                  <a:ext uri="{FF2B5EF4-FFF2-40B4-BE49-F238E27FC236}">
                    <a16:creationId xmlns:a16="http://schemas.microsoft.com/office/drawing/2014/main" id="{91D29469-F8A5-4A01-9262-D8438F456F8D}"/>
                  </a:ext>
                </a:extLst>
              </p:cNvPr>
              <p:cNvSpPr/>
              <p:nvPr/>
            </p:nvSpPr>
            <p:spPr bwMode="auto">
              <a:xfrm rot="7200000">
                <a:off x="7661336" y="5059405"/>
                <a:ext cx="470852" cy="470852"/>
              </a:xfrm>
              <a:prstGeom prst="blockArc">
                <a:avLst/>
              </a:prstGeom>
              <a:solidFill>
                <a:srgbClr val="FF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78E082CB-480C-424A-8008-6A816117F30A}"/>
                </a:ext>
              </a:extLst>
            </p:cNvPr>
            <p:cNvGrpSpPr/>
            <p:nvPr/>
          </p:nvGrpSpPr>
          <p:grpSpPr>
            <a:xfrm>
              <a:off x="6713811" y="4262586"/>
              <a:ext cx="2518570" cy="2150786"/>
              <a:chOff x="6753275" y="1377950"/>
              <a:chExt cx="2518570" cy="2150786"/>
            </a:xfrm>
          </p:grpSpPr>
          <p:sp>
            <p:nvSpPr>
              <p:cNvPr id="120" name="アーチ 119">
                <a:extLst>
                  <a:ext uri="{FF2B5EF4-FFF2-40B4-BE49-F238E27FC236}">
                    <a16:creationId xmlns:a16="http://schemas.microsoft.com/office/drawing/2014/main" id="{3772CD14-021B-407E-8F7E-7AA9F5C61905}"/>
                  </a:ext>
                </a:extLst>
              </p:cNvPr>
              <p:cNvSpPr/>
              <p:nvPr/>
            </p:nvSpPr>
            <p:spPr>
              <a:xfrm rot="11700000">
                <a:off x="8386868" y="2271529"/>
                <a:ext cx="809170" cy="809170"/>
              </a:xfrm>
              <a:prstGeom prst="blockArc">
                <a:avLst>
                  <a:gd name="adj1" fmla="val 1050050"/>
                  <a:gd name="adj2" fmla="val 12464247"/>
                  <a:gd name="adj3" fmla="val 13135"/>
                </a:avLst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123F68F6-68B8-4D7A-8AE2-61A99E24AC8B}"/>
                  </a:ext>
                </a:extLst>
              </p:cNvPr>
              <p:cNvSpPr/>
              <p:nvPr/>
            </p:nvSpPr>
            <p:spPr>
              <a:xfrm rot="17100000">
                <a:off x="8993876" y="2642996"/>
                <a:ext cx="254894" cy="301044"/>
              </a:xfrm>
              <a:custGeom>
                <a:avLst/>
                <a:gdLst>
                  <a:gd name="connsiteX0" fmla="*/ 254894 w 254894"/>
                  <a:gd name="connsiteY0" fmla="*/ 42521 h 301044"/>
                  <a:gd name="connsiteX1" fmla="*/ 105636 w 254894"/>
                  <a:gd name="connsiteY1" fmla="*/ 301044 h 301044"/>
                  <a:gd name="connsiteX2" fmla="*/ 0 w 254894"/>
                  <a:gd name="connsiteY2" fmla="*/ 198903 h 301044"/>
                  <a:gd name="connsiteX3" fmla="*/ 4714 w 254894"/>
                  <a:gd name="connsiteY3" fmla="*/ 155287 h 301044"/>
                  <a:gd name="connsiteX4" fmla="*/ 58376 w 254894"/>
                  <a:gd name="connsiteY4" fmla="*/ 40564 h 301044"/>
                  <a:gd name="connsiteX5" fmla="*/ 94291 w 254894"/>
                  <a:gd name="connsiteY5" fmla="*/ 0 h 301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4894" h="301044">
                    <a:moveTo>
                      <a:pt x="254894" y="42521"/>
                    </a:moveTo>
                    <a:lnTo>
                      <a:pt x="105636" y="301044"/>
                    </a:lnTo>
                    <a:lnTo>
                      <a:pt x="0" y="198903"/>
                    </a:lnTo>
                    <a:lnTo>
                      <a:pt x="4714" y="155287"/>
                    </a:lnTo>
                    <a:cubicBezTo>
                      <a:pt x="13866" y="115066"/>
                      <a:pt x="32269" y="76123"/>
                      <a:pt x="58376" y="40564"/>
                    </a:cubicBezTo>
                    <a:lnTo>
                      <a:pt x="94291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178B8107-B816-44DE-AAE6-28DFC818E440}"/>
                  </a:ext>
                </a:extLst>
              </p:cNvPr>
              <p:cNvGrpSpPr/>
              <p:nvPr/>
            </p:nvGrpSpPr>
            <p:grpSpPr>
              <a:xfrm rot="18000000">
                <a:off x="8143381" y="2461321"/>
                <a:ext cx="1038741" cy="1045085"/>
                <a:chOff x="5295711" y="1823210"/>
                <a:chExt cx="598166" cy="601819"/>
              </a:xfrm>
            </p:grpSpPr>
            <p:sp>
              <p:nvSpPr>
                <p:cNvPr id="129" name="台形 128">
                  <a:extLst>
                    <a:ext uri="{FF2B5EF4-FFF2-40B4-BE49-F238E27FC236}">
                      <a16:creationId xmlns:a16="http://schemas.microsoft.com/office/drawing/2014/main" id="{5CC3D35B-7013-4FAA-9C65-F0944A504463}"/>
                    </a:ext>
                  </a:extLst>
                </p:cNvPr>
                <p:cNvSpPr/>
                <p:nvPr/>
              </p:nvSpPr>
              <p:spPr bwMode="auto">
                <a:xfrm rot="10800000">
                  <a:off x="5505492" y="2300361"/>
                  <a:ext cx="190740" cy="124668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2BD3A047-91B7-42C0-91F6-C2092B751661}"/>
                    </a:ext>
                  </a:extLst>
                </p:cNvPr>
                <p:cNvGrpSpPr/>
                <p:nvPr/>
              </p:nvGrpSpPr>
              <p:grpSpPr>
                <a:xfrm>
                  <a:off x="5295711" y="1823210"/>
                  <a:ext cx="598166" cy="390853"/>
                  <a:chOff x="5228754" y="1464460"/>
                  <a:chExt cx="598166" cy="618518"/>
                </a:xfrm>
              </p:grpSpPr>
              <p:sp>
                <p:nvSpPr>
                  <p:cNvPr id="132" name="四角形: 角を丸くする 131">
                    <a:extLst>
                      <a:ext uri="{FF2B5EF4-FFF2-40B4-BE49-F238E27FC236}">
                        <a16:creationId xmlns:a16="http://schemas.microsoft.com/office/drawing/2014/main" id="{2D561EEA-CBD4-4D9E-8BAF-D709118DC5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28754" y="1464460"/>
                    <a:ext cx="598166" cy="1541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3" name="四角形: 角を丸くする 132">
                    <a:extLst>
                      <a:ext uri="{FF2B5EF4-FFF2-40B4-BE49-F238E27FC236}">
                        <a16:creationId xmlns:a16="http://schemas.microsoft.com/office/drawing/2014/main" id="{1CAF1355-C7AA-4C6E-AAEA-0568EDA30B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28754" y="1616860"/>
                    <a:ext cx="598166" cy="1541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4" name="四角形: 角を丸くする 133">
                    <a:extLst>
                      <a:ext uri="{FF2B5EF4-FFF2-40B4-BE49-F238E27FC236}">
                        <a16:creationId xmlns:a16="http://schemas.microsoft.com/office/drawing/2014/main" id="{B40DEE81-4795-44DC-9EF6-19E0133254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28754" y="1776404"/>
                    <a:ext cx="598166" cy="1541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5" name="四角形: 角を丸くする 134">
                    <a:extLst>
                      <a:ext uri="{FF2B5EF4-FFF2-40B4-BE49-F238E27FC236}">
                        <a16:creationId xmlns:a16="http://schemas.microsoft.com/office/drawing/2014/main" id="{8AF5F3E4-2D0C-4ABE-8AEB-21CFD1EF7A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28754" y="1928804"/>
                    <a:ext cx="598166" cy="1541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31" name="台形 130">
                  <a:extLst>
                    <a:ext uri="{FF2B5EF4-FFF2-40B4-BE49-F238E27FC236}">
                      <a16:creationId xmlns:a16="http://schemas.microsoft.com/office/drawing/2014/main" id="{73BB3869-01F8-4717-9BB6-86978D4A0DF8}"/>
                    </a:ext>
                  </a:extLst>
                </p:cNvPr>
                <p:cNvSpPr/>
                <p:nvPr/>
              </p:nvSpPr>
              <p:spPr bwMode="auto">
                <a:xfrm rot="10800000">
                  <a:off x="5399193" y="2218605"/>
                  <a:ext cx="403338" cy="96230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3" name="アーチ 122">
                <a:extLst>
                  <a:ext uri="{FF2B5EF4-FFF2-40B4-BE49-F238E27FC236}">
                    <a16:creationId xmlns:a16="http://schemas.microsoft.com/office/drawing/2014/main" id="{D7DB12BE-FF19-477A-B175-2EEDFD9B35BF}"/>
                  </a:ext>
                </a:extLst>
              </p:cNvPr>
              <p:cNvSpPr/>
              <p:nvPr/>
            </p:nvSpPr>
            <p:spPr>
              <a:xfrm>
                <a:off x="7327802" y="2719566"/>
                <a:ext cx="809170" cy="809170"/>
              </a:xfrm>
              <a:prstGeom prst="blockArc">
                <a:avLst>
                  <a:gd name="adj1" fmla="val 1050050"/>
                  <a:gd name="adj2" fmla="val 9039726"/>
                  <a:gd name="adj3" fmla="val 14763"/>
                </a:avLst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2ED88F46-B3EC-49B4-BB40-DADC4CD88CFB}"/>
                  </a:ext>
                </a:extLst>
              </p:cNvPr>
              <p:cNvGrpSpPr/>
              <p:nvPr/>
            </p:nvGrpSpPr>
            <p:grpSpPr>
              <a:xfrm>
                <a:off x="6753275" y="2984529"/>
                <a:ext cx="838234" cy="404017"/>
                <a:chOff x="6753275" y="2984529"/>
                <a:chExt cx="838234" cy="404017"/>
              </a:xfrm>
            </p:grpSpPr>
            <p:sp>
              <p:nvSpPr>
                <p:cNvPr id="126" name="四角形: 角を丸くする 125">
                  <a:extLst>
                    <a:ext uri="{FF2B5EF4-FFF2-40B4-BE49-F238E27FC236}">
                      <a16:creationId xmlns:a16="http://schemas.microsoft.com/office/drawing/2014/main" id="{8E777AA0-3C48-401D-8F91-796275626455}"/>
                    </a:ext>
                  </a:extLst>
                </p:cNvPr>
                <p:cNvSpPr/>
                <p:nvPr/>
              </p:nvSpPr>
              <p:spPr>
                <a:xfrm rot="2261487">
                  <a:off x="6753275" y="2984529"/>
                  <a:ext cx="499993" cy="12195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" name="四角形: 角を丸くする 126">
                  <a:extLst>
                    <a:ext uri="{FF2B5EF4-FFF2-40B4-BE49-F238E27FC236}">
                      <a16:creationId xmlns:a16="http://schemas.microsoft.com/office/drawing/2014/main" id="{543C0998-291D-4435-A3DA-5926B15459DD}"/>
                    </a:ext>
                  </a:extLst>
                </p:cNvPr>
                <p:cNvSpPr/>
                <p:nvPr/>
              </p:nvSpPr>
              <p:spPr>
                <a:xfrm rot="1800000">
                  <a:off x="6764329" y="3047643"/>
                  <a:ext cx="382155" cy="12195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204C1BEB-4A77-44DF-AF0D-D1DE697F9804}"/>
                    </a:ext>
                  </a:extLst>
                </p:cNvPr>
                <p:cNvSpPr/>
                <p:nvPr/>
              </p:nvSpPr>
              <p:spPr>
                <a:xfrm rot="1800000">
                  <a:off x="6800664" y="3046634"/>
                  <a:ext cx="790845" cy="341912"/>
                </a:xfrm>
                <a:custGeom>
                  <a:avLst/>
                  <a:gdLst>
                    <a:gd name="connsiteX0" fmla="*/ 39397 w 790845"/>
                    <a:gd name="connsiteY0" fmla="*/ 228251 h 345416"/>
                    <a:gd name="connsiteX1" fmla="*/ 64505 w 790845"/>
                    <a:gd name="connsiteY1" fmla="*/ 223459 h 345416"/>
                    <a:gd name="connsiteX2" fmla="*/ 210901 w 790845"/>
                    <a:gd name="connsiteY2" fmla="*/ 223459 h 345416"/>
                    <a:gd name="connsiteX3" fmla="*/ 215798 w 790845"/>
                    <a:gd name="connsiteY3" fmla="*/ 224393 h 345416"/>
                    <a:gd name="connsiteX4" fmla="*/ 228275 w 790845"/>
                    <a:gd name="connsiteY4" fmla="*/ 217583 h 345416"/>
                    <a:gd name="connsiteX5" fmla="*/ 257324 w 790845"/>
                    <a:gd name="connsiteY5" fmla="*/ 175345 h 345416"/>
                    <a:gd name="connsiteX6" fmla="*/ 391469 w 790845"/>
                    <a:gd name="connsiteY6" fmla="*/ 72108 h 345416"/>
                    <a:gd name="connsiteX7" fmla="*/ 547949 w 790845"/>
                    <a:gd name="connsiteY7" fmla="*/ 7553 h 345416"/>
                    <a:gd name="connsiteX8" fmla="*/ 599196 w 790845"/>
                    <a:gd name="connsiteY8" fmla="*/ 3504 h 345416"/>
                    <a:gd name="connsiteX9" fmla="*/ 601219 w 790845"/>
                    <a:gd name="connsiteY9" fmla="*/ 0 h 345416"/>
                    <a:gd name="connsiteX10" fmla="*/ 790845 w 790845"/>
                    <a:gd name="connsiteY10" fmla="*/ 54244 h 345416"/>
                    <a:gd name="connsiteX11" fmla="*/ 641587 w 790845"/>
                    <a:gd name="connsiteY11" fmla="*/ 312767 h 345416"/>
                    <a:gd name="connsiteX12" fmla="*/ 522634 w 790845"/>
                    <a:gd name="connsiteY12" fmla="*/ 197750 h 345416"/>
                    <a:gd name="connsiteX13" fmla="*/ 270563 w 790845"/>
                    <a:gd name="connsiteY13" fmla="*/ 335328 h 345416"/>
                    <a:gd name="connsiteX14" fmla="*/ 246283 w 790845"/>
                    <a:gd name="connsiteY14" fmla="*/ 343046 h 345416"/>
                    <a:gd name="connsiteX15" fmla="*/ 64505 w 790845"/>
                    <a:gd name="connsiteY15" fmla="*/ 345416 h 345416"/>
                    <a:gd name="connsiteX16" fmla="*/ 18893 w 790845"/>
                    <a:gd name="connsiteY16" fmla="*/ 327556 h 345416"/>
                    <a:gd name="connsiteX17" fmla="*/ 0 w 790845"/>
                    <a:gd name="connsiteY17" fmla="*/ 284437 h 345416"/>
                    <a:gd name="connsiteX18" fmla="*/ 5069 w 790845"/>
                    <a:gd name="connsiteY18" fmla="*/ 260702 h 345416"/>
                    <a:gd name="connsiteX19" fmla="*/ 39397 w 790845"/>
                    <a:gd name="connsiteY19" fmla="*/ 228251 h 345416"/>
                    <a:gd name="connsiteX0" fmla="*/ 39397 w 790845"/>
                    <a:gd name="connsiteY0" fmla="*/ 224747 h 341912"/>
                    <a:gd name="connsiteX1" fmla="*/ 64505 w 790845"/>
                    <a:gd name="connsiteY1" fmla="*/ 219955 h 341912"/>
                    <a:gd name="connsiteX2" fmla="*/ 210901 w 790845"/>
                    <a:gd name="connsiteY2" fmla="*/ 219955 h 341912"/>
                    <a:gd name="connsiteX3" fmla="*/ 215798 w 790845"/>
                    <a:gd name="connsiteY3" fmla="*/ 220889 h 341912"/>
                    <a:gd name="connsiteX4" fmla="*/ 228275 w 790845"/>
                    <a:gd name="connsiteY4" fmla="*/ 214079 h 341912"/>
                    <a:gd name="connsiteX5" fmla="*/ 257324 w 790845"/>
                    <a:gd name="connsiteY5" fmla="*/ 171841 h 341912"/>
                    <a:gd name="connsiteX6" fmla="*/ 391469 w 790845"/>
                    <a:gd name="connsiteY6" fmla="*/ 68604 h 341912"/>
                    <a:gd name="connsiteX7" fmla="*/ 547949 w 790845"/>
                    <a:gd name="connsiteY7" fmla="*/ 4049 h 341912"/>
                    <a:gd name="connsiteX8" fmla="*/ 599196 w 790845"/>
                    <a:gd name="connsiteY8" fmla="*/ 0 h 341912"/>
                    <a:gd name="connsiteX9" fmla="*/ 790845 w 790845"/>
                    <a:gd name="connsiteY9" fmla="*/ 50740 h 341912"/>
                    <a:gd name="connsiteX10" fmla="*/ 641587 w 790845"/>
                    <a:gd name="connsiteY10" fmla="*/ 309263 h 341912"/>
                    <a:gd name="connsiteX11" fmla="*/ 522634 w 790845"/>
                    <a:gd name="connsiteY11" fmla="*/ 194246 h 341912"/>
                    <a:gd name="connsiteX12" fmla="*/ 270563 w 790845"/>
                    <a:gd name="connsiteY12" fmla="*/ 331824 h 341912"/>
                    <a:gd name="connsiteX13" fmla="*/ 246283 w 790845"/>
                    <a:gd name="connsiteY13" fmla="*/ 339542 h 341912"/>
                    <a:gd name="connsiteX14" fmla="*/ 64505 w 790845"/>
                    <a:gd name="connsiteY14" fmla="*/ 341912 h 341912"/>
                    <a:gd name="connsiteX15" fmla="*/ 18893 w 790845"/>
                    <a:gd name="connsiteY15" fmla="*/ 324052 h 341912"/>
                    <a:gd name="connsiteX16" fmla="*/ 0 w 790845"/>
                    <a:gd name="connsiteY16" fmla="*/ 280933 h 341912"/>
                    <a:gd name="connsiteX17" fmla="*/ 5069 w 790845"/>
                    <a:gd name="connsiteY17" fmla="*/ 257198 h 341912"/>
                    <a:gd name="connsiteX18" fmla="*/ 39397 w 790845"/>
                    <a:gd name="connsiteY18" fmla="*/ 224747 h 341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90845" h="341912">
                      <a:moveTo>
                        <a:pt x="39397" y="224747"/>
                      </a:moveTo>
                      <a:cubicBezTo>
                        <a:pt x="47115" y="221661"/>
                        <a:pt x="55600" y="219955"/>
                        <a:pt x="64505" y="219955"/>
                      </a:cubicBezTo>
                      <a:lnTo>
                        <a:pt x="210901" y="219955"/>
                      </a:lnTo>
                      <a:lnTo>
                        <a:pt x="215798" y="220889"/>
                      </a:lnTo>
                      <a:lnTo>
                        <a:pt x="228275" y="214079"/>
                      </a:lnTo>
                      <a:lnTo>
                        <a:pt x="257324" y="171841"/>
                      </a:lnTo>
                      <a:cubicBezTo>
                        <a:pt x="287613" y="138420"/>
                        <a:pt x="334721" y="101367"/>
                        <a:pt x="391469" y="68604"/>
                      </a:cubicBezTo>
                      <a:cubicBezTo>
                        <a:pt x="448217" y="35840"/>
                        <a:pt x="503861" y="13569"/>
                        <a:pt x="547949" y="4049"/>
                      </a:cubicBezTo>
                      <a:lnTo>
                        <a:pt x="599196" y="0"/>
                      </a:lnTo>
                      <a:lnTo>
                        <a:pt x="790845" y="50740"/>
                      </a:lnTo>
                      <a:lnTo>
                        <a:pt x="641587" y="309263"/>
                      </a:lnTo>
                      <a:lnTo>
                        <a:pt x="522634" y="194246"/>
                      </a:lnTo>
                      <a:lnTo>
                        <a:pt x="270563" y="331824"/>
                      </a:lnTo>
                      <a:cubicBezTo>
                        <a:pt x="262849" y="336033"/>
                        <a:pt x="254599" y="338566"/>
                        <a:pt x="246283" y="339542"/>
                      </a:cubicBezTo>
                      <a:lnTo>
                        <a:pt x="64505" y="341912"/>
                      </a:lnTo>
                      <a:cubicBezTo>
                        <a:pt x="46692" y="341912"/>
                        <a:pt x="30567" y="335087"/>
                        <a:pt x="18893" y="324052"/>
                      </a:cubicBezTo>
                      <a:lnTo>
                        <a:pt x="0" y="280933"/>
                      </a:lnTo>
                      <a:lnTo>
                        <a:pt x="5069" y="257198"/>
                      </a:lnTo>
                      <a:cubicBezTo>
                        <a:pt x="11598" y="242607"/>
                        <a:pt x="23963" y="230918"/>
                        <a:pt x="39397" y="224747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34EEF728-D023-4388-B25F-1B193FB080CF}"/>
                  </a:ext>
                </a:extLst>
              </p:cNvPr>
              <p:cNvSpPr/>
              <p:nvPr/>
            </p:nvSpPr>
            <p:spPr>
              <a:xfrm>
                <a:off x="8535208" y="1377950"/>
                <a:ext cx="162427" cy="16242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5" name="楕円 114">
              <a:extLst>
                <a:ext uri="{FF2B5EF4-FFF2-40B4-BE49-F238E27FC236}">
                  <a16:creationId xmlns:a16="http://schemas.microsoft.com/office/drawing/2014/main" id="{ACE543BB-5982-4450-804C-2E63D6E212BC}"/>
                </a:ext>
              </a:extLst>
            </p:cNvPr>
            <p:cNvSpPr/>
            <p:nvPr/>
          </p:nvSpPr>
          <p:spPr bwMode="auto">
            <a:xfrm>
              <a:off x="6804206" y="4965048"/>
              <a:ext cx="639582" cy="63958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9B9BE3CC-53EB-4E76-B65A-4F45708DD466}"/>
                </a:ext>
              </a:extLst>
            </p:cNvPr>
            <p:cNvSpPr/>
            <p:nvPr/>
          </p:nvSpPr>
          <p:spPr bwMode="auto">
            <a:xfrm>
              <a:off x="7499531" y="4455461"/>
              <a:ext cx="639582" cy="63958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7468D59D-83CC-4916-9D49-6088719954D2}"/>
                </a:ext>
              </a:extLst>
            </p:cNvPr>
            <p:cNvSpPr/>
            <p:nvPr/>
          </p:nvSpPr>
          <p:spPr bwMode="auto">
            <a:xfrm>
              <a:off x="6986545" y="5147386"/>
              <a:ext cx="274904" cy="27490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25E9D8FF-BFF3-4927-A91A-56D9E72E5A66}"/>
                </a:ext>
              </a:extLst>
            </p:cNvPr>
            <p:cNvSpPr/>
            <p:nvPr/>
          </p:nvSpPr>
          <p:spPr bwMode="auto">
            <a:xfrm>
              <a:off x="7681870" y="4637799"/>
              <a:ext cx="274904" cy="27490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18826659-FDF4-492B-98BB-CF70C420B3CA}"/>
                </a:ext>
              </a:extLst>
            </p:cNvPr>
            <p:cNvSpPr/>
            <p:nvPr/>
          </p:nvSpPr>
          <p:spPr bwMode="auto">
            <a:xfrm rot="1800000">
              <a:off x="7592138" y="3963139"/>
              <a:ext cx="853682" cy="325720"/>
            </a:xfrm>
            <a:custGeom>
              <a:avLst/>
              <a:gdLst>
                <a:gd name="connsiteX0" fmla="*/ 769508 w 853682"/>
                <a:gd name="connsiteY0" fmla="*/ 57748 h 325720"/>
                <a:gd name="connsiteX1" fmla="*/ 853682 w 853682"/>
                <a:gd name="connsiteY1" fmla="*/ 91205 h 325720"/>
                <a:gd name="connsiteX2" fmla="*/ 760471 w 853682"/>
                <a:gd name="connsiteY2" fmla="*/ 325720 h 325720"/>
                <a:gd name="connsiteX3" fmla="*/ 676296 w 853682"/>
                <a:gd name="connsiteY3" fmla="*/ 292263 h 325720"/>
                <a:gd name="connsiteX4" fmla="*/ 84619 w 853682"/>
                <a:gd name="connsiteY4" fmla="*/ 53151 h 325720"/>
                <a:gd name="connsiteX5" fmla="*/ 174654 w 853682"/>
                <a:gd name="connsiteY5" fmla="*/ 288903 h 325720"/>
                <a:gd name="connsiteX6" fmla="*/ 90035 w 853682"/>
                <a:gd name="connsiteY6" fmla="*/ 321220 h 325720"/>
                <a:gd name="connsiteX7" fmla="*/ 0 w 853682"/>
                <a:gd name="connsiteY7" fmla="*/ 85467 h 325720"/>
                <a:gd name="connsiteX8" fmla="*/ 368516 w 853682"/>
                <a:gd name="connsiteY8" fmla="*/ 0 h 325720"/>
                <a:gd name="connsiteX9" fmla="*/ 459096 w 853682"/>
                <a:gd name="connsiteY9" fmla="*/ 0 h 325720"/>
                <a:gd name="connsiteX10" fmla="*/ 459096 w 853682"/>
                <a:gd name="connsiteY10" fmla="*/ 252360 h 325720"/>
                <a:gd name="connsiteX11" fmla="*/ 368516 w 853682"/>
                <a:gd name="connsiteY11" fmla="*/ 252360 h 325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3682" h="325720">
                  <a:moveTo>
                    <a:pt x="769508" y="57748"/>
                  </a:moveTo>
                  <a:lnTo>
                    <a:pt x="853682" y="91205"/>
                  </a:lnTo>
                  <a:lnTo>
                    <a:pt x="760471" y="325720"/>
                  </a:lnTo>
                  <a:lnTo>
                    <a:pt x="676296" y="292263"/>
                  </a:lnTo>
                  <a:close/>
                  <a:moveTo>
                    <a:pt x="84619" y="53151"/>
                  </a:moveTo>
                  <a:lnTo>
                    <a:pt x="174654" y="288903"/>
                  </a:lnTo>
                  <a:lnTo>
                    <a:pt x="90035" y="321220"/>
                  </a:lnTo>
                  <a:lnTo>
                    <a:pt x="0" y="85467"/>
                  </a:lnTo>
                  <a:close/>
                  <a:moveTo>
                    <a:pt x="368516" y="0"/>
                  </a:moveTo>
                  <a:lnTo>
                    <a:pt x="459096" y="0"/>
                  </a:lnTo>
                  <a:lnTo>
                    <a:pt x="459096" y="252360"/>
                  </a:lnTo>
                  <a:lnTo>
                    <a:pt x="368516" y="25236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7E277A7-3160-44E4-99A7-D5869B9E5B65}"/>
              </a:ext>
            </a:extLst>
          </p:cNvPr>
          <p:cNvGrpSpPr/>
          <p:nvPr/>
        </p:nvGrpSpPr>
        <p:grpSpPr>
          <a:xfrm>
            <a:off x="3936216" y="3761592"/>
            <a:ext cx="2233823" cy="2678350"/>
            <a:chOff x="5115808" y="926408"/>
            <a:chExt cx="1257686" cy="1507963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C892575-D67E-44A5-9EB4-FD7F1AEB1BD5}"/>
                </a:ext>
              </a:extLst>
            </p:cNvPr>
            <p:cNvGrpSpPr/>
            <p:nvPr/>
          </p:nvGrpSpPr>
          <p:grpSpPr>
            <a:xfrm>
              <a:off x="5115808" y="926408"/>
              <a:ext cx="965705" cy="1507963"/>
              <a:chOff x="5115808" y="926408"/>
              <a:chExt cx="965705" cy="1507963"/>
            </a:xfrm>
          </p:grpSpPr>
          <p:sp>
            <p:nvSpPr>
              <p:cNvPr id="22" name="台形 21">
                <a:extLst>
                  <a:ext uri="{FF2B5EF4-FFF2-40B4-BE49-F238E27FC236}">
                    <a16:creationId xmlns:a16="http://schemas.microsoft.com/office/drawing/2014/main" id="{77842E37-391C-4A9C-9295-3E79A98893DD}"/>
                  </a:ext>
                </a:extLst>
              </p:cNvPr>
              <p:cNvSpPr/>
              <p:nvPr/>
            </p:nvSpPr>
            <p:spPr bwMode="auto">
              <a:xfrm rot="10800000">
                <a:off x="5505492" y="2291019"/>
                <a:ext cx="190740" cy="143352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B8D2E0BC-B452-48C3-A0ED-7FD96621F154}"/>
                  </a:ext>
                </a:extLst>
              </p:cNvPr>
              <p:cNvSpPr/>
              <p:nvPr/>
            </p:nvSpPr>
            <p:spPr bwMode="auto">
              <a:xfrm>
                <a:off x="5115808" y="926408"/>
                <a:ext cx="965705" cy="965705"/>
              </a:xfrm>
              <a:prstGeom prst="ellipse">
                <a:avLst/>
              </a:prstGeom>
              <a:solidFill>
                <a:srgbClr val="FFFF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75C71D0D-76BD-416B-B7DE-3B55F35E596B}"/>
                  </a:ext>
                </a:extLst>
              </p:cNvPr>
              <p:cNvSpPr/>
              <p:nvPr/>
            </p:nvSpPr>
            <p:spPr bwMode="auto">
              <a:xfrm>
                <a:off x="5647168" y="983244"/>
                <a:ext cx="113271" cy="113271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623BF0BA-E6C5-4831-BB41-9188F62C71A9}"/>
                  </a:ext>
                </a:extLst>
              </p:cNvPr>
              <p:cNvGrpSpPr/>
              <p:nvPr/>
            </p:nvGrpSpPr>
            <p:grpSpPr>
              <a:xfrm>
                <a:off x="5295711" y="1823211"/>
                <a:ext cx="598166" cy="398154"/>
                <a:chOff x="5228754" y="1464460"/>
                <a:chExt cx="598166" cy="630071"/>
              </a:xfrm>
            </p:grpSpPr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D2B98D7B-A613-42A2-B4D5-82D88D4934F0}"/>
                    </a:ext>
                  </a:extLst>
                </p:cNvPr>
                <p:cNvSpPr/>
                <p:nvPr/>
              </p:nvSpPr>
              <p:spPr bwMode="auto">
                <a:xfrm>
                  <a:off x="5228754" y="1464460"/>
                  <a:ext cx="598166" cy="15417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676A07A9-31CB-40BF-AC69-D0814E0ECA6D}"/>
                    </a:ext>
                  </a:extLst>
                </p:cNvPr>
                <p:cNvSpPr/>
                <p:nvPr/>
              </p:nvSpPr>
              <p:spPr bwMode="auto">
                <a:xfrm>
                  <a:off x="5228754" y="1605309"/>
                  <a:ext cx="598166" cy="17727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0E29CD65-AA0E-4ED1-A25B-E7B2FA1B34FF}"/>
                    </a:ext>
                  </a:extLst>
                </p:cNvPr>
                <p:cNvSpPr/>
                <p:nvPr/>
              </p:nvSpPr>
              <p:spPr bwMode="auto">
                <a:xfrm>
                  <a:off x="5228754" y="1776404"/>
                  <a:ext cx="598166" cy="15417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2B84CC96-77AC-4F84-AC5A-5021BAF47662}"/>
                    </a:ext>
                  </a:extLst>
                </p:cNvPr>
                <p:cNvSpPr/>
                <p:nvPr/>
              </p:nvSpPr>
              <p:spPr bwMode="auto">
                <a:xfrm>
                  <a:off x="5228754" y="1917253"/>
                  <a:ext cx="598166" cy="17727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8D0783F5-51C8-4F4A-AC2E-7AD8198B84BE}"/>
                  </a:ext>
                </a:extLst>
              </p:cNvPr>
              <p:cNvSpPr/>
              <p:nvPr/>
            </p:nvSpPr>
            <p:spPr bwMode="auto">
              <a:xfrm rot="10800000">
                <a:off x="5399193" y="2218605"/>
                <a:ext cx="403338" cy="96230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F30553C-9B3D-44A0-A17B-54159D45C98F}"/>
                </a:ext>
              </a:extLst>
            </p:cNvPr>
            <p:cNvGrpSpPr/>
            <p:nvPr/>
          </p:nvGrpSpPr>
          <p:grpSpPr>
            <a:xfrm rot="600476">
              <a:off x="5741592" y="1589048"/>
              <a:ext cx="631902" cy="590940"/>
              <a:chOff x="2397394" y="5773826"/>
              <a:chExt cx="999856" cy="776200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FBC635C3-1E47-4D24-BAE6-34EDA21AD245}"/>
                  </a:ext>
                </a:extLst>
              </p:cNvPr>
              <p:cNvGrpSpPr/>
              <p:nvPr/>
            </p:nvGrpSpPr>
            <p:grpSpPr>
              <a:xfrm>
                <a:off x="2495855" y="5937068"/>
                <a:ext cx="901395" cy="612958"/>
                <a:chOff x="2495855" y="5937068"/>
                <a:chExt cx="901395" cy="612958"/>
              </a:xfrm>
            </p:grpSpPr>
            <p:sp>
              <p:nvSpPr>
                <p:cNvPr id="13" name="角丸四角形 2089">
                  <a:extLst>
                    <a:ext uri="{FF2B5EF4-FFF2-40B4-BE49-F238E27FC236}">
                      <a16:creationId xmlns:a16="http://schemas.microsoft.com/office/drawing/2014/main" id="{C171426A-5489-4E6F-AE77-14CFE38869F3}"/>
                    </a:ext>
                  </a:extLst>
                </p:cNvPr>
                <p:cNvSpPr/>
                <p:nvPr/>
              </p:nvSpPr>
              <p:spPr>
                <a:xfrm>
                  <a:off x="2578815" y="6099176"/>
                  <a:ext cx="793035" cy="4508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" name="角丸四角形 2090">
                  <a:extLst>
                    <a:ext uri="{FF2B5EF4-FFF2-40B4-BE49-F238E27FC236}">
                      <a16:creationId xmlns:a16="http://schemas.microsoft.com/office/drawing/2014/main" id="{F5591E75-EDA1-42DC-8507-DB93E48F9657}"/>
                    </a:ext>
                  </a:extLst>
                </p:cNvPr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角丸四角形 2091">
                  <a:extLst>
                    <a:ext uri="{FF2B5EF4-FFF2-40B4-BE49-F238E27FC236}">
                      <a16:creationId xmlns:a16="http://schemas.microsoft.com/office/drawing/2014/main" id="{1B75B111-7BFD-4ED1-832F-280D049C2DD1}"/>
                    </a:ext>
                  </a:extLst>
                </p:cNvPr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角丸四角形 2092">
                  <a:extLst>
                    <a:ext uri="{FF2B5EF4-FFF2-40B4-BE49-F238E27FC236}">
                      <a16:creationId xmlns:a16="http://schemas.microsoft.com/office/drawing/2014/main" id="{2C5E563F-EFA1-4C12-9EF8-33330A6AADA7}"/>
                    </a:ext>
                  </a:extLst>
                </p:cNvPr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角丸四角形 2093">
                  <a:extLst>
                    <a:ext uri="{FF2B5EF4-FFF2-40B4-BE49-F238E27FC236}">
                      <a16:creationId xmlns:a16="http://schemas.microsoft.com/office/drawing/2014/main" id="{6F90B956-E62C-4DE7-B4F3-CED5EBE12DDE}"/>
                    </a:ext>
                  </a:extLst>
                </p:cNvPr>
                <p:cNvSpPr/>
                <p:nvPr/>
              </p:nvSpPr>
              <p:spPr>
                <a:xfrm rot="5400000">
                  <a:off x="2698889" y="6063109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" name="角丸四角形 2094">
                  <a:extLst>
                    <a:ext uri="{FF2B5EF4-FFF2-40B4-BE49-F238E27FC236}">
                      <a16:creationId xmlns:a16="http://schemas.microsoft.com/office/drawing/2014/main" id="{3A636ED1-B37E-4BE6-8EC1-652D4A4A4CD8}"/>
                    </a:ext>
                  </a:extLst>
                </p:cNvPr>
                <p:cNvSpPr/>
                <p:nvPr/>
              </p:nvSpPr>
              <p:spPr>
                <a:xfrm rot="5400000">
                  <a:off x="2902499" y="606311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" name="角丸四角形 2095">
                  <a:extLst>
                    <a:ext uri="{FF2B5EF4-FFF2-40B4-BE49-F238E27FC236}">
                      <a16:creationId xmlns:a16="http://schemas.microsoft.com/office/drawing/2014/main" id="{CC0E5214-620A-4B49-9D85-4B37CDCAE43C}"/>
                    </a:ext>
                  </a:extLst>
                </p:cNvPr>
                <p:cNvSpPr/>
                <p:nvPr/>
              </p:nvSpPr>
              <p:spPr>
                <a:xfrm rot="5400000">
                  <a:off x="3115095" y="6074009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" name="角丸四角形 2096">
                  <a:extLst>
                    <a:ext uri="{FF2B5EF4-FFF2-40B4-BE49-F238E27FC236}">
                      <a16:creationId xmlns:a16="http://schemas.microsoft.com/office/drawing/2014/main" id="{2ECAA42A-7131-4D75-B98F-AA8877292442}"/>
                    </a:ext>
                  </a:extLst>
                </p:cNvPr>
                <p:cNvSpPr/>
                <p:nvPr/>
              </p:nvSpPr>
              <p:spPr>
                <a:xfrm rot="20732390">
                  <a:off x="2546144" y="6223005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" name="角丸四角形 2097">
                  <a:extLst>
                    <a:ext uri="{FF2B5EF4-FFF2-40B4-BE49-F238E27FC236}">
                      <a16:creationId xmlns:a16="http://schemas.microsoft.com/office/drawing/2014/main" id="{FFE10F95-4F81-4D58-A1D6-67FDD80D3633}"/>
                    </a:ext>
                  </a:extLst>
                </p:cNvPr>
                <p:cNvSpPr/>
                <p:nvPr/>
              </p:nvSpPr>
              <p:spPr>
                <a:xfrm rot="20732390">
                  <a:off x="2495855" y="6202849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" name="円/楕円 2088">
                <a:extLst>
                  <a:ext uri="{FF2B5EF4-FFF2-40B4-BE49-F238E27FC236}">
                    <a16:creationId xmlns:a16="http://schemas.microsoft.com/office/drawing/2014/main" id="{64F20D70-FC65-4C4A-8F22-A7EEF8AF6B63}"/>
                  </a:ext>
                </a:extLst>
              </p:cNvPr>
              <p:cNvSpPr/>
              <p:nvPr/>
            </p:nvSpPr>
            <p:spPr>
              <a:xfrm>
                <a:off x="2397394" y="5773826"/>
                <a:ext cx="531323" cy="4650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5000">
                    <a:srgbClr val="FFCC99">
                      <a:shade val="100000"/>
                      <a:satMod val="115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3C59A231-DE57-4972-A6BC-B1954058CA55}"/>
                </a:ext>
              </a:extLst>
            </p:cNvPr>
            <p:cNvSpPr/>
            <p:nvPr/>
          </p:nvSpPr>
          <p:spPr bwMode="auto">
            <a:xfrm>
              <a:off x="5322903" y="1246261"/>
              <a:ext cx="137831" cy="198147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759080CD-6A65-4F8B-804F-1A2F3FA6331F}"/>
                </a:ext>
              </a:extLst>
            </p:cNvPr>
            <p:cNvSpPr/>
            <p:nvPr/>
          </p:nvSpPr>
          <p:spPr bwMode="auto">
            <a:xfrm>
              <a:off x="5727872" y="1246261"/>
              <a:ext cx="137831" cy="198147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E50980C5-5DFF-4978-8838-BF2FFA47C49D}"/>
                </a:ext>
              </a:extLst>
            </p:cNvPr>
            <p:cNvSpPr/>
            <p:nvPr/>
          </p:nvSpPr>
          <p:spPr bwMode="auto">
            <a:xfrm rot="900000">
              <a:off x="5280995" y="1139454"/>
              <a:ext cx="221646" cy="7817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D6E8D648-0369-4379-A944-710962C4F3EA}"/>
                </a:ext>
              </a:extLst>
            </p:cNvPr>
            <p:cNvSpPr/>
            <p:nvPr/>
          </p:nvSpPr>
          <p:spPr bwMode="auto">
            <a:xfrm rot="20700000" flipH="1">
              <a:off x="5682859" y="1139454"/>
              <a:ext cx="221646" cy="7817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7F956D6F-929A-40D1-ABE9-98AE74A20C15}"/>
                </a:ext>
              </a:extLst>
            </p:cNvPr>
            <p:cNvSpPr/>
            <p:nvPr/>
          </p:nvSpPr>
          <p:spPr bwMode="auto">
            <a:xfrm>
              <a:off x="5492587" y="1479110"/>
              <a:ext cx="194755" cy="237149"/>
            </a:xfrm>
            <a:prstGeom prst="ellipse">
              <a:avLst/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7ED613CB-0BCC-4F40-B664-F03F4D420B3D}"/>
                </a:ext>
              </a:extLst>
            </p:cNvPr>
            <p:cNvSpPr/>
            <p:nvPr/>
          </p:nvSpPr>
          <p:spPr bwMode="auto">
            <a:xfrm>
              <a:off x="5501054" y="1575691"/>
              <a:ext cx="177823" cy="141900"/>
            </a:xfrm>
            <a:custGeom>
              <a:avLst/>
              <a:gdLst>
                <a:gd name="connsiteX0" fmla="*/ 88911 w 177823"/>
                <a:gd name="connsiteY0" fmla="*/ 0 h 141900"/>
                <a:gd name="connsiteX1" fmla="*/ 157768 w 177823"/>
                <a:gd name="connsiteY1" fmla="*/ 34730 h 141900"/>
                <a:gd name="connsiteX2" fmla="*/ 177823 w 177823"/>
                <a:gd name="connsiteY2" fmla="*/ 70950 h 141900"/>
                <a:gd name="connsiteX3" fmla="*/ 157768 w 177823"/>
                <a:gd name="connsiteY3" fmla="*/ 107170 h 141900"/>
                <a:gd name="connsiteX4" fmla="*/ 88911 w 177823"/>
                <a:gd name="connsiteY4" fmla="*/ 141900 h 141900"/>
                <a:gd name="connsiteX5" fmla="*/ 20055 w 177823"/>
                <a:gd name="connsiteY5" fmla="*/ 107170 h 141900"/>
                <a:gd name="connsiteX6" fmla="*/ 0 w 177823"/>
                <a:gd name="connsiteY6" fmla="*/ 70950 h 141900"/>
                <a:gd name="connsiteX7" fmla="*/ 20055 w 177823"/>
                <a:gd name="connsiteY7" fmla="*/ 34730 h 141900"/>
                <a:gd name="connsiteX8" fmla="*/ 88911 w 177823"/>
                <a:gd name="connsiteY8" fmla="*/ 0 h 14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7823" h="141900">
                  <a:moveTo>
                    <a:pt x="88911" y="0"/>
                  </a:moveTo>
                  <a:cubicBezTo>
                    <a:pt x="115801" y="0"/>
                    <a:pt x="140146" y="13272"/>
                    <a:pt x="157768" y="34730"/>
                  </a:cubicBezTo>
                  <a:lnTo>
                    <a:pt x="177823" y="70950"/>
                  </a:lnTo>
                  <a:lnTo>
                    <a:pt x="157768" y="107170"/>
                  </a:lnTo>
                  <a:cubicBezTo>
                    <a:pt x="140146" y="128628"/>
                    <a:pt x="115801" y="141900"/>
                    <a:pt x="88911" y="141900"/>
                  </a:cubicBezTo>
                  <a:cubicBezTo>
                    <a:pt x="62021" y="141900"/>
                    <a:pt x="37677" y="128628"/>
                    <a:pt x="20055" y="107170"/>
                  </a:cubicBezTo>
                  <a:lnTo>
                    <a:pt x="0" y="70950"/>
                  </a:lnTo>
                  <a:lnTo>
                    <a:pt x="20055" y="34730"/>
                  </a:lnTo>
                  <a:cubicBezTo>
                    <a:pt x="37677" y="13272"/>
                    <a:pt x="62021" y="0"/>
                    <a:pt x="88911" y="0"/>
                  </a:cubicBezTo>
                  <a:close/>
                </a:path>
              </a:pathLst>
            </a:custGeom>
            <a:solidFill>
              <a:srgbClr val="FF00FF"/>
            </a:solidFill>
            <a:ln w="571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0778B7C4-6474-4C2F-9D1F-7E310A45DEFD}"/>
              </a:ext>
            </a:extLst>
          </p:cNvPr>
          <p:cNvGrpSpPr/>
          <p:nvPr/>
        </p:nvGrpSpPr>
        <p:grpSpPr>
          <a:xfrm>
            <a:off x="4175303" y="864139"/>
            <a:ext cx="1676989" cy="2602421"/>
            <a:chOff x="6801733" y="926408"/>
            <a:chExt cx="965705" cy="1498621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18F7FC30-21F4-4413-B8D9-91FE27993B61}"/>
                </a:ext>
              </a:extLst>
            </p:cNvPr>
            <p:cNvGrpSpPr/>
            <p:nvPr/>
          </p:nvGrpSpPr>
          <p:grpSpPr>
            <a:xfrm>
              <a:off x="6801733" y="926408"/>
              <a:ext cx="965705" cy="1498621"/>
              <a:chOff x="5115808" y="926408"/>
              <a:chExt cx="965705" cy="1498621"/>
            </a:xfrm>
          </p:grpSpPr>
          <p:sp>
            <p:nvSpPr>
              <p:cNvPr id="36" name="台形 35">
                <a:extLst>
                  <a:ext uri="{FF2B5EF4-FFF2-40B4-BE49-F238E27FC236}">
                    <a16:creationId xmlns:a16="http://schemas.microsoft.com/office/drawing/2014/main" id="{6C881F87-AF4B-4484-B528-4CB57082F4C1}"/>
                  </a:ext>
                </a:extLst>
              </p:cNvPr>
              <p:cNvSpPr/>
              <p:nvPr/>
            </p:nvSpPr>
            <p:spPr bwMode="auto">
              <a:xfrm rot="10800000">
                <a:off x="5505492" y="2300361"/>
                <a:ext cx="190740" cy="124668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5D39174D-B873-4FF2-A352-66421C0812D1}"/>
                  </a:ext>
                </a:extLst>
              </p:cNvPr>
              <p:cNvSpPr/>
              <p:nvPr/>
            </p:nvSpPr>
            <p:spPr bwMode="auto">
              <a:xfrm>
                <a:off x="5115808" y="926408"/>
                <a:ext cx="965705" cy="965705"/>
              </a:xfrm>
              <a:prstGeom prst="ellipse">
                <a:avLst/>
              </a:prstGeom>
              <a:solidFill>
                <a:srgbClr val="0070C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F0ED9D96-F767-4A04-AB7E-E021C33814EF}"/>
                  </a:ext>
                </a:extLst>
              </p:cNvPr>
              <p:cNvSpPr/>
              <p:nvPr/>
            </p:nvSpPr>
            <p:spPr bwMode="auto">
              <a:xfrm>
                <a:off x="5647168" y="983244"/>
                <a:ext cx="113271" cy="113271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D096BF22-7DAE-47BC-8980-CD42F8DA6554}"/>
                  </a:ext>
                </a:extLst>
              </p:cNvPr>
              <p:cNvGrpSpPr/>
              <p:nvPr/>
            </p:nvGrpSpPr>
            <p:grpSpPr>
              <a:xfrm>
                <a:off x="5295711" y="1823211"/>
                <a:ext cx="598166" cy="400621"/>
                <a:chOff x="5228754" y="1464460"/>
                <a:chExt cx="598166" cy="633975"/>
              </a:xfrm>
            </p:grpSpPr>
            <p:sp>
              <p:nvSpPr>
                <p:cNvPr id="41" name="四角形: 角を丸くする 40">
                  <a:extLst>
                    <a:ext uri="{FF2B5EF4-FFF2-40B4-BE49-F238E27FC236}">
                      <a16:creationId xmlns:a16="http://schemas.microsoft.com/office/drawing/2014/main" id="{2738972A-F980-4C61-8CC4-E89DB4246BC4}"/>
                    </a:ext>
                  </a:extLst>
                </p:cNvPr>
                <p:cNvSpPr/>
                <p:nvPr/>
              </p:nvSpPr>
              <p:spPr bwMode="auto">
                <a:xfrm>
                  <a:off x="5228754" y="1464460"/>
                  <a:ext cx="598166" cy="15417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" name="四角形: 角を丸くする 41">
                  <a:extLst>
                    <a:ext uri="{FF2B5EF4-FFF2-40B4-BE49-F238E27FC236}">
                      <a16:creationId xmlns:a16="http://schemas.microsoft.com/office/drawing/2014/main" id="{142B5071-A16B-4BD6-A218-2107A5BE8B87}"/>
                    </a:ext>
                  </a:extLst>
                </p:cNvPr>
                <p:cNvSpPr/>
                <p:nvPr/>
              </p:nvSpPr>
              <p:spPr bwMode="auto">
                <a:xfrm>
                  <a:off x="5228754" y="1601404"/>
                  <a:ext cx="598166" cy="1850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" name="四角形: 角を丸くする 42">
                  <a:extLst>
                    <a:ext uri="{FF2B5EF4-FFF2-40B4-BE49-F238E27FC236}">
                      <a16:creationId xmlns:a16="http://schemas.microsoft.com/office/drawing/2014/main" id="{F9C21182-CD5D-4D4C-BB20-6A4A5E045924}"/>
                    </a:ext>
                  </a:extLst>
                </p:cNvPr>
                <p:cNvSpPr/>
                <p:nvPr/>
              </p:nvSpPr>
              <p:spPr bwMode="auto">
                <a:xfrm>
                  <a:off x="5228754" y="1776404"/>
                  <a:ext cx="598166" cy="15417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" name="四角形: 角を丸くする 43">
                  <a:extLst>
                    <a:ext uri="{FF2B5EF4-FFF2-40B4-BE49-F238E27FC236}">
                      <a16:creationId xmlns:a16="http://schemas.microsoft.com/office/drawing/2014/main" id="{51898A71-A1CA-4833-B26A-5DA3A8DD65DA}"/>
                    </a:ext>
                  </a:extLst>
                </p:cNvPr>
                <p:cNvSpPr/>
                <p:nvPr/>
              </p:nvSpPr>
              <p:spPr bwMode="auto">
                <a:xfrm>
                  <a:off x="5228754" y="1913348"/>
                  <a:ext cx="598166" cy="1850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0" name="台形 39">
                <a:extLst>
                  <a:ext uri="{FF2B5EF4-FFF2-40B4-BE49-F238E27FC236}">
                    <a16:creationId xmlns:a16="http://schemas.microsoft.com/office/drawing/2014/main" id="{44ADCFB8-5214-4BEB-A8E7-3FFB8F4978F7}"/>
                  </a:ext>
                </a:extLst>
              </p:cNvPr>
              <p:cNvSpPr/>
              <p:nvPr/>
            </p:nvSpPr>
            <p:spPr bwMode="auto">
              <a:xfrm rot="10800000">
                <a:off x="5399193" y="2218605"/>
                <a:ext cx="403338" cy="96230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3" name="アーチ 32">
              <a:extLst>
                <a:ext uri="{FF2B5EF4-FFF2-40B4-BE49-F238E27FC236}">
                  <a16:creationId xmlns:a16="http://schemas.microsoft.com/office/drawing/2014/main" id="{B4AB1A18-A5B0-412D-B847-F2C8078B3F49}"/>
                </a:ext>
              </a:extLst>
            </p:cNvPr>
            <p:cNvSpPr/>
            <p:nvPr/>
          </p:nvSpPr>
          <p:spPr bwMode="auto">
            <a:xfrm rot="10800000">
              <a:off x="6927459" y="1153728"/>
              <a:ext cx="271143" cy="271143"/>
            </a:xfrm>
            <a:prstGeom prst="blockArc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" name="アーチ 33">
              <a:extLst>
                <a:ext uri="{FF2B5EF4-FFF2-40B4-BE49-F238E27FC236}">
                  <a16:creationId xmlns:a16="http://schemas.microsoft.com/office/drawing/2014/main" id="{3918060A-4BC9-4793-83E0-B71543606887}"/>
                </a:ext>
              </a:extLst>
            </p:cNvPr>
            <p:cNvSpPr/>
            <p:nvPr/>
          </p:nvSpPr>
          <p:spPr bwMode="auto">
            <a:xfrm rot="10800000">
              <a:off x="7374545" y="1153728"/>
              <a:ext cx="271143" cy="271143"/>
            </a:xfrm>
            <a:prstGeom prst="blockArc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" name="アーチ 34">
              <a:extLst>
                <a:ext uri="{FF2B5EF4-FFF2-40B4-BE49-F238E27FC236}">
                  <a16:creationId xmlns:a16="http://schemas.microsoft.com/office/drawing/2014/main" id="{6697A6E1-D2FC-4BEB-9900-33B725C6E169}"/>
                </a:ext>
              </a:extLst>
            </p:cNvPr>
            <p:cNvSpPr/>
            <p:nvPr/>
          </p:nvSpPr>
          <p:spPr bwMode="auto">
            <a:xfrm rot="10800000">
              <a:off x="7145945" y="1463291"/>
              <a:ext cx="271143" cy="271143"/>
            </a:xfrm>
            <a:prstGeom prst="blockArc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6A89B0D3-8F38-47CB-A865-ECDEF28EDECF}"/>
              </a:ext>
            </a:extLst>
          </p:cNvPr>
          <p:cNvGrpSpPr/>
          <p:nvPr/>
        </p:nvGrpSpPr>
        <p:grpSpPr>
          <a:xfrm>
            <a:off x="6689223" y="1252161"/>
            <a:ext cx="2622298" cy="2276575"/>
            <a:chOff x="6689223" y="1252161"/>
            <a:chExt cx="2622298" cy="2276575"/>
          </a:xfrm>
        </p:grpSpPr>
        <p:sp>
          <p:nvSpPr>
            <p:cNvPr id="46" name="アーチ 45">
              <a:extLst>
                <a:ext uri="{FF2B5EF4-FFF2-40B4-BE49-F238E27FC236}">
                  <a16:creationId xmlns:a16="http://schemas.microsoft.com/office/drawing/2014/main" id="{05050AA7-4904-4497-82A4-1145C0C96A22}"/>
                </a:ext>
              </a:extLst>
            </p:cNvPr>
            <p:cNvSpPr/>
            <p:nvPr/>
          </p:nvSpPr>
          <p:spPr>
            <a:xfrm rot="11700000">
              <a:off x="8386868" y="2271529"/>
              <a:ext cx="809170" cy="809170"/>
            </a:xfrm>
            <a:prstGeom prst="blockArc">
              <a:avLst>
                <a:gd name="adj1" fmla="val 1050050"/>
                <a:gd name="adj2" fmla="val 12464247"/>
                <a:gd name="adj3" fmla="val 13135"/>
              </a:avLst>
            </a:prstGeom>
            <a:solidFill>
              <a:sysClr val="window" lastClr="FFFFFF">
                <a:lumMod val="65000"/>
              </a:sys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AAAE40F1-8EEA-4540-AFFE-B9498C3156F2}"/>
                </a:ext>
              </a:extLst>
            </p:cNvPr>
            <p:cNvSpPr/>
            <p:nvPr/>
          </p:nvSpPr>
          <p:spPr>
            <a:xfrm rot="17100000">
              <a:off x="8911336" y="2706331"/>
              <a:ext cx="386033" cy="301044"/>
            </a:xfrm>
            <a:custGeom>
              <a:avLst/>
              <a:gdLst>
                <a:gd name="connsiteX0" fmla="*/ 254894 w 254894"/>
                <a:gd name="connsiteY0" fmla="*/ 42521 h 301044"/>
                <a:gd name="connsiteX1" fmla="*/ 105636 w 254894"/>
                <a:gd name="connsiteY1" fmla="*/ 301044 h 301044"/>
                <a:gd name="connsiteX2" fmla="*/ 0 w 254894"/>
                <a:gd name="connsiteY2" fmla="*/ 198903 h 301044"/>
                <a:gd name="connsiteX3" fmla="*/ 4714 w 254894"/>
                <a:gd name="connsiteY3" fmla="*/ 155287 h 301044"/>
                <a:gd name="connsiteX4" fmla="*/ 58376 w 254894"/>
                <a:gd name="connsiteY4" fmla="*/ 40564 h 301044"/>
                <a:gd name="connsiteX5" fmla="*/ 94291 w 254894"/>
                <a:gd name="connsiteY5" fmla="*/ 0 h 30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4894" h="301044">
                  <a:moveTo>
                    <a:pt x="254894" y="42521"/>
                  </a:moveTo>
                  <a:lnTo>
                    <a:pt x="105636" y="301044"/>
                  </a:lnTo>
                  <a:lnTo>
                    <a:pt x="0" y="198903"/>
                  </a:lnTo>
                  <a:lnTo>
                    <a:pt x="4714" y="155287"/>
                  </a:lnTo>
                  <a:cubicBezTo>
                    <a:pt x="13866" y="115066"/>
                    <a:pt x="32269" y="76123"/>
                    <a:pt x="58376" y="40564"/>
                  </a:cubicBezTo>
                  <a:lnTo>
                    <a:pt x="94291" y="0"/>
                  </a:ln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50816A96-964E-4089-BF4E-A0E1B294B194}"/>
                </a:ext>
              </a:extLst>
            </p:cNvPr>
            <p:cNvGrpSpPr/>
            <p:nvPr/>
          </p:nvGrpSpPr>
          <p:grpSpPr>
            <a:xfrm rot="18000000">
              <a:off x="7161877" y="1282532"/>
              <a:ext cx="1676989" cy="2622298"/>
              <a:chOff x="6801733" y="926408"/>
              <a:chExt cx="965705" cy="1510067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6436167C-C746-40BD-9F82-D09A42034D56}"/>
                  </a:ext>
                </a:extLst>
              </p:cNvPr>
              <p:cNvGrpSpPr/>
              <p:nvPr/>
            </p:nvGrpSpPr>
            <p:grpSpPr>
              <a:xfrm>
                <a:off x="6801733" y="926408"/>
                <a:ext cx="965705" cy="1510067"/>
                <a:chOff x="5115808" y="926408"/>
                <a:chExt cx="965705" cy="1510067"/>
              </a:xfrm>
            </p:grpSpPr>
            <p:sp>
              <p:nvSpPr>
                <p:cNvPr id="60" name="台形 59">
                  <a:extLst>
                    <a:ext uri="{FF2B5EF4-FFF2-40B4-BE49-F238E27FC236}">
                      <a16:creationId xmlns:a16="http://schemas.microsoft.com/office/drawing/2014/main" id="{3EE68817-0E83-4F54-B217-764621530F5C}"/>
                    </a:ext>
                  </a:extLst>
                </p:cNvPr>
                <p:cNvSpPr/>
                <p:nvPr/>
              </p:nvSpPr>
              <p:spPr bwMode="auto">
                <a:xfrm rot="10800000">
                  <a:off x="5505493" y="2288915"/>
                  <a:ext cx="190740" cy="147560"/>
                </a:xfrm>
                <a:prstGeom prst="trapezoid">
                  <a:avLst/>
                </a:prstGeom>
                <a:solidFill>
                  <a:schemeClr val="bg1">
                    <a:lumMod val="75000"/>
                  </a:schemeClr>
                </a:solidFill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8CBCAF08-1481-4E80-A1A1-8024A55F345D}"/>
                    </a:ext>
                  </a:extLst>
                </p:cNvPr>
                <p:cNvSpPr/>
                <p:nvPr/>
              </p:nvSpPr>
              <p:spPr bwMode="auto">
                <a:xfrm>
                  <a:off x="5115808" y="926408"/>
                  <a:ext cx="965705" cy="965705"/>
                </a:xfrm>
                <a:prstGeom prst="ellipse">
                  <a:avLst/>
                </a:prstGeom>
                <a:solidFill>
                  <a:srgbClr val="0070C0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037D0260-D52C-4F58-9E41-85FC15F82BF3}"/>
                    </a:ext>
                  </a:extLst>
                </p:cNvPr>
                <p:cNvSpPr/>
                <p:nvPr/>
              </p:nvSpPr>
              <p:spPr bwMode="auto">
                <a:xfrm>
                  <a:off x="5811150" y="1066491"/>
                  <a:ext cx="113271" cy="11327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FF7B4E4F-38AA-4BF1-A339-DDB816FDEFCE}"/>
                    </a:ext>
                  </a:extLst>
                </p:cNvPr>
                <p:cNvGrpSpPr/>
                <p:nvPr/>
              </p:nvGrpSpPr>
              <p:grpSpPr>
                <a:xfrm>
                  <a:off x="5295711" y="1823209"/>
                  <a:ext cx="598167" cy="399797"/>
                  <a:chOff x="5228754" y="1464460"/>
                  <a:chExt cx="598167" cy="632672"/>
                </a:xfrm>
              </p:grpSpPr>
              <p:sp>
                <p:nvSpPr>
                  <p:cNvPr id="65" name="四角形: 角を丸くする 64">
                    <a:extLst>
                      <a:ext uri="{FF2B5EF4-FFF2-40B4-BE49-F238E27FC236}">
                        <a16:creationId xmlns:a16="http://schemas.microsoft.com/office/drawing/2014/main" id="{3DC6D6AD-617D-4E51-97B6-B033987CB4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28754" y="1464460"/>
                    <a:ext cx="598166" cy="1541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571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" name="四角形: 角を丸くする 65">
                    <a:extLst>
                      <a:ext uri="{FF2B5EF4-FFF2-40B4-BE49-F238E27FC236}">
                        <a16:creationId xmlns:a16="http://schemas.microsoft.com/office/drawing/2014/main" id="{83DBC479-2C59-4E11-B11C-2880120278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28755" y="1602705"/>
                    <a:ext cx="598166" cy="1824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571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" name="四角形: 角を丸くする 66">
                    <a:extLst>
                      <a:ext uri="{FF2B5EF4-FFF2-40B4-BE49-F238E27FC236}">
                        <a16:creationId xmlns:a16="http://schemas.microsoft.com/office/drawing/2014/main" id="{4374FDE6-7C48-450E-8B69-BEFB1252C4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28754" y="1776404"/>
                    <a:ext cx="598166" cy="1541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571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" name="四角形: 角を丸くする 67">
                    <a:extLst>
                      <a:ext uri="{FF2B5EF4-FFF2-40B4-BE49-F238E27FC236}">
                        <a16:creationId xmlns:a16="http://schemas.microsoft.com/office/drawing/2014/main" id="{7D740CFD-905A-4819-9C84-14B1D87A3F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28754" y="1914648"/>
                    <a:ext cx="598166" cy="18248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571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4" name="台形 63">
                  <a:extLst>
                    <a:ext uri="{FF2B5EF4-FFF2-40B4-BE49-F238E27FC236}">
                      <a16:creationId xmlns:a16="http://schemas.microsoft.com/office/drawing/2014/main" id="{0E50E305-58FE-47E4-B274-02C6452E6F8C}"/>
                    </a:ext>
                  </a:extLst>
                </p:cNvPr>
                <p:cNvSpPr/>
                <p:nvPr/>
              </p:nvSpPr>
              <p:spPr bwMode="auto">
                <a:xfrm rot="10800000">
                  <a:off x="5399193" y="2218605"/>
                  <a:ext cx="403338" cy="96230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7" name="アーチ 56">
                <a:extLst>
                  <a:ext uri="{FF2B5EF4-FFF2-40B4-BE49-F238E27FC236}">
                    <a16:creationId xmlns:a16="http://schemas.microsoft.com/office/drawing/2014/main" id="{7880A4B3-335B-42D2-94ED-83291CC25746}"/>
                  </a:ext>
                </a:extLst>
              </p:cNvPr>
              <p:cNvSpPr/>
              <p:nvPr/>
            </p:nvSpPr>
            <p:spPr bwMode="auto">
              <a:xfrm rot="10800000">
                <a:off x="6927459" y="1153728"/>
                <a:ext cx="271143" cy="271143"/>
              </a:xfrm>
              <a:prstGeom prst="blockArc">
                <a:avLst/>
              </a:pr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アーチ 57">
                <a:extLst>
                  <a:ext uri="{FF2B5EF4-FFF2-40B4-BE49-F238E27FC236}">
                    <a16:creationId xmlns:a16="http://schemas.microsoft.com/office/drawing/2014/main" id="{1FD9F00A-444F-4914-A728-0595A2A77B02}"/>
                  </a:ext>
                </a:extLst>
              </p:cNvPr>
              <p:cNvSpPr/>
              <p:nvPr/>
            </p:nvSpPr>
            <p:spPr bwMode="auto">
              <a:xfrm rot="10800000">
                <a:off x="7374545" y="1153728"/>
                <a:ext cx="271143" cy="271143"/>
              </a:xfrm>
              <a:prstGeom prst="blockArc">
                <a:avLst/>
              </a:pr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アーチ 58">
                <a:extLst>
                  <a:ext uri="{FF2B5EF4-FFF2-40B4-BE49-F238E27FC236}">
                    <a16:creationId xmlns:a16="http://schemas.microsoft.com/office/drawing/2014/main" id="{DAC4FF63-A0BA-49AB-8B0F-55054463E8BB}"/>
                  </a:ext>
                </a:extLst>
              </p:cNvPr>
              <p:cNvSpPr/>
              <p:nvPr/>
            </p:nvSpPr>
            <p:spPr bwMode="auto">
              <a:xfrm rot="10800000">
                <a:off x="7145945" y="1463291"/>
                <a:ext cx="271143" cy="271143"/>
              </a:xfrm>
              <a:prstGeom prst="blockArc">
                <a:avLst/>
              </a:pr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9" name="涙形 48">
              <a:extLst>
                <a:ext uri="{FF2B5EF4-FFF2-40B4-BE49-F238E27FC236}">
                  <a16:creationId xmlns:a16="http://schemas.microsoft.com/office/drawing/2014/main" id="{B66460BD-77FB-4077-B862-9E9DB5E981A5}"/>
                </a:ext>
              </a:extLst>
            </p:cNvPr>
            <p:cNvSpPr/>
            <p:nvPr/>
          </p:nvSpPr>
          <p:spPr>
            <a:xfrm rot="10800000">
              <a:off x="8025156" y="1252161"/>
              <a:ext cx="844821" cy="844821"/>
            </a:xfrm>
            <a:prstGeom prst="teardrop">
              <a:avLst>
                <a:gd name="adj" fmla="val 115033"/>
              </a:avLst>
            </a:prstGeom>
            <a:solidFill>
              <a:srgbClr val="00B0F0"/>
            </a:solidFill>
            <a:ln w="571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0" name="アーチ 49">
              <a:extLst>
                <a:ext uri="{FF2B5EF4-FFF2-40B4-BE49-F238E27FC236}">
                  <a16:creationId xmlns:a16="http://schemas.microsoft.com/office/drawing/2014/main" id="{435969F6-45F4-4174-ACD3-8A1CCEB0539F}"/>
                </a:ext>
              </a:extLst>
            </p:cNvPr>
            <p:cNvSpPr/>
            <p:nvPr/>
          </p:nvSpPr>
          <p:spPr>
            <a:xfrm>
              <a:off x="7327802" y="2719566"/>
              <a:ext cx="809170" cy="809170"/>
            </a:xfrm>
            <a:prstGeom prst="blockArc">
              <a:avLst>
                <a:gd name="adj1" fmla="val 1050050"/>
                <a:gd name="adj2" fmla="val 9039726"/>
                <a:gd name="adj3" fmla="val 14763"/>
              </a:avLst>
            </a:prstGeom>
            <a:solidFill>
              <a:sysClr val="window" lastClr="FFFFFF">
                <a:lumMod val="65000"/>
              </a:sys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18643D51-9540-4569-8941-66ED7836AA12}"/>
                </a:ext>
              </a:extLst>
            </p:cNvPr>
            <p:cNvGrpSpPr/>
            <p:nvPr/>
          </p:nvGrpSpPr>
          <p:grpSpPr>
            <a:xfrm>
              <a:off x="6764329" y="3004078"/>
              <a:ext cx="827180" cy="384468"/>
              <a:chOff x="6764329" y="3004078"/>
              <a:chExt cx="827180" cy="384468"/>
            </a:xfrm>
          </p:grpSpPr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92AA7C4C-9FF0-4D2F-BDC2-5BDF1492ADF2}"/>
                  </a:ext>
                </a:extLst>
              </p:cNvPr>
              <p:cNvSpPr/>
              <p:nvPr/>
            </p:nvSpPr>
            <p:spPr>
              <a:xfrm rot="1800000">
                <a:off x="6791359" y="3004078"/>
                <a:ext cx="499993" cy="121957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四角形: 角を丸くする 53">
                <a:extLst>
                  <a:ext uri="{FF2B5EF4-FFF2-40B4-BE49-F238E27FC236}">
                    <a16:creationId xmlns:a16="http://schemas.microsoft.com/office/drawing/2014/main" id="{78B29243-BC24-49CB-BE4A-086A213BEB33}"/>
                  </a:ext>
                </a:extLst>
              </p:cNvPr>
              <p:cNvSpPr/>
              <p:nvPr/>
            </p:nvSpPr>
            <p:spPr>
              <a:xfrm rot="1800000">
                <a:off x="6764329" y="3047643"/>
                <a:ext cx="382155" cy="121957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32818109-9D9A-4A1C-AF04-1DBD90FD463F}"/>
                  </a:ext>
                </a:extLst>
              </p:cNvPr>
              <p:cNvSpPr/>
              <p:nvPr/>
            </p:nvSpPr>
            <p:spPr>
              <a:xfrm rot="1800000">
                <a:off x="6800664" y="3046634"/>
                <a:ext cx="790845" cy="341912"/>
              </a:xfrm>
              <a:custGeom>
                <a:avLst/>
                <a:gdLst>
                  <a:gd name="connsiteX0" fmla="*/ 39397 w 790845"/>
                  <a:gd name="connsiteY0" fmla="*/ 228251 h 345416"/>
                  <a:gd name="connsiteX1" fmla="*/ 64505 w 790845"/>
                  <a:gd name="connsiteY1" fmla="*/ 223459 h 345416"/>
                  <a:gd name="connsiteX2" fmla="*/ 210901 w 790845"/>
                  <a:gd name="connsiteY2" fmla="*/ 223459 h 345416"/>
                  <a:gd name="connsiteX3" fmla="*/ 215798 w 790845"/>
                  <a:gd name="connsiteY3" fmla="*/ 224393 h 345416"/>
                  <a:gd name="connsiteX4" fmla="*/ 228275 w 790845"/>
                  <a:gd name="connsiteY4" fmla="*/ 217583 h 345416"/>
                  <a:gd name="connsiteX5" fmla="*/ 257324 w 790845"/>
                  <a:gd name="connsiteY5" fmla="*/ 175345 h 345416"/>
                  <a:gd name="connsiteX6" fmla="*/ 391469 w 790845"/>
                  <a:gd name="connsiteY6" fmla="*/ 72108 h 345416"/>
                  <a:gd name="connsiteX7" fmla="*/ 547949 w 790845"/>
                  <a:gd name="connsiteY7" fmla="*/ 7553 h 345416"/>
                  <a:gd name="connsiteX8" fmla="*/ 599196 w 790845"/>
                  <a:gd name="connsiteY8" fmla="*/ 3504 h 345416"/>
                  <a:gd name="connsiteX9" fmla="*/ 601219 w 790845"/>
                  <a:gd name="connsiteY9" fmla="*/ 0 h 345416"/>
                  <a:gd name="connsiteX10" fmla="*/ 790845 w 790845"/>
                  <a:gd name="connsiteY10" fmla="*/ 54244 h 345416"/>
                  <a:gd name="connsiteX11" fmla="*/ 641587 w 790845"/>
                  <a:gd name="connsiteY11" fmla="*/ 312767 h 345416"/>
                  <a:gd name="connsiteX12" fmla="*/ 522634 w 790845"/>
                  <a:gd name="connsiteY12" fmla="*/ 197750 h 345416"/>
                  <a:gd name="connsiteX13" fmla="*/ 270563 w 790845"/>
                  <a:gd name="connsiteY13" fmla="*/ 335328 h 345416"/>
                  <a:gd name="connsiteX14" fmla="*/ 246283 w 790845"/>
                  <a:gd name="connsiteY14" fmla="*/ 343046 h 345416"/>
                  <a:gd name="connsiteX15" fmla="*/ 64505 w 790845"/>
                  <a:gd name="connsiteY15" fmla="*/ 345416 h 345416"/>
                  <a:gd name="connsiteX16" fmla="*/ 18893 w 790845"/>
                  <a:gd name="connsiteY16" fmla="*/ 327556 h 345416"/>
                  <a:gd name="connsiteX17" fmla="*/ 0 w 790845"/>
                  <a:gd name="connsiteY17" fmla="*/ 284437 h 345416"/>
                  <a:gd name="connsiteX18" fmla="*/ 5069 w 790845"/>
                  <a:gd name="connsiteY18" fmla="*/ 260702 h 345416"/>
                  <a:gd name="connsiteX19" fmla="*/ 39397 w 790845"/>
                  <a:gd name="connsiteY19" fmla="*/ 228251 h 345416"/>
                  <a:gd name="connsiteX0" fmla="*/ 39397 w 790845"/>
                  <a:gd name="connsiteY0" fmla="*/ 224747 h 341912"/>
                  <a:gd name="connsiteX1" fmla="*/ 64505 w 790845"/>
                  <a:gd name="connsiteY1" fmla="*/ 219955 h 341912"/>
                  <a:gd name="connsiteX2" fmla="*/ 210901 w 790845"/>
                  <a:gd name="connsiteY2" fmla="*/ 219955 h 341912"/>
                  <a:gd name="connsiteX3" fmla="*/ 215798 w 790845"/>
                  <a:gd name="connsiteY3" fmla="*/ 220889 h 341912"/>
                  <a:gd name="connsiteX4" fmla="*/ 228275 w 790845"/>
                  <a:gd name="connsiteY4" fmla="*/ 214079 h 341912"/>
                  <a:gd name="connsiteX5" fmla="*/ 257324 w 790845"/>
                  <a:gd name="connsiteY5" fmla="*/ 171841 h 341912"/>
                  <a:gd name="connsiteX6" fmla="*/ 391469 w 790845"/>
                  <a:gd name="connsiteY6" fmla="*/ 68604 h 341912"/>
                  <a:gd name="connsiteX7" fmla="*/ 547949 w 790845"/>
                  <a:gd name="connsiteY7" fmla="*/ 4049 h 341912"/>
                  <a:gd name="connsiteX8" fmla="*/ 599196 w 790845"/>
                  <a:gd name="connsiteY8" fmla="*/ 0 h 341912"/>
                  <a:gd name="connsiteX9" fmla="*/ 790845 w 790845"/>
                  <a:gd name="connsiteY9" fmla="*/ 50740 h 341912"/>
                  <a:gd name="connsiteX10" fmla="*/ 641587 w 790845"/>
                  <a:gd name="connsiteY10" fmla="*/ 309263 h 341912"/>
                  <a:gd name="connsiteX11" fmla="*/ 522634 w 790845"/>
                  <a:gd name="connsiteY11" fmla="*/ 194246 h 341912"/>
                  <a:gd name="connsiteX12" fmla="*/ 270563 w 790845"/>
                  <a:gd name="connsiteY12" fmla="*/ 331824 h 341912"/>
                  <a:gd name="connsiteX13" fmla="*/ 246283 w 790845"/>
                  <a:gd name="connsiteY13" fmla="*/ 339542 h 341912"/>
                  <a:gd name="connsiteX14" fmla="*/ 64505 w 790845"/>
                  <a:gd name="connsiteY14" fmla="*/ 341912 h 341912"/>
                  <a:gd name="connsiteX15" fmla="*/ 18893 w 790845"/>
                  <a:gd name="connsiteY15" fmla="*/ 324052 h 341912"/>
                  <a:gd name="connsiteX16" fmla="*/ 0 w 790845"/>
                  <a:gd name="connsiteY16" fmla="*/ 280933 h 341912"/>
                  <a:gd name="connsiteX17" fmla="*/ 5069 w 790845"/>
                  <a:gd name="connsiteY17" fmla="*/ 257198 h 341912"/>
                  <a:gd name="connsiteX18" fmla="*/ 39397 w 790845"/>
                  <a:gd name="connsiteY18" fmla="*/ 224747 h 341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0845" h="341912">
                    <a:moveTo>
                      <a:pt x="39397" y="224747"/>
                    </a:moveTo>
                    <a:cubicBezTo>
                      <a:pt x="47115" y="221661"/>
                      <a:pt x="55600" y="219955"/>
                      <a:pt x="64505" y="219955"/>
                    </a:cubicBezTo>
                    <a:lnTo>
                      <a:pt x="210901" y="219955"/>
                    </a:lnTo>
                    <a:lnTo>
                      <a:pt x="215798" y="220889"/>
                    </a:lnTo>
                    <a:lnTo>
                      <a:pt x="228275" y="214079"/>
                    </a:lnTo>
                    <a:lnTo>
                      <a:pt x="257324" y="171841"/>
                    </a:lnTo>
                    <a:cubicBezTo>
                      <a:pt x="287613" y="138420"/>
                      <a:pt x="334721" y="101367"/>
                      <a:pt x="391469" y="68604"/>
                    </a:cubicBezTo>
                    <a:cubicBezTo>
                      <a:pt x="448217" y="35840"/>
                      <a:pt x="503861" y="13569"/>
                      <a:pt x="547949" y="4049"/>
                    </a:cubicBezTo>
                    <a:lnTo>
                      <a:pt x="599196" y="0"/>
                    </a:lnTo>
                    <a:lnTo>
                      <a:pt x="790845" y="50740"/>
                    </a:lnTo>
                    <a:lnTo>
                      <a:pt x="641587" y="309263"/>
                    </a:lnTo>
                    <a:lnTo>
                      <a:pt x="522634" y="194246"/>
                    </a:lnTo>
                    <a:lnTo>
                      <a:pt x="270563" y="331824"/>
                    </a:lnTo>
                    <a:cubicBezTo>
                      <a:pt x="262849" y="336033"/>
                      <a:pt x="254599" y="338566"/>
                      <a:pt x="246283" y="339542"/>
                    </a:cubicBezTo>
                    <a:lnTo>
                      <a:pt x="64505" y="341912"/>
                    </a:lnTo>
                    <a:cubicBezTo>
                      <a:pt x="46692" y="341912"/>
                      <a:pt x="30567" y="335087"/>
                      <a:pt x="18893" y="324052"/>
                    </a:cubicBezTo>
                    <a:lnTo>
                      <a:pt x="0" y="280933"/>
                    </a:lnTo>
                    <a:lnTo>
                      <a:pt x="5069" y="257198"/>
                    </a:lnTo>
                    <a:cubicBezTo>
                      <a:pt x="11598" y="242607"/>
                      <a:pt x="23963" y="230918"/>
                      <a:pt x="39397" y="224747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AF3038A6-3268-4D51-AFFE-B44AF940548C}"/>
                </a:ext>
              </a:extLst>
            </p:cNvPr>
            <p:cNvSpPr/>
            <p:nvPr/>
          </p:nvSpPr>
          <p:spPr>
            <a:xfrm>
              <a:off x="8535208" y="1377950"/>
              <a:ext cx="162427" cy="1624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3EE59023-9779-4592-BAB3-E92C016CD478}"/>
              </a:ext>
            </a:extLst>
          </p:cNvPr>
          <p:cNvGrpSpPr/>
          <p:nvPr/>
        </p:nvGrpSpPr>
        <p:grpSpPr>
          <a:xfrm>
            <a:off x="948116" y="3823184"/>
            <a:ext cx="2390166" cy="2255678"/>
            <a:chOff x="948116" y="3823184"/>
            <a:chExt cx="2390166" cy="2255678"/>
          </a:xfrm>
        </p:grpSpPr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271560EF-FC87-45ED-89BA-CF45C3B70ED2}"/>
                </a:ext>
              </a:extLst>
            </p:cNvPr>
            <p:cNvGrpSpPr/>
            <p:nvPr/>
          </p:nvGrpSpPr>
          <p:grpSpPr>
            <a:xfrm>
              <a:off x="948116" y="3823184"/>
              <a:ext cx="2390166" cy="2255678"/>
              <a:chOff x="948116" y="3823184"/>
              <a:chExt cx="2390166" cy="2255678"/>
            </a:xfrm>
          </p:grpSpPr>
          <p:sp>
            <p:nvSpPr>
              <p:cNvPr id="72" name="台形 71">
                <a:extLst>
                  <a:ext uri="{FF2B5EF4-FFF2-40B4-BE49-F238E27FC236}">
                    <a16:creationId xmlns:a16="http://schemas.microsoft.com/office/drawing/2014/main" id="{9181D02D-904F-4F14-85DF-5776F154C303}"/>
                  </a:ext>
                </a:extLst>
              </p:cNvPr>
              <p:cNvSpPr/>
              <p:nvPr/>
            </p:nvSpPr>
            <p:spPr bwMode="auto">
              <a:xfrm rot="10800000">
                <a:off x="2559165" y="5915771"/>
                <a:ext cx="259247" cy="163091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16044984-69AC-4736-A7E4-98F0A374E404}"/>
                  </a:ext>
                </a:extLst>
              </p:cNvPr>
              <p:cNvGrpSpPr/>
              <p:nvPr/>
            </p:nvGrpSpPr>
            <p:grpSpPr>
              <a:xfrm>
                <a:off x="948116" y="3823184"/>
                <a:ext cx="2390166" cy="2102206"/>
                <a:chOff x="2428284" y="2922268"/>
                <a:chExt cx="1452038" cy="1277100"/>
              </a:xfrm>
            </p:grpSpPr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B2910D79-2481-411B-B494-A10D67E14FD8}"/>
                    </a:ext>
                  </a:extLst>
                </p:cNvPr>
                <p:cNvGrpSpPr/>
                <p:nvPr/>
              </p:nvGrpSpPr>
              <p:grpSpPr>
                <a:xfrm>
                  <a:off x="2428284" y="2922268"/>
                  <a:ext cx="1452038" cy="1277100"/>
                  <a:chOff x="3746065" y="4012706"/>
                  <a:chExt cx="2378976" cy="2053414"/>
                </a:xfrm>
              </p:grpSpPr>
              <p:sp>
                <p:nvSpPr>
                  <p:cNvPr id="78" name="角丸四角形 106">
                    <a:extLst>
                      <a:ext uri="{FF2B5EF4-FFF2-40B4-BE49-F238E27FC236}">
                        <a16:creationId xmlns:a16="http://schemas.microsoft.com/office/drawing/2014/main" id="{84E25BCB-4543-4F5F-9B92-381AABF1DA3B}"/>
                      </a:ext>
                    </a:extLst>
                  </p:cNvPr>
                  <p:cNvSpPr/>
                  <p:nvPr/>
                </p:nvSpPr>
                <p:spPr>
                  <a:xfrm>
                    <a:off x="3746065" y="4012706"/>
                    <a:ext cx="1221903" cy="1846555"/>
                  </a:xfrm>
                  <a:prstGeom prst="roundRect">
                    <a:avLst>
                      <a:gd name="adj" fmla="val 6052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9" name="角丸四角形 107">
                    <a:extLst>
                      <a:ext uri="{FF2B5EF4-FFF2-40B4-BE49-F238E27FC236}">
                        <a16:creationId xmlns:a16="http://schemas.microsoft.com/office/drawing/2014/main" id="{9B9C72B7-0903-425F-923B-704CF17B3C8E}"/>
                      </a:ext>
                    </a:extLst>
                  </p:cNvPr>
                  <p:cNvSpPr/>
                  <p:nvPr/>
                </p:nvSpPr>
                <p:spPr>
                  <a:xfrm>
                    <a:off x="3802079" y="4075872"/>
                    <a:ext cx="1109874" cy="1720223"/>
                  </a:xfrm>
                  <a:prstGeom prst="roundRect">
                    <a:avLst>
                      <a:gd name="adj" fmla="val 6052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" name="円/楕円 108">
                    <a:extLst>
                      <a:ext uri="{FF2B5EF4-FFF2-40B4-BE49-F238E27FC236}">
                        <a16:creationId xmlns:a16="http://schemas.microsoft.com/office/drawing/2014/main" id="{3EF98EB8-EF20-40D2-AFB9-E539FA09E0B7}"/>
                      </a:ext>
                    </a:extLst>
                  </p:cNvPr>
                  <p:cNvSpPr/>
                  <p:nvPr/>
                </p:nvSpPr>
                <p:spPr>
                  <a:xfrm>
                    <a:off x="4830899" y="4399507"/>
                    <a:ext cx="1294142" cy="1231338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" name="角丸四角形 109">
                    <a:extLst>
                      <a:ext uri="{FF2B5EF4-FFF2-40B4-BE49-F238E27FC236}">
                        <a16:creationId xmlns:a16="http://schemas.microsoft.com/office/drawing/2014/main" id="{56A6F4BB-CE92-44B6-9E6E-F86D91286E98}"/>
                      </a:ext>
                    </a:extLst>
                  </p:cNvPr>
                  <p:cNvSpPr/>
                  <p:nvPr/>
                </p:nvSpPr>
                <p:spPr>
                  <a:xfrm>
                    <a:off x="4201986" y="4619433"/>
                    <a:ext cx="355407" cy="633100"/>
                  </a:xfrm>
                  <a:prstGeom prst="roundRect">
                    <a:avLst>
                      <a:gd name="adj" fmla="val 1181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" name="角丸四角形 111">
                    <a:extLst>
                      <a:ext uri="{FF2B5EF4-FFF2-40B4-BE49-F238E27FC236}">
                        <a16:creationId xmlns:a16="http://schemas.microsoft.com/office/drawing/2014/main" id="{0E705B91-FBFB-4D59-AAD3-16B4D44AB029}"/>
                      </a:ext>
                    </a:extLst>
                  </p:cNvPr>
                  <p:cNvSpPr/>
                  <p:nvPr/>
                </p:nvSpPr>
                <p:spPr>
                  <a:xfrm>
                    <a:off x="4243730" y="4660374"/>
                    <a:ext cx="272977" cy="544086"/>
                  </a:xfrm>
                  <a:prstGeom prst="roundRect">
                    <a:avLst>
                      <a:gd name="adj" fmla="val 11811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" name="アーチ 82">
                    <a:extLst>
                      <a:ext uri="{FF2B5EF4-FFF2-40B4-BE49-F238E27FC236}">
                        <a16:creationId xmlns:a16="http://schemas.microsoft.com/office/drawing/2014/main" id="{FA1271C7-1486-415E-9FF7-A5B82438AFBC}"/>
                      </a:ext>
                    </a:extLst>
                  </p:cNvPr>
                  <p:cNvSpPr/>
                  <p:nvPr/>
                </p:nvSpPr>
                <p:spPr>
                  <a:xfrm>
                    <a:off x="4523798" y="4775457"/>
                    <a:ext cx="1083804" cy="1083804"/>
                  </a:xfrm>
                  <a:prstGeom prst="blockArc">
                    <a:avLst>
                      <a:gd name="adj1" fmla="val 3213032"/>
                      <a:gd name="adj2" fmla="val 9484753"/>
                      <a:gd name="adj3" fmla="val 11392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4" name="角丸四角形 31">
                    <a:extLst>
                      <a:ext uri="{FF2B5EF4-FFF2-40B4-BE49-F238E27FC236}">
                        <a16:creationId xmlns:a16="http://schemas.microsoft.com/office/drawing/2014/main" id="{1786F916-9E73-4154-B9C6-503E0C1E7DE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268636" y="4898990"/>
                    <a:ext cx="510410" cy="89245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0410" h="892453">
                        <a:moveTo>
                          <a:pt x="306415" y="0"/>
                        </a:moveTo>
                        <a:cubicBezTo>
                          <a:pt x="339013" y="0"/>
                          <a:pt x="365438" y="26425"/>
                          <a:pt x="365438" y="59023"/>
                        </a:cubicBezTo>
                        <a:lnTo>
                          <a:pt x="365437" y="408012"/>
                        </a:lnTo>
                        <a:cubicBezTo>
                          <a:pt x="451375" y="448412"/>
                          <a:pt x="510410" y="535936"/>
                          <a:pt x="510410" y="637248"/>
                        </a:cubicBezTo>
                        <a:cubicBezTo>
                          <a:pt x="510410" y="778194"/>
                          <a:pt x="396151" y="892453"/>
                          <a:pt x="255205" y="892453"/>
                        </a:cubicBezTo>
                        <a:cubicBezTo>
                          <a:pt x="114259" y="892453"/>
                          <a:pt x="0" y="778194"/>
                          <a:pt x="0" y="637248"/>
                        </a:cubicBezTo>
                        <a:cubicBezTo>
                          <a:pt x="0" y="498923"/>
                          <a:pt x="110050" y="386301"/>
                          <a:pt x="247392" y="382831"/>
                        </a:cubicBezTo>
                        <a:lnTo>
                          <a:pt x="247392" y="59023"/>
                        </a:lnTo>
                        <a:cubicBezTo>
                          <a:pt x="247392" y="26425"/>
                          <a:pt x="273817" y="0"/>
                          <a:pt x="306415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" name="台形 84">
                    <a:extLst>
                      <a:ext uri="{FF2B5EF4-FFF2-40B4-BE49-F238E27FC236}">
                        <a16:creationId xmlns:a16="http://schemas.microsoft.com/office/drawing/2014/main" id="{B5D5C24E-9AB3-4494-A1BD-ABBF3792071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118931" y="5531228"/>
                    <a:ext cx="718078" cy="501272"/>
                  </a:xfrm>
                  <a:prstGeom prst="trapezoid">
                    <a:avLst>
                      <a:gd name="adj" fmla="val 22815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" name="アーチ 85">
                    <a:extLst>
                      <a:ext uri="{FF2B5EF4-FFF2-40B4-BE49-F238E27FC236}">
                        <a16:creationId xmlns:a16="http://schemas.microsoft.com/office/drawing/2014/main" id="{D4C91F38-39CA-44FD-80A9-A5A14B3A1255}"/>
                      </a:ext>
                    </a:extLst>
                  </p:cNvPr>
                  <p:cNvSpPr/>
                  <p:nvPr/>
                </p:nvSpPr>
                <p:spPr>
                  <a:xfrm>
                    <a:off x="4976211" y="4789669"/>
                    <a:ext cx="378932" cy="378927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" name="アーチ 86">
                    <a:extLst>
                      <a:ext uri="{FF2B5EF4-FFF2-40B4-BE49-F238E27FC236}">
                        <a16:creationId xmlns:a16="http://schemas.microsoft.com/office/drawing/2014/main" id="{BB8076A5-80C9-446C-8E2D-63C5AB4F21C1}"/>
                      </a:ext>
                    </a:extLst>
                  </p:cNvPr>
                  <p:cNvSpPr/>
                  <p:nvPr/>
                </p:nvSpPr>
                <p:spPr>
                  <a:xfrm>
                    <a:off x="5563273" y="4789669"/>
                    <a:ext cx="378932" cy="378927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" name="アーチ 87">
                    <a:extLst>
                      <a:ext uri="{FF2B5EF4-FFF2-40B4-BE49-F238E27FC236}">
                        <a16:creationId xmlns:a16="http://schemas.microsoft.com/office/drawing/2014/main" id="{C7CED0D6-35A9-46F8-89FC-251A72A9CC4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332669" y="5053419"/>
                    <a:ext cx="303333" cy="303332"/>
                  </a:xfrm>
                  <a:prstGeom prst="blockArc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9" name="角丸四角形 118">
                    <a:extLst>
                      <a:ext uri="{FF2B5EF4-FFF2-40B4-BE49-F238E27FC236}">
                        <a16:creationId xmlns:a16="http://schemas.microsoft.com/office/drawing/2014/main" id="{61F8BFC8-D269-44B1-B488-D32A8F9A5A72}"/>
                      </a:ext>
                    </a:extLst>
                  </p:cNvPr>
                  <p:cNvSpPr/>
                  <p:nvPr/>
                </p:nvSpPr>
                <p:spPr>
                  <a:xfrm>
                    <a:off x="5089523" y="5590540"/>
                    <a:ext cx="771968" cy="11684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" name="角丸四角形 119">
                    <a:extLst>
                      <a:ext uri="{FF2B5EF4-FFF2-40B4-BE49-F238E27FC236}">
                        <a16:creationId xmlns:a16="http://schemas.microsoft.com/office/drawing/2014/main" id="{E81E180C-E974-4BF7-A2B5-4533252C6989}"/>
                      </a:ext>
                    </a:extLst>
                  </p:cNvPr>
                  <p:cNvSpPr/>
                  <p:nvPr/>
                </p:nvSpPr>
                <p:spPr>
                  <a:xfrm>
                    <a:off x="5133918" y="5769910"/>
                    <a:ext cx="683178" cy="11684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" name="角丸四角形 120">
                    <a:extLst>
                      <a:ext uri="{FF2B5EF4-FFF2-40B4-BE49-F238E27FC236}">
                        <a16:creationId xmlns:a16="http://schemas.microsoft.com/office/drawing/2014/main" id="{106C7C76-BEF4-4B9C-A33F-778C9D97117D}"/>
                      </a:ext>
                    </a:extLst>
                  </p:cNvPr>
                  <p:cNvSpPr/>
                  <p:nvPr/>
                </p:nvSpPr>
                <p:spPr>
                  <a:xfrm>
                    <a:off x="5205926" y="5949280"/>
                    <a:ext cx="539162" cy="11684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5" name="正方形/長方形 74">
                  <a:extLst>
                    <a:ext uri="{FF2B5EF4-FFF2-40B4-BE49-F238E27FC236}">
                      <a16:creationId xmlns:a16="http://schemas.microsoft.com/office/drawing/2014/main" id="{EB91EA78-9879-4494-AE9A-D151C5F5B354}"/>
                    </a:ext>
                  </a:extLst>
                </p:cNvPr>
                <p:cNvSpPr/>
                <p:nvPr/>
              </p:nvSpPr>
              <p:spPr bwMode="auto">
                <a:xfrm>
                  <a:off x="3455065" y="2927294"/>
                  <a:ext cx="55028" cy="153310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正方形/長方形 75">
                  <a:extLst>
                    <a:ext uri="{FF2B5EF4-FFF2-40B4-BE49-F238E27FC236}">
                      <a16:creationId xmlns:a16="http://schemas.microsoft.com/office/drawing/2014/main" id="{B36407C8-2723-448E-AD18-6B1418A4699C}"/>
                    </a:ext>
                  </a:extLst>
                </p:cNvPr>
                <p:cNvSpPr/>
                <p:nvPr/>
              </p:nvSpPr>
              <p:spPr bwMode="auto">
                <a:xfrm rot="20345874">
                  <a:off x="3256727" y="2964355"/>
                  <a:ext cx="55028" cy="153310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正方形/長方形 76">
                  <a:extLst>
                    <a:ext uri="{FF2B5EF4-FFF2-40B4-BE49-F238E27FC236}">
                      <a16:creationId xmlns:a16="http://schemas.microsoft.com/office/drawing/2014/main" id="{BD1C5357-282C-4DDF-9D99-6035C6EDF4DF}"/>
                    </a:ext>
                  </a:extLst>
                </p:cNvPr>
                <p:cNvSpPr/>
                <p:nvPr/>
              </p:nvSpPr>
              <p:spPr bwMode="auto">
                <a:xfrm rot="1300570">
                  <a:off x="3668410" y="2967118"/>
                  <a:ext cx="55028" cy="153310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508579A9-A63A-4766-B997-1AAFDF46BD0F}"/>
                </a:ext>
              </a:extLst>
            </p:cNvPr>
            <p:cNvSpPr/>
            <p:nvPr/>
          </p:nvSpPr>
          <p:spPr>
            <a:xfrm>
              <a:off x="1297670" y="4025450"/>
              <a:ext cx="565705" cy="301962"/>
            </a:xfrm>
            <a:custGeom>
              <a:avLst/>
              <a:gdLst>
                <a:gd name="connsiteX0" fmla="*/ 362974 w 1362437"/>
                <a:gd name="connsiteY0" fmla="*/ 138627 h 727242"/>
                <a:gd name="connsiteX1" fmla="*/ 138627 w 1362437"/>
                <a:gd name="connsiteY1" fmla="*/ 362974 h 727242"/>
                <a:gd name="connsiteX2" fmla="*/ 362974 w 1362437"/>
                <a:gd name="connsiteY2" fmla="*/ 587321 h 727242"/>
                <a:gd name="connsiteX3" fmla="*/ 587321 w 1362437"/>
                <a:gd name="connsiteY3" fmla="*/ 362974 h 727242"/>
                <a:gd name="connsiteX4" fmla="*/ 362974 w 1362437"/>
                <a:gd name="connsiteY4" fmla="*/ 138627 h 727242"/>
                <a:gd name="connsiteX5" fmla="*/ 773186 w 1362437"/>
                <a:gd name="connsiteY5" fmla="*/ 0 h 727242"/>
                <a:gd name="connsiteX6" fmla="*/ 967681 w 1362437"/>
                <a:gd name="connsiteY6" fmla="*/ 1089 h 727242"/>
                <a:gd name="connsiteX7" fmla="*/ 1245587 w 1362437"/>
                <a:gd name="connsiteY7" fmla="*/ 596048 h 727242"/>
                <a:gd name="connsiteX8" fmla="*/ 1245587 w 1362437"/>
                <a:gd name="connsiteY8" fmla="*/ 0 h 727242"/>
                <a:gd name="connsiteX9" fmla="*/ 1362437 w 1362437"/>
                <a:gd name="connsiteY9" fmla="*/ 0 h 727242"/>
                <a:gd name="connsiteX10" fmla="*/ 1362437 w 1362437"/>
                <a:gd name="connsiteY10" fmla="*/ 725948 h 727242"/>
                <a:gd name="connsiteX11" fmla="*/ 1169896 w 1362437"/>
                <a:gd name="connsiteY11" fmla="*/ 727242 h 727242"/>
                <a:gd name="connsiteX12" fmla="*/ 890036 w 1362437"/>
                <a:gd name="connsiteY12" fmla="*/ 129901 h 727242"/>
                <a:gd name="connsiteX13" fmla="*/ 890036 w 1362437"/>
                <a:gd name="connsiteY13" fmla="*/ 725948 h 727242"/>
                <a:gd name="connsiteX14" fmla="*/ 773186 w 1362437"/>
                <a:gd name="connsiteY14" fmla="*/ 725948 h 727242"/>
                <a:gd name="connsiteX15" fmla="*/ 362974 w 1362437"/>
                <a:gd name="connsiteY15" fmla="*/ 0 h 727242"/>
                <a:gd name="connsiteX16" fmla="*/ 725948 w 1362437"/>
                <a:gd name="connsiteY16" fmla="*/ 362974 h 727242"/>
                <a:gd name="connsiteX17" fmla="*/ 362974 w 1362437"/>
                <a:gd name="connsiteY17" fmla="*/ 725948 h 727242"/>
                <a:gd name="connsiteX18" fmla="*/ 0 w 1362437"/>
                <a:gd name="connsiteY18" fmla="*/ 362974 h 727242"/>
                <a:gd name="connsiteX19" fmla="*/ 362974 w 1362437"/>
                <a:gd name="connsiteY19" fmla="*/ 0 h 727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62437" h="727242">
                  <a:moveTo>
                    <a:pt x="362974" y="138627"/>
                  </a:moveTo>
                  <a:cubicBezTo>
                    <a:pt x="239071" y="138627"/>
                    <a:pt x="138627" y="239071"/>
                    <a:pt x="138627" y="362974"/>
                  </a:cubicBezTo>
                  <a:cubicBezTo>
                    <a:pt x="138627" y="486877"/>
                    <a:pt x="239071" y="587321"/>
                    <a:pt x="362974" y="587321"/>
                  </a:cubicBezTo>
                  <a:cubicBezTo>
                    <a:pt x="486877" y="587321"/>
                    <a:pt x="587321" y="486877"/>
                    <a:pt x="587321" y="362974"/>
                  </a:cubicBezTo>
                  <a:cubicBezTo>
                    <a:pt x="587321" y="239071"/>
                    <a:pt x="486877" y="138627"/>
                    <a:pt x="362974" y="138627"/>
                  </a:cubicBezTo>
                  <a:close/>
                  <a:moveTo>
                    <a:pt x="773186" y="0"/>
                  </a:moveTo>
                  <a:lnTo>
                    <a:pt x="967681" y="1089"/>
                  </a:lnTo>
                  <a:lnTo>
                    <a:pt x="1245587" y="596048"/>
                  </a:lnTo>
                  <a:lnTo>
                    <a:pt x="1245587" y="0"/>
                  </a:lnTo>
                  <a:lnTo>
                    <a:pt x="1362437" y="0"/>
                  </a:lnTo>
                  <a:lnTo>
                    <a:pt x="1362437" y="725948"/>
                  </a:lnTo>
                  <a:lnTo>
                    <a:pt x="1169896" y="727242"/>
                  </a:lnTo>
                  <a:lnTo>
                    <a:pt x="890036" y="129901"/>
                  </a:lnTo>
                  <a:lnTo>
                    <a:pt x="890036" y="725948"/>
                  </a:lnTo>
                  <a:lnTo>
                    <a:pt x="773186" y="725948"/>
                  </a:lnTo>
                  <a:close/>
                  <a:moveTo>
                    <a:pt x="362974" y="0"/>
                  </a:moveTo>
                  <a:cubicBezTo>
                    <a:pt x="563439" y="0"/>
                    <a:pt x="725948" y="162509"/>
                    <a:pt x="725948" y="362974"/>
                  </a:cubicBezTo>
                  <a:cubicBezTo>
                    <a:pt x="725948" y="563439"/>
                    <a:pt x="563439" y="725948"/>
                    <a:pt x="362974" y="725948"/>
                  </a:cubicBezTo>
                  <a:cubicBezTo>
                    <a:pt x="162509" y="725948"/>
                    <a:pt x="0" y="563439"/>
                    <a:pt x="0" y="362974"/>
                  </a:cubicBezTo>
                  <a:cubicBezTo>
                    <a:pt x="0" y="162509"/>
                    <a:pt x="162509" y="0"/>
                    <a:pt x="36297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DF57A8F1-BB60-4264-8C9D-BF7ED817C842}"/>
              </a:ext>
            </a:extLst>
          </p:cNvPr>
          <p:cNvGrpSpPr/>
          <p:nvPr/>
        </p:nvGrpSpPr>
        <p:grpSpPr>
          <a:xfrm>
            <a:off x="948119" y="1144385"/>
            <a:ext cx="2390167" cy="2221757"/>
            <a:chOff x="948119" y="1144385"/>
            <a:chExt cx="2390167" cy="2221757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114BE452-3220-44A1-87D8-3AECC1B357A5}"/>
                </a:ext>
              </a:extLst>
            </p:cNvPr>
            <p:cNvGrpSpPr/>
            <p:nvPr/>
          </p:nvGrpSpPr>
          <p:grpSpPr>
            <a:xfrm>
              <a:off x="948119" y="1144385"/>
              <a:ext cx="2390167" cy="2221757"/>
              <a:chOff x="948119" y="1144385"/>
              <a:chExt cx="2390167" cy="2221757"/>
            </a:xfrm>
          </p:grpSpPr>
          <p:sp>
            <p:nvSpPr>
              <p:cNvPr id="95" name="台形 94">
                <a:extLst>
                  <a:ext uri="{FF2B5EF4-FFF2-40B4-BE49-F238E27FC236}">
                    <a16:creationId xmlns:a16="http://schemas.microsoft.com/office/drawing/2014/main" id="{E1AE7A08-9DCF-44F5-A6A9-F53844F082B5}"/>
                  </a:ext>
                </a:extLst>
              </p:cNvPr>
              <p:cNvSpPr/>
              <p:nvPr/>
            </p:nvSpPr>
            <p:spPr bwMode="auto">
              <a:xfrm rot="10800000">
                <a:off x="2542185" y="3203051"/>
                <a:ext cx="259247" cy="163091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01C2F522-2244-4D49-A897-8DBA9F966358}"/>
                  </a:ext>
                </a:extLst>
              </p:cNvPr>
              <p:cNvGrpSpPr/>
              <p:nvPr/>
            </p:nvGrpSpPr>
            <p:grpSpPr>
              <a:xfrm>
                <a:off x="948119" y="1144385"/>
                <a:ext cx="2390167" cy="2102206"/>
                <a:chOff x="3746065" y="4012706"/>
                <a:chExt cx="2378976" cy="2053414"/>
              </a:xfrm>
            </p:grpSpPr>
            <p:sp>
              <p:nvSpPr>
                <p:cNvPr id="97" name="角丸四角形 106">
                  <a:extLst>
                    <a:ext uri="{FF2B5EF4-FFF2-40B4-BE49-F238E27FC236}">
                      <a16:creationId xmlns:a16="http://schemas.microsoft.com/office/drawing/2014/main" id="{08ABA686-EDBD-45F6-8745-75D04474E759}"/>
                    </a:ext>
                  </a:extLst>
                </p:cNvPr>
                <p:cNvSpPr/>
                <p:nvPr/>
              </p:nvSpPr>
              <p:spPr>
                <a:xfrm>
                  <a:off x="3746065" y="4012706"/>
                  <a:ext cx="1221903" cy="1846555"/>
                </a:xfrm>
                <a:prstGeom prst="roundRect">
                  <a:avLst>
                    <a:gd name="adj" fmla="val 6052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" name="角丸四角形 107">
                  <a:extLst>
                    <a:ext uri="{FF2B5EF4-FFF2-40B4-BE49-F238E27FC236}">
                      <a16:creationId xmlns:a16="http://schemas.microsoft.com/office/drawing/2014/main" id="{5EB2C21F-FB57-4B98-AF4E-648CF35C0873}"/>
                    </a:ext>
                  </a:extLst>
                </p:cNvPr>
                <p:cNvSpPr/>
                <p:nvPr/>
              </p:nvSpPr>
              <p:spPr>
                <a:xfrm>
                  <a:off x="3802079" y="4075872"/>
                  <a:ext cx="1109874" cy="1720223"/>
                </a:xfrm>
                <a:prstGeom prst="roundRect">
                  <a:avLst>
                    <a:gd name="adj" fmla="val 605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" name="円/楕円 108">
                  <a:extLst>
                    <a:ext uri="{FF2B5EF4-FFF2-40B4-BE49-F238E27FC236}">
                      <a16:creationId xmlns:a16="http://schemas.microsoft.com/office/drawing/2014/main" id="{4689D0B4-2013-4497-A240-ACD5574A60BF}"/>
                    </a:ext>
                  </a:extLst>
                </p:cNvPr>
                <p:cNvSpPr/>
                <p:nvPr/>
              </p:nvSpPr>
              <p:spPr>
                <a:xfrm>
                  <a:off x="4830899" y="4399507"/>
                  <a:ext cx="1294142" cy="1231338"/>
                </a:xfrm>
                <a:prstGeom prst="ellipse">
                  <a:avLst/>
                </a:prstGeom>
                <a:solidFill>
                  <a:srgbClr val="00B0F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" name="角丸四角形 109">
                  <a:extLst>
                    <a:ext uri="{FF2B5EF4-FFF2-40B4-BE49-F238E27FC236}">
                      <a16:creationId xmlns:a16="http://schemas.microsoft.com/office/drawing/2014/main" id="{84B90F1F-3B78-4F1D-9276-D27CF3E6A602}"/>
                    </a:ext>
                  </a:extLst>
                </p:cNvPr>
                <p:cNvSpPr/>
                <p:nvPr/>
              </p:nvSpPr>
              <p:spPr>
                <a:xfrm>
                  <a:off x="4201986" y="4619433"/>
                  <a:ext cx="355407" cy="633100"/>
                </a:xfrm>
                <a:prstGeom prst="roundRect">
                  <a:avLst>
                    <a:gd name="adj" fmla="val 1181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" name="角丸四角形 111">
                  <a:extLst>
                    <a:ext uri="{FF2B5EF4-FFF2-40B4-BE49-F238E27FC236}">
                      <a16:creationId xmlns:a16="http://schemas.microsoft.com/office/drawing/2014/main" id="{DD6D2D81-8D5A-401C-878D-1E1FC615A28D}"/>
                    </a:ext>
                  </a:extLst>
                </p:cNvPr>
                <p:cNvSpPr/>
                <p:nvPr/>
              </p:nvSpPr>
              <p:spPr>
                <a:xfrm>
                  <a:off x="4243730" y="4660374"/>
                  <a:ext cx="272977" cy="544086"/>
                </a:xfrm>
                <a:prstGeom prst="roundRect">
                  <a:avLst>
                    <a:gd name="adj" fmla="val 11811"/>
                  </a:avLst>
                </a:prstGeom>
                <a:solidFill>
                  <a:schemeClr val="bg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" name="アーチ 101">
                  <a:extLst>
                    <a:ext uri="{FF2B5EF4-FFF2-40B4-BE49-F238E27FC236}">
                      <a16:creationId xmlns:a16="http://schemas.microsoft.com/office/drawing/2014/main" id="{C0897647-0E79-4AA4-AAD7-A82204F600F5}"/>
                    </a:ext>
                  </a:extLst>
                </p:cNvPr>
                <p:cNvSpPr/>
                <p:nvPr/>
              </p:nvSpPr>
              <p:spPr>
                <a:xfrm>
                  <a:off x="4523798" y="4775457"/>
                  <a:ext cx="1083804" cy="1083804"/>
                </a:xfrm>
                <a:prstGeom prst="blockArc">
                  <a:avLst>
                    <a:gd name="adj1" fmla="val 3213032"/>
                    <a:gd name="adj2" fmla="val 9484753"/>
                    <a:gd name="adj3" fmla="val 11392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" name="角丸四角形 31">
                  <a:extLst>
                    <a:ext uri="{FF2B5EF4-FFF2-40B4-BE49-F238E27FC236}">
                      <a16:creationId xmlns:a16="http://schemas.microsoft.com/office/drawing/2014/main" id="{0C39C9BA-DD1E-40C3-BF48-80DE1DD94C28}"/>
                    </a:ext>
                  </a:extLst>
                </p:cNvPr>
                <p:cNvSpPr/>
                <p:nvPr/>
              </p:nvSpPr>
              <p:spPr>
                <a:xfrm rot="19800000">
                  <a:off x="4268636" y="4898990"/>
                  <a:ext cx="510410" cy="8924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0410" h="892453">
                      <a:moveTo>
                        <a:pt x="306415" y="0"/>
                      </a:moveTo>
                      <a:cubicBezTo>
                        <a:pt x="339013" y="0"/>
                        <a:pt x="365438" y="26425"/>
                        <a:pt x="365438" y="59023"/>
                      </a:cubicBezTo>
                      <a:lnTo>
                        <a:pt x="365437" y="408012"/>
                      </a:lnTo>
                      <a:cubicBezTo>
                        <a:pt x="451375" y="448412"/>
                        <a:pt x="510410" y="535936"/>
                        <a:pt x="510410" y="637248"/>
                      </a:cubicBezTo>
                      <a:cubicBezTo>
                        <a:pt x="510410" y="778194"/>
                        <a:pt x="396151" y="892453"/>
                        <a:pt x="255205" y="892453"/>
                      </a:cubicBezTo>
                      <a:cubicBezTo>
                        <a:pt x="114259" y="892453"/>
                        <a:pt x="0" y="778194"/>
                        <a:pt x="0" y="637248"/>
                      </a:cubicBezTo>
                      <a:cubicBezTo>
                        <a:pt x="0" y="498923"/>
                        <a:pt x="110050" y="386301"/>
                        <a:pt x="247392" y="382831"/>
                      </a:cubicBezTo>
                      <a:lnTo>
                        <a:pt x="247392" y="59023"/>
                      </a:lnTo>
                      <a:cubicBezTo>
                        <a:pt x="247392" y="26425"/>
                        <a:pt x="273817" y="0"/>
                        <a:pt x="30641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" name="台形 103">
                  <a:extLst>
                    <a:ext uri="{FF2B5EF4-FFF2-40B4-BE49-F238E27FC236}">
                      <a16:creationId xmlns:a16="http://schemas.microsoft.com/office/drawing/2014/main" id="{993A22B4-C896-47C0-8D13-2756A577DB20}"/>
                    </a:ext>
                  </a:extLst>
                </p:cNvPr>
                <p:cNvSpPr/>
                <p:nvPr/>
              </p:nvSpPr>
              <p:spPr>
                <a:xfrm rot="10800000">
                  <a:off x="5118931" y="5531228"/>
                  <a:ext cx="718078" cy="501272"/>
                </a:xfrm>
                <a:prstGeom prst="trapezoid">
                  <a:avLst>
                    <a:gd name="adj" fmla="val 228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" name="アーチ 104">
                  <a:extLst>
                    <a:ext uri="{FF2B5EF4-FFF2-40B4-BE49-F238E27FC236}">
                      <a16:creationId xmlns:a16="http://schemas.microsoft.com/office/drawing/2014/main" id="{A30E2639-5DDB-4F95-A96D-33B97E16D525}"/>
                    </a:ext>
                  </a:extLst>
                </p:cNvPr>
                <p:cNvSpPr/>
                <p:nvPr/>
              </p:nvSpPr>
              <p:spPr>
                <a:xfrm rot="10800000">
                  <a:off x="5014009" y="4775457"/>
                  <a:ext cx="303332" cy="3033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" name="アーチ 105">
                  <a:extLst>
                    <a:ext uri="{FF2B5EF4-FFF2-40B4-BE49-F238E27FC236}">
                      <a16:creationId xmlns:a16="http://schemas.microsoft.com/office/drawing/2014/main" id="{AB2C146C-4654-43A0-A9E5-EF28E06BF5F4}"/>
                    </a:ext>
                  </a:extLst>
                </p:cNvPr>
                <p:cNvSpPr/>
                <p:nvPr/>
              </p:nvSpPr>
              <p:spPr>
                <a:xfrm rot="10800000">
                  <a:off x="5601072" y="4775457"/>
                  <a:ext cx="303332" cy="3033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" name="アーチ 106">
                  <a:extLst>
                    <a:ext uri="{FF2B5EF4-FFF2-40B4-BE49-F238E27FC236}">
                      <a16:creationId xmlns:a16="http://schemas.microsoft.com/office/drawing/2014/main" id="{0AF10529-D075-4F07-A116-2BBA08A4DE68}"/>
                    </a:ext>
                  </a:extLst>
                </p:cNvPr>
                <p:cNvSpPr/>
                <p:nvPr/>
              </p:nvSpPr>
              <p:spPr>
                <a:xfrm rot="10800000">
                  <a:off x="5332670" y="5100867"/>
                  <a:ext cx="303332" cy="3033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" name="角丸四角形 118">
                  <a:extLst>
                    <a:ext uri="{FF2B5EF4-FFF2-40B4-BE49-F238E27FC236}">
                      <a16:creationId xmlns:a16="http://schemas.microsoft.com/office/drawing/2014/main" id="{DAE0EAFA-14C7-4FDF-A383-E87BF3B753E2}"/>
                    </a:ext>
                  </a:extLst>
                </p:cNvPr>
                <p:cNvSpPr/>
                <p:nvPr/>
              </p:nvSpPr>
              <p:spPr>
                <a:xfrm>
                  <a:off x="5089523" y="5590540"/>
                  <a:ext cx="771968" cy="11684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" name="角丸四角形 119">
                  <a:extLst>
                    <a:ext uri="{FF2B5EF4-FFF2-40B4-BE49-F238E27FC236}">
                      <a16:creationId xmlns:a16="http://schemas.microsoft.com/office/drawing/2014/main" id="{48261093-F258-4FEA-BF90-DC8ADF45C55D}"/>
                    </a:ext>
                  </a:extLst>
                </p:cNvPr>
                <p:cNvSpPr/>
                <p:nvPr/>
              </p:nvSpPr>
              <p:spPr>
                <a:xfrm>
                  <a:off x="5133918" y="5769910"/>
                  <a:ext cx="683178" cy="11684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" name="角丸四角形 120">
                  <a:extLst>
                    <a:ext uri="{FF2B5EF4-FFF2-40B4-BE49-F238E27FC236}">
                      <a16:creationId xmlns:a16="http://schemas.microsoft.com/office/drawing/2014/main" id="{5522F6BF-9F0C-4675-B0CC-2EA050484E5D}"/>
                    </a:ext>
                  </a:extLst>
                </p:cNvPr>
                <p:cNvSpPr/>
                <p:nvPr/>
              </p:nvSpPr>
              <p:spPr>
                <a:xfrm>
                  <a:off x="5205926" y="5949280"/>
                  <a:ext cx="539162" cy="11684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1610BCAE-57F6-49B6-A35B-DC4536C7515F}"/>
                </a:ext>
              </a:extLst>
            </p:cNvPr>
            <p:cNvSpPr/>
            <p:nvPr/>
          </p:nvSpPr>
          <p:spPr>
            <a:xfrm rot="5400000">
              <a:off x="1435041" y="1176244"/>
              <a:ext cx="301426" cy="686503"/>
            </a:xfrm>
            <a:custGeom>
              <a:avLst/>
              <a:gdLst>
                <a:gd name="connsiteX0" fmla="*/ 138627 w 725951"/>
                <a:gd name="connsiteY0" fmla="*/ 1290393 h 1653367"/>
                <a:gd name="connsiteX1" fmla="*/ 362974 w 725951"/>
                <a:gd name="connsiteY1" fmla="*/ 1514740 h 1653367"/>
                <a:gd name="connsiteX2" fmla="*/ 587321 w 725951"/>
                <a:gd name="connsiteY2" fmla="*/ 1290393 h 1653367"/>
                <a:gd name="connsiteX3" fmla="*/ 362974 w 725951"/>
                <a:gd name="connsiteY3" fmla="*/ 1066046 h 1653367"/>
                <a:gd name="connsiteX4" fmla="*/ 138627 w 725951"/>
                <a:gd name="connsiteY4" fmla="*/ 1290393 h 1653367"/>
                <a:gd name="connsiteX5" fmla="*/ 3 w 725951"/>
                <a:gd name="connsiteY5" fmla="*/ 413689 h 1653367"/>
                <a:gd name="connsiteX6" fmla="*/ 3 w 725951"/>
                <a:gd name="connsiteY6" fmla="*/ 287778 h 1653367"/>
                <a:gd name="connsiteX7" fmla="*/ 5 w 725951"/>
                <a:gd name="connsiteY7" fmla="*/ 287778 h 1653367"/>
                <a:gd name="connsiteX8" fmla="*/ 5 w 725951"/>
                <a:gd name="connsiteY8" fmla="*/ 0 h 1653367"/>
                <a:gd name="connsiteX9" fmla="*/ 142546 w 725951"/>
                <a:gd name="connsiteY9" fmla="*/ 0 h 1653367"/>
                <a:gd name="connsiteX10" fmla="*/ 142546 w 725951"/>
                <a:gd name="connsiteY10" fmla="*/ 287778 h 1653367"/>
                <a:gd name="connsiteX11" fmla="*/ 302961 w 725951"/>
                <a:gd name="connsiteY11" fmla="*/ 287778 h 1653367"/>
                <a:gd name="connsiteX12" fmla="*/ 302961 w 725951"/>
                <a:gd name="connsiteY12" fmla="*/ 36811 h 1653367"/>
                <a:gd name="connsiteX13" fmla="*/ 445502 w 725951"/>
                <a:gd name="connsiteY13" fmla="*/ 36811 h 1653367"/>
                <a:gd name="connsiteX14" fmla="*/ 445502 w 725951"/>
                <a:gd name="connsiteY14" fmla="*/ 287778 h 1653367"/>
                <a:gd name="connsiteX15" fmla="*/ 725951 w 725951"/>
                <a:gd name="connsiteY15" fmla="*/ 287778 h 1653367"/>
                <a:gd name="connsiteX16" fmla="*/ 725951 w 725951"/>
                <a:gd name="connsiteY16" fmla="*/ 413689 h 1653367"/>
                <a:gd name="connsiteX17" fmla="*/ 2 w 725951"/>
                <a:gd name="connsiteY17" fmla="*/ 881047 h 1653367"/>
                <a:gd name="connsiteX18" fmla="*/ 2 w 725951"/>
                <a:gd name="connsiteY18" fmla="*/ 755136 h 1653367"/>
                <a:gd name="connsiteX19" fmla="*/ 4 w 725951"/>
                <a:gd name="connsiteY19" fmla="*/ 755136 h 1653367"/>
                <a:gd name="connsiteX20" fmla="*/ 4 w 725951"/>
                <a:gd name="connsiteY20" fmla="*/ 467358 h 1653367"/>
                <a:gd name="connsiteX21" fmla="*/ 142545 w 725951"/>
                <a:gd name="connsiteY21" fmla="*/ 467358 h 1653367"/>
                <a:gd name="connsiteX22" fmla="*/ 142545 w 725951"/>
                <a:gd name="connsiteY22" fmla="*/ 755136 h 1653367"/>
                <a:gd name="connsiteX23" fmla="*/ 302960 w 725951"/>
                <a:gd name="connsiteY23" fmla="*/ 755136 h 1653367"/>
                <a:gd name="connsiteX24" fmla="*/ 302960 w 725951"/>
                <a:gd name="connsiteY24" fmla="*/ 504169 h 1653367"/>
                <a:gd name="connsiteX25" fmla="*/ 445501 w 725951"/>
                <a:gd name="connsiteY25" fmla="*/ 504169 h 1653367"/>
                <a:gd name="connsiteX26" fmla="*/ 445501 w 725951"/>
                <a:gd name="connsiteY26" fmla="*/ 755136 h 1653367"/>
                <a:gd name="connsiteX27" fmla="*/ 725950 w 725951"/>
                <a:gd name="connsiteY27" fmla="*/ 755136 h 1653367"/>
                <a:gd name="connsiteX28" fmla="*/ 725950 w 725951"/>
                <a:gd name="connsiteY28" fmla="*/ 881047 h 1653367"/>
                <a:gd name="connsiteX29" fmla="*/ 0 w 725951"/>
                <a:gd name="connsiteY29" fmla="*/ 1290393 h 1653367"/>
                <a:gd name="connsiteX30" fmla="*/ 362974 w 725951"/>
                <a:gd name="connsiteY30" fmla="*/ 927419 h 1653367"/>
                <a:gd name="connsiteX31" fmla="*/ 725948 w 725951"/>
                <a:gd name="connsiteY31" fmla="*/ 1290393 h 1653367"/>
                <a:gd name="connsiteX32" fmla="*/ 362974 w 725951"/>
                <a:gd name="connsiteY32" fmla="*/ 1653367 h 1653367"/>
                <a:gd name="connsiteX33" fmla="*/ 0 w 725951"/>
                <a:gd name="connsiteY33" fmla="*/ 1290393 h 1653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25951" h="1653367">
                  <a:moveTo>
                    <a:pt x="138627" y="1290393"/>
                  </a:moveTo>
                  <a:cubicBezTo>
                    <a:pt x="138627" y="1414296"/>
                    <a:pt x="239071" y="1514740"/>
                    <a:pt x="362974" y="1514740"/>
                  </a:cubicBezTo>
                  <a:cubicBezTo>
                    <a:pt x="486877" y="1514740"/>
                    <a:pt x="587321" y="1414296"/>
                    <a:pt x="587321" y="1290393"/>
                  </a:cubicBezTo>
                  <a:cubicBezTo>
                    <a:pt x="587321" y="1166490"/>
                    <a:pt x="486877" y="1066046"/>
                    <a:pt x="362974" y="1066046"/>
                  </a:cubicBezTo>
                  <a:cubicBezTo>
                    <a:pt x="239071" y="1066046"/>
                    <a:pt x="138627" y="1166490"/>
                    <a:pt x="138627" y="1290393"/>
                  </a:cubicBezTo>
                  <a:close/>
                  <a:moveTo>
                    <a:pt x="3" y="413689"/>
                  </a:moveTo>
                  <a:lnTo>
                    <a:pt x="3" y="287778"/>
                  </a:lnTo>
                  <a:lnTo>
                    <a:pt x="5" y="287778"/>
                  </a:lnTo>
                  <a:lnTo>
                    <a:pt x="5" y="0"/>
                  </a:lnTo>
                  <a:lnTo>
                    <a:pt x="142546" y="0"/>
                  </a:lnTo>
                  <a:lnTo>
                    <a:pt x="142546" y="287778"/>
                  </a:lnTo>
                  <a:lnTo>
                    <a:pt x="302961" y="287778"/>
                  </a:lnTo>
                  <a:lnTo>
                    <a:pt x="302961" y="36811"/>
                  </a:lnTo>
                  <a:lnTo>
                    <a:pt x="445502" y="36811"/>
                  </a:lnTo>
                  <a:lnTo>
                    <a:pt x="445502" y="287778"/>
                  </a:lnTo>
                  <a:lnTo>
                    <a:pt x="725951" y="287778"/>
                  </a:lnTo>
                  <a:lnTo>
                    <a:pt x="725951" y="413689"/>
                  </a:lnTo>
                  <a:close/>
                  <a:moveTo>
                    <a:pt x="2" y="881047"/>
                  </a:moveTo>
                  <a:lnTo>
                    <a:pt x="2" y="755136"/>
                  </a:lnTo>
                  <a:lnTo>
                    <a:pt x="4" y="755136"/>
                  </a:lnTo>
                  <a:lnTo>
                    <a:pt x="4" y="467358"/>
                  </a:lnTo>
                  <a:lnTo>
                    <a:pt x="142545" y="467358"/>
                  </a:lnTo>
                  <a:lnTo>
                    <a:pt x="142545" y="755136"/>
                  </a:lnTo>
                  <a:lnTo>
                    <a:pt x="302960" y="755136"/>
                  </a:lnTo>
                  <a:lnTo>
                    <a:pt x="302960" y="504169"/>
                  </a:lnTo>
                  <a:lnTo>
                    <a:pt x="445501" y="504169"/>
                  </a:lnTo>
                  <a:lnTo>
                    <a:pt x="445501" y="755136"/>
                  </a:lnTo>
                  <a:lnTo>
                    <a:pt x="725950" y="755136"/>
                  </a:lnTo>
                  <a:lnTo>
                    <a:pt x="725950" y="881047"/>
                  </a:lnTo>
                  <a:close/>
                  <a:moveTo>
                    <a:pt x="0" y="1290393"/>
                  </a:moveTo>
                  <a:cubicBezTo>
                    <a:pt x="0" y="1089928"/>
                    <a:pt x="162509" y="927419"/>
                    <a:pt x="362974" y="927419"/>
                  </a:cubicBezTo>
                  <a:cubicBezTo>
                    <a:pt x="563439" y="927419"/>
                    <a:pt x="725948" y="1089928"/>
                    <a:pt x="725948" y="1290393"/>
                  </a:cubicBezTo>
                  <a:cubicBezTo>
                    <a:pt x="725948" y="1490858"/>
                    <a:pt x="563439" y="1653367"/>
                    <a:pt x="362974" y="1653367"/>
                  </a:cubicBezTo>
                  <a:cubicBezTo>
                    <a:pt x="162509" y="1653367"/>
                    <a:pt x="0" y="1490858"/>
                    <a:pt x="0" y="129039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EE4209ED-BB97-4C9B-8816-A33FC7C43ABF}"/>
              </a:ext>
            </a:extLst>
          </p:cNvPr>
          <p:cNvGrpSpPr/>
          <p:nvPr/>
        </p:nvGrpSpPr>
        <p:grpSpPr>
          <a:xfrm>
            <a:off x="6640036" y="3963139"/>
            <a:ext cx="2580334" cy="2450233"/>
            <a:chOff x="6640036" y="3963139"/>
            <a:chExt cx="2580334" cy="2450233"/>
          </a:xfrm>
        </p:grpSpPr>
        <p:sp>
          <p:nvSpPr>
            <p:cNvPr id="112" name="四角形: 角を丸くする 111">
              <a:extLst>
                <a:ext uri="{FF2B5EF4-FFF2-40B4-BE49-F238E27FC236}">
                  <a16:creationId xmlns:a16="http://schemas.microsoft.com/office/drawing/2014/main" id="{00540A9C-FC72-45DB-B01C-AB45163C2773}"/>
                </a:ext>
              </a:extLst>
            </p:cNvPr>
            <p:cNvSpPr/>
            <p:nvPr/>
          </p:nvSpPr>
          <p:spPr>
            <a:xfrm rot="2820044">
              <a:off x="6851489" y="5860779"/>
              <a:ext cx="499993" cy="121957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3455ECDC-E3D0-4146-A4C2-F1E6A89DDBAE}"/>
                </a:ext>
              </a:extLst>
            </p:cNvPr>
            <p:cNvGrpSpPr/>
            <p:nvPr/>
          </p:nvGrpSpPr>
          <p:grpSpPr>
            <a:xfrm rot="900000">
              <a:off x="6640036" y="4226031"/>
              <a:ext cx="1776900" cy="1776900"/>
              <a:chOff x="6752546" y="4218927"/>
              <a:chExt cx="1676989" cy="1676989"/>
            </a:xfrm>
          </p:grpSpPr>
          <p:sp>
            <p:nvSpPr>
              <p:cNvPr id="136" name="楕円 135">
                <a:extLst>
                  <a:ext uri="{FF2B5EF4-FFF2-40B4-BE49-F238E27FC236}">
                    <a16:creationId xmlns:a16="http://schemas.microsoft.com/office/drawing/2014/main" id="{6274A120-696C-4CC9-9208-3206B16357DB}"/>
                  </a:ext>
                </a:extLst>
              </p:cNvPr>
              <p:cNvSpPr/>
              <p:nvPr/>
            </p:nvSpPr>
            <p:spPr bwMode="auto">
              <a:xfrm rot="18000000">
                <a:off x="6752546" y="4218927"/>
                <a:ext cx="1676989" cy="1676989"/>
              </a:xfrm>
              <a:prstGeom prst="ellipse">
                <a:avLst/>
              </a:prstGeom>
              <a:solidFill>
                <a:srgbClr val="FFFF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32FF7A84-2935-48F3-BE2C-510E5BB067ED}"/>
                  </a:ext>
                </a:extLst>
              </p:cNvPr>
              <p:cNvSpPr/>
              <p:nvPr/>
            </p:nvSpPr>
            <p:spPr bwMode="auto">
              <a:xfrm rot="18000000">
                <a:off x="7296050" y="4305895"/>
                <a:ext cx="196700" cy="19670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アーチ 137">
                <a:extLst>
                  <a:ext uri="{FF2B5EF4-FFF2-40B4-BE49-F238E27FC236}">
                    <a16:creationId xmlns:a16="http://schemas.microsoft.com/office/drawing/2014/main" id="{C85A0AB8-B39B-49A1-BEDB-9F08AB5B5F1B}"/>
                  </a:ext>
                </a:extLst>
              </p:cNvPr>
              <p:cNvSpPr/>
              <p:nvPr/>
            </p:nvSpPr>
            <p:spPr bwMode="auto">
              <a:xfrm rot="7200000">
                <a:off x="7661336" y="5059405"/>
                <a:ext cx="470852" cy="470852"/>
              </a:xfrm>
              <a:prstGeom prst="blockArc">
                <a:avLst/>
              </a:prstGeom>
              <a:solidFill>
                <a:srgbClr val="FF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7B6DD19A-6386-422D-9F5A-4746AF7D7C86}"/>
                </a:ext>
              </a:extLst>
            </p:cNvPr>
            <p:cNvGrpSpPr/>
            <p:nvPr/>
          </p:nvGrpSpPr>
          <p:grpSpPr>
            <a:xfrm>
              <a:off x="6713811" y="4262586"/>
              <a:ext cx="2506559" cy="2150786"/>
              <a:chOff x="6753275" y="1377950"/>
              <a:chExt cx="2506559" cy="2150786"/>
            </a:xfrm>
          </p:grpSpPr>
          <p:sp>
            <p:nvSpPr>
              <p:cNvPr id="120" name="アーチ 119">
                <a:extLst>
                  <a:ext uri="{FF2B5EF4-FFF2-40B4-BE49-F238E27FC236}">
                    <a16:creationId xmlns:a16="http://schemas.microsoft.com/office/drawing/2014/main" id="{AD29C159-D2B0-45F9-83F0-4835884DE927}"/>
                  </a:ext>
                </a:extLst>
              </p:cNvPr>
              <p:cNvSpPr/>
              <p:nvPr/>
            </p:nvSpPr>
            <p:spPr>
              <a:xfrm rot="11700000">
                <a:off x="8386868" y="2271529"/>
                <a:ext cx="809170" cy="809170"/>
              </a:xfrm>
              <a:prstGeom prst="blockArc">
                <a:avLst>
                  <a:gd name="adj1" fmla="val 1050050"/>
                  <a:gd name="adj2" fmla="val 12464247"/>
                  <a:gd name="adj3" fmla="val 13135"/>
                </a:avLst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D269D8D3-CC77-493C-9EEB-BCB556F34529}"/>
                  </a:ext>
                </a:extLst>
              </p:cNvPr>
              <p:cNvSpPr/>
              <p:nvPr/>
            </p:nvSpPr>
            <p:spPr>
              <a:xfrm rot="17100000">
                <a:off x="8935457" y="2687823"/>
                <a:ext cx="347710" cy="301044"/>
              </a:xfrm>
              <a:custGeom>
                <a:avLst/>
                <a:gdLst>
                  <a:gd name="connsiteX0" fmla="*/ 254894 w 254894"/>
                  <a:gd name="connsiteY0" fmla="*/ 42521 h 301044"/>
                  <a:gd name="connsiteX1" fmla="*/ 105636 w 254894"/>
                  <a:gd name="connsiteY1" fmla="*/ 301044 h 301044"/>
                  <a:gd name="connsiteX2" fmla="*/ 0 w 254894"/>
                  <a:gd name="connsiteY2" fmla="*/ 198903 h 301044"/>
                  <a:gd name="connsiteX3" fmla="*/ 4714 w 254894"/>
                  <a:gd name="connsiteY3" fmla="*/ 155287 h 301044"/>
                  <a:gd name="connsiteX4" fmla="*/ 58376 w 254894"/>
                  <a:gd name="connsiteY4" fmla="*/ 40564 h 301044"/>
                  <a:gd name="connsiteX5" fmla="*/ 94291 w 254894"/>
                  <a:gd name="connsiteY5" fmla="*/ 0 h 301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4894" h="301044">
                    <a:moveTo>
                      <a:pt x="254894" y="42521"/>
                    </a:moveTo>
                    <a:lnTo>
                      <a:pt x="105636" y="301044"/>
                    </a:lnTo>
                    <a:lnTo>
                      <a:pt x="0" y="198903"/>
                    </a:lnTo>
                    <a:lnTo>
                      <a:pt x="4714" y="155287"/>
                    </a:lnTo>
                    <a:cubicBezTo>
                      <a:pt x="13866" y="115066"/>
                      <a:pt x="32269" y="76123"/>
                      <a:pt x="58376" y="40564"/>
                    </a:cubicBezTo>
                    <a:lnTo>
                      <a:pt x="94291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BDA8270B-640B-4DF5-AF95-C30B432179CB}"/>
                  </a:ext>
                </a:extLst>
              </p:cNvPr>
              <p:cNvGrpSpPr/>
              <p:nvPr/>
            </p:nvGrpSpPr>
            <p:grpSpPr>
              <a:xfrm rot="18000000">
                <a:off x="8148686" y="2458259"/>
                <a:ext cx="1038743" cy="1057329"/>
                <a:chOff x="5295711" y="1823212"/>
                <a:chExt cx="598167" cy="608870"/>
              </a:xfrm>
            </p:grpSpPr>
            <p:sp>
              <p:nvSpPr>
                <p:cNvPr id="129" name="台形 128">
                  <a:extLst>
                    <a:ext uri="{FF2B5EF4-FFF2-40B4-BE49-F238E27FC236}">
                      <a16:creationId xmlns:a16="http://schemas.microsoft.com/office/drawing/2014/main" id="{E9FA8036-B787-46D7-B3EA-F8561C240FD9}"/>
                    </a:ext>
                  </a:extLst>
                </p:cNvPr>
                <p:cNvSpPr/>
                <p:nvPr/>
              </p:nvSpPr>
              <p:spPr bwMode="auto">
                <a:xfrm rot="10800000">
                  <a:off x="5505492" y="2293306"/>
                  <a:ext cx="190740" cy="138776"/>
                </a:xfrm>
                <a:prstGeom prst="trapezoid">
                  <a:avLst/>
                </a:prstGeom>
                <a:solidFill>
                  <a:schemeClr val="bg1">
                    <a:lumMod val="75000"/>
                  </a:schemeClr>
                </a:solidFill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1F4A7F0E-FE5C-49B0-BE94-7B2E786EE83C}"/>
                    </a:ext>
                  </a:extLst>
                </p:cNvPr>
                <p:cNvGrpSpPr/>
                <p:nvPr/>
              </p:nvGrpSpPr>
              <p:grpSpPr>
                <a:xfrm>
                  <a:off x="5295711" y="1823212"/>
                  <a:ext cx="598167" cy="396366"/>
                  <a:chOff x="5228754" y="1464460"/>
                  <a:chExt cx="598167" cy="627241"/>
                </a:xfrm>
              </p:grpSpPr>
              <p:sp>
                <p:nvSpPr>
                  <p:cNvPr id="132" name="四角形: 角を丸くする 131">
                    <a:extLst>
                      <a:ext uri="{FF2B5EF4-FFF2-40B4-BE49-F238E27FC236}">
                        <a16:creationId xmlns:a16="http://schemas.microsoft.com/office/drawing/2014/main" id="{4ABDC75C-8068-4095-9862-3A10DBA7E1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28754" y="1464460"/>
                    <a:ext cx="598166" cy="1541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571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3" name="四角形: 角を丸くする 132">
                    <a:extLst>
                      <a:ext uri="{FF2B5EF4-FFF2-40B4-BE49-F238E27FC236}">
                        <a16:creationId xmlns:a16="http://schemas.microsoft.com/office/drawing/2014/main" id="{7D441443-3273-4A9A-93FD-FC6A2FB62F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28754" y="1608136"/>
                    <a:ext cx="598166" cy="1716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571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4" name="四角形: 角を丸くする 133">
                    <a:extLst>
                      <a:ext uri="{FF2B5EF4-FFF2-40B4-BE49-F238E27FC236}">
                        <a16:creationId xmlns:a16="http://schemas.microsoft.com/office/drawing/2014/main" id="{1616189F-56C1-4FB1-86A8-64918AAFE7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28754" y="1776404"/>
                    <a:ext cx="598166" cy="1541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571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5" name="四角形: 角を丸くする 134">
                    <a:extLst>
                      <a:ext uri="{FF2B5EF4-FFF2-40B4-BE49-F238E27FC236}">
                        <a16:creationId xmlns:a16="http://schemas.microsoft.com/office/drawing/2014/main" id="{4AE2B7B7-3609-41D9-8101-E4E3AD8D10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28755" y="1920079"/>
                    <a:ext cx="598166" cy="1716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571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31" name="台形 130">
                  <a:extLst>
                    <a:ext uri="{FF2B5EF4-FFF2-40B4-BE49-F238E27FC236}">
                      <a16:creationId xmlns:a16="http://schemas.microsoft.com/office/drawing/2014/main" id="{F0D91FF0-D86A-4781-A519-43BDF35E4554}"/>
                    </a:ext>
                  </a:extLst>
                </p:cNvPr>
                <p:cNvSpPr/>
                <p:nvPr/>
              </p:nvSpPr>
              <p:spPr bwMode="auto">
                <a:xfrm rot="10800000">
                  <a:off x="5399193" y="2218605"/>
                  <a:ext cx="403338" cy="96230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3" name="アーチ 122">
                <a:extLst>
                  <a:ext uri="{FF2B5EF4-FFF2-40B4-BE49-F238E27FC236}">
                    <a16:creationId xmlns:a16="http://schemas.microsoft.com/office/drawing/2014/main" id="{4CDD2C6B-F8AE-4701-B519-B54114A24AEE}"/>
                  </a:ext>
                </a:extLst>
              </p:cNvPr>
              <p:cNvSpPr/>
              <p:nvPr/>
            </p:nvSpPr>
            <p:spPr>
              <a:xfrm>
                <a:off x="7327802" y="2719566"/>
                <a:ext cx="809170" cy="809170"/>
              </a:xfrm>
              <a:prstGeom prst="blockArc">
                <a:avLst>
                  <a:gd name="adj1" fmla="val 1050050"/>
                  <a:gd name="adj2" fmla="val 9039726"/>
                  <a:gd name="adj3" fmla="val 14763"/>
                </a:avLst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AFEF7823-A922-4B69-808D-30AD855E45A6}"/>
                  </a:ext>
                </a:extLst>
              </p:cNvPr>
              <p:cNvGrpSpPr/>
              <p:nvPr/>
            </p:nvGrpSpPr>
            <p:grpSpPr>
              <a:xfrm>
                <a:off x="6753275" y="2984529"/>
                <a:ext cx="838234" cy="404017"/>
                <a:chOff x="6753275" y="2984529"/>
                <a:chExt cx="838234" cy="404017"/>
              </a:xfrm>
            </p:grpSpPr>
            <p:sp>
              <p:nvSpPr>
                <p:cNvPr id="126" name="四角形: 角を丸くする 125">
                  <a:extLst>
                    <a:ext uri="{FF2B5EF4-FFF2-40B4-BE49-F238E27FC236}">
                      <a16:creationId xmlns:a16="http://schemas.microsoft.com/office/drawing/2014/main" id="{B77B2875-6523-4114-B411-DFEEAB8DAD6E}"/>
                    </a:ext>
                  </a:extLst>
                </p:cNvPr>
                <p:cNvSpPr/>
                <p:nvPr/>
              </p:nvSpPr>
              <p:spPr>
                <a:xfrm rot="2261487">
                  <a:off x="6753275" y="2984529"/>
                  <a:ext cx="499993" cy="1219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" name="四角形: 角を丸くする 126">
                  <a:extLst>
                    <a:ext uri="{FF2B5EF4-FFF2-40B4-BE49-F238E27FC236}">
                      <a16:creationId xmlns:a16="http://schemas.microsoft.com/office/drawing/2014/main" id="{7F10F409-8A7F-4526-B446-440CBEB128AF}"/>
                    </a:ext>
                  </a:extLst>
                </p:cNvPr>
                <p:cNvSpPr/>
                <p:nvPr/>
              </p:nvSpPr>
              <p:spPr>
                <a:xfrm rot="1800000">
                  <a:off x="6764329" y="3047643"/>
                  <a:ext cx="382155" cy="1219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AE43AD8B-6A6E-4942-BDE6-F67F70854D7A}"/>
                    </a:ext>
                  </a:extLst>
                </p:cNvPr>
                <p:cNvSpPr/>
                <p:nvPr/>
              </p:nvSpPr>
              <p:spPr>
                <a:xfrm rot="1800000">
                  <a:off x="6800664" y="3046634"/>
                  <a:ext cx="790845" cy="341912"/>
                </a:xfrm>
                <a:custGeom>
                  <a:avLst/>
                  <a:gdLst>
                    <a:gd name="connsiteX0" fmla="*/ 39397 w 790845"/>
                    <a:gd name="connsiteY0" fmla="*/ 228251 h 345416"/>
                    <a:gd name="connsiteX1" fmla="*/ 64505 w 790845"/>
                    <a:gd name="connsiteY1" fmla="*/ 223459 h 345416"/>
                    <a:gd name="connsiteX2" fmla="*/ 210901 w 790845"/>
                    <a:gd name="connsiteY2" fmla="*/ 223459 h 345416"/>
                    <a:gd name="connsiteX3" fmla="*/ 215798 w 790845"/>
                    <a:gd name="connsiteY3" fmla="*/ 224393 h 345416"/>
                    <a:gd name="connsiteX4" fmla="*/ 228275 w 790845"/>
                    <a:gd name="connsiteY4" fmla="*/ 217583 h 345416"/>
                    <a:gd name="connsiteX5" fmla="*/ 257324 w 790845"/>
                    <a:gd name="connsiteY5" fmla="*/ 175345 h 345416"/>
                    <a:gd name="connsiteX6" fmla="*/ 391469 w 790845"/>
                    <a:gd name="connsiteY6" fmla="*/ 72108 h 345416"/>
                    <a:gd name="connsiteX7" fmla="*/ 547949 w 790845"/>
                    <a:gd name="connsiteY7" fmla="*/ 7553 h 345416"/>
                    <a:gd name="connsiteX8" fmla="*/ 599196 w 790845"/>
                    <a:gd name="connsiteY8" fmla="*/ 3504 h 345416"/>
                    <a:gd name="connsiteX9" fmla="*/ 601219 w 790845"/>
                    <a:gd name="connsiteY9" fmla="*/ 0 h 345416"/>
                    <a:gd name="connsiteX10" fmla="*/ 790845 w 790845"/>
                    <a:gd name="connsiteY10" fmla="*/ 54244 h 345416"/>
                    <a:gd name="connsiteX11" fmla="*/ 641587 w 790845"/>
                    <a:gd name="connsiteY11" fmla="*/ 312767 h 345416"/>
                    <a:gd name="connsiteX12" fmla="*/ 522634 w 790845"/>
                    <a:gd name="connsiteY12" fmla="*/ 197750 h 345416"/>
                    <a:gd name="connsiteX13" fmla="*/ 270563 w 790845"/>
                    <a:gd name="connsiteY13" fmla="*/ 335328 h 345416"/>
                    <a:gd name="connsiteX14" fmla="*/ 246283 w 790845"/>
                    <a:gd name="connsiteY14" fmla="*/ 343046 h 345416"/>
                    <a:gd name="connsiteX15" fmla="*/ 64505 w 790845"/>
                    <a:gd name="connsiteY15" fmla="*/ 345416 h 345416"/>
                    <a:gd name="connsiteX16" fmla="*/ 18893 w 790845"/>
                    <a:gd name="connsiteY16" fmla="*/ 327556 h 345416"/>
                    <a:gd name="connsiteX17" fmla="*/ 0 w 790845"/>
                    <a:gd name="connsiteY17" fmla="*/ 284437 h 345416"/>
                    <a:gd name="connsiteX18" fmla="*/ 5069 w 790845"/>
                    <a:gd name="connsiteY18" fmla="*/ 260702 h 345416"/>
                    <a:gd name="connsiteX19" fmla="*/ 39397 w 790845"/>
                    <a:gd name="connsiteY19" fmla="*/ 228251 h 345416"/>
                    <a:gd name="connsiteX0" fmla="*/ 39397 w 790845"/>
                    <a:gd name="connsiteY0" fmla="*/ 224747 h 341912"/>
                    <a:gd name="connsiteX1" fmla="*/ 64505 w 790845"/>
                    <a:gd name="connsiteY1" fmla="*/ 219955 h 341912"/>
                    <a:gd name="connsiteX2" fmla="*/ 210901 w 790845"/>
                    <a:gd name="connsiteY2" fmla="*/ 219955 h 341912"/>
                    <a:gd name="connsiteX3" fmla="*/ 215798 w 790845"/>
                    <a:gd name="connsiteY3" fmla="*/ 220889 h 341912"/>
                    <a:gd name="connsiteX4" fmla="*/ 228275 w 790845"/>
                    <a:gd name="connsiteY4" fmla="*/ 214079 h 341912"/>
                    <a:gd name="connsiteX5" fmla="*/ 257324 w 790845"/>
                    <a:gd name="connsiteY5" fmla="*/ 171841 h 341912"/>
                    <a:gd name="connsiteX6" fmla="*/ 391469 w 790845"/>
                    <a:gd name="connsiteY6" fmla="*/ 68604 h 341912"/>
                    <a:gd name="connsiteX7" fmla="*/ 547949 w 790845"/>
                    <a:gd name="connsiteY7" fmla="*/ 4049 h 341912"/>
                    <a:gd name="connsiteX8" fmla="*/ 599196 w 790845"/>
                    <a:gd name="connsiteY8" fmla="*/ 0 h 341912"/>
                    <a:gd name="connsiteX9" fmla="*/ 790845 w 790845"/>
                    <a:gd name="connsiteY9" fmla="*/ 50740 h 341912"/>
                    <a:gd name="connsiteX10" fmla="*/ 641587 w 790845"/>
                    <a:gd name="connsiteY10" fmla="*/ 309263 h 341912"/>
                    <a:gd name="connsiteX11" fmla="*/ 522634 w 790845"/>
                    <a:gd name="connsiteY11" fmla="*/ 194246 h 341912"/>
                    <a:gd name="connsiteX12" fmla="*/ 270563 w 790845"/>
                    <a:gd name="connsiteY12" fmla="*/ 331824 h 341912"/>
                    <a:gd name="connsiteX13" fmla="*/ 246283 w 790845"/>
                    <a:gd name="connsiteY13" fmla="*/ 339542 h 341912"/>
                    <a:gd name="connsiteX14" fmla="*/ 64505 w 790845"/>
                    <a:gd name="connsiteY14" fmla="*/ 341912 h 341912"/>
                    <a:gd name="connsiteX15" fmla="*/ 18893 w 790845"/>
                    <a:gd name="connsiteY15" fmla="*/ 324052 h 341912"/>
                    <a:gd name="connsiteX16" fmla="*/ 0 w 790845"/>
                    <a:gd name="connsiteY16" fmla="*/ 280933 h 341912"/>
                    <a:gd name="connsiteX17" fmla="*/ 5069 w 790845"/>
                    <a:gd name="connsiteY17" fmla="*/ 257198 h 341912"/>
                    <a:gd name="connsiteX18" fmla="*/ 39397 w 790845"/>
                    <a:gd name="connsiteY18" fmla="*/ 224747 h 341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90845" h="341912">
                      <a:moveTo>
                        <a:pt x="39397" y="224747"/>
                      </a:moveTo>
                      <a:cubicBezTo>
                        <a:pt x="47115" y="221661"/>
                        <a:pt x="55600" y="219955"/>
                        <a:pt x="64505" y="219955"/>
                      </a:cubicBezTo>
                      <a:lnTo>
                        <a:pt x="210901" y="219955"/>
                      </a:lnTo>
                      <a:lnTo>
                        <a:pt x="215798" y="220889"/>
                      </a:lnTo>
                      <a:lnTo>
                        <a:pt x="228275" y="214079"/>
                      </a:lnTo>
                      <a:lnTo>
                        <a:pt x="257324" y="171841"/>
                      </a:lnTo>
                      <a:cubicBezTo>
                        <a:pt x="287613" y="138420"/>
                        <a:pt x="334721" y="101367"/>
                        <a:pt x="391469" y="68604"/>
                      </a:cubicBezTo>
                      <a:cubicBezTo>
                        <a:pt x="448217" y="35840"/>
                        <a:pt x="503861" y="13569"/>
                        <a:pt x="547949" y="4049"/>
                      </a:cubicBezTo>
                      <a:lnTo>
                        <a:pt x="599196" y="0"/>
                      </a:lnTo>
                      <a:lnTo>
                        <a:pt x="790845" y="50740"/>
                      </a:lnTo>
                      <a:lnTo>
                        <a:pt x="641587" y="309263"/>
                      </a:lnTo>
                      <a:lnTo>
                        <a:pt x="522634" y="194246"/>
                      </a:lnTo>
                      <a:lnTo>
                        <a:pt x="270563" y="331824"/>
                      </a:lnTo>
                      <a:cubicBezTo>
                        <a:pt x="262849" y="336033"/>
                        <a:pt x="254599" y="338566"/>
                        <a:pt x="246283" y="339542"/>
                      </a:cubicBezTo>
                      <a:lnTo>
                        <a:pt x="64505" y="341912"/>
                      </a:lnTo>
                      <a:cubicBezTo>
                        <a:pt x="46692" y="341912"/>
                        <a:pt x="30567" y="335087"/>
                        <a:pt x="18893" y="324052"/>
                      </a:cubicBezTo>
                      <a:lnTo>
                        <a:pt x="0" y="280933"/>
                      </a:lnTo>
                      <a:lnTo>
                        <a:pt x="5069" y="257198"/>
                      </a:lnTo>
                      <a:cubicBezTo>
                        <a:pt x="11598" y="242607"/>
                        <a:pt x="23963" y="230918"/>
                        <a:pt x="39397" y="22474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44276293-1469-4E9E-A803-F32B7F218B6E}"/>
                  </a:ext>
                </a:extLst>
              </p:cNvPr>
              <p:cNvSpPr/>
              <p:nvPr/>
            </p:nvSpPr>
            <p:spPr>
              <a:xfrm>
                <a:off x="8535208" y="1377950"/>
                <a:ext cx="162427" cy="16242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5" name="楕円 114">
              <a:extLst>
                <a:ext uri="{FF2B5EF4-FFF2-40B4-BE49-F238E27FC236}">
                  <a16:creationId xmlns:a16="http://schemas.microsoft.com/office/drawing/2014/main" id="{A4FD3F53-0994-4F0D-BC31-E3FBE4EFFD5B}"/>
                </a:ext>
              </a:extLst>
            </p:cNvPr>
            <p:cNvSpPr/>
            <p:nvPr/>
          </p:nvSpPr>
          <p:spPr bwMode="auto">
            <a:xfrm>
              <a:off x="6804206" y="4965048"/>
              <a:ext cx="639582" cy="639580"/>
            </a:xfrm>
            <a:prstGeom prst="ellipse">
              <a:avLst/>
            </a:prstGeom>
            <a:solidFill>
              <a:schemeClr val="bg1"/>
            </a:solidFill>
            <a:ln w="571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268E8740-DA48-4063-BC14-2307C3E89BA9}"/>
                </a:ext>
              </a:extLst>
            </p:cNvPr>
            <p:cNvSpPr/>
            <p:nvPr/>
          </p:nvSpPr>
          <p:spPr bwMode="auto">
            <a:xfrm>
              <a:off x="7499531" y="4455461"/>
              <a:ext cx="639582" cy="639580"/>
            </a:xfrm>
            <a:prstGeom prst="ellipse">
              <a:avLst/>
            </a:prstGeom>
            <a:solidFill>
              <a:schemeClr val="bg1"/>
            </a:solidFill>
            <a:ln w="571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EF38B161-936C-4741-879C-5BEFF38EF95F}"/>
                </a:ext>
              </a:extLst>
            </p:cNvPr>
            <p:cNvSpPr/>
            <p:nvPr/>
          </p:nvSpPr>
          <p:spPr bwMode="auto">
            <a:xfrm>
              <a:off x="6986545" y="5147386"/>
              <a:ext cx="274904" cy="27490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571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0B995240-31BB-42BA-8D74-7CB6E76C6284}"/>
                </a:ext>
              </a:extLst>
            </p:cNvPr>
            <p:cNvSpPr/>
            <p:nvPr/>
          </p:nvSpPr>
          <p:spPr bwMode="auto">
            <a:xfrm>
              <a:off x="7681870" y="4637799"/>
              <a:ext cx="274904" cy="27490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571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53B43FE7-864D-4B64-99CB-3442E4F23D3B}"/>
                </a:ext>
              </a:extLst>
            </p:cNvPr>
            <p:cNvSpPr/>
            <p:nvPr/>
          </p:nvSpPr>
          <p:spPr bwMode="auto">
            <a:xfrm rot="1800000">
              <a:off x="7592138" y="3963139"/>
              <a:ext cx="853682" cy="325720"/>
            </a:xfrm>
            <a:custGeom>
              <a:avLst/>
              <a:gdLst>
                <a:gd name="connsiteX0" fmla="*/ 769508 w 853682"/>
                <a:gd name="connsiteY0" fmla="*/ 57748 h 325720"/>
                <a:gd name="connsiteX1" fmla="*/ 853682 w 853682"/>
                <a:gd name="connsiteY1" fmla="*/ 91205 h 325720"/>
                <a:gd name="connsiteX2" fmla="*/ 760471 w 853682"/>
                <a:gd name="connsiteY2" fmla="*/ 325720 h 325720"/>
                <a:gd name="connsiteX3" fmla="*/ 676296 w 853682"/>
                <a:gd name="connsiteY3" fmla="*/ 292263 h 325720"/>
                <a:gd name="connsiteX4" fmla="*/ 84619 w 853682"/>
                <a:gd name="connsiteY4" fmla="*/ 53151 h 325720"/>
                <a:gd name="connsiteX5" fmla="*/ 174654 w 853682"/>
                <a:gd name="connsiteY5" fmla="*/ 288903 h 325720"/>
                <a:gd name="connsiteX6" fmla="*/ 90035 w 853682"/>
                <a:gd name="connsiteY6" fmla="*/ 321220 h 325720"/>
                <a:gd name="connsiteX7" fmla="*/ 0 w 853682"/>
                <a:gd name="connsiteY7" fmla="*/ 85467 h 325720"/>
                <a:gd name="connsiteX8" fmla="*/ 368516 w 853682"/>
                <a:gd name="connsiteY8" fmla="*/ 0 h 325720"/>
                <a:gd name="connsiteX9" fmla="*/ 459096 w 853682"/>
                <a:gd name="connsiteY9" fmla="*/ 0 h 325720"/>
                <a:gd name="connsiteX10" fmla="*/ 459096 w 853682"/>
                <a:gd name="connsiteY10" fmla="*/ 252360 h 325720"/>
                <a:gd name="connsiteX11" fmla="*/ 368516 w 853682"/>
                <a:gd name="connsiteY11" fmla="*/ 252360 h 325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3682" h="325720">
                  <a:moveTo>
                    <a:pt x="769508" y="57748"/>
                  </a:moveTo>
                  <a:lnTo>
                    <a:pt x="853682" y="91205"/>
                  </a:lnTo>
                  <a:lnTo>
                    <a:pt x="760471" y="325720"/>
                  </a:lnTo>
                  <a:lnTo>
                    <a:pt x="676296" y="292263"/>
                  </a:lnTo>
                  <a:close/>
                  <a:moveTo>
                    <a:pt x="84619" y="53151"/>
                  </a:moveTo>
                  <a:lnTo>
                    <a:pt x="174654" y="288903"/>
                  </a:lnTo>
                  <a:lnTo>
                    <a:pt x="90035" y="321220"/>
                  </a:lnTo>
                  <a:lnTo>
                    <a:pt x="0" y="85467"/>
                  </a:lnTo>
                  <a:close/>
                  <a:moveTo>
                    <a:pt x="368516" y="0"/>
                  </a:moveTo>
                  <a:lnTo>
                    <a:pt x="459096" y="0"/>
                  </a:lnTo>
                  <a:lnTo>
                    <a:pt x="459096" y="252360"/>
                  </a:lnTo>
                  <a:lnTo>
                    <a:pt x="368516" y="25236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pptxc61_電球のオンオフのイラスト</dc:title>
  <dc:subject>pptxc61_電球のオンオフのイラスト</dc:subject>
  <dc:creator>でじけろお</dc:creator>
  <cp:revision>1</cp:revision>
  <dcterms:created xsi:type="dcterms:W3CDTF">2018-05-20T00:31:01Z</dcterms:created>
  <dcterms:modified xsi:type="dcterms:W3CDTF">2019-12-26T15:13:24Z</dcterms:modified>
  <cp:version>1</cp:version>
</cp:coreProperties>
</file>