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466" r:id="rId2"/>
    <p:sldId id="465" r:id="rId3"/>
    <p:sldId id="464" r:id="rId4"/>
    <p:sldId id="467" r:id="rId5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60" d="100"/>
          <a:sy n="60" d="100"/>
        </p:scale>
        <p:origin x="324" y="3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Copyright©2019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グループ化 2">
            <a:extLst>
              <a:ext uri="{FF2B5EF4-FFF2-40B4-BE49-F238E27FC236}">
                <a16:creationId xmlns:a16="http://schemas.microsoft.com/office/drawing/2014/main" id="{8F432B77-3B65-4272-9174-B27E11D8EBA6}"/>
              </a:ext>
            </a:extLst>
          </p:cNvPr>
          <p:cNvGrpSpPr/>
          <p:nvPr/>
        </p:nvGrpSpPr>
        <p:grpSpPr>
          <a:xfrm>
            <a:off x="768171" y="915059"/>
            <a:ext cx="2539616" cy="2513942"/>
            <a:chOff x="768171" y="915059"/>
            <a:chExt cx="2539616" cy="2513942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8306E01-C056-471D-BA5A-61B1C849563B}"/>
                </a:ext>
              </a:extLst>
            </p:cNvPr>
            <p:cNvGrpSpPr/>
            <p:nvPr/>
          </p:nvGrpSpPr>
          <p:grpSpPr>
            <a:xfrm>
              <a:off x="768171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EEC7FA6-B7F3-4F27-8208-8443261D80FC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DE86CBEE-EAA6-4857-971C-CA29A33B6815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C5FBED93-C035-4280-9E64-5CF1B7294182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D43CE59B-2E1C-4C78-8810-75BFBF2E3A7F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5AE0766-8FD3-4BD5-91E4-E6F1D64F466A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88F80582-CF8F-487B-AF43-4EC5E9043429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76A0557D-5E3E-4D2D-A0F0-6F98F2ECF87D}"/>
                </a:ext>
              </a:extLst>
            </p:cNvPr>
            <p:cNvGrpSpPr/>
            <p:nvPr/>
          </p:nvGrpSpPr>
          <p:grpSpPr>
            <a:xfrm>
              <a:off x="793846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3CEF1CC8-4BF4-4361-BDEF-3A60ADADD341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A19395BF-2F9E-4EF1-BC25-86B44FE4B30D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32445F67-B42E-401E-AA39-0294ED73A669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F33A136A-5F74-43DD-875F-68853EB1430B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CA1C622-C5F7-4EEC-A54D-C34741686A2D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79236A98-E45B-4ED1-8E32-BDCFF9C04C25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0CA61CEF-62F0-4970-A950-C347ED90D6C6}"/>
                </a:ext>
              </a:extLst>
            </p:cNvPr>
            <p:cNvGrpSpPr/>
            <p:nvPr/>
          </p:nvGrpSpPr>
          <p:grpSpPr>
            <a:xfrm>
              <a:off x="945537" y="1184112"/>
              <a:ext cx="2216634" cy="1894362"/>
              <a:chOff x="1119139" y="1484491"/>
              <a:chExt cx="1930149" cy="1649531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62E38F64-88AF-41AF-902F-EE042FF29167}"/>
                  </a:ext>
                </a:extLst>
              </p:cNvPr>
              <p:cNvSpPr/>
              <p:nvPr/>
            </p:nvSpPr>
            <p:spPr>
              <a:xfrm>
                <a:off x="1145018" y="1510371"/>
                <a:ext cx="1904270" cy="1623650"/>
              </a:xfrm>
              <a:custGeom>
                <a:avLst/>
                <a:gdLst>
                  <a:gd name="connsiteX0" fmla="*/ 2027885 w 2869086"/>
                  <a:gd name="connsiteY0" fmla="*/ 2189112 h 2446286"/>
                  <a:gd name="connsiteX1" fmla="*/ 1681765 w 2869086"/>
                  <a:gd name="connsiteY1" fmla="*/ 2375378 h 2446286"/>
                  <a:gd name="connsiteX2" fmla="*/ 1681765 w 2869086"/>
                  <a:gd name="connsiteY2" fmla="*/ 2375379 h 2446286"/>
                  <a:gd name="connsiteX3" fmla="*/ 2374004 w 2869086"/>
                  <a:gd name="connsiteY3" fmla="*/ 2375379 h 2446286"/>
                  <a:gd name="connsiteX4" fmla="*/ 2371141 w 2869086"/>
                  <a:gd name="connsiteY4" fmla="*/ 2333178 h 2446286"/>
                  <a:gd name="connsiteX5" fmla="*/ 2371141 w 2869086"/>
                  <a:gd name="connsiteY5" fmla="*/ 2333177 h 2446286"/>
                  <a:gd name="connsiteX6" fmla="*/ 2027885 w 2869086"/>
                  <a:gd name="connsiteY6" fmla="*/ 2189112 h 2446286"/>
                  <a:gd name="connsiteX7" fmla="*/ 789635 w 2869086"/>
                  <a:gd name="connsiteY7" fmla="*/ 2189112 h 2446286"/>
                  <a:gd name="connsiteX8" fmla="*/ 443515 w 2869086"/>
                  <a:gd name="connsiteY8" fmla="*/ 2375378 h 2446286"/>
                  <a:gd name="connsiteX9" fmla="*/ 443515 w 2869086"/>
                  <a:gd name="connsiteY9" fmla="*/ 2375379 h 2446286"/>
                  <a:gd name="connsiteX10" fmla="*/ 1135754 w 2869086"/>
                  <a:gd name="connsiteY10" fmla="*/ 2375379 h 2446286"/>
                  <a:gd name="connsiteX11" fmla="*/ 1132891 w 2869086"/>
                  <a:gd name="connsiteY11" fmla="*/ 2333178 h 2446286"/>
                  <a:gd name="connsiteX12" fmla="*/ 1132891 w 2869086"/>
                  <a:gd name="connsiteY12" fmla="*/ 2333177 h 2446286"/>
                  <a:gd name="connsiteX13" fmla="*/ 789635 w 2869086"/>
                  <a:gd name="connsiteY13" fmla="*/ 2189112 h 2446286"/>
                  <a:gd name="connsiteX14" fmla="*/ 1346042 w 2869086"/>
                  <a:gd name="connsiteY14" fmla="*/ 1880942 h 2446286"/>
                  <a:gd name="connsiteX15" fmla="*/ 1600835 w 2869086"/>
                  <a:gd name="connsiteY15" fmla="*/ 2135735 h 2446286"/>
                  <a:gd name="connsiteX16" fmla="*/ 1596217 w 2869086"/>
                  <a:gd name="connsiteY16" fmla="*/ 2181546 h 2446286"/>
                  <a:gd name="connsiteX17" fmla="*/ 1592514 w 2869086"/>
                  <a:gd name="connsiteY17" fmla="*/ 2169618 h 2446286"/>
                  <a:gd name="connsiteX18" fmla="*/ 1346042 w 2869086"/>
                  <a:gd name="connsiteY18" fmla="*/ 2006245 h 2446286"/>
                  <a:gd name="connsiteX19" fmla="*/ 1099570 w 2869086"/>
                  <a:gd name="connsiteY19" fmla="*/ 2169618 h 2446286"/>
                  <a:gd name="connsiteX20" fmla="*/ 1095867 w 2869086"/>
                  <a:gd name="connsiteY20" fmla="*/ 2181546 h 2446286"/>
                  <a:gd name="connsiteX21" fmla="*/ 1091249 w 2869086"/>
                  <a:gd name="connsiteY21" fmla="*/ 2135735 h 2446286"/>
                  <a:gd name="connsiteX22" fmla="*/ 1346042 w 2869086"/>
                  <a:gd name="connsiteY22" fmla="*/ 1880942 h 2446286"/>
                  <a:gd name="connsiteX23" fmla="*/ 2312827 w 2869086"/>
                  <a:gd name="connsiteY23" fmla="*/ 1633093 h 2446286"/>
                  <a:gd name="connsiteX24" fmla="*/ 2404591 w 2869086"/>
                  <a:gd name="connsiteY24" fmla="*/ 1996575 h 2446286"/>
                  <a:gd name="connsiteX25" fmla="*/ 2413697 w 2869086"/>
                  <a:gd name="connsiteY25" fmla="*/ 2002836 h 2446286"/>
                  <a:gd name="connsiteX26" fmla="*/ 2508932 w 2869086"/>
                  <a:gd name="connsiteY26" fmla="*/ 1952714 h 2446286"/>
                  <a:gd name="connsiteX27" fmla="*/ 2629794 w 2869086"/>
                  <a:gd name="connsiteY27" fmla="*/ 1744170 h 2446286"/>
                  <a:gd name="connsiteX28" fmla="*/ 2502486 w 2869086"/>
                  <a:gd name="connsiteY28" fmla="*/ 2017619 h 2446286"/>
                  <a:gd name="connsiteX29" fmla="*/ 2463945 w 2869086"/>
                  <a:gd name="connsiteY29" fmla="*/ 2035944 h 2446286"/>
                  <a:gd name="connsiteX30" fmla="*/ 2511538 w 2869086"/>
                  <a:gd name="connsiteY30" fmla="*/ 2060199 h 2446286"/>
                  <a:gd name="connsiteX31" fmla="*/ 2869086 w 2869086"/>
                  <a:gd name="connsiteY31" fmla="*/ 2074607 h 2446286"/>
                  <a:gd name="connsiteX32" fmla="*/ 2406981 w 2869086"/>
                  <a:gd name="connsiteY32" fmla="*/ 2082162 h 2446286"/>
                  <a:gd name="connsiteX33" fmla="*/ 2383272 w 2869086"/>
                  <a:gd name="connsiteY33" fmla="*/ 2066359 h 2446286"/>
                  <a:gd name="connsiteX34" fmla="*/ 2371343 w 2869086"/>
                  <a:gd name="connsiteY34" fmla="*/ 2070351 h 2446286"/>
                  <a:gd name="connsiteX35" fmla="*/ 1979074 w 2869086"/>
                  <a:gd name="connsiteY35" fmla="*/ 2005822 h 2446286"/>
                  <a:gd name="connsiteX36" fmla="*/ 2290611 w 2869086"/>
                  <a:gd name="connsiteY36" fmla="*/ 2040499 h 2446286"/>
                  <a:gd name="connsiteX37" fmla="*/ 2333827 w 2869086"/>
                  <a:gd name="connsiteY37" fmla="*/ 2030017 h 2446286"/>
                  <a:gd name="connsiteX38" fmla="*/ 2294876 w 2869086"/>
                  <a:gd name="connsiteY38" fmla="*/ 1993181 h 2446286"/>
                  <a:gd name="connsiteX39" fmla="*/ 2312827 w 2869086"/>
                  <a:gd name="connsiteY39" fmla="*/ 1633093 h 2446286"/>
                  <a:gd name="connsiteX40" fmla="*/ 2452115 w 2869086"/>
                  <a:gd name="connsiteY40" fmla="*/ 1567662 h 2446286"/>
                  <a:gd name="connsiteX41" fmla="*/ 2512318 w 2869086"/>
                  <a:gd name="connsiteY41" fmla="*/ 1574392 h 2446286"/>
                  <a:gd name="connsiteX42" fmla="*/ 2631042 w 2869086"/>
                  <a:gd name="connsiteY42" fmla="*/ 1725832 h 2446286"/>
                  <a:gd name="connsiteX43" fmla="*/ 2498843 w 2869086"/>
                  <a:gd name="connsiteY43" fmla="*/ 1624684 h 2446286"/>
                  <a:gd name="connsiteX44" fmla="*/ 2333781 w 2869086"/>
                  <a:gd name="connsiteY44" fmla="*/ 1646182 h 2446286"/>
                  <a:gd name="connsiteX45" fmla="*/ 2452115 w 2869086"/>
                  <a:gd name="connsiteY45" fmla="*/ 1567662 h 2446286"/>
                  <a:gd name="connsiteX46" fmla="*/ 1704804 w 2869086"/>
                  <a:gd name="connsiteY46" fmla="*/ 1045614 h 2446286"/>
                  <a:gd name="connsiteX47" fmla="*/ 1661296 w 2869086"/>
                  <a:gd name="connsiteY47" fmla="*/ 1098183 h 2446286"/>
                  <a:gd name="connsiteX48" fmla="*/ 1621685 w 2869086"/>
                  <a:gd name="connsiteY48" fmla="*/ 1158835 h 2446286"/>
                  <a:gd name="connsiteX49" fmla="*/ 1611807 w 2869086"/>
                  <a:gd name="connsiteY49" fmla="*/ 1567564 h 2446286"/>
                  <a:gd name="connsiteX50" fmla="*/ 1960838 w 2869086"/>
                  <a:gd name="connsiteY50" fmla="*/ 1354646 h 2446286"/>
                  <a:gd name="connsiteX51" fmla="*/ 1993559 w 2869086"/>
                  <a:gd name="connsiteY51" fmla="*/ 1290015 h 2446286"/>
                  <a:gd name="connsiteX52" fmla="*/ 2017331 w 2869086"/>
                  <a:gd name="connsiteY52" fmla="*/ 1226052 h 2446286"/>
                  <a:gd name="connsiteX53" fmla="*/ 2016187 w 2869086"/>
                  <a:gd name="connsiteY53" fmla="*/ 1247765 h 2446286"/>
                  <a:gd name="connsiteX54" fmla="*/ 1946164 w 2869086"/>
                  <a:gd name="connsiteY54" fmla="*/ 1447437 h 2446286"/>
                  <a:gd name="connsiteX55" fmla="*/ 1561463 w 2869086"/>
                  <a:gd name="connsiteY55" fmla="*/ 1654764 h 2446286"/>
                  <a:gd name="connsiteX56" fmla="*/ 1548662 w 2869086"/>
                  <a:gd name="connsiteY56" fmla="*/ 1217939 h 2446286"/>
                  <a:gd name="connsiteX57" fmla="*/ 1686572 w 2869086"/>
                  <a:gd name="connsiteY57" fmla="*/ 1057462 h 2446286"/>
                  <a:gd name="connsiteX58" fmla="*/ 1011344 w 2869086"/>
                  <a:gd name="connsiteY58" fmla="*/ 1045614 h 2446286"/>
                  <a:gd name="connsiteX59" fmla="*/ 1029576 w 2869086"/>
                  <a:gd name="connsiteY59" fmla="*/ 1057462 h 2446286"/>
                  <a:gd name="connsiteX60" fmla="*/ 1167487 w 2869086"/>
                  <a:gd name="connsiteY60" fmla="*/ 1217939 h 2446286"/>
                  <a:gd name="connsiteX61" fmla="*/ 1154685 w 2869086"/>
                  <a:gd name="connsiteY61" fmla="*/ 1654764 h 2446286"/>
                  <a:gd name="connsiteX62" fmla="*/ 769984 w 2869086"/>
                  <a:gd name="connsiteY62" fmla="*/ 1447437 h 2446286"/>
                  <a:gd name="connsiteX63" fmla="*/ 699961 w 2869086"/>
                  <a:gd name="connsiteY63" fmla="*/ 1247765 h 2446286"/>
                  <a:gd name="connsiteX64" fmla="*/ 698817 w 2869086"/>
                  <a:gd name="connsiteY64" fmla="*/ 1226052 h 2446286"/>
                  <a:gd name="connsiteX65" fmla="*/ 722589 w 2869086"/>
                  <a:gd name="connsiteY65" fmla="*/ 1290015 h 2446286"/>
                  <a:gd name="connsiteX66" fmla="*/ 755310 w 2869086"/>
                  <a:gd name="connsiteY66" fmla="*/ 1354646 h 2446286"/>
                  <a:gd name="connsiteX67" fmla="*/ 1104341 w 2869086"/>
                  <a:gd name="connsiteY67" fmla="*/ 1567564 h 2446286"/>
                  <a:gd name="connsiteX68" fmla="*/ 1094463 w 2869086"/>
                  <a:gd name="connsiteY68" fmla="*/ 1158835 h 2446286"/>
                  <a:gd name="connsiteX69" fmla="*/ 1054852 w 2869086"/>
                  <a:gd name="connsiteY69" fmla="*/ 1098183 h 2446286"/>
                  <a:gd name="connsiteX70" fmla="*/ 1675575 w 2869086"/>
                  <a:gd name="connsiteY70" fmla="*/ 171971 h 2446286"/>
                  <a:gd name="connsiteX71" fmla="*/ 1923733 w 2869086"/>
                  <a:gd name="connsiteY71" fmla="*/ 263822 h 2446286"/>
                  <a:gd name="connsiteX72" fmla="*/ 2145645 w 2869086"/>
                  <a:gd name="connsiteY72" fmla="*/ 508578 h 2446286"/>
                  <a:gd name="connsiteX73" fmla="*/ 1894170 w 2869086"/>
                  <a:gd name="connsiteY73" fmla="*/ 315027 h 2446286"/>
                  <a:gd name="connsiteX74" fmla="*/ 1600813 w 2869086"/>
                  <a:gd name="connsiteY74" fmla="*/ 194019 h 2446286"/>
                  <a:gd name="connsiteX75" fmla="*/ 1675575 w 2869086"/>
                  <a:gd name="connsiteY75" fmla="*/ 171971 h 2446286"/>
                  <a:gd name="connsiteX76" fmla="*/ 1016510 w 2869086"/>
                  <a:gd name="connsiteY76" fmla="*/ 171971 h 2446286"/>
                  <a:gd name="connsiteX77" fmla="*/ 1091272 w 2869086"/>
                  <a:gd name="connsiteY77" fmla="*/ 194019 h 2446286"/>
                  <a:gd name="connsiteX78" fmla="*/ 797915 w 2869086"/>
                  <a:gd name="connsiteY78" fmla="*/ 315027 h 2446286"/>
                  <a:gd name="connsiteX79" fmla="*/ 546441 w 2869086"/>
                  <a:gd name="connsiteY79" fmla="*/ 508578 h 2446286"/>
                  <a:gd name="connsiteX80" fmla="*/ 768352 w 2869086"/>
                  <a:gd name="connsiteY80" fmla="*/ 263822 h 2446286"/>
                  <a:gd name="connsiteX81" fmla="*/ 1016510 w 2869086"/>
                  <a:gd name="connsiteY81" fmla="*/ 171971 h 2446286"/>
                  <a:gd name="connsiteX82" fmla="*/ 1689047 w 2869086"/>
                  <a:gd name="connsiteY82" fmla="*/ 52422 h 2446286"/>
                  <a:gd name="connsiteX83" fmla="*/ 1911552 w 2869086"/>
                  <a:gd name="connsiteY83" fmla="*/ 81414 h 2446286"/>
                  <a:gd name="connsiteX84" fmla="*/ 2189249 w 2869086"/>
                  <a:gd name="connsiteY84" fmla="*/ 260395 h 2446286"/>
                  <a:gd name="connsiteX85" fmla="*/ 1896249 w 2869086"/>
                  <a:gd name="connsiteY85" fmla="*/ 138525 h 2446286"/>
                  <a:gd name="connsiteX86" fmla="*/ 1581568 w 2869086"/>
                  <a:gd name="connsiteY86" fmla="*/ 97567 h 2446286"/>
                  <a:gd name="connsiteX87" fmla="*/ 1689047 w 2869086"/>
                  <a:gd name="connsiteY87" fmla="*/ 52422 h 2446286"/>
                  <a:gd name="connsiteX88" fmla="*/ 1003036 w 2869086"/>
                  <a:gd name="connsiteY88" fmla="*/ 52422 h 2446286"/>
                  <a:gd name="connsiteX89" fmla="*/ 1110515 w 2869086"/>
                  <a:gd name="connsiteY89" fmla="*/ 97567 h 2446286"/>
                  <a:gd name="connsiteX90" fmla="*/ 795834 w 2869086"/>
                  <a:gd name="connsiteY90" fmla="*/ 138525 h 2446286"/>
                  <a:gd name="connsiteX91" fmla="*/ 502834 w 2869086"/>
                  <a:gd name="connsiteY91" fmla="*/ 260395 h 2446286"/>
                  <a:gd name="connsiteX92" fmla="*/ 780531 w 2869086"/>
                  <a:gd name="connsiteY92" fmla="*/ 81414 h 2446286"/>
                  <a:gd name="connsiteX93" fmla="*/ 1003036 w 2869086"/>
                  <a:gd name="connsiteY93" fmla="*/ 52422 h 2446286"/>
                  <a:gd name="connsiteX94" fmla="*/ 1346042 w 2869086"/>
                  <a:gd name="connsiteY94" fmla="*/ 0 h 2446286"/>
                  <a:gd name="connsiteX95" fmla="*/ 1530985 w 2869086"/>
                  <a:gd name="connsiteY95" fmla="*/ 184943 h 2446286"/>
                  <a:gd name="connsiteX96" fmla="*/ 1522327 w 2869086"/>
                  <a:gd name="connsiteY96" fmla="*/ 227826 h 2446286"/>
                  <a:gd name="connsiteX97" fmla="*/ 1530677 w 2869086"/>
                  <a:gd name="connsiteY97" fmla="*/ 229439 h 2446286"/>
                  <a:gd name="connsiteX98" fmla="*/ 2196148 w 2869086"/>
                  <a:gd name="connsiteY98" fmla="*/ 1262918 h 2446286"/>
                  <a:gd name="connsiteX99" fmla="*/ 2191435 w 2869086"/>
                  <a:gd name="connsiteY99" fmla="*/ 1341762 h 2446286"/>
                  <a:gd name="connsiteX100" fmla="*/ 2240143 w 2869086"/>
                  <a:gd name="connsiteY100" fmla="*/ 1332929 h 2446286"/>
                  <a:gd name="connsiteX101" fmla="*/ 2415645 w 2869086"/>
                  <a:gd name="connsiteY101" fmla="*/ 1231214 h 2446286"/>
                  <a:gd name="connsiteX102" fmla="*/ 2415645 w 2869086"/>
                  <a:gd name="connsiteY102" fmla="*/ 674282 h 2446286"/>
                  <a:gd name="connsiteX103" fmla="*/ 2061963 w 2869086"/>
                  <a:gd name="connsiteY103" fmla="*/ 566147 h 2446286"/>
                  <a:gd name="connsiteX104" fmla="*/ 2033284 w 2869086"/>
                  <a:gd name="connsiteY104" fmla="*/ 574646 h 2446286"/>
                  <a:gd name="connsiteX105" fmla="*/ 2074692 w 2869086"/>
                  <a:gd name="connsiteY105" fmla="*/ 552857 h 2446286"/>
                  <a:gd name="connsiteX106" fmla="*/ 2267822 w 2869086"/>
                  <a:gd name="connsiteY106" fmla="*/ 520046 h 2446286"/>
                  <a:gd name="connsiteX107" fmla="*/ 2567863 w 2869086"/>
                  <a:gd name="connsiteY107" fmla="*/ 652851 h 2446286"/>
                  <a:gd name="connsiteX108" fmla="*/ 2567863 w 2869086"/>
                  <a:gd name="connsiteY108" fmla="*/ 1296607 h 2446286"/>
                  <a:gd name="connsiteX109" fmla="*/ 2267822 w 2869086"/>
                  <a:gd name="connsiteY109" fmla="*/ 1429412 h 2446286"/>
                  <a:gd name="connsiteX110" fmla="*/ 2186544 w 2869086"/>
                  <a:gd name="connsiteY110" fmla="*/ 1423575 h 2446286"/>
                  <a:gd name="connsiteX111" fmla="*/ 2158679 w 2869086"/>
                  <a:gd name="connsiteY111" fmla="*/ 1576616 h 2446286"/>
                  <a:gd name="connsiteX112" fmla="*/ 1845177 w 2869086"/>
                  <a:gd name="connsiteY112" fmla="*/ 2123203 h 2446286"/>
                  <a:gd name="connsiteX113" fmla="*/ 1839841 w 2869086"/>
                  <a:gd name="connsiteY113" fmla="*/ 2127475 h 2446286"/>
                  <a:gd name="connsiteX114" fmla="*/ 1896694 w 2869086"/>
                  <a:gd name="connsiteY114" fmla="*/ 2108625 h 2446286"/>
                  <a:gd name="connsiteX115" fmla="*/ 1988915 w 2869086"/>
                  <a:gd name="connsiteY115" fmla="*/ 2097420 h 2446286"/>
                  <a:gd name="connsiteX116" fmla="*/ 2431496 w 2869086"/>
                  <a:gd name="connsiteY116" fmla="*/ 2407523 h 2446286"/>
                  <a:gd name="connsiteX117" fmla="*/ 1546334 w 2869086"/>
                  <a:gd name="connsiteY117" fmla="*/ 2407523 h 2446286"/>
                  <a:gd name="connsiteX118" fmla="*/ 1722014 w 2869086"/>
                  <a:gd name="connsiteY118" fmla="*/ 2181911 h 2446286"/>
                  <a:gd name="connsiteX119" fmla="*/ 1783869 w 2869086"/>
                  <a:gd name="connsiteY119" fmla="*/ 2150119 h 2446286"/>
                  <a:gd name="connsiteX120" fmla="*/ 1823759 w 2869086"/>
                  <a:gd name="connsiteY120" fmla="*/ 2107493 h 2446286"/>
                  <a:gd name="connsiteX121" fmla="*/ 2067220 w 2869086"/>
                  <a:gd name="connsiteY121" fmla="*/ 1364912 h 2446286"/>
                  <a:gd name="connsiteX122" fmla="*/ 1362710 w 2869086"/>
                  <a:gd name="connsiteY122" fmla="*/ 382854 h 2446286"/>
                  <a:gd name="connsiteX123" fmla="*/ 658201 w 2869086"/>
                  <a:gd name="connsiteY123" fmla="*/ 1364912 h 2446286"/>
                  <a:gd name="connsiteX124" fmla="*/ 901661 w 2869086"/>
                  <a:gd name="connsiteY124" fmla="*/ 2107493 h 2446286"/>
                  <a:gd name="connsiteX125" fmla="*/ 929637 w 2869086"/>
                  <a:gd name="connsiteY125" fmla="*/ 2137388 h 2446286"/>
                  <a:gd name="connsiteX126" fmla="*/ 933310 w 2869086"/>
                  <a:gd name="connsiteY126" fmla="*/ 2138606 h 2446286"/>
                  <a:gd name="connsiteX127" fmla="*/ 1193246 w 2869086"/>
                  <a:gd name="connsiteY127" fmla="*/ 2407523 h 2446286"/>
                  <a:gd name="connsiteX128" fmla="*/ 308084 w 2869086"/>
                  <a:gd name="connsiteY128" fmla="*/ 2407523 h 2446286"/>
                  <a:gd name="connsiteX129" fmla="*/ 750665 w 2869086"/>
                  <a:gd name="connsiteY129" fmla="*/ 2097420 h 2446286"/>
                  <a:gd name="connsiteX130" fmla="*/ 842886 w 2869086"/>
                  <a:gd name="connsiteY130" fmla="*/ 2108625 h 2446286"/>
                  <a:gd name="connsiteX131" fmla="*/ 882301 w 2869086"/>
                  <a:gd name="connsiteY131" fmla="*/ 2121693 h 2446286"/>
                  <a:gd name="connsiteX132" fmla="*/ 832566 w 2869086"/>
                  <a:gd name="connsiteY132" fmla="*/ 2076938 h 2446286"/>
                  <a:gd name="connsiteX133" fmla="*/ 538875 w 2869086"/>
                  <a:gd name="connsiteY133" fmla="*/ 1423570 h 2446286"/>
                  <a:gd name="connsiteX134" fmla="*/ 538772 w 2869086"/>
                  <a:gd name="connsiteY134" fmla="*/ 1421842 h 2446286"/>
                  <a:gd name="connsiteX135" fmla="*/ 433367 w 2869086"/>
                  <a:gd name="connsiteY135" fmla="*/ 1429412 h 2446286"/>
                  <a:gd name="connsiteX136" fmla="*/ 133326 w 2869086"/>
                  <a:gd name="connsiteY136" fmla="*/ 1296607 h 2446286"/>
                  <a:gd name="connsiteX137" fmla="*/ 133326 w 2869086"/>
                  <a:gd name="connsiteY137" fmla="*/ 652851 h 2446286"/>
                  <a:gd name="connsiteX138" fmla="*/ 433367 w 2869086"/>
                  <a:gd name="connsiteY138" fmla="*/ 520046 h 2446286"/>
                  <a:gd name="connsiteX139" fmla="*/ 626497 w 2869086"/>
                  <a:gd name="connsiteY139" fmla="*/ 552857 h 2446286"/>
                  <a:gd name="connsiteX140" fmla="*/ 667904 w 2869086"/>
                  <a:gd name="connsiteY140" fmla="*/ 574646 h 2446286"/>
                  <a:gd name="connsiteX141" fmla="*/ 639225 w 2869086"/>
                  <a:gd name="connsiteY141" fmla="*/ 566147 h 2446286"/>
                  <a:gd name="connsiteX142" fmla="*/ 285543 w 2869086"/>
                  <a:gd name="connsiteY142" fmla="*/ 674282 h 2446286"/>
                  <a:gd name="connsiteX143" fmla="*/ 285544 w 2869086"/>
                  <a:gd name="connsiteY143" fmla="*/ 1231214 h 2446286"/>
                  <a:gd name="connsiteX144" fmla="*/ 526262 w 2869086"/>
                  <a:gd name="connsiteY144" fmla="*/ 1344756 h 2446286"/>
                  <a:gd name="connsiteX145" fmla="*/ 534170 w 2869086"/>
                  <a:gd name="connsiteY145" fmla="*/ 1344851 h 2446286"/>
                  <a:gd name="connsiteX146" fmla="*/ 529272 w 2869086"/>
                  <a:gd name="connsiteY146" fmla="*/ 1262918 h 2446286"/>
                  <a:gd name="connsiteX147" fmla="*/ 1114871 w 2869086"/>
                  <a:gd name="connsiteY147" fmla="*/ 255434 h 2446286"/>
                  <a:gd name="connsiteX148" fmla="*/ 1171603 w 2869086"/>
                  <a:gd name="connsiteY148" fmla="*/ 236970 h 2446286"/>
                  <a:gd name="connsiteX149" fmla="*/ 1161099 w 2869086"/>
                  <a:gd name="connsiteY149" fmla="*/ 184943 h 2446286"/>
                  <a:gd name="connsiteX150" fmla="*/ 1346042 w 2869086"/>
                  <a:gd name="connsiteY150" fmla="*/ 0 h 2446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2869086" h="2446286">
                    <a:moveTo>
                      <a:pt x="2027885" y="2189112"/>
                    </a:moveTo>
                    <a:cubicBezTo>
                      <a:pt x="1836728" y="2189112"/>
                      <a:pt x="1624079" y="2344334"/>
                      <a:pt x="1681765" y="2375378"/>
                    </a:cubicBezTo>
                    <a:lnTo>
                      <a:pt x="1681765" y="2375379"/>
                    </a:lnTo>
                    <a:cubicBezTo>
                      <a:pt x="1739452" y="2406423"/>
                      <a:pt x="2316317" y="2406423"/>
                      <a:pt x="2374004" y="2375379"/>
                    </a:cubicBezTo>
                    <a:cubicBezTo>
                      <a:pt x="2388426" y="2367618"/>
                      <a:pt x="2385952" y="2352096"/>
                      <a:pt x="2371141" y="2333178"/>
                    </a:cubicBezTo>
                    <a:lnTo>
                      <a:pt x="2371141" y="2333177"/>
                    </a:lnTo>
                    <a:cubicBezTo>
                      <a:pt x="2326709" y="2276425"/>
                      <a:pt x="2171252" y="2189112"/>
                      <a:pt x="2027885" y="2189112"/>
                    </a:cubicBezTo>
                    <a:close/>
                    <a:moveTo>
                      <a:pt x="789635" y="2189112"/>
                    </a:moveTo>
                    <a:cubicBezTo>
                      <a:pt x="598478" y="2189112"/>
                      <a:pt x="385829" y="2344334"/>
                      <a:pt x="443515" y="2375378"/>
                    </a:cubicBezTo>
                    <a:lnTo>
                      <a:pt x="443515" y="2375379"/>
                    </a:lnTo>
                    <a:cubicBezTo>
                      <a:pt x="501202" y="2406423"/>
                      <a:pt x="1078067" y="2406423"/>
                      <a:pt x="1135754" y="2375379"/>
                    </a:cubicBezTo>
                    <a:cubicBezTo>
                      <a:pt x="1150176" y="2367618"/>
                      <a:pt x="1147702" y="2352096"/>
                      <a:pt x="1132891" y="2333178"/>
                    </a:cubicBezTo>
                    <a:lnTo>
                      <a:pt x="1132891" y="2333177"/>
                    </a:lnTo>
                    <a:cubicBezTo>
                      <a:pt x="1088459" y="2276425"/>
                      <a:pt x="933002" y="2189112"/>
                      <a:pt x="789635" y="2189112"/>
                    </a:cubicBezTo>
                    <a:close/>
                    <a:moveTo>
                      <a:pt x="1346042" y="1880942"/>
                    </a:moveTo>
                    <a:cubicBezTo>
                      <a:pt x="1486760" y="1880942"/>
                      <a:pt x="1600835" y="1995017"/>
                      <a:pt x="1600835" y="2135735"/>
                    </a:cubicBezTo>
                    <a:lnTo>
                      <a:pt x="1596217" y="2181546"/>
                    </a:lnTo>
                    <a:lnTo>
                      <a:pt x="1592514" y="2169618"/>
                    </a:lnTo>
                    <a:cubicBezTo>
                      <a:pt x="1551906" y="2073611"/>
                      <a:pt x="1456841" y="2006245"/>
                      <a:pt x="1346042" y="2006245"/>
                    </a:cubicBezTo>
                    <a:cubicBezTo>
                      <a:pt x="1235243" y="2006245"/>
                      <a:pt x="1140178" y="2073611"/>
                      <a:pt x="1099570" y="2169618"/>
                    </a:cubicBezTo>
                    <a:lnTo>
                      <a:pt x="1095867" y="2181546"/>
                    </a:lnTo>
                    <a:lnTo>
                      <a:pt x="1091249" y="2135735"/>
                    </a:lnTo>
                    <a:cubicBezTo>
                      <a:pt x="1091249" y="1995017"/>
                      <a:pt x="1205324" y="1880942"/>
                      <a:pt x="1346042" y="1880942"/>
                    </a:cubicBezTo>
                    <a:close/>
                    <a:moveTo>
                      <a:pt x="2312827" y="1633093"/>
                    </a:moveTo>
                    <a:cubicBezTo>
                      <a:pt x="2237330" y="1744914"/>
                      <a:pt x="2274870" y="1893613"/>
                      <a:pt x="2404591" y="1996575"/>
                    </a:cubicBezTo>
                    <a:lnTo>
                      <a:pt x="2413697" y="2002836"/>
                    </a:lnTo>
                    <a:lnTo>
                      <a:pt x="2508932" y="1952714"/>
                    </a:lnTo>
                    <a:cubicBezTo>
                      <a:pt x="2597601" y="1892425"/>
                      <a:pt x="2644999" y="1814535"/>
                      <a:pt x="2629794" y="1744170"/>
                    </a:cubicBezTo>
                    <a:cubicBezTo>
                      <a:pt x="2695143" y="1827527"/>
                      <a:pt x="2638137" y="1941919"/>
                      <a:pt x="2502486" y="2017619"/>
                    </a:cubicBezTo>
                    <a:lnTo>
                      <a:pt x="2463945" y="2035944"/>
                    </a:lnTo>
                    <a:lnTo>
                      <a:pt x="2511538" y="2060199"/>
                    </a:lnTo>
                    <a:cubicBezTo>
                      <a:pt x="2626493" y="2109950"/>
                      <a:pt x="2760522" y="2117246"/>
                      <a:pt x="2869086" y="2074607"/>
                    </a:cubicBezTo>
                    <a:cubicBezTo>
                      <a:pt x="2750687" y="2165282"/>
                      <a:pt x="2556566" y="2165262"/>
                      <a:pt x="2406981" y="2082162"/>
                    </a:cubicBezTo>
                    <a:lnTo>
                      <a:pt x="2383272" y="2066359"/>
                    </a:lnTo>
                    <a:lnTo>
                      <a:pt x="2371343" y="2070351"/>
                    </a:lnTo>
                    <a:cubicBezTo>
                      <a:pt x="2210473" y="2113881"/>
                      <a:pt x="2044423" y="2089179"/>
                      <a:pt x="1979074" y="2005822"/>
                    </a:cubicBezTo>
                    <a:cubicBezTo>
                      <a:pt x="2055041" y="2051754"/>
                      <a:pt x="2172575" y="2063326"/>
                      <a:pt x="2290611" y="2040499"/>
                    </a:cubicBezTo>
                    <a:lnTo>
                      <a:pt x="2333827" y="2030017"/>
                    </a:lnTo>
                    <a:lnTo>
                      <a:pt x="2294876" y="1993181"/>
                    </a:lnTo>
                    <a:cubicBezTo>
                      <a:pt x="2190983" y="1875090"/>
                      <a:pt x="2194429" y="1723767"/>
                      <a:pt x="2312827" y="1633093"/>
                    </a:cubicBezTo>
                    <a:close/>
                    <a:moveTo>
                      <a:pt x="2452115" y="1567662"/>
                    </a:moveTo>
                    <a:cubicBezTo>
                      <a:pt x="2471410" y="1566778"/>
                      <a:pt x="2491797" y="1568894"/>
                      <a:pt x="2512318" y="1574392"/>
                    </a:cubicBezTo>
                    <a:cubicBezTo>
                      <a:pt x="2594404" y="1596387"/>
                      <a:pt x="2647559" y="1664189"/>
                      <a:pt x="2631042" y="1725832"/>
                    </a:cubicBezTo>
                    <a:cubicBezTo>
                      <a:pt x="2608964" y="1678985"/>
                      <a:pt x="2559094" y="1640828"/>
                      <a:pt x="2498843" y="1624684"/>
                    </a:cubicBezTo>
                    <a:cubicBezTo>
                      <a:pt x="2438592" y="1608540"/>
                      <a:pt x="2376325" y="1616649"/>
                      <a:pt x="2333781" y="1646182"/>
                    </a:cubicBezTo>
                    <a:cubicBezTo>
                      <a:pt x="2346169" y="1599950"/>
                      <a:pt x="2394229" y="1570312"/>
                      <a:pt x="2452115" y="1567662"/>
                    </a:cubicBezTo>
                    <a:close/>
                    <a:moveTo>
                      <a:pt x="1704804" y="1045614"/>
                    </a:moveTo>
                    <a:lnTo>
                      <a:pt x="1661296" y="1098183"/>
                    </a:lnTo>
                    <a:cubicBezTo>
                      <a:pt x="1647355" y="1117112"/>
                      <a:pt x="1634073" y="1137378"/>
                      <a:pt x="1621685" y="1158835"/>
                    </a:cubicBezTo>
                    <a:cubicBezTo>
                      <a:pt x="1522575" y="1330498"/>
                      <a:pt x="1518153" y="1513493"/>
                      <a:pt x="1611807" y="1567564"/>
                    </a:cubicBezTo>
                    <a:cubicBezTo>
                      <a:pt x="1705462" y="1621636"/>
                      <a:pt x="1861728" y="1526309"/>
                      <a:pt x="1960838" y="1354646"/>
                    </a:cubicBezTo>
                    <a:cubicBezTo>
                      <a:pt x="1973227" y="1333188"/>
                      <a:pt x="1984136" y="1311553"/>
                      <a:pt x="1993559" y="1290015"/>
                    </a:cubicBezTo>
                    <a:lnTo>
                      <a:pt x="2017331" y="1226052"/>
                    </a:lnTo>
                    <a:lnTo>
                      <a:pt x="2016187" y="1247765"/>
                    </a:lnTo>
                    <a:cubicBezTo>
                      <a:pt x="2007939" y="1311541"/>
                      <a:pt x="1984675" y="1380734"/>
                      <a:pt x="1946164" y="1447437"/>
                    </a:cubicBezTo>
                    <a:cubicBezTo>
                      <a:pt x="1843467" y="1625314"/>
                      <a:pt x="1671230" y="1718138"/>
                      <a:pt x="1561463" y="1654764"/>
                    </a:cubicBezTo>
                    <a:cubicBezTo>
                      <a:pt x="1451695" y="1591390"/>
                      <a:pt x="1445964" y="1395816"/>
                      <a:pt x="1548662" y="1217939"/>
                    </a:cubicBezTo>
                    <a:cubicBezTo>
                      <a:pt x="1587173" y="1151236"/>
                      <a:pt x="1635464" y="1096493"/>
                      <a:pt x="1686572" y="1057462"/>
                    </a:cubicBezTo>
                    <a:close/>
                    <a:moveTo>
                      <a:pt x="1011344" y="1045614"/>
                    </a:moveTo>
                    <a:lnTo>
                      <a:pt x="1029576" y="1057462"/>
                    </a:lnTo>
                    <a:cubicBezTo>
                      <a:pt x="1080684" y="1096493"/>
                      <a:pt x="1128975" y="1151236"/>
                      <a:pt x="1167487" y="1217939"/>
                    </a:cubicBezTo>
                    <a:cubicBezTo>
                      <a:pt x="1270184" y="1395816"/>
                      <a:pt x="1264453" y="1591390"/>
                      <a:pt x="1154685" y="1654764"/>
                    </a:cubicBezTo>
                    <a:cubicBezTo>
                      <a:pt x="1044918" y="1718138"/>
                      <a:pt x="872681" y="1625314"/>
                      <a:pt x="769984" y="1447437"/>
                    </a:cubicBezTo>
                    <a:cubicBezTo>
                      <a:pt x="731473" y="1380734"/>
                      <a:pt x="708209" y="1311541"/>
                      <a:pt x="699961" y="1247765"/>
                    </a:cubicBezTo>
                    <a:lnTo>
                      <a:pt x="698817" y="1226052"/>
                    </a:lnTo>
                    <a:lnTo>
                      <a:pt x="722589" y="1290015"/>
                    </a:lnTo>
                    <a:cubicBezTo>
                      <a:pt x="732012" y="1311553"/>
                      <a:pt x="742922" y="1333188"/>
                      <a:pt x="755310" y="1354646"/>
                    </a:cubicBezTo>
                    <a:cubicBezTo>
                      <a:pt x="854420" y="1526309"/>
                      <a:pt x="1010686" y="1621636"/>
                      <a:pt x="1104341" y="1567564"/>
                    </a:cubicBezTo>
                    <a:cubicBezTo>
                      <a:pt x="1197996" y="1513493"/>
                      <a:pt x="1193573" y="1330498"/>
                      <a:pt x="1094463" y="1158835"/>
                    </a:cubicBezTo>
                    <a:cubicBezTo>
                      <a:pt x="1082075" y="1137378"/>
                      <a:pt x="1068793" y="1117112"/>
                      <a:pt x="1054852" y="1098183"/>
                    </a:cubicBezTo>
                    <a:close/>
                    <a:moveTo>
                      <a:pt x="1675575" y="171971"/>
                    </a:moveTo>
                    <a:cubicBezTo>
                      <a:pt x="1737964" y="176966"/>
                      <a:pt x="1829702" y="209533"/>
                      <a:pt x="1923733" y="263822"/>
                    </a:cubicBezTo>
                    <a:cubicBezTo>
                      <a:pt x="2074185" y="350685"/>
                      <a:pt x="2173538" y="460266"/>
                      <a:pt x="2145645" y="508578"/>
                    </a:cubicBezTo>
                    <a:cubicBezTo>
                      <a:pt x="2086841" y="443664"/>
                      <a:pt x="1996369" y="374031"/>
                      <a:pt x="1894170" y="315027"/>
                    </a:cubicBezTo>
                    <a:cubicBezTo>
                      <a:pt x="1791971" y="256022"/>
                      <a:pt x="1686432" y="212488"/>
                      <a:pt x="1600813" y="194019"/>
                    </a:cubicBezTo>
                    <a:cubicBezTo>
                      <a:pt x="1611273" y="175902"/>
                      <a:pt x="1638141" y="168974"/>
                      <a:pt x="1675575" y="171971"/>
                    </a:cubicBezTo>
                    <a:close/>
                    <a:moveTo>
                      <a:pt x="1016510" y="171971"/>
                    </a:moveTo>
                    <a:cubicBezTo>
                      <a:pt x="1053944" y="168974"/>
                      <a:pt x="1080812" y="175902"/>
                      <a:pt x="1091272" y="194019"/>
                    </a:cubicBezTo>
                    <a:cubicBezTo>
                      <a:pt x="1005653" y="212488"/>
                      <a:pt x="900114" y="256022"/>
                      <a:pt x="797915" y="315027"/>
                    </a:cubicBezTo>
                    <a:cubicBezTo>
                      <a:pt x="695716" y="374031"/>
                      <a:pt x="605245" y="443664"/>
                      <a:pt x="546441" y="508578"/>
                    </a:cubicBezTo>
                    <a:cubicBezTo>
                      <a:pt x="518547" y="460266"/>
                      <a:pt x="617901" y="350685"/>
                      <a:pt x="768352" y="263822"/>
                    </a:cubicBezTo>
                    <a:cubicBezTo>
                      <a:pt x="862384" y="209533"/>
                      <a:pt x="954121" y="176966"/>
                      <a:pt x="1016510" y="171971"/>
                    </a:cubicBezTo>
                    <a:close/>
                    <a:moveTo>
                      <a:pt x="1689047" y="52422"/>
                    </a:moveTo>
                    <a:cubicBezTo>
                      <a:pt x="1748762" y="49499"/>
                      <a:pt x="1827648" y="58932"/>
                      <a:pt x="1911552" y="81414"/>
                    </a:cubicBezTo>
                    <a:cubicBezTo>
                      <a:pt x="2079358" y="126377"/>
                      <a:pt x="2203688" y="206510"/>
                      <a:pt x="2189249" y="260395"/>
                    </a:cubicBezTo>
                    <a:cubicBezTo>
                      <a:pt x="2115648" y="212912"/>
                      <a:pt x="2010237" y="169068"/>
                      <a:pt x="1896249" y="138525"/>
                    </a:cubicBezTo>
                    <a:cubicBezTo>
                      <a:pt x="1782260" y="107982"/>
                      <a:pt x="1669050" y="93247"/>
                      <a:pt x="1581568" y="97567"/>
                    </a:cubicBezTo>
                    <a:cubicBezTo>
                      <a:pt x="1588787" y="70625"/>
                      <a:pt x="1629331" y="55345"/>
                      <a:pt x="1689047" y="52422"/>
                    </a:cubicBezTo>
                    <a:close/>
                    <a:moveTo>
                      <a:pt x="1003036" y="52422"/>
                    </a:moveTo>
                    <a:cubicBezTo>
                      <a:pt x="1062752" y="55345"/>
                      <a:pt x="1103296" y="70625"/>
                      <a:pt x="1110515" y="97567"/>
                    </a:cubicBezTo>
                    <a:cubicBezTo>
                      <a:pt x="1023033" y="93247"/>
                      <a:pt x="909823" y="107982"/>
                      <a:pt x="795834" y="138525"/>
                    </a:cubicBezTo>
                    <a:cubicBezTo>
                      <a:pt x="681846" y="169068"/>
                      <a:pt x="576436" y="212912"/>
                      <a:pt x="502834" y="260395"/>
                    </a:cubicBezTo>
                    <a:cubicBezTo>
                      <a:pt x="488396" y="206510"/>
                      <a:pt x="612725" y="126377"/>
                      <a:pt x="780531" y="81414"/>
                    </a:cubicBezTo>
                    <a:cubicBezTo>
                      <a:pt x="864435" y="58932"/>
                      <a:pt x="943321" y="49499"/>
                      <a:pt x="1003036" y="52422"/>
                    </a:cubicBezTo>
                    <a:close/>
                    <a:moveTo>
                      <a:pt x="1346042" y="0"/>
                    </a:moveTo>
                    <a:cubicBezTo>
                      <a:pt x="1448183" y="0"/>
                      <a:pt x="1530985" y="82802"/>
                      <a:pt x="1530985" y="184943"/>
                    </a:cubicBezTo>
                    <a:lnTo>
                      <a:pt x="1522327" y="227826"/>
                    </a:lnTo>
                    <a:lnTo>
                      <a:pt x="1530677" y="229439"/>
                    </a:lnTo>
                    <a:cubicBezTo>
                      <a:pt x="1910461" y="327805"/>
                      <a:pt x="2196148" y="753133"/>
                      <a:pt x="2196148" y="1262918"/>
                    </a:cubicBezTo>
                    <a:lnTo>
                      <a:pt x="2191435" y="1341762"/>
                    </a:lnTo>
                    <a:lnTo>
                      <a:pt x="2240143" y="1332929"/>
                    </a:lnTo>
                    <a:cubicBezTo>
                      <a:pt x="2304430" y="1315582"/>
                      <a:pt x="2365182" y="1281677"/>
                      <a:pt x="2415645" y="1231214"/>
                    </a:cubicBezTo>
                    <a:cubicBezTo>
                      <a:pt x="2569438" y="1077421"/>
                      <a:pt x="2569437" y="828075"/>
                      <a:pt x="2415645" y="674282"/>
                    </a:cubicBezTo>
                    <a:cubicBezTo>
                      <a:pt x="2319525" y="578161"/>
                      <a:pt x="2186078" y="542117"/>
                      <a:pt x="2061963" y="566147"/>
                    </a:cubicBezTo>
                    <a:lnTo>
                      <a:pt x="2033284" y="574646"/>
                    </a:lnTo>
                    <a:lnTo>
                      <a:pt x="2074692" y="552857"/>
                    </a:lnTo>
                    <a:cubicBezTo>
                      <a:pt x="2136338" y="527859"/>
                      <a:pt x="2202353" y="516922"/>
                      <a:pt x="2267822" y="520046"/>
                    </a:cubicBezTo>
                    <a:cubicBezTo>
                      <a:pt x="2376936" y="525254"/>
                      <a:pt x="2484534" y="569522"/>
                      <a:pt x="2567863" y="652851"/>
                    </a:cubicBezTo>
                    <a:cubicBezTo>
                      <a:pt x="2745631" y="830619"/>
                      <a:pt x="2745631" y="1118839"/>
                      <a:pt x="2567863" y="1296607"/>
                    </a:cubicBezTo>
                    <a:cubicBezTo>
                      <a:pt x="2484534" y="1379935"/>
                      <a:pt x="2376936" y="1424204"/>
                      <a:pt x="2267822" y="1429412"/>
                    </a:cubicBezTo>
                    <a:lnTo>
                      <a:pt x="2186544" y="1423575"/>
                    </a:lnTo>
                    <a:lnTo>
                      <a:pt x="2158679" y="1576616"/>
                    </a:lnTo>
                    <a:cubicBezTo>
                      <a:pt x="2103888" y="1799584"/>
                      <a:pt x="1992230" y="1990840"/>
                      <a:pt x="1845177" y="2123203"/>
                    </a:cubicBezTo>
                    <a:lnTo>
                      <a:pt x="1839841" y="2127475"/>
                    </a:lnTo>
                    <a:lnTo>
                      <a:pt x="1896694" y="2108625"/>
                    </a:lnTo>
                    <a:cubicBezTo>
                      <a:pt x="1927378" y="2101458"/>
                      <a:pt x="1958361" y="2097420"/>
                      <a:pt x="1988915" y="2097420"/>
                    </a:cubicBezTo>
                    <a:cubicBezTo>
                      <a:pt x="2233345" y="2097420"/>
                      <a:pt x="2505260" y="2355840"/>
                      <a:pt x="2431496" y="2407523"/>
                    </a:cubicBezTo>
                    <a:cubicBezTo>
                      <a:pt x="2357732" y="2459207"/>
                      <a:pt x="1620097" y="2459207"/>
                      <a:pt x="1546334" y="2407523"/>
                    </a:cubicBezTo>
                    <a:cubicBezTo>
                      <a:pt x="1500232" y="2375221"/>
                      <a:pt x="1589160" y="2262163"/>
                      <a:pt x="1722014" y="2181911"/>
                    </a:cubicBezTo>
                    <a:lnTo>
                      <a:pt x="1783869" y="2150119"/>
                    </a:lnTo>
                    <a:lnTo>
                      <a:pt x="1823759" y="2107493"/>
                    </a:lnTo>
                    <a:cubicBezTo>
                      <a:pt x="1972887" y="1927423"/>
                      <a:pt x="2067220" y="1661525"/>
                      <a:pt x="2067220" y="1364912"/>
                    </a:cubicBezTo>
                    <a:cubicBezTo>
                      <a:pt x="2067220" y="822536"/>
                      <a:pt x="1751800" y="382854"/>
                      <a:pt x="1362710" y="382854"/>
                    </a:cubicBezTo>
                    <a:cubicBezTo>
                      <a:pt x="973620" y="382854"/>
                      <a:pt x="658201" y="822536"/>
                      <a:pt x="658201" y="1364912"/>
                    </a:cubicBezTo>
                    <a:cubicBezTo>
                      <a:pt x="658201" y="1661524"/>
                      <a:pt x="752534" y="1927423"/>
                      <a:pt x="901661" y="2107493"/>
                    </a:cubicBezTo>
                    <a:lnTo>
                      <a:pt x="929637" y="2137388"/>
                    </a:lnTo>
                    <a:lnTo>
                      <a:pt x="933310" y="2138606"/>
                    </a:lnTo>
                    <a:cubicBezTo>
                      <a:pt x="1109448" y="2213709"/>
                      <a:pt x="1248569" y="2368761"/>
                      <a:pt x="1193246" y="2407523"/>
                    </a:cubicBezTo>
                    <a:cubicBezTo>
                      <a:pt x="1119482" y="2459207"/>
                      <a:pt x="381847" y="2459207"/>
                      <a:pt x="308084" y="2407523"/>
                    </a:cubicBezTo>
                    <a:cubicBezTo>
                      <a:pt x="234320" y="2355840"/>
                      <a:pt x="506234" y="2097420"/>
                      <a:pt x="750665" y="2097420"/>
                    </a:cubicBezTo>
                    <a:cubicBezTo>
                      <a:pt x="781219" y="2097420"/>
                      <a:pt x="812202" y="2101458"/>
                      <a:pt x="842886" y="2108625"/>
                    </a:cubicBezTo>
                    <a:lnTo>
                      <a:pt x="882301" y="2121693"/>
                    </a:lnTo>
                    <a:lnTo>
                      <a:pt x="832566" y="2076938"/>
                    </a:lnTo>
                    <a:cubicBezTo>
                      <a:pt x="678209" y="1915699"/>
                      <a:pt x="570493" y="1685482"/>
                      <a:pt x="538875" y="1423570"/>
                    </a:cubicBezTo>
                    <a:lnTo>
                      <a:pt x="538772" y="1421842"/>
                    </a:lnTo>
                    <a:lnTo>
                      <a:pt x="433367" y="1429412"/>
                    </a:lnTo>
                    <a:cubicBezTo>
                      <a:pt x="324252" y="1424204"/>
                      <a:pt x="216654" y="1379935"/>
                      <a:pt x="133326" y="1296607"/>
                    </a:cubicBezTo>
                    <a:cubicBezTo>
                      <a:pt x="-44442" y="1118839"/>
                      <a:pt x="-44442" y="830619"/>
                      <a:pt x="133326" y="652851"/>
                    </a:cubicBezTo>
                    <a:cubicBezTo>
                      <a:pt x="216655" y="569522"/>
                      <a:pt x="324252" y="525254"/>
                      <a:pt x="433367" y="520046"/>
                    </a:cubicBezTo>
                    <a:cubicBezTo>
                      <a:pt x="498835" y="516922"/>
                      <a:pt x="564850" y="527859"/>
                      <a:pt x="626497" y="552857"/>
                    </a:cubicBezTo>
                    <a:lnTo>
                      <a:pt x="667904" y="574646"/>
                    </a:lnTo>
                    <a:lnTo>
                      <a:pt x="639225" y="566147"/>
                    </a:lnTo>
                    <a:cubicBezTo>
                      <a:pt x="515110" y="542117"/>
                      <a:pt x="381664" y="578161"/>
                      <a:pt x="285543" y="674282"/>
                    </a:cubicBezTo>
                    <a:cubicBezTo>
                      <a:pt x="131752" y="828075"/>
                      <a:pt x="131751" y="1077421"/>
                      <a:pt x="285544" y="1231214"/>
                    </a:cubicBezTo>
                    <a:cubicBezTo>
                      <a:pt x="352828" y="1298498"/>
                      <a:pt x="438402" y="1336345"/>
                      <a:pt x="526262" y="1344756"/>
                    </a:cubicBezTo>
                    <a:lnTo>
                      <a:pt x="534170" y="1344851"/>
                    </a:lnTo>
                    <a:lnTo>
                      <a:pt x="529272" y="1262918"/>
                    </a:lnTo>
                    <a:cubicBezTo>
                      <a:pt x="529272" y="789546"/>
                      <a:pt x="775604" y="388997"/>
                      <a:pt x="1114871" y="255434"/>
                    </a:cubicBezTo>
                    <a:lnTo>
                      <a:pt x="1171603" y="236970"/>
                    </a:lnTo>
                    <a:lnTo>
                      <a:pt x="1161099" y="184943"/>
                    </a:lnTo>
                    <a:cubicBezTo>
                      <a:pt x="1161099" y="82802"/>
                      <a:pt x="1243901" y="0"/>
                      <a:pt x="134604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F83BF9C-646F-4BE9-BCB5-B27D5436DB81}"/>
                  </a:ext>
                </a:extLst>
              </p:cNvPr>
              <p:cNvSpPr/>
              <p:nvPr/>
            </p:nvSpPr>
            <p:spPr>
              <a:xfrm>
                <a:off x="1119139" y="1484491"/>
                <a:ext cx="1904270" cy="1623650"/>
              </a:xfrm>
              <a:custGeom>
                <a:avLst/>
                <a:gdLst>
                  <a:gd name="connsiteX0" fmla="*/ 2027885 w 2869086"/>
                  <a:gd name="connsiteY0" fmla="*/ 2189112 h 2446286"/>
                  <a:gd name="connsiteX1" fmla="*/ 1681765 w 2869086"/>
                  <a:gd name="connsiteY1" fmla="*/ 2375378 h 2446286"/>
                  <a:gd name="connsiteX2" fmla="*/ 1681765 w 2869086"/>
                  <a:gd name="connsiteY2" fmla="*/ 2375379 h 2446286"/>
                  <a:gd name="connsiteX3" fmla="*/ 2374004 w 2869086"/>
                  <a:gd name="connsiteY3" fmla="*/ 2375379 h 2446286"/>
                  <a:gd name="connsiteX4" fmla="*/ 2371141 w 2869086"/>
                  <a:gd name="connsiteY4" fmla="*/ 2333178 h 2446286"/>
                  <a:gd name="connsiteX5" fmla="*/ 2371141 w 2869086"/>
                  <a:gd name="connsiteY5" fmla="*/ 2333177 h 2446286"/>
                  <a:gd name="connsiteX6" fmla="*/ 2027885 w 2869086"/>
                  <a:gd name="connsiteY6" fmla="*/ 2189112 h 2446286"/>
                  <a:gd name="connsiteX7" fmla="*/ 789635 w 2869086"/>
                  <a:gd name="connsiteY7" fmla="*/ 2189112 h 2446286"/>
                  <a:gd name="connsiteX8" fmla="*/ 443515 w 2869086"/>
                  <a:gd name="connsiteY8" fmla="*/ 2375378 h 2446286"/>
                  <a:gd name="connsiteX9" fmla="*/ 443515 w 2869086"/>
                  <a:gd name="connsiteY9" fmla="*/ 2375379 h 2446286"/>
                  <a:gd name="connsiteX10" fmla="*/ 1135754 w 2869086"/>
                  <a:gd name="connsiteY10" fmla="*/ 2375379 h 2446286"/>
                  <a:gd name="connsiteX11" fmla="*/ 1132891 w 2869086"/>
                  <a:gd name="connsiteY11" fmla="*/ 2333178 h 2446286"/>
                  <a:gd name="connsiteX12" fmla="*/ 1132891 w 2869086"/>
                  <a:gd name="connsiteY12" fmla="*/ 2333177 h 2446286"/>
                  <a:gd name="connsiteX13" fmla="*/ 789635 w 2869086"/>
                  <a:gd name="connsiteY13" fmla="*/ 2189112 h 2446286"/>
                  <a:gd name="connsiteX14" fmla="*/ 1346042 w 2869086"/>
                  <a:gd name="connsiteY14" fmla="*/ 1880942 h 2446286"/>
                  <a:gd name="connsiteX15" fmla="*/ 1600835 w 2869086"/>
                  <a:gd name="connsiteY15" fmla="*/ 2135735 h 2446286"/>
                  <a:gd name="connsiteX16" fmla="*/ 1596217 w 2869086"/>
                  <a:gd name="connsiteY16" fmla="*/ 2181546 h 2446286"/>
                  <a:gd name="connsiteX17" fmla="*/ 1592514 w 2869086"/>
                  <a:gd name="connsiteY17" fmla="*/ 2169618 h 2446286"/>
                  <a:gd name="connsiteX18" fmla="*/ 1346042 w 2869086"/>
                  <a:gd name="connsiteY18" fmla="*/ 2006245 h 2446286"/>
                  <a:gd name="connsiteX19" fmla="*/ 1099570 w 2869086"/>
                  <a:gd name="connsiteY19" fmla="*/ 2169618 h 2446286"/>
                  <a:gd name="connsiteX20" fmla="*/ 1095867 w 2869086"/>
                  <a:gd name="connsiteY20" fmla="*/ 2181546 h 2446286"/>
                  <a:gd name="connsiteX21" fmla="*/ 1091249 w 2869086"/>
                  <a:gd name="connsiteY21" fmla="*/ 2135735 h 2446286"/>
                  <a:gd name="connsiteX22" fmla="*/ 1346042 w 2869086"/>
                  <a:gd name="connsiteY22" fmla="*/ 1880942 h 2446286"/>
                  <a:gd name="connsiteX23" fmla="*/ 2312827 w 2869086"/>
                  <a:gd name="connsiteY23" fmla="*/ 1633093 h 2446286"/>
                  <a:gd name="connsiteX24" fmla="*/ 2404591 w 2869086"/>
                  <a:gd name="connsiteY24" fmla="*/ 1996575 h 2446286"/>
                  <a:gd name="connsiteX25" fmla="*/ 2413697 w 2869086"/>
                  <a:gd name="connsiteY25" fmla="*/ 2002836 h 2446286"/>
                  <a:gd name="connsiteX26" fmla="*/ 2508932 w 2869086"/>
                  <a:gd name="connsiteY26" fmla="*/ 1952714 h 2446286"/>
                  <a:gd name="connsiteX27" fmla="*/ 2629794 w 2869086"/>
                  <a:gd name="connsiteY27" fmla="*/ 1744170 h 2446286"/>
                  <a:gd name="connsiteX28" fmla="*/ 2502486 w 2869086"/>
                  <a:gd name="connsiteY28" fmla="*/ 2017619 h 2446286"/>
                  <a:gd name="connsiteX29" fmla="*/ 2463945 w 2869086"/>
                  <a:gd name="connsiteY29" fmla="*/ 2035944 h 2446286"/>
                  <a:gd name="connsiteX30" fmla="*/ 2511538 w 2869086"/>
                  <a:gd name="connsiteY30" fmla="*/ 2060199 h 2446286"/>
                  <a:gd name="connsiteX31" fmla="*/ 2869086 w 2869086"/>
                  <a:gd name="connsiteY31" fmla="*/ 2074607 h 2446286"/>
                  <a:gd name="connsiteX32" fmla="*/ 2406981 w 2869086"/>
                  <a:gd name="connsiteY32" fmla="*/ 2082162 h 2446286"/>
                  <a:gd name="connsiteX33" fmla="*/ 2383272 w 2869086"/>
                  <a:gd name="connsiteY33" fmla="*/ 2066359 h 2446286"/>
                  <a:gd name="connsiteX34" fmla="*/ 2371343 w 2869086"/>
                  <a:gd name="connsiteY34" fmla="*/ 2070351 h 2446286"/>
                  <a:gd name="connsiteX35" fmla="*/ 1979074 w 2869086"/>
                  <a:gd name="connsiteY35" fmla="*/ 2005822 h 2446286"/>
                  <a:gd name="connsiteX36" fmla="*/ 2290611 w 2869086"/>
                  <a:gd name="connsiteY36" fmla="*/ 2040499 h 2446286"/>
                  <a:gd name="connsiteX37" fmla="*/ 2333827 w 2869086"/>
                  <a:gd name="connsiteY37" fmla="*/ 2030017 h 2446286"/>
                  <a:gd name="connsiteX38" fmla="*/ 2294876 w 2869086"/>
                  <a:gd name="connsiteY38" fmla="*/ 1993181 h 2446286"/>
                  <a:gd name="connsiteX39" fmla="*/ 2312827 w 2869086"/>
                  <a:gd name="connsiteY39" fmla="*/ 1633093 h 2446286"/>
                  <a:gd name="connsiteX40" fmla="*/ 2452115 w 2869086"/>
                  <a:gd name="connsiteY40" fmla="*/ 1567662 h 2446286"/>
                  <a:gd name="connsiteX41" fmla="*/ 2512318 w 2869086"/>
                  <a:gd name="connsiteY41" fmla="*/ 1574392 h 2446286"/>
                  <a:gd name="connsiteX42" fmla="*/ 2631042 w 2869086"/>
                  <a:gd name="connsiteY42" fmla="*/ 1725832 h 2446286"/>
                  <a:gd name="connsiteX43" fmla="*/ 2498843 w 2869086"/>
                  <a:gd name="connsiteY43" fmla="*/ 1624684 h 2446286"/>
                  <a:gd name="connsiteX44" fmla="*/ 2333781 w 2869086"/>
                  <a:gd name="connsiteY44" fmla="*/ 1646182 h 2446286"/>
                  <a:gd name="connsiteX45" fmla="*/ 2452115 w 2869086"/>
                  <a:gd name="connsiteY45" fmla="*/ 1567662 h 2446286"/>
                  <a:gd name="connsiteX46" fmla="*/ 1704804 w 2869086"/>
                  <a:gd name="connsiteY46" fmla="*/ 1045614 h 2446286"/>
                  <a:gd name="connsiteX47" fmla="*/ 1661296 w 2869086"/>
                  <a:gd name="connsiteY47" fmla="*/ 1098183 h 2446286"/>
                  <a:gd name="connsiteX48" fmla="*/ 1621685 w 2869086"/>
                  <a:gd name="connsiteY48" fmla="*/ 1158835 h 2446286"/>
                  <a:gd name="connsiteX49" fmla="*/ 1611807 w 2869086"/>
                  <a:gd name="connsiteY49" fmla="*/ 1567564 h 2446286"/>
                  <a:gd name="connsiteX50" fmla="*/ 1960838 w 2869086"/>
                  <a:gd name="connsiteY50" fmla="*/ 1354646 h 2446286"/>
                  <a:gd name="connsiteX51" fmla="*/ 1993559 w 2869086"/>
                  <a:gd name="connsiteY51" fmla="*/ 1290015 h 2446286"/>
                  <a:gd name="connsiteX52" fmla="*/ 2017331 w 2869086"/>
                  <a:gd name="connsiteY52" fmla="*/ 1226052 h 2446286"/>
                  <a:gd name="connsiteX53" fmla="*/ 2016187 w 2869086"/>
                  <a:gd name="connsiteY53" fmla="*/ 1247765 h 2446286"/>
                  <a:gd name="connsiteX54" fmla="*/ 1946164 w 2869086"/>
                  <a:gd name="connsiteY54" fmla="*/ 1447437 h 2446286"/>
                  <a:gd name="connsiteX55" fmla="*/ 1561463 w 2869086"/>
                  <a:gd name="connsiteY55" fmla="*/ 1654764 h 2446286"/>
                  <a:gd name="connsiteX56" fmla="*/ 1548662 w 2869086"/>
                  <a:gd name="connsiteY56" fmla="*/ 1217939 h 2446286"/>
                  <a:gd name="connsiteX57" fmla="*/ 1686572 w 2869086"/>
                  <a:gd name="connsiteY57" fmla="*/ 1057462 h 2446286"/>
                  <a:gd name="connsiteX58" fmla="*/ 1011344 w 2869086"/>
                  <a:gd name="connsiteY58" fmla="*/ 1045614 h 2446286"/>
                  <a:gd name="connsiteX59" fmla="*/ 1029576 w 2869086"/>
                  <a:gd name="connsiteY59" fmla="*/ 1057462 h 2446286"/>
                  <a:gd name="connsiteX60" fmla="*/ 1167487 w 2869086"/>
                  <a:gd name="connsiteY60" fmla="*/ 1217939 h 2446286"/>
                  <a:gd name="connsiteX61" fmla="*/ 1154685 w 2869086"/>
                  <a:gd name="connsiteY61" fmla="*/ 1654764 h 2446286"/>
                  <a:gd name="connsiteX62" fmla="*/ 769984 w 2869086"/>
                  <a:gd name="connsiteY62" fmla="*/ 1447437 h 2446286"/>
                  <a:gd name="connsiteX63" fmla="*/ 699961 w 2869086"/>
                  <a:gd name="connsiteY63" fmla="*/ 1247765 h 2446286"/>
                  <a:gd name="connsiteX64" fmla="*/ 698817 w 2869086"/>
                  <a:gd name="connsiteY64" fmla="*/ 1226052 h 2446286"/>
                  <a:gd name="connsiteX65" fmla="*/ 722589 w 2869086"/>
                  <a:gd name="connsiteY65" fmla="*/ 1290015 h 2446286"/>
                  <a:gd name="connsiteX66" fmla="*/ 755310 w 2869086"/>
                  <a:gd name="connsiteY66" fmla="*/ 1354646 h 2446286"/>
                  <a:gd name="connsiteX67" fmla="*/ 1104341 w 2869086"/>
                  <a:gd name="connsiteY67" fmla="*/ 1567564 h 2446286"/>
                  <a:gd name="connsiteX68" fmla="*/ 1094463 w 2869086"/>
                  <a:gd name="connsiteY68" fmla="*/ 1158835 h 2446286"/>
                  <a:gd name="connsiteX69" fmla="*/ 1054852 w 2869086"/>
                  <a:gd name="connsiteY69" fmla="*/ 1098183 h 2446286"/>
                  <a:gd name="connsiteX70" fmla="*/ 1675575 w 2869086"/>
                  <a:gd name="connsiteY70" fmla="*/ 171971 h 2446286"/>
                  <a:gd name="connsiteX71" fmla="*/ 1923733 w 2869086"/>
                  <a:gd name="connsiteY71" fmla="*/ 263822 h 2446286"/>
                  <a:gd name="connsiteX72" fmla="*/ 2145645 w 2869086"/>
                  <a:gd name="connsiteY72" fmla="*/ 508578 h 2446286"/>
                  <a:gd name="connsiteX73" fmla="*/ 1894170 w 2869086"/>
                  <a:gd name="connsiteY73" fmla="*/ 315027 h 2446286"/>
                  <a:gd name="connsiteX74" fmla="*/ 1600813 w 2869086"/>
                  <a:gd name="connsiteY74" fmla="*/ 194019 h 2446286"/>
                  <a:gd name="connsiteX75" fmla="*/ 1675575 w 2869086"/>
                  <a:gd name="connsiteY75" fmla="*/ 171971 h 2446286"/>
                  <a:gd name="connsiteX76" fmla="*/ 1016510 w 2869086"/>
                  <a:gd name="connsiteY76" fmla="*/ 171971 h 2446286"/>
                  <a:gd name="connsiteX77" fmla="*/ 1091272 w 2869086"/>
                  <a:gd name="connsiteY77" fmla="*/ 194019 h 2446286"/>
                  <a:gd name="connsiteX78" fmla="*/ 797915 w 2869086"/>
                  <a:gd name="connsiteY78" fmla="*/ 315027 h 2446286"/>
                  <a:gd name="connsiteX79" fmla="*/ 546441 w 2869086"/>
                  <a:gd name="connsiteY79" fmla="*/ 508578 h 2446286"/>
                  <a:gd name="connsiteX80" fmla="*/ 768352 w 2869086"/>
                  <a:gd name="connsiteY80" fmla="*/ 263822 h 2446286"/>
                  <a:gd name="connsiteX81" fmla="*/ 1016510 w 2869086"/>
                  <a:gd name="connsiteY81" fmla="*/ 171971 h 2446286"/>
                  <a:gd name="connsiteX82" fmla="*/ 1689047 w 2869086"/>
                  <a:gd name="connsiteY82" fmla="*/ 52422 h 2446286"/>
                  <a:gd name="connsiteX83" fmla="*/ 1911552 w 2869086"/>
                  <a:gd name="connsiteY83" fmla="*/ 81414 h 2446286"/>
                  <a:gd name="connsiteX84" fmla="*/ 2189249 w 2869086"/>
                  <a:gd name="connsiteY84" fmla="*/ 260395 h 2446286"/>
                  <a:gd name="connsiteX85" fmla="*/ 1896249 w 2869086"/>
                  <a:gd name="connsiteY85" fmla="*/ 138525 h 2446286"/>
                  <a:gd name="connsiteX86" fmla="*/ 1581568 w 2869086"/>
                  <a:gd name="connsiteY86" fmla="*/ 97567 h 2446286"/>
                  <a:gd name="connsiteX87" fmla="*/ 1689047 w 2869086"/>
                  <a:gd name="connsiteY87" fmla="*/ 52422 h 2446286"/>
                  <a:gd name="connsiteX88" fmla="*/ 1003036 w 2869086"/>
                  <a:gd name="connsiteY88" fmla="*/ 52422 h 2446286"/>
                  <a:gd name="connsiteX89" fmla="*/ 1110515 w 2869086"/>
                  <a:gd name="connsiteY89" fmla="*/ 97567 h 2446286"/>
                  <a:gd name="connsiteX90" fmla="*/ 795834 w 2869086"/>
                  <a:gd name="connsiteY90" fmla="*/ 138525 h 2446286"/>
                  <a:gd name="connsiteX91" fmla="*/ 502834 w 2869086"/>
                  <a:gd name="connsiteY91" fmla="*/ 260395 h 2446286"/>
                  <a:gd name="connsiteX92" fmla="*/ 780531 w 2869086"/>
                  <a:gd name="connsiteY92" fmla="*/ 81414 h 2446286"/>
                  <a:gd name="connsiteX93" fmla="*/ 1003036 w 2869086"/>
                  <a:gd name="connsiteY93" fmla="*/ 52422 h 2446286"/>
                  <a:gd name="connsiteX94" fmla="*/ 1346042 w 2869086"/>
                  <a:gd name="connsiteY94" fmla="*/ 0 h 2446286"/>
                  <a:gd name="connsiteX95" fmla="*/ 1530985 w 2869086"/>
                  <a:gd name="connsiteY95" fmla="*/ 184943 h 2446286"/>
                  <a:gd name="connsiteX96" fmla="*/ 1522327 w 2869086"/>
                  <a:gd name="connsiteY96" fmla="*/ 227826 h 2446286"/>
                  <a:gd name="connsiteX97" fmla="*/ 1530677 w 2869086"/>
                  <a:gd name="connsiteY97" fmla="*/ 229439 h 2446286"/>
                  <a:gd name="connsiteX98" fmla="*/ 2196148 w 2869086"/>
                  <a:gd name="connsiteY98" fmla="*/ 1262918 h 2446286"/>
                  <a:gd name="connsiteX99" fmla="*/ 2191435 w 2869086"/>
                  <a:gd name="connsiteY99" fmla="*/ 1341762 h 2446286"/>
                  <a:gd name="connsiteX100" fmla="*/ 2240143 w 2869086"/>
                  <a:gd name="connsiteY100" fmla="*/ 1332929 h 2446286"/>
                  <a:gd name="connsiteX101" fmla="*/ 2415645 w 2869086"/>
                  <a:gd name="connsiteY101" fmla="*/ 1231214 h 2446286"/>
                  <a:gd name="connsiteX102" fmla="*/ 2415645 w 2869086"/>
                  <a:gd name="connsiteY102" fmla="*/ 674282 h 2446286"/>
                  <a:gd name="connsiteX103" fmla="*/ 2061963 w 2869086"/>
                  <a:gd name="connsiteY103" fmla="*/ 566147 h 2446286"/>
                  <a:gd name="connsiteX104" fmla="*/ 2033284 w 2869086"/>
                  <a:gd name="connsiteY104" fmla="*/ 574646 h 2446286"/>
                  <a:gd name="connsiteX105" fmla="*/ 2074692 w 2869086"/>
                  <a:gd name="connsiteY105" fmla="*/ 552857 h 2446286"/>
                  <a:gd name="connsiteX106" fmla="*/ 2267822 w 2869086"/>
                  <a:gd name="connsiteY106" fmla="*/ 520046 h 2446286"/>
                  <a:gd name="connsiteX107" fmla="*/ 2567863 w 2869086"/>
                  <a:gd name="connsiteY107" fmla="*/ 652851 h 2446286"/>
                  <a:gd name="connsiteX108" fmla="*/ 2567863 w 2869086"/>
                  <a:gd name="connsiteY108" fmla="*/ 1296607 h 2446286"/>
                  <a:gd name="connsiteX109" fmla="*/ 2267822 w 2869086"/>
                  <a:gd name="connsiteY109" fmla="*/ 1429412 h 2446286"/>
                  <a:gd name="connsiteX110" fmla="*/ 2186544 w 2869086"/>
                  <a:gd name="connsiteY110" fmla="*/ 1423575 h 2446286"/>
                  <a:gd name="connsiteX111" fmla="*/ 2158679 w 2869086"/>
                  <a:gd name="connsiteY111" fmla="*/ 1576616 h 2446286"/>
                  <a:gd name="connsiteX112" fmla="*/ 1845177 w 2869086"/>
                  <a:gd name="connsiteY112" fmla="*/ 2123203 h 2446286"/>
                  <a:gd name="connsiteX113" fmla="*/ 1839841 w 2869086"/>
                  <a:gd name="connsiteY113" fmla="*/ 2127475 h 2446286"/>
                  <a:gd name="connsiteX114" fmla="*/ 1896694 w 2869086"/>
                  <a:gd name="connsiteY114" fmla="*/ 2108625 h 2446286"/>
                  <a:gd name="connsiteX115" fmla="*/ 1988915 w 2869086"/>
                  <a:gd name="connsiteY115" fmla="*/ 2097420 h 2446286"/>
                  <a:gd name="connsiteX116" fmla="*/ 2431496 w 2869086"/>
                  <a:gd name="connsiteY116" fmla="*/ 2407523 h 2446286"/>
                  <a:gd name="connsiteX117" fmla="*/ 1546334 w 2869086"/>
                  <a:gd name="connsiteY117" fmla="*/ 2407523 h 2446286"/>
                  <a:gd name="connsiteX118" fmla="*/ 1722014 w 2869086"/>
                  <a:gd name="connsiteY118" fmla="*/ 2181911 h 2446286"/>
                  <a:gd name="connsiteX119" fmla="*/ 1783869 w 2869086"/>
                  <a:gd name="connsiteY119" fmla="*/ 2150119 h 2446286"/>
                  <a:gd name="connsiteX120" fmla="*/ 1823759 w 2869086"/>
                  <a:gd name="connsiteY120" fmla="*/ 2107493 h 2446286"/>
                  <a:gd name="connsiteX121" fmla="*/ 2067220 w 2869086"/>
                  <a:gd name="connsiteY121" fmla="*/ 1364912 h 2446286"/>
                  <a:gd name="connsiteX122" fmla="*/ 1362710 w 2869086"/>
                  <a:gd name="connsiteY122" fmla="*/ 382854 h 2446286"/>
                  <a:gd name="connsiteX123" fmla="*/ 658201 w 2869086"/>
                  <a:gd name="connsiteY123" fmla="*/ 1364912 h 2446286"/>
                  <a:gd name="connsiteX124" fmla="*/ 901661 w 2869086"/>
                  <a:gd name="connsiteY124" fmla="*/ 2107493 h 2446286"/>
                  <a:gd name="connsiteX125" fmla="*/ 929637 w 2869086"/>
                  <a:gd name="connsiteY125" fmla="*/ 2137388 h 2446286"/>
                  <a:gd name="connsiteX126" fmla="*/ 933310 w 2869086"/>
                  <a:gd name="connsiteY126" fmla="*/ 2138606 h 2446286"/>
                  <a:gd name="connsiteX127" fmla="*/ 1193246 w 2869086"/>
                  <a:gd name="connsiteY127" fmla="*/ 2407523 h 2446286"/>
                  <a:gd name="connsiteX128" fmla="*/ 308084 w 2869086"/>
                  <a:gd name="connsiteY128" fmla="*/ 2407523 h 2446286"/>
                  <a:gd name="connsiteX129" fmla="*/ 750665 w 2869086"/>
                  <a:gd name="connsiteY129" fmla="*/ 2097420 h 2446286"/>
                  <a:gd name="connsiteX130" fmla="*/ 842886 w 2869086"/>
                  <a:gd name="connsiteY130" fmla="*/ 2108625 h 2446286"/>
                  <a:gd name="connsiteX131" fmla="*/ 882301 w 2869086"/>
                  <a:gd name="connsiteY131" fmla="*/ 2121693 h 2446286"/>
                  <a:gd name="connsiteX132" fmla="*/ 832566 w 2869086"/>
                  <a:gd name="connsiteY132" fmla="*/ 2076938 h 2446286"/>
                  <a:gd name="connsiteX133" fmla="*/ 538875 w 2869086"/>
                  <a:gd name="connsiteY133" fmla="*/ 1423570 h 2446286"/>
                  <a:gd name="connsiteX134" fmla="*/ 538772 w 2869086"/>
                  <a:gd name="connsiteY134" fmla="*/ 1421842 h 2446286"/>
                  <a:gd name="connsiteX135" fmla="*/ 433367 w 2869086"/>
                  <a:gd name="connsiteY135" fmla="*/ 1429412 h 2446286"/>
                  <a:gd name="connsiteX136" fmla="*/ 133326 w 2869086"/>
                  <a:gd name="connsiteY136" fmla="*/ 1296607 h 2446286"/>
                  <a:gd name="connsiteX137" fmla="*/ 133326 w 2869086"/>
                  <a:gd name="connsiteY137" fmla="*/ 652851 h 2446286"/>
                  <a:gd name="connsiteX138" fmla="*/ 433367 w 2869086"/>
                  <a:gd name="connsiteY138" fmla="*/ 520046 h 2446286"/>
                  <a:gd name="connsiteX139" fmla="*/ 626497 w 2869086"/>
                  <a:gd name="connsiteY139" fmla="*/ 552857 h 2446286"/>
                  <a:gd name="connsiteX140" fmla="*/ 667904 w 2869086"/>
                  <a:gd name="connsiteY140" fmla="*/ 574646 h 2446286"/>
                  <a:gd name="connsiteX141" fmla="*/ 639225 w 2869086"/>
                  <a:gd name="connsiteY141" fmla="*/ 566147 h 2446286"/>
                  <a:gd name="connsiteX142" fmla="*/ 285543 w 2869086"/>
                  <a:gd name="connsiteY142" fmla="*/ 674282 h 2446286"/>
                  <a:gd name="connsiteX143" fmla="*/ 285544 w 2869086"/>
                  <a:gd name="connsiteY143" fmla="*/ 1231214 h 2446286"/>
                  <a:gd name="connsiteX144" fmla="*/ 526262 w 2869086"/>
                  <a:gd name="connsiteY144" fmla="*/ 1344756 h 2446286"/>
                  <a:gd name="connsiteX145" fmla="*/ 534170 w 2869086"/>
                  <a:gd name="connsiteY145" fmla="*/ 1344851 h 2446286"/>
                  <a:gd name="connsiteX146" fmla="*/ 529272 w 2869086"/>
                  <a:gd name="connsiteY146" fmla="*/ 1262918 h 2446286"/>
                  <a:gd name="connsiteX147" fmla="*/ 1114871 w 2869086"/>
                  <a:gd name="connsiteY147" fmla="*/ 255434 h 2446286"/>
                  <a:gd name="connsiteX148" fmla="*/ 1171603 w 2869086"/>
                  <a:gd name="connsiteY148" fmla="*/ 236970 h 2446286"/>
                  <a:gd name="connsiteX149" fmla="*/ 1161099 w 2869086"/>
                  <a:gd name="connsiteY149" fmla="*/ 184943 h 2446286"/>
                  <a:gd name="connsiteX150" fmla="*/ 1346042 w 2869086"/>
                  <a:gd name="connsiteY150" fmla="*/ 0 h 2446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2869086" h="2446286">
                    <a:moveTo>
                      <a:pt x="2027885" y="2189112"/>
                    </a:moveTo>
                    <a:cubicBezTo>
                      <a:pt x="1836728" y="2189112"/>
                      <a:pt x="1624079" y="2344334"/>
                      <a:pt x="1681765" y="2375378"/>
                    </a:cubicBezTo>
                    <a:lnTo>
                      <a:pt x="1681765" y="2375379"/>
                    </a:lnTo>
                    <a:cubicBezTo>
                      <a:pt x="1739452" y="2406423"/>
                      <a:pt x="2316317" y="2406423"/>
                      <a:pt x="2374004" y="2375379"/>
                    </a:cubicBezTo>
                    <a:cubicBezTo>
                      <a:pt x="2388426" y="2367618"/>
                      <a:pt x="2385952" y="2352096"/>
                      <a:pt x="2371141" y="2333178"/>
                    </a:cubicBezTo>
                    <a:lnTo>
                      <a:pt x="2371141" y="2333177"/>
                    </a:lnTo>
                    <a:cubicBezTo>
                      <a:pt x="2326709" y="2276425"/>
                      <a:pt x="2171252" y="2189112"/>
                      <a:pt x="2027885" y="2189112"/>
                    </a:cubicBezTo>
                    <a:close/>
                    <a:moveTo>
                      <a:pt x="789635" y="2189112"/>
                    </a:moveTo>
                    <a:cubicBezTo>
                      <a:pt x="598478" y="2189112"/>
                      <a:pt x="385829" y="2344334"/>
                      <a:pt x="443515" y="2375378"/>
                    </a:cubicBezTo>
                    <a:lnTo>
                      <a:pt x="443515" y="2375379"/>
                    </a:lnTo>
                    <a:cubicBezTo>
                      <a:pt x="501202" y="2406423"/>
                      <a:pt x="1078067" y="2406423"/>
                      <a:pt x="1135754" y="2375379"/>
                    </a:cubicBezTo>
                    <a:cubicBezTo>
                      <a:pt x="1150176" y="2367618"/>
                      <a:pt x="1147702" y="2352096"/>
                      <a:pt x="1132891" y="2333178"/>
                    </a:cubicBezTo>
                    <a:lnTo>
                      <a:pt x="1132891" y="2333177"/>
                    </a:lnTo>
                    <a:cubicBezTo>
                      <a:pt x="1088459" y="2276425"/>
                      <a:pt x="933002" y="2189112"/>
                      <a:pt x="789635" y="2189112"/>
                    </a:cubicBezTo>
                    <a:close/>
                    <a:moveTo>
                      <a:pt x="1346042" y="1880942"/>
                    </a:moveTo>
                    <a:cubicBezTo>
                      <a:pt x="1486760" y="1880942"/>
                      <a:pt x="1600835" y="1995017"/>
                      <a:pt x="1600835" y="2135735"/>
                    </a:cubicBezTo>
                    <a:lnTo>
                      <a:pt x="1596217" y="2181546"/>
                    </a:lnTo>
                    <a:lnTo>
                      <a:pt x="1592514" y="2169618"/>
                    </a:lnTo>
                    <a:cubicBezTo>
                      <a:pt x="1551906" y="2073611"/>
                      <a:pt x="1456841" y="2006245"/>
                      <a:pt x="1346042" y="2006245"/>
                    </a:cubicBezTo>
                    <a:cubicBezTo>
                      <a:pt x="1235243" y="2006245"/>
                      <a:pt x="1140178" y="2073611"/>
                      <a:pt x="1099570" y="2169618"/>
                    </a:cubicBezTo>
                    <a:lnTo>
                      <a:pt x="1095867" y="2181546"/>
                    </a:lnTo>
                    <a:lnTo>
                      <a:pt x="1091249" y="2135735"/>
                    </a:lnTo>
                    <a:cubicBezTo>
                      <a:pt x="1091249" y="1995017"/>
                      <a:pt x="1205324" y="1880942"/>
                      <a:pt x="1346042" y="1880942"/>
                    </a:cubicBezTo>
                    <a:close/>
                    <a:moveTo>
                      <a:pt x="2312827" y="1633093"/>
                    </a:moveTo>
                    <a:cubicBezTo>
                      <a:pt x="2237330" y="1744914"/>
                      <a:pt x="2274870" y="1893613"/>
                      <a:pt x="2404591" y="1996575"/>
                    </a:cubicBezTo>
                    <a:lnTo>
                      <a:pt x="2413697" y="2002836"/>
                    </a:lnTo>
                    <a:lnTo>
                      <a:pt x="2508932" y="1952714"/>
                    </a:lnTo>
                    <a:cubicBezTo>
                      <a:pt x="2597601" y="1892425"/>
                      <a:pt x="2644999" y="1814535"/>
                      <a:pt x="2629794" y="1744170"/>
                    </a:cubicBezTo>
                    <a:cubicBezTo>
                      <a:pt x="2695143" y="1827527"/>
                      <a:pt x="2638137" y="1941919"/>
                      <a:pt x="2502486" y="2017619"/>
                    </a:cubicBezTo>
                    <a:lnTo>
                      <a:pt x="2463945" y="2035944"/>
                    </a:lnTo>
                    <a:lnTo>
                      <a:pt x="2511538" y="2060199"/>
                    </a:lnTo>
                    <a:cubicBezTo>
                      <a:pt x="2626493" y="2109950"/>
                      <a:pt x="2760522" y="2117246"/>
                      <a:pt x="2869086" y="2074607"/>
                    </a:cubicBezTo>
                    <a:cubicBezTo>
                      <a:pt x="2750687" y="2165282"/>
                      <a:pt x="2556566" y="2165262"/>
                      <a:pt x="2406981" y="2082162"/>
                    </a:cubicBezTo>
                    <a:lnTo>
                      <a:pt x="2383272" y="2066359"/>
                    </a:lnTo>
                    <a:lnTo>
                      <a:pt x="2371343" y="2070351"/>
                    </a:lnTo>
                    <a:cubicBezTo>
                      <a:pt x="2210473" y="2113881"/>
                      <a:pt x="2044423" y="2089179"/>
                      <a:pt x="1979074" y="2005822"/>
                    </a:cubicBezTo>
                    <a:cubicBezTo>
                      <a:pt x="2055041" y="2051754"/>
                      <a:pt x="2172575" y="2063326"/>
                      <a:pt x="2290611" y="2040499"/>
                    </a:cubicBezTo>
                    <a:lnTo>
                      <a:pt x="2333827" y="2030017"/>
                    </a:lnTo>
                    <a:lnTo>
                      <a:pt x="2294876" y="1993181"/>
                    </a:lnTo>
                    <a:cubicBezTo>
                      <a:pt x="2190983" y="1875090"/>
                      <a:pt x="2194429" y="1723767"/>
                      <a:pt x="2312827" y="1633093"/>
                    </a:cubicBezTo>
                    <a:close/>
                    <a:moveTo>
                      <a:pt x="2452115" y="1567662"/>
                    </a:moveTo>
                    <a:cubicBezTo>
                      <a:pt x="2471410" y="1566778"/>
                      <a:pt x="2491797" y="1568894"/>
                      <a:pt x="2512318" y="1574392"/>
                    </a:cubicBezTo>
                    <a:cubicBezTo>
                      <a:pt x="2594404" y="1596387"/>
                      <a:pt x="2647559" y="1664189"/>
                      <a:pt x="2631042" y="1725832"/>
                    </a:cubicBezTo>
                    <a:cubicBezTo>
                      <a:pt x="2608964" y="1678985"/>
                      <a:pt x="2559094" y="1640828"/>
                      <a:pt x="2498843" y="1624684"/>
                    </a:cubicBezTo>
                    <a:cubicBezTo>
                      <a:pt x="2438592" y="1608540"/>
                      <a:pt x="2376325" y="1616649"/>
                      <a:pt x="2333781" y="1646182"/>
                    </a:cubicBezTo>
                    <a:cubicBezTo>
                      <a:pt x="2346169" y="1599950"/>
                      <a:pt x="2394229" y="1570312"/>
                      <a:pt x="2452115" y="1567662"/>
                    </a:cubicBezTo>
                    <a:close/>
                    <a:moveTo>
                      <a:pt x="1704804" y="1045614"/>
                    </a:moveTo>
                    <a:lnTo>
                      <a:pt x="1661296" y="1098183"/>
                    </a:lnTo>
                    <a:cubicBezTo>
                      <a:pt x="1647355" y="1117112"/>
                      <a:pt x="1634073" y="1137378"/>
                      <a:pt x="1621685" y="1158835"/>
                    </a:cubicBezTo>
                    <a:cubicBezTo>
                      <a:pt x="1522575" y="1330498"/>
                      <a:pt x="1518153" y="1513493"/>
                      <a:pt x="1611807" y="1567564"/>
                    </a:cubicBezTo>
                    <a:cubicBezTo>
                      <a:pt x="1705462" y="1621636"/>
                      <a:pt x="1861728" y="1526309"/>
                      <a:pt x="1960838" y="1354646"/>
                    </a:cubicBezTo>
                    <a:cubicBezTo>
                      <a:pt x="1973227" y="1333188"/>
                      <a:pt x="1984136" y="1311553"/>
                      <a:pt x="1993559" y="1290015"/>
                    </a:cubicBezTo>
                    <a:lnTo>
                      <a:pt x="2017331" y="1226052"/>
                    </a:lnTo>
                    <a:lnTo>
                      <a:pt x="2016187" y="1247765"/>
                    </a:lnTo>
                    <a:cubicBezTo>
                      <a:pt x="2007939" y="1311541"/>
                      <a:pt x="1984675" y="1380734"/>
                      <a:pt x="1946164" y="1447437"/>
                    </a:cubicBezTo>
                    <a:cubicBezTo>
                      <a:pt x="1843467" y="1625314"/>
                      <a:pt x="1671230" y="1718138"/>
                      <a:pt x="1561463" y="1654764"/>
                    </a:cubicBezTo>
                    <a:cubicBezTo>
                      <a:pt x="1451695" y="1591390"/>
                      <a:pt x="1445964" y="1395816"/>
                      <a:pt x="1548662" y="1217939"/>
                    </a:cubicBezTo>
                    <a:cubicBezTo>
                      <a:pt x="1587173" y="1151236"/>
                      <a:pt x="1635464" y="1096493"/>
                      <a:pt x="1686572" y="1057462"/>
                    </a:cubicBezTo>
                    <a:close/>
                    <a:moveTo>
                      <a:pt x="1011344" y="1045614"/>
                    </a:moveTo>
                    <a:lnTo>
                      <a:pt x="1029576" y="1057462"/>
                    </a:lnTo>
                    <a:cubicBezTo>
                      <a:pt x="1080684" y="1096493"/>
                      <a:pt x="1128975" y="1151236"/>
                      <a:pt x="1167487" y="1217939"/>
                    </a:cubicBezTo>
                    <a:cubicBezTo>
                      <a:pt x="1270184" y="1395816"/>
                      <a:pt x="1264453" y="1591390"/>
                      <a:pt x="1154685" y="1654764"/>
                    </a:cubicBezTo>
                    <a:cubicBezTo>
                      <a:pt x="1044918" y="1718138"/>
                      <a:pt x="872681" y="1625314"/>
                      <a:pt x="769984" y="1447437"/>
                    </a:cubicBezTo>
                    <a:cubicBezTo>
                      <a:pt x="731473" y="1380734"/>
                      <a:pt x="708209" y="1311541"/>
                      <a:pt x="699961" y="1247765"/>
                    </a:cubicBezTo>
                    <a:lnTo>
                      <a:pt x="698817" y="1226052"/>
                    </a:lnTo>
                    <a:lnTo>
                      <a:pt x="722589" y="1290015"/>
                    </a:lnTo>
                    <a:cubicBezTo>
                      <a:pt x="732012" y="1311553"/>
                      <a:pt x="742922" y="1333188"/>
                      <a:pt x="755310" y="1354646"/>
                    </a:cubicBezTo>
                    <a:cubicBezTo>
                      <a:pt x="854420" y="1526309"/>
                      <a:pt x="1010686" y="1621636"/>
                      <a:pt x="1104341" y="1567564"/>
                    </a:cubicBezTo>
                    <a:cubicBezTo>
                      <a:pt x="1197996" y="1513493"/>
                      <a:pt x="1193573" y="1330498"/>
                      <a:pt x="1094463" y="1158835"/>
                    </a:cubicBezTo>
                    <a:cubicBezTo>
                      <a:pt x="1082075" y="1137378"/>
                      <a:pt x="1068793" y="1117112"/>
                      <a:pt x="1054852" y="1098183"/>
                    </a:cubicBezTo>
                    <a:close/>
                    <a:moveTo>
                      <a:pt x="1675575" y="171971"/>
                    </a:moveTo>
                    <a:cubicBezTo>
                      <a:pt x="1737964" y="176966"/>
                      <a:pt x="1829702" y="209533"/>
                      <a:pt x="1923733" y="263822"/>
                    </a:cubicBezTo>
                    <a:cubicBezTo>
                      <a:pt x="2074185" y="350685"/>
                      <a:pt x="2173538" y="460266"/>
                      <a:pt x="2145645" y="508578"/>
                    </a:cubicBezTo>
                    <a:cubicBezTo>
                      <a:pt x="2086841" y="443664"/>
                      <a:pt x="1996369" y="374031"/>
                      <a:pt x="1894170" y="315027"/>
                    </a:cubicBezTo>
                    <a:cubicBezTo>
                      <a:pt x="1791971" y="256022"/>
                      <a:pt x="1686432" y="212488"/>
                      <a:pt x="1600813" y="194019"/>
                    </a:cubicBezTo>
                    <a:cubicBezTo>
                      <a:pt x="1611273" y="175902"/>
                      <a:pt x="1638141" y="168974"/>
                      <a:pt x="1675575" y="171971"/>
                    </a:cubicBezTo>
                    <a:close/>
                    <a:moveTo>
                      <a:pt x="1016510" y="171971"/>
                    </a:moveTo>
                    <a:cubicBezTo>
                      <a:pt x="1053944" y="168974"/>
                      <a:pt x="1080812" y="175902"/>
                      <a:pt x="1091272" y="194019"/>
                    </a:cubicBezTo>
                    <a:cubicBezTo>
                      <a:pt x="1005653" y="212488"/>
                      <a:pt x="900114" y="256022"/>
                      <a:pt x="797915" y="315027"/>
                    </a:cubicBezTo>
                    <a:cubicBezTo>
                      <a:pt x="695716" y="374031"/>
                      <a:pt x="605245" y="443664"/>
                      <a:pt x="546441" y="508578"/>
                    </a:cubicBezTo>
                    <a:cubicBezTo>
                      <a:pt x="518547" y="460266"/>
                      <a:pt x="617901" y="350685"/>
                      <a:pt x="768352" y="263822"/>
                    </a:cubicBezTo>
                    <a:cubicBezTo>
                      <a:pt x="862384" y="209533"/>
                      <a:pt x="954121" y="176966"/>
                      <a:pt x="1016510" y="171971"/>
                    </a:cubicBezTo>
                    <a:close/>
                    <a:moveTo>
                      <a:pt x="1689047" y="52422"/>
                    </a:moveTo>
                    <a:cubicBezTo>
                      <a:pt x="1748762" y="49499"/>
                      <a:pt x="1827648" y="58932"/>
                      <a:pt x="1911552" y="81414"/>
                    </a:cubicBezTo>
                    <a:cubicBezTo>
                      <a:pt x="2079358" y="126377"/>
                      <a:pt x="2203688" y="206510"/>
                      <a:pt x="2189249" y="260395"/>
                    </a:cubicBezTo>
                    <a:cubicBezTo>
                      <a:pt x="2115648" y="212912"/>
                      <a:pt x="2010237" y="169068"/>
                      <a:pt x="1896249" y="138525"/>
                    </a:cubicBezTo>
                    <a:cubicBezTo>
                      <a:pt x="1782260" y="107982"/>
                      <a:pt x="1669050" y="93247"/>
                      <a:pt x="1581568" y="97567"/>
                    </a:cubicBezTo>
                    <a:cubicBezTo>
                      <a:pt x="1588787" y="70625"/>
                      <a:pt x="1629331" y="55345"/>
                      <a:pt x="1689047" y="52422"/>
                    </a:cubicBezTo>
                    <a:close/>
                    <a:moveTo>
                      <a:pt x="1003036" y="52422"/>
                    </a:moveTo>
                    <a:cubicBezTo>
                      <a:pt x="1062752" y="55345"/>
                      <a:pt x="1103296" y="70625"/>
                      <a:pt x="1110515" y="97567"/>
                    </a:cubicBezTo>
                    <a:cubicBezTo>
                      <a:pt x="1023033" y="93247"/>
                      <a:pt x="909823" y="107982"/>
                      <a:pt x="795834" y="138525"/>
                    </a:cubicBezTo>
                    <a:cubicBezTo>
                      <a:pt x="681846" y="169068"/>
                      <a:pt x="576436" y="212912"/>
                      <a:pt x="502834" y="260395"/>
                    </a:cubicBezTo>
                    <a:cubicBezTo>
                      <a:pt x="488396" y="206510"/>
                      <a:pt x="612725" y="126377"/>
                      <a:pt x="780531" y="81414"/>
                    </a:cubicBezTo>
                    <a:cubicBezTo>
                      <a:pt x="864435" y="58932"/>
                      <a:pt x="943321" y="49499"/>
                      <a:pt x="1003036" y="52422"/>
                    </a:cubicBezTo>
                    <a:close/>
                    <a:moveTo>
                      <a:pt x="1346042" y="0"/>
                    </a:moveTo>
                    <a:cubicBezTo>
                      <a:pt x="1448183" y="0"/>
                      <a:pt x="1530985" y="82802"/>
                      <a:pt x="1530985" y="184943"/>
                    </a:cubicBezTo>
                    <a:lnTo>
                      <a:pt x="1522327" y="227826"/>
                    </a:lnTo>
                    <a:lnTo>
                      <a:pt x="1530677" y="229439"/>
                    </a:lnTo>
                    <a:cubicBezTo>
                      <a:pt x="1910461" y="327805"/>
                      <a:pt x="2196148" y="753133"/>
                      <a:pt x="2196148" y="1262918"/>
                    </a:cubicBezTo>
                    <a:lnTo>
                      <a:pt x="2191435" y="1341762"/>
                    </a:lnTo>
                    <a:lnTo>
                      <a:pt x="2240143" y="1332929"/>
                    </a:lnTo>
                    <a:cubicBezTo>
                      <a:pt x="2304430" y="1315582"/>
                      <a:pt x="2365182" y="1281677"/>
                      <a:pt x="2415645" y="1231214"/>
                    </a:cubicBezTo>
                    <a:cubicBezTo>
                      <a:pt x="2569438" y="1077421"/>
                      <a:pt x="2569437" y="828075"/>
                      <a:pt x="2415645" y="674282"/>
                    </a:cubicBezTo>
                    <a:cubicBezTo>
                      <a:pt x="2319525" y="578161"/>
                      <a:pt x="2186078" y="542117"/>
                      <a:pt x="2061963" y="566147"/>
                    </a:cubicBezTo>
                    <a:lnTo>
                      <a:pt x="2033284" y="574646"/>
                    </a:lnTo>
                    <a:lnTo>
                      <a:pt x="2074692" y="552857"/>
                    </a:lnTo>
                    <a:cubicBezTo>
                      <a:pt x="2136338" y="527859"/>
                      <a:pt x="2202353" y="516922"/>
                      <a:pt x="2267822" y="520046"/>
                    </a:cubicBezTo>
                    <a:cubicBezTo>
                      <a:pt x="2376936" y="525254"/>
                      <a:pt x="2484534" y="569522"/>
                      <a:pt x="2567863" y="652851"/>
                    </a:cubicBezTo>
                    <a:cubicBezTo>
                      <a:pt x="2745631" y="830619"/>
                      <a:pt x="2745631" y="1118839"/>
                      <a:pt x="2567863" y="1296607"/>
                    </a:cubicBezTo>
                    <a:cubicBezTo>
                      <a:pt x="2484534" y="1379935"/>
                      <a:pt x="2376936" y="1424204"/>
                      <a:pt x="2267822" y="1429412"/>
                    </a:cubicBezTo>
                    <a:lnTo>
                      <a:pt x="2186544" y="1423575"/>
                    </a:lnTo>
                    <a:lnTo>
                      <a:pt x="2158679" y="1576616"/>
                    </a:lnTo>
                    <a:cubicBezTo>
                      <a:pt x="2103888" y="1799584"/>
                      <a:pt x="1992230" y="1990840"/>
                      <a:pt x="1845177" y="2123203"/>
                    </a:cubicBezTo>
                    <a:lnTo>
                      <a:pt x="1839841" y="2127475"/>
                    </a:lnTo>
                    <a:lnTo>
                      <a:pt x="1896694" y="2108625"/>
                    </a:lnTo>
                    <a:cubicBezTo>
                      <a:pt x="1927378" y="2101458"/>
                      <a:pt x="1958361" y="2097420"/>
                      <a:pt x="1988915" y="2097420"/>
                    </a:cubicBezTo>
                    <a:cubicBezTo>
                      <a:pt x="2233345" y="2097420"/>
                      <a:pt x="2505260" y="2355840"/>
                      <a:pt x="2431496" y="2407523"/>
                    </a:cubicBezTo>
                    <a:cubicBezTo>
                      <a:pt x="2357732" y="2459207"/>
                      <a:pt x="1620097" y="2459207"/>
                      <a:pt x="1546334" y="2407523"/>
                    </a:cubicBezTo>
                    <a:cubicBezTo>
                      <a:pt x="1500232" y="2375221"/>
                      <a:pt x="1589160" y="2262163"/>
                      <a:pt x="1722014" y="2181911"/>
                    </a:cubicBezTo>
                    <a:lnTo>
                      <a:pt x="1783869" y="2150119"/>
                    </a:lnTo>
                    <a:lnTo>
                      <a:pt x="1823759" y="2107493"/>
                    </a:lnTo>
                    <a:cubicBezTo>
                      <a:pt x="1972887" y="1927423"/>
                      <a:pt x="2067220" y="1661525"/>
                      <a:pt x="2067220" y="1364912"/>
                    </a:cubicBezTo>
                    <a:cubicBezTo>
                      <a:pt x="2067220" y="822536"/>
                      <a:pt x="1751800" y="382854"/>
                      <a:pt x="1362710" y="382854"/>
                    </a:cubicBezTo>
                    <a:cubicBezTo>
                      <a:pt x="973620" y="382854"/>
                      <a:pt x="658201" y="822536"/>
                      <a:pt x="658201" y="1364912"/>
                    </a:cubicBezTo>
                    <a:cubicBezTo>
                      <a:pt x="658201" y="1661524"/>
                      <a:pt x="752534" y="1927423"/>
                      <a:pt x="901661" y="2107493"/>
                    </a:cubicBezTo>
                    <a:lnTo>
                      <a:pt x="929637" y="2137388"/>
                    </a:lnTo>
                    <a:lnTo>
                      <a:pt x="933310" y="2138606"/>
                    </a:lnTo>
                    <a:cubicBezTo>
                      <a:pt x="1109448" y="2213709"/>
                      <a:pt x="1248569" y="2368761"/>
                      <a:pt x="1193246" y="2407523"/>
                    </a:cubicBezTo>
                    <a:cubicBezTo>
                      <a:pt x="1119482" y="2459207"/>
                      <a:pt x="381847" y="2459207"/>
                      <a:pt x="308084" y="2407523"/>
                    </a:cubicBezTo>
                    <a:cubicBezTo>
                      <a:pt x="234320" y="2355840"/>
                      <a:pt x="506234" y="2097420"/>
                      <a:pt x="750665" y="2097420"/>
                    </a:cubicBezTo>
                    <a:cubicBezTo>
                      <a:pt x="781219" y="2097420"/>
                      <a:pt x="812202" y="2101458"/>
                      <a:pt x="842886" y="2108625"/>
                    </a:cubicBezTo>
                    <a:lnTo>
                      <a:pt x="882301" y="2121693"/>
                    </a:lnTo>
                    <a:lnTo>
                      <a:pt x="832566" y="2076938"/>
                    </a:lnTo>
                    <a:cubicBezTo>
                      <a:pt x="678209" y="1915699"/>
                      <a:pt x="570493" y="1685482"/>
                      <a:pt x="538875" y="1423570"/>
                    </a:cubicBezTo>
                    <a:lnTo>
                      <a:pt x="538772" y="1421842"/>
                    </a:lnTo>
                    <a:lnTo>
                      <a:pt x="433367" y="1429412"/>
                    </a:lnTo>
                    <a:cubicBezTo>
                      <a:pt x="324252" y="1424204"/>
                      <a:pt x="216654" y="1379935"/>
                      <a:pt x="133326" y="1296607"/>
                    </a:cubicBezTo>
                    <a:cubicBezTo>
                      <a:pt x="-44442" y="1118839"/>
                      <a:pt x="-44442" y="830619"/>
                      <a:pt x="133326" y="652851"/>
                    </a:cubicBezTo>
                    <a:cubicBezTo>
                      <a:pt x="216655" y="569522"/>
                      <a:pt x="324252" y="525254"/>
                      <a:pt x="433367" y="520046"/>
                    </a:cubicBezTo>
                    <a:cubicBezTo>
                      <a:pt x="498835" y="516922"/>
                      <a:pt x="564850" y="527859"/>
                      <a:pt x="626497" y="552857"/>
                    </a:cubicBezTo>
                    <a:lnTo>
                      <a:pt x="667904" y="574646"/>
                    </a:lnTo>
                    <a:lnTo>
                      <a:pt x="639225" y="566147"/>
                    </a:lnTo>
                    <a:cubicBezTo>
                      <a:pt x="515110" y="542117"/>
                      <a:pt x="381664" y="578161"/>
                      <a:pt x="285543" y="674282"/>
                    </a:cubicBezTo>
                    <a:cubicBezTo>
                      <a:pt x="131752" y="828075"/>
                      <a:pt x="131751" y="1077421"/>
                      <a:pt x="285544" y="1231214"/>
                    </a:cubicBezTo>
                    <a:cubicBezTo>
                      <a:pt x="352828" y="1298498"/>
                      <a:pt x="438402" y="1336345"/>
                      <a:pt x="526262" y="1344756"/>
                    </a:cubicBezTo>
                    <a:lnTo>
                      <a:pt x="534170" y="1344851"/>
                    </a:lnTo>
                    <a:lnTo>
                      <a:pt x="529272" y="1262918"/>
                    </a:lnTo>
                    <a:cubicBezTo>
                      <a:pt x="529272" y="789546"/>
                      <a:pt x="775604" y="388997"/>
                      <a:pt x="1114871" y="255434"/>
                    </a:cubicBezTo>
                    <a:lnTo>
                      <a:pt x="1171603" y="236970"/>
                    </a:lnTo>
                    <a:lnTo>
                      <a:pt x="1161099" y="184943"/>
                    </a:lnTo>
                    <a:cubicBezTo>
                      <a:pt x="1161099" y="82802"/>
                      <a:pt x="1243901" y="0"/>
                      <a:pt x="134604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D063292D-099A-4833-8921-36D40CBB51F8}"/>
                  </a:ext>
                </a:extLst>
              </p:cNvPr>
              <p:cNvSpPr/>
              <p:nvPr/>
            </p:nvSpPr>
            <p:spPr>
              <a:xfrm>
                <a:off x="1127766" y="1510372"/>
                <a:ext cx="1904270" cy="1623650"/>
              </a:xfrm>
              <a:custGeom>
                <a:avLst/>
                <a:gdLst>
                  <a:gd name="connsiteX0" fmla="*/ 2027885 w 2869086"/>
                  <a:gd name="connsiteY0" fmla="*/ 2189112 h 2446286"/>
                  <a:gd name="connsiteX1" fmla="*/ 1681765 w 2869086"/>
                  <a:gd name="connsiteY1" fmla="*/ 2375378 h 2446286"/>
                  <a:gd name="connsiteX2" fmla="*/ 1681765 w 2869086"/>
                  <a:gd name="connsiteY2" fmla="*/ 2375379 h 2446286"/>
                  <a:gd name="connsiteX3" fmla="*/ 2374004 w 2869086"/>
                  <a:gd name="connsiteY3" fmla="*/ 2375379 h 2446286"/>
                  <a:gd name="connsiteX4" fmla="*/ 2371141 w 2869086"/>
                  <a:gd name="connsiteY4" fmla="*/ 2333178 h 2446286"/>
                  <a:gd name="connsiteX5" fmla="*/ 2371141 w 2869086"/>
                  <a:gd name="connsiteY5" fmla="*/ 2333177 h 2446286"/>
                  <a:gd name="connsiteX6" fmla="*/ 2027885 w 2869086"/>
                  <a:gd name="connsiteY6" fmla="*/ 2189112 h 2446286"/>
                  <a:gd name="connsiteX7" fmla="*/ 789635 w 2869086"/>
                  <a:gd name="connsiteY7" fmla="*/ 2189112 h 2446286"/>
                  <a:gd name="connsiteX8" fmla="*/ 443515 w 2869086"/>
                  <a:gd name="connsiteY8" fmla="*/ 2375378 h 2446286"/>
                  <a:gd name="connsiteX9" fmla="*/ 443515 w 2869086"/>
                  <a:gd name="connsiteY9" fmla="*/ 2375379 h 2446286"/>
                  <a:gd name="connsiteX10" fmla="*/ 1135754 w 2869086"/>
                  <a:gd name="connsiteY10" fmla="*/ 2375379 h 2446286"/>
                  <a:gd name="connsiteX11" fmla="*/ 1132891 w 2869086"/>
                  <a:gd name="connsiteY11" fmla="*/ 2333178 h 2446286"/>
                  <a:gd name="connsiteX12" fmla="*/ 1132891 w 2869086"/>
                  <a:gd name="connsiteY12" fmla="*/ 2333177 h 2446286"/>
                  <a:gd name="connsiteX13" fmla="*/ 789635 w 2869086"/>
                  <a:gd name="connsiteY13" fmla="*/ 2189112 h 2446286"/>
                  <a:gd name="connsiteX14" fmla="*/ 1346042 w 2869086"/>
                  <a:gd name="connsiteY14" fmla="*/ 1880942 h 2446286"/>
                  <a:gd name="connsiteX15" fmla="*/ 1600835 w 2869086"/>
                  <a:gd name="connsiteY15" fmla="*/ 2135735 h 2446286"/>
                  <a:gd name="connsiteX16" fmla="*/ 1596217 w 2869086"/>
                  <a:gd name="connsiteY16" fmla="*/ 2181546 h 2446286"/>
                  <a:gd name="connsiteX17" fmla="*/ 1592514 w 2869086"/>
                  <a:gd name="connsiteY17" fmla="*/ 2169618 h 2446286"/>
                  <a:gd name="connsiteX18" fmla="*/ 1346042 w 2869086"/>
                  <a:gd name="connsiteY18" fmla="*/ 2006245 h 2446286"/>
                  <a:gd name="connsiteX19" fmla="*/ 1099570 w 2869086"/>
                  <a:gd name="connsiteY19" fmla="*/ 2169618 h 2446286"/>
                  <a:gd name="connsiteX20" fmla="*/ 1095867 w 2869086"/>
                  <a:gd name="connsiteY20" fmla="*/ 2181546 h 2446286"/>
                  <a:gd name="connsiteX21" fmla="*/ 1091249 w 2869086"/>
                  <a:gd name="connsiteY21" fmla="*/ 2135735 h 2446286"/>
                  <a:gd name="connsiteX22" fmla="*/ 1346042 w 2869086"/>
                  <a:gd name="connsiteY22" fmla="*/ 1880942 h 2446286"/>
                  <a:gd name="connsiteX23" fmla="*/ 2312827 w 2869086"/>
                  <a:gd name="connsiteY23" fmla="*/ 1633093 h 2446286"/>
                  <a:gd name="connsiteX24" fmla="*/ 2404591 w 2869086"/>
                  <a:gd name="connsiteY24" fmla="*/ 1996575 h 2446286"/>
                  <a:gd name="connsiteX25" fmla="*/ 2413697 w 2869086"/>
                  <a:gd name="connsiteY25" fmla="*/ 2002836 h 2446286"/>
                  <a:gd name="connsiteX26" fmla="*/ 2508932 w 2869086"/>
                  <a:gd name="connsiteY26" fmla="*/ 1952714 h 2446286"/>
                  <a:gd name="connsiteX27" fmla="*/ 2629794 w 2869086"/>
                  <a:gd name="connsiteY27" fmla="*/ 1744170 h 2446286"/>
                  <a:gd name="connsiteX28" fmla="*/ 2502486 w 2869086"/>
                  <a:gd name="connsiteY28" fmla="*/ 2017619 h 2446286"/>
                  <a:gd name="connsiteX29" fmla="*/ 2463945 w 2869086"/>
                  <a:gd name="connsiteY29" fmla="*/ 2035944 h 2446286"/>
                  <a:gd name="connsiteX30" fmla="*/ 2511538 w 2869086"/>
                  <a:gd name="connsiteY30" fmla="*/ 2060199 h 2446286"/>
                  <a:gd name="connsiteX31" fmla="*/ 2869086 w 2869086"/>
                  <a:gd name="connsiteY31" fmla="*/ 2074607 h 2446286"/>
                  <a:gd name="connsiteX32" fmla="*/ 2406981 w 2869086"/>
                  <a:gd name="connsiteY32" fmla="*/ 2082162 h 2446286"/>
                  <a:gd name="connsiteX33" fmla="*/ 2383272 w 2869086"/>
                  <a:gd name="connsiteY33" fmla="*/ 2066359 h 2446286"/>
                  <a:gd name="connsiteX34" fmla="*/ 2371343 w 2869086"/>
                  <a:gd name="connsiteY34" fmla="*/ 2070351 h 2446286"/>
                  <a:gd name="connsiteX35" fmla="*/ 1979074 w 2869086"/>
                  <a:gd name="connsiteY35" fmla="*/ 2005822 h 2446286"/>
                  <a:gd name="connsiteX36" fmla="*/ 2290611 w 2869086"/>
                  <a:gd name="connsiteY36" fmla="*/ 2040499 h 2446286"/>
                  <a:gd name="connsiteX37" fmla="*/ 2333827 w 2869086"/>
                  <a:gd name="connsiteY37" fmla="*/ 2030017 h 2446286"/>
                  <a:gd name="connsiteX38" fmla="*/ 2294876 w 2869086"/>
                  <a:gd name="connsiteY38" fmla="*/ 1993181 h 2446286"/>
                  <a:gd name="connsiteX39" fmla="*/ 2312827 w 2869086"/>
                  <a:gd name="connsiteY39" fmla="*/ 1633093 h 2446286"/>
                  <a:gd name="connsiteX40" fmla="*/ 2452115 w 2869086"/>
                  <a:gd name="connsiteY40" fmla="*/ 1567662 h 2446286"/>
                  <a:gd name="connsiteX41" fmla="*/ 2512318 w 2869086"/>
                  <a:gd name="connsiteY41" fmla="*/ 1574392 h 2446286"/>
                  <a:gd name="connsiteX42" fmla="*/ 2631042 w 2869086"/>
                  <a:gd name="connsiteY42" fmla="*/ 1725832 h 2446286"/>
                  <a:gd name="connsiteX43" fmla="*/ 2498843 w 2869086"/>
                  <a:gd name="connsiteY43" fmla="*/ 1624684 h 2446286"/>
                  <a:gd name="connsiteX44" fmla="*/ 2333781 w 2869086"/>
                  <a:gd name="connsiteY44" fmla="*/ 1646182 h 2446286"/>
                  <a:gd name="connsiteX45" fmla="*/ 2452115 w 2869086"/>
                  <a:gd name="connsiteY45" fmla="*/ 1567662 h 2446286"/>
                  <a:gd name="connsiteX46" fmla="*/ 1704804 w 2869086"/>
                  <a:gd name="connsiteY46" fmla="*/ 1045614 h 2446286"/>
                  <a:gd name="connsiteX47" fmla="*/ 1661296 w 2869086"/>
                  <a:gd name="connsiteY47" fmla="*/ 1098183 h 2446286"/>
                  <a:gd name="connsiteX48" fmla="*/ 1621685 w 2869086"/>
                  <a:gd name="connsiteY48" fmla="*/ 1158835 h 2446286"/>
                  <a:gd name="connsiteX49" fmla="*/ 1611807 w 2869086"/>
                  <a:gd name="connsiteY49" fmla="*/ 1567564 h 2446286"/>
                  <a:gd name="connsiteX50" fmla="*/ 1960838 w 2869086"/>
                  <a:gd name="connsiteY50" fmla="*/ 1354646 h 2446286"/>
                  <a:gd name="connsiteX51" fmla="*/ 1993559 w 2869086"/>
                  <a:gd name="connsiteY51" fmla="*/ 1290015 h 2446286"/>
                  <a:gd name="connsiteX52" fmla="*/ 2017331 w 2869086"/>
                  <a:gd name="connsiteY52" fmla="*/ 1226052 h 2446286"/>
                  <a:gd name="connsiteX53" fmla="*/ 2016187 w 2869086"/>
                  <a:gd name="connsiteY53" fmla="*/ 1247765 h 2446286"/>
                  <a:gd name="connsiteX54" fmla="*/ 1946164 w 2869086"/>
                  <a:gd name="connsiteY54" fmla="*/ 1447437 h 2446286"/>
                  <a:gd name="connsiteX55" fmla="*/ 1561463 w 2869086"/>
                  <a:gd name="connsiteY55" fmla="*/ 1654764 h 2446286"/>
                  <a:gd name="connsiteX56" fmla="*/ 1548662 w 2869086"/>
                  <a:gd name="connsiteY56" fmla="*/ 1217939 h 2446286"/>
                  <a:gd name="connsiteX57" fmla="*/ 1686572 w 2869086"/>
                  <a:gd name="connsiteY57" fmla="*/ 1057462 h 2446286"/>
                  <a:gd name="connsiteX58" fmla="*/ 1011344 w 2869086"/>
                  <a:gd name="connsiteY58" fmla="*/ 1045614 h 2446286"/>
                  <a:gd name="connsiteX59" fmla="*/ 1029576 w 2869086"/>
                  <a:gd name="connsiteY59" fmla="*/ 1057462 h 2446286"/>
                  <a:gd name="connsiteX60" fmla="*/ 1167487 w 2869086"/>
                  <a:gd name="connsiteY60" fmla="*/ 1217939 h 2446286"/>
                  <a:gd name="connsiteX61" fmla="*/ 1154685 w 2869086"/>
                  <a:gd name="connsiteY61" fmla="*/ 1654764 h 2446286"/>
                  <a:gd name="connsiteX62" fmla="*/ 769984 w 2869086"/>
                  <a:gd name="connsiteY62" fmla="*/ 1447437 h 2446286"/>
                  <a:gd name="connsiteX63" fmla="*/ 699961 w 2869086"/>
                  <a:gd name="connsiteY63" fmla="*/ 1247765 h 2446286"/>
                  <a:gd name="connsiteX64" fmla="*/ 698817 w 2869086"/>
                  <a:gd name="connsiteY64" fmla="*/ 1226052 h 2446286"/>
                  <a:gd name="connsiteX65" fmla="*/ 722589 w 2869086"/>
                  <a:gd name="connsiteY65" fmla="*/ 1290015 h 2446286"/>
                  <a:gd name="connsiteX66" fmla="*/ 755310 w 2869086"/>
                  <a:gd name="connsiteY66" fmla="*/ 1354646 h 2446286"/>
                  <a:gd name="connsiteX67" fmla="*/ 1104341 w 2869086"/>
                  <a:gd name="connsiteY67" fmla="*/ 1567564 h 2446286"/>
                  <a:gd name="connsiteX68" fmla="*/ 1094463 w 2869086"/>
                  <a:gd name="connsiteY68" fmla="*/ 1158835 h 2446286"/>
                  <a:gd name="connsiteX69" fmla="*/ 1054852 w 2869086"/>
                  <a:gd name="connsiteY69" fmla="*/ 1098183 h 2446286"/>
                  <a:gd name="connsiteX70" fmla="*/ 1675575 w 2869086"/>
                  <a:gd name="connsiteY70" fmla="*/ 171971 h 2446286"/>
                  <a:gd name="connsiteX71" fmla="*/ 1923733 w 2869086"/>
                  <a:gd name="connsiteY71" fmla="*/ 263822 h 2446286"/>
                  <a:gd name="connsiteX72" fmla="*/ 2145645 w 2869086"/>
                  <a:gd name="connsiteY72" fmla="*/ 508578 h 2446286"/>
                  <a:gd name="connsiteX73" fmla="*/ 1894170 w 2869086"/>
                  <a:gd name="connsiteY73" fmla="*/ 315027 h 2446286"/>
                  <a:gd name="connsiteX74" fmla="*/ 1600813 w 2869086"/>
                  <a:gd name="connsiteY74" fmla="*/ 194019 h 2446286"/>
                  <a:gd name="connsiteX75" fmla="*/ 1675575 w 2869086"/>
                  <a:gd name="connsiteY75" fmla="*/ 171971 h 2446286"/>
                  <a:gd name="connsiteX76" fmla="*/ 1016510 w 2869086"/>
                  <a:gd name="connsiteY76" fmla="*/ 171971 h 2446286"/>
                  <a:gd name="connsiteX77" fmla="*/ 1091272 w 2869086"/>
                  <a:gd name="connsiteY77" fmla="*/ 194019 h 2446286"/>
                  <a:gd name="connsiteX78" fmla="*/ 797915 w 2869086"/>
                  <a:gd name="connsiteY78" fmla="*/ 315027 h 2446286"/>
                  <a:gd name="connsiteX79" fmla="*/ 546441 w 2869086"/>
                  <a:gd name="connsiteY79" fmla="*/ 508578 h 2446286"/>
                  <a:gd name="connsiteX80" fmla="*/ 768352 w 2869086"/>
                  <a:gd name="connsiteY80" fmla="*/ 263822 h 2446286"/>
                  <a:gd name="connsiteX81" fmla="*/ 1016510 w 2869086"/>
                  <a:gd name="connsiteY81" fmla="*/ 171971 h 2446286"/>
                  <a:gd name="connsiteX82" fmla="*/ 1689047 w 2869086"/>
                  <a:gd name="connsiteY82" fmla="*/ 52422 h 2446286"/>
                  <a:gd name="connsiteX83" fmla="*/ 1911552 w 2869086"/>
                  <a:gd name="connsiteY83" fmla="*/ 81414 h 2446286"/>
                  <a:gd name="connsiteX84" fmla="*/ 2189249 w 2869086"/>
                  <a:gd name="connsiteY84" fmla="*/ 260395 h 2446286"/>
                  <a:gd name="connsiteX85" fmla="*/ 1896249 w 2869086"/>
                  <a:gd name="connsiteY85" fmla="*/ 138525 h 2446286"/>
                  <a:gd name="connsiteX86" fmla="*/ 1581568 w 2869086"/>
                  <a:gd name="connsiteY86" fmla="*/ 97567 h 2446286"/>
                  <a:gd name="connsiteX87" fmla="*/ 1689047 w 2869086"/>
                  <a:gd name="connsiteY87" fmla="*/ 52422 h 2446286"/>
                  <a:gd name="connsiteX88" fmla="*/ 1003036 w 2869086"/>
                  <a:gd name="connsiteY88" fmla="*/ 52422 h 2446286"/>
                  <a:gd name="connsiteX89" fmla="*/ 1110515 w 2869086"/>
                  <a:gd name="connsiteY89" fmla="*/ 97567 h 2446286"/>
                  <a:gd name="connsiteX90" fmla="*/ 795834 w 2869086"/>
                  <a:gd name="connsiteY90" fmla="*/ 138525 h 2446286"/>
                  <a:gd name="connsiteX91" fmla="*/ 502834 w 2869086"/>
                  <a:gd name="connsiteY91" fmla="*/ 260395 h 2446286"/>
                  <a:gd name="connsiteX92" fmla="*/ 780531 w 2869086"/>
                  <a:gd name="connsiteY92" fmla="*/ 81414 h 2446286"/>
                  <a:gd name="connsiteX93" fmla="*/ 1003036 w 2869086"/>
                  <a:gd name="connsiteY93" fmla="*/ 52422 h 2446286"/>
                  <a:gd name="connsiteX94" fmla="*/ 1346042 w 2869086"/>
                  <a:gd name="connsiteY94" fmla="*/ 0 h 2446286"/>
                  <a:gd name="connsiteX95" fmla="*/ 1530985 w 2869086"/>
                  <a:gd name="connsiteY95" fmla="*/ 184943 h 2446286"/>
                  <a:gd name="connsiteX96" fmla="*/ 1522327 w 2869086"/>
                  <a:gd name="connsiteY96" fmla="*/ 227826 h 2446286"/>
                  <a:gd name="connsiteX97" fmla="*/ 1530677 w 2869086"/>
                  <a:gd name="connsiteY97" fmla="*/ 229439 h 2446286"/>
                  <a:gd name="connsiteX98" fmla="*/ 2196148 w 2869086"/>
                  <a:gd name="connsiteY98" fmla="*/ 1262918 h 2446286"/>
                  <a:gd name="connsiteX99" fmla="*/ 2191435 w 2869086"/>
                  <a:gd name="connsiteY99" fmla="*/ 1341762 h 2446286"/>
                  <a:gd name="connsiteX100" fmla="*/ 2240143 w 2869086"/>
                  <a:gd name="connsiteY100" fmla="*/ 1332929 h 2446286"/>
                  <a:gd name="connsiteX101" fmla="*/ 2415645 w 2869086"/>
                  <a:gd name="connsiteY101" fmla="*/ 1231214 h 2446286"/>
                  <a:gd name="connsiteX102" fmla="*/ 2415645 w 2869086"/>
                  <a:gd name="connsiteY102" fmla="*/ 674282 h 2446286"/>
                  <a:gd name="connsiteX103" fmla="*/ 2061963 w 2869086"/>
                  <a:gd name="connsiteY103" fmla="*/ 566147 h 2446286"/>
                  <a:gd name="connsiteX104" fmla="*/ 2033284 w 2869086"/>
                  <a:gd name="connsiteY104" fmla="*/ 574646 h 2446286"/>
                  <a:gd name="connsiteX105" fmla="*/ 2074692 w 2869086"/>
                  <a:gd name="connsiteY105" fmla="*/ 552857 h 2446286"/>
                  <a:gd name="connsiteX106" fmla="*/ 2267822 w 2869086"/>
                  <a:gd name="connsiteY106" fmla="*/ 520046 h 2446286"/>
                  <a:gd name="connsiteX107" fmla="*/ 2567863 w 2869086"/>
                  <a:gd name="connsiteY107" fmla="*/ 652851 h 2446286"/>
                  <a:gd name="connsiteX108" fmla="*/ 2567863 w 2869086"/>
                  <a:gd name="connsiteY108" fmla="*/ 1296607 h 2446286"/>
                  <a:gd name="connsiteX109" fmla="*/ 2267822 w 2869086"/>
                  <a:gd name="connsiteY109" fmla="*/ 1429412 h 2446286"/>
                  <a:gd name="connsiteX110" fmla="*/ 2186544 w 2869086"/>
                  <a:gd name="connsiteY110" fmla="*/ 1423575 h 2446286"/>
                  <a:gd name="connsiteX111" fmla="*/ 2158679 w 2869086"/>
                  <a:gd name="connsiteY111" fmla="*/ 1576616 h 2446286"/>
                  <a:gd name="connsiteX112" fmla="*/ 1845177 w 2869086"/>
                  <a:gd name="connsiteY112" fmla="*/ 2123203 h 2446286"/>
                  <a:gd name="connsiteX113" fmla="*/ 1839841 w 2869086"/>
                  <a:gd name="connsiteY113" fmla="*/ 2127475 h 2446286"/>
                  <a:gd name="connsiteX114" fmla="*/ 1896694 w 2869086"/>
                  <a:gd name="connsiteY114" fmla="*/ 2108625 h 2446286"/>
                  <a:gd name="connsiteX115" fmla="*/ 1988915 w 2869086"/>
                  <a:gd name="connsiteY115" fmla="*/ 2097420 h 2446286"/>
                  <a:gd name="connsiteX116" fmla="*/ 2431496 w 2869086"/>
                  <a:gd name="connsiteY116" fmla="*/ 2407523 h 2446286"/>
                  <a:gd name="connsiteX117" fmla="*/ 1546334 w 2869086"/>
                  <a:gd name="connsiteY117" fmla="*/ 2407523 h 2446286"/>
                  <a:gd name="connsiteX118" fmla="*/ 1722014 w 2869086"/>
                  <a:gd name="connsiteY118" fmla="*/ 2181911 h 2446286"/>
                  <a:gd name="connsiteX119" fmla="*/ 1783869 w 2869086"/>
                  <a:gd name="connsiteY119" fmla="*/ 2150119 h 2446286"/>
                  <a:gd name="connsiteX120" fmla="*/ 1823759 w 2869086"/>
                  <a:gd name="connsiteY120" fmla="*/ 2107493 h 2446286"/>
                  <a:gd name="connsiteX121" fmla="*/ 2067220 w 2869086"/>
                  <a:gd name="connsiteY121" fmla="*/ 1364912 h 2446286"/>
                  <a:gd name="connsiteX122" fmla="*/ 1362710 w 2869086"/>
                  <a:gd name="connsiteY122" fmla="*/ 382854 h 2446286"/>
                  <a:gd name="connsiteX123" fmla="*/ 658201 w 2869086"/>
                  <a:gd name="connsiteY123" fmla="*/ 1364912 h 2446286"/>
                  <a:gd name="connsiteX124" fmla="*/ 901661 w 2869086"/>
                  <a:gd name="connsiteY124" fmla="*/ 2107493 h 2446286"/>
                  <a:gd name="connsiteX125" fmla="*/ 929637 w 2869086"/>
                  <a:gd name="connsiteY125" fmla="*/ 2137388 h 2446286"/>
                  <a:gd name="connsiteX126" fmla="*/ 933310 w 2869086"/>
                  <a:gd name="connsiteY126" fmla="*/ 2138606 h 2446286"/>
                  <a:gd name="connsiteX127" fmla="*/ 1193246 w 2869086"/>
                  <a:gd name="connsiteY127" fmla="*/ 2407523 h 2446286"/>
                  <a:gd name="connsiteX128" fmla="*/ 308084 w 2869086"/>
                  <a:gd name="connsiteY128" fmla="*/ 2407523 h 2446286"/>
                  <a:gd name="connsiteX129" fmla="*/ 750665 w 2869086"/>
                  <a:gd name="connsiteY129" fmla="*/ 2097420 h 2446286"/>
                  <a:gd name="connsiteX130" fmla="*/ 842886 w 2869086"/>
                  <a:gd name="connsiteY130" fmla="*/ 2108625 h 2446286"/>
                  <a:gd name="connsiteX131" fmla="*/ 882301 w 2869086"/>
                  <a:gd name="connsiteY131" fmla="*/ 2121693 h 2446286"/>
                  <a:gd name="connsiteX132" fmla="*/ 832566 w 2869086"/>
                  <a:gd name="connsiteY132" fmla="*/ 2076938 h 2446286"/>
                  <a:gd name="connsiteX133" fmla="*/ 538875 w 2869086"/>
                  <a:gd name="connsiteY133" fmla="*/ 1423570 h 2446286"/>
                  <a:gd name="connsiteX134" fmla="*/ 538772 w 2869086"/>
                  <a:gd name="connsiteY134" fmla="*/ 1421842 h 2446286"/>
                  <a:gd name="connsiteX135" fmla="*/ 433367 w 2869086"/>
                  <a:gd name="connsiteY135" fmla="*/ 1429412 h 2446286"/>
                  <a:gd name="connsiteX136" fmla="*/ 133326 w 2869086"/>
                  <a:gd name="connsiteY136" fmla="*/ 1296607 h 2446286"/>
                  <a:gd name="connsiteX137" fmla="*/ 133326 w 2869086"/>
                  <a:gd name="connsiteY137" fmla="*/ 652851 h 2446286"/>
                  <a:gd name="connsiteX138" fmla="*/ 433367 w 2869086"/>
                  <a:gd name="connsiteY138" fmla="*/ 520046 h 2446286"/>
                  <a:gd name="connsiteX139" fmla="*/ 626497 w 2869086"/>
                  <a:gd name="connsiteY139" fmla="*/ 552857 h 2446286"/>
                  <a:gd name="connsiteX140" fmla="*/ 667904 w 2869086"/>
                  <a:gd name="connsiteY140" fmla="*/ 574646 h 2446286"/>
                  <a:gd name="connsiteX141" fmla="*/ 639225 w 2869086"/>
                  <a:gd name="connsiteY141" fmla="*/ 566147 h 2446286"/>
                  <a:gd name="connsiteX142" fmla="*/ 285543 w 2869086"/>
                  <a:gd name="connsiteY142" fmla="*/ 674282 h 2446286"/>
                  <a:gd name="connsiteX143" fmla="*/ 285544 w 2869086"/>
                  <a:gd name="connsiteY143" fmla="*/ 1231214 h 2446286"/>
                  <a:gd name="connsiteX144" fmla="*/ 526262 w 2869086"/>
                  <a:gd name="connsiteY144" fmla="*/ 1344756 h 2446286"/>
                  <a:gd name="connsiteX145" fmla="*/ 534170 w 2869086"/>
                  <a:gd name="connsiteY145" fmla="*/ 1344851 h 2446286"/>
                  <a:gd name="connsiteX146" fmla="*/ 529272 w 2869086"/>
                  <a:gd name="connsiteY146" fmla="*/ 1262918 h 2446286"/>
                  <a:gd name="connsiteX147" fmla="*/ 1114871 w 2869086"/>
                  <a:gd name="connsiteY147" fmla="*/ 255434 h 2446286"/>
                  <a:gd name="connsiteX148" fmla="*/ 1171603 w 2869086"/>
                  <a:gd name="connsiteY148" fmla="*/ 236970 h 2446286"/>
                  <a:gd name="connsiteX149" fmla="*/ 1161099 w 2869086"/>
                  <a:gd name="connsiteY149" fmla="*/ 184943 h 2446286"/>
                  <a:gd name="connsiteX150" fmla="*/ 1346042 w 2869086"/>
                  <a:gd name="connsiteY150" fmla="*/ 0 h 2446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2869086" h="2446286">
                    <a:moveTo>
                      <a:pt x="2027885" y="2189112"/>
                    </a:moveTo>
                    <a:cubicBezTo>
                      <a:pt x="1836728" y="2189112"/>
                      <a:pt x="1624079" y="2344334"/>
                      <a:pt x="1681765" y="2375378"/>
                    </a:cubicBezTo>
                    <a:lnTo>
                      <a:pt x="1681765" y="2375379"/>
                    </a:lnTo>
                    <a:cubicBezTo>
                      <a:pt x="1739452" y="2406423"/>
                      <a:pt x="2316317" y="2406423"/>
                      <a:pt x="2374004" y="2375379"/>
                    </a:cubicBezTo>
                    <a:cubicBezTo>
                      <a:pt x="2388426" y="2367618"/>
                      <a:pt x="2385952" y="2352096"/>
                      <a:pt x="2371141" y="2333178"/>
                    </a:cubicBezTo>
                    <a:lnTo>
                      <a:pt x="2371141" y="2333177"/>
                    </a:lnTo>
                    <a:cubicBezTo>
                      <a:pt x="2326709" y="2276425"/>
                      <a:pt x="2171252" y="2189112"/>
                      <a:pt x="2027885" y="2189112"/>
                    </a:cubicBezTo>
                    <a:close/>
                    <a:moveTo>
                      <a:pt x="789635" y="2189112"/>
                    </a:moveTo>
                    <a:cubicBezTo>
                      <a:pt x="598478" y="2189112"/>
                      <a:pt x="385829" y="2344334"/>
                      <a:pt x="443515" y="2375378"/>
                    </a:cubicBezTo>
                    <a:lnTo>
                      <a:pt x="443515" y="2375379"/>
                    </a:lnTo>
                    <a:cubicBezTo>
                      <a:pt x="501202" y="2406423"/>
                      <a:pt x="1078067" y="2406423"/>
                      <a:pt x="1135754" y="2375379"/>
                    </a:cubicBezTo>
                    <a:cubicBezTo>
                      <a:pt x="1150176" y="2367618"/>
                      <a:pt x="1147702" y="2352096"/>
                      <a:pt x="1132891" y="2333178"/>
                    </a:cubicBezTo>
                    <a:lnTo>
                      <a:pt x="1132891" y="2333177"/>
                    </a:lnTo>
                    <a:cubicBezTo>
                      <a:pt x="1088459" y="2276425"/>
                      <a:pt x="933002" y="2189112"/>
                      <a:pt x="789635" y="2189112"/>
                    </a:cubicBezTo>
                    <a:close/>
                    <a:moveTo>
                      <a:pt x="1346042" y="1880942"/>
                    </a:moveTo>
                    <a:cubicBezTo>
                      <a:pt x="1486760" y="1880942"/>
                      <a:pt x="1600835" y="1995017"/>
                      <a:pt x="1600835" y="2135735"/>
                    </a:cubicBezTo>
                    <a:lnTo>
                      <a:pt x="1596217" y="2181546"/>
                    </a:lnTo>
                    <a:lnTo>
                      <a:pt x="1592514" y="2169618"/>
                    </a:lnTo>
                    <a:cubicBezTo>
                      <a:pt x="1551906" y="2073611"/>
                      <a:pt x="1456841" y="2006245"/>
                      <a:pt x="1346042" y="2006245"/>
                    </a:cubicBezTo>
                    <a:cubicBezTo>
                      <a:pt x="1235243" y="2006245"/>
                      <a:pt x="1140178" y="2073611"/>
                      <a:pt x="1099570" y="2169618"/>
                    </a:cubicBezTo>
                    <a:lnTo>
                      <a:pt x="1095867" y="2181546"/>
                    </a:lnTo>
                    <a:lnTo>
                      <a:pt x="1091249" y="2135735"/>
                    </a:lnTo>
                    <a:cubicBezTo>
                      <a:pt x="1091249" y="1995017"/>
                      <a:pt x="1205324" y="1880942"/>
                      <a:pt x="1346042" y="1880942"/>
                    </a:cubicBezTo>
                    <a:close/>
                    <a:moveTo>
                      <a:pt x="2312827" y="1633093"/>
                    </a:moveTo>
                    <a:cubicBezTo>
                      <a:pt x="2237330" y="1744914"/>
                      <a:pt x="2274870" y="1893613"/>
                      <a:pt x="2404591" y="1996575"/>
                    </a:cubicBezTo>
                    <a:lnTo>
                      <a:pt x="2413697" y="2002836"/>
                    </a:lnTo>
                    <a:lnTo>
                      <a:pt x="2508932" y="1952714"/>
                    </a:lnTo>
                    <a:cubicBezTo>
                      <a:pt x="2597601" y="1892425"/>
                      <a:pt x="2644999" y="1814535"/>
                      <a:pt x="2629794" y="1744170"/>
                    </a:cubicBezTo>
                    <a:cubicBezTo>
                      <a:pt x="2695143" y="1827527"/>
                      <a:pt x="2638137" y="1941919"/>
                      <a:pt x="2502486" y="2017619"/>
                    </a:cubicBezTo>
                    <a:lnTo>
                      <a:pt x="2463945" y="2035944"/>
                    </a:lnTo>
                    <a:lnTo>
                      <a:pt x="2511538" y="2060199"/>
                    </a:lnTo>
                    <a:cubicBezTo>
                      <a:pt x="2626493" y="2109950"/>
                      <a:pt x="2760522" y="2117246"/>
                      <a:pt x="2869086" y="2074607"/>
                    </a:cubicBezTo>
                    <a:cubicBezTo>
                      <a:pt x="2750687" y="2165282"/>
                      <a:pt x="2556566" y="2165262"/>
                      <a:pt x="2406981" y="2082162"/>
                    </a:cubicBezTo>
                    <a:lnTo>
                      <a:pt x="2383272" y="2066359"/>
                    </a:lnTo>
                    <a:lnTo>
                      <a:pt x="2371343" y="2070351"/>
                    </a:lnTo>
                    <a:cubicBezTo>
                      <a:pt x="2210473" y="2113881"/>
                      <a:pt x="2044423" y="2089179"/>
                      <a:pt x="1979074" y="2005822"/>
                    </a:cubicBezTo>
                    <a:cubicBezTo>
                      <a:pt x="2055041" y="2051754"/>
                      <a:pt x="2172575" y="2063326"/>
                      <a:pt x="2290611" y="2040499"/>
                    </a:cubicBezTo>
                    <a:lnTo>
                      <a:pt x="2333827" y="2030017"/>
                    </a:lnTo>
                    <a:lnTo>
                      <a:pt x="2294876" y="1993181"/>
                    </a:lnTo>
                    <a:cubicBezTo>
                      <a:pt x="2190983" y="1875090"/>
                      <a:pt x="2194429" y="1723767"/>
                      <a:pt x="2312827" y="1633093"/>
                    </a:cubicBezTo>
                    <a:close/>
                    <a:moveTo>
                      <a:pt x="2452115" y="1567662"/>
                    </a:moveTo>
                    <a:cubicBezTo>
                      <a:pt x="2471410" y="1566778"/>
                      <a:pt x="2491797" y="1568894"/>
                      <a:pt x="2512318" y="1574392"/>
                    </a:cubicBezTo>
                    <a:cubicBezTo>
                      <a:pt x="2594404" y="1596387"/>
                      <a:pt x="2647559" y="1664189"/>
                      <a:pt x="2631042" y="1725832"/>
                    </a:cubicBezTo>
                    <a:cubicBezTo>
                      <a:pt x="2608964" y="1678985"/>
                      <a:pt x="2559094" y="1640828"/>
                      <a:pt x="2498843" y="1624684"/>
                    </a:cubicBezTo>
                    <a:cubicBezTo>
                      <a:pt x="2438592" y="1608540"/>
                      <a:pt x="2376325" y="1616649"/>
                      <a:pt x="2333781" y="1646182"/>
                    </a:cubicBezTo>
                    <a:cubicBezTo>
                      <a:pt x="2346169" y="1599950"/>
                      <a:pt x="2394229" y="1570312"/>
                      <a:pt x="2452115" y="1567662"/>
                    </a:cubicBezTo>
                    <a:close/>
                    <a:moveTo>
                      <a:pt x="1704804" y="1045614"/>
                    </a:moveTo>
                    <a:lnTo>
                      <a:pt x="1661296" y="1098183"/>
                    </a:lnTo>
                    <a:cubicBezTo>
                      <a:pt x="1647355" y="1117112"/>
                      <a:pt x="1634073" y="1137378"/>
                      <a:pt x="1621685" y="1158835"/>
                    </a:cubicBezTo>
                    <a:cubicBezTo>
                      <a:pt x="1522575" y="1330498"/>
                      <a:pt x="1518153" y="1513493"/>
                      <a:pt x="1611807" y="1567564"/>
                    </a:cubicBezTo>
                    <a:cubicBezTo>
                      <a:pt x="1705462" y="1621636"/>
                      <a:pt x="1861728" y="1526309"/>
                      <a:pt x="1960838" y="1354646"/>
                    </a:cubicBezTo>
                    <a:cubicBezTo>
                      <a:pt x="1973227" y="1333188"/>
                      <a:pt x="1984136" y="1311553"/>
                      <a:pt x="1993559" y="1290015"/>
                    </a:cubicBezTo>
                    <a:lnTo>
                      <a:pt x="2017331" y="1226052"/>
                    </a:lnTo>
                    <a:lnTo>
                      <a:pt x="2016187" y="1247765"/>
                    </a:lnTo>
                    <a:cubicBezTo>
                      <a:pt x="2007939" y="1311541"/>
                      <a:pt x="1984675" y="1380734"/>
                      <a:pt x="1946164" y="1447437"/>
                    </a:cubicBezTo>
                    <a:cubicBezTo>
                      <a:pt x="1843467" y="1625314"/>
                      <a:pt x="1671230" y="1718138"/>
                      <a:pt x="1561463" y="1654764"/>
                    </a:cubicBezTo>
                    <a:cubicBezTo>
                      <a:pt x="1451695" y="1591390"/>
                      <a:pt x="1445964" y="1395816"/>
                      <a:pt x="1548662" y="1217939"/>
                    </a:cubicBezTo>
                    <a:cubicBezTo>
                      <a:pt x="1587173" y="1151236"/>
                      <a:pt x="1635464" y="1096493"/>
                      <a:pt x="1686572" y="1057462"/>
                    </a:cubicBezTo>
                    <a:close/>
                    <a:moveTo>
                      <a:pt x="1011344" y="1045614"/>
                    </a:moveTo>
                    <a:lnTo>
                      <a:pt x="1029576" y="1057462"/>
                    </a:lnTo>
                    <a:cubicBezTo>
                      <a:pt x="1080684" y="1096493"/>
                      <a:pt x="1128975" y="1151236"/>
                      <a:pt x="1167487" y="1217939"/>
                    </a:cubicBezTo>
                    <a:cubicBezTo>
                      <a:pt x="1270184" y="1395816"/>
                      <a:pt x="1264453" y="1591390"/>
                      <a:pt x="1154685" y="1654764"/>
                    </a:cubicBezTo>
                    <a:cubicBezTo>
                      <a:pt x="1044918" y="1718138"/>
                      <a:pt x="872681" y="1625314"/>
                      <a:pt x="769984" y="1447437"/>
                    </a:cubicBezTo>
                    <a:cubicBezTo>
                      <a:pt x="731473" y="1380734"/>
                      <a:pt x="708209" y="1311541"/>
                      <a:pt x="699961" y="1247765"/>
                    </a:cubicBezTo>
                    <a:lnTo>
                      <a:pt x="698817" y="1226052"/>
                    </a:lnTo>
                    <a:lnTo>
                      <a:pt x="722589" y="1290015"/>
                    </a:lnTo>
                    <a:cubicBezTo>
                      <a:pt x="732012" y="1311553"/>
                      <a:pt x="742922" y="1333188"/>
                      <a:pt x="755310" y="1354646"/>
                    </a:cubicBezTo>
                    <a:cubicBezTo>
                      <a:pt x="854420" y="1526309"/>
                      <a:pt x="1010686" y="1621636"/>
                      <a:pt x="1104341" y="1567564"/>
                    </a:cubicBezTo>
                    <a:cubicBezTo>
                      <a:pt x="1197996" y="1513493"/>
                      <a:pt x="1193573" y="1330498"/>
                      <a:pt x="1094463" y="1158835"/>
                    </a:cubicBezTo>
                    <a:cubicBezTo>
                      <a:pt x="1082075" y="1137378"/>
                      <a:pt x="1068793" y="1117112"/>
                      <a:pt x="1054852" y="1098183"/>
                    </a:cubicBezTo>
                    <a:close/>
                    <a:moveTo>
                      <a:pt x="1675575" y="171971"/>
                    </a:moveTo>
                    <a:cubicBezTo>
                      <a:pt x="1737964" y="176966"/>
                      <a:pt x="1829702" y="209533"/>
                      <a:pt x="1923733" y="263822"/>
                    </a:cubicBezTo>
                    <a:cubicBezTo>
                      <a:pt x="2074185" y="350685"/>
                      <a:pt x="2173538" y="460266"/>
                      <a:pt x="2145645" y="508578"/>
                    </a:cubicBezTo>
                    <a:cubicBezTo>
                      <a:pt x="2086841" y="443664"/>
                      <a:pt x="1996369" y="374031"/>
                      <a:pt x="1894170" y="315027"/>
                    </a:cubicBezTo>
                    <a:cubicBezTo>
                      <a:pt x="1791971" y="256022"/>
                      <a:pt x="1686432" y="212488"/>
                      <a:pt x="1600813" y="194019"/>
                    </a:cubicBezTo>
                    <a:cubicBezTo>
                      <a:pt x="1611273" y="175902"/>
                      <a:pt x="1638141" y="168974"/>
                      <a:pt x="1675575" y="171971"/>
                    </a:cubicBezTo>
                    <a:close/>
                    <a:moveTo>
                      <a:pt x="1016510" y="171971"/>
                    </a:moveTo>
                    <a:cubicBezTo>
                      <a:pt x="1053944" y="168974"/>
                      <a:pt x="1080812" y="175902"/>
                      <a:pt x="1091272" y="194019"/>
                    </a:cubicBezTo>
                    <a:cubicBezTo>
                      <a:pt x="1005653" y="212488"/>
                      <a:pt x="900114" y="256022"/>
                      <a:pt x="797915" y="315027"/>
                    </a:cubicBezTo>
                    <a:cubicBezTo>
                      <a:pt x="695716" y="374031"/>
                      <a:pt x="605245" y="443664"/>
                      <a:pt x="546441" y="508578"/>
                    </a:cubicBezTo>
                    <a:cubicBezTo>
                      <a:pt x="518547" y="460266"/>
                      <a:pt x="617901" y="350685"/>
                      <a:pt x="768352" y="263822"/>
                    </a:cubicBezTo>
                    <a:cubicBezTo>
                      <a:pt x="862384" y="209533"/>
                      <a:pt x="954121" y="176966"/>
                      <a:pt x="1016510" y="171971"/>
                    </a:cubicBezTo>
                    <a:close/>
                    <a:moveTo>
                      <a:pt x="1689047" y="52422"/>
                    </a:moveTo>
                    <a:cubicBezTo>
                      <a:pt x="1748762" y="49499"/>
                      <a:pt x="1827648" y="58932"/>
                      <a:pt x="1911552" y="81414"/>
                    </a:cubicBezTo>
                    <a:cubicBezTo>
                      <a:pt x="2079358" y="126377"/>
                      <a:pt x="2203688" y="206510"/>
                      <a:pt x="2189249" y="260395"/>
                    </a:cubicBezTo>
                    <a:cubicBezTo>
                      <a:pt x="2115648" y="212912"/>
                      <a:pt x="2010237" y="169068"/>
                      <a:pt x="1896249" y="138525"/>
                    </a:cubicBezTo>
                    <a:cubicBezTo>
                      <a:pt x="1782260" y="107982"/>
                      <a:pt x="1669050" y="93247"/>
                      <a:pt x="1581568" y="97567"/>
                    </a:cubicBezTo>
                    <a:cubicBezTo>
                      <a:pt x="1588787" y="70625"/>
                      <a:pt x="1629331" y="55345"/>
                      <a:pt x="1689047" y="52422"/>
                    </a:cubicBezTo>
                    <a:close/>
                    <a:moveTo>
                      <a:pt x="1003036" y="52422"/>
                    </a:moveTo>
                    <a:cubicBezTo>
                      <a:pt x="1062752" y="55345"/>
                      <a:pt x="1103296" y="70625"/>
                      <a:pt x="1110515" y="97567"/>
                    </a:cubicBezTo>
                    <a:cubicBezTo>
                      <a:pt x="1023033" y="93247"/>
                      <a:pt x="909823" y="107982"/>
                      <a:pt x="795834" y="138525"/>
                    </a:cubicBezTo>
                    <a:cubicBezTo>
                      <a:pt x="681846" y="169068"/>
                      <a:pt x="576436" y="212912"/>
                      <a:pt x="502834" y="260395"/>
                    </a:cubicBezTo>
                    <a:cubicBezTo>
                      <a:pt x="488396" y="206510"/>
                      <a:pt x="612725" y="126377"/>
                      <a:pt x="780531" y="81414"/>
                    </a:cubicBezTo>
                    <a:cubicBezTo>
                      <a:pt x="864435" y="58932"/>
                      <a:pt x="943321" y="49499"/>
                      <a:pt x="1003036" y="52422"/>
                    </a:cubicBezTo>
                    <a:close/>
                    <a:moveTo>
                      <a:pt x="1346042" y="0"/>
                    </a:moveTo>
                    <a:cubicBezTo>
                      <a:pt x="1448183" y="0"/>
                      <a:pt x="1530985" y="82802"/>
                      <a:pt x="1530985" y="184943"/>
                    </a:cubicBezTo>
                    <a:lnTo>
                      <a:pt x="1522327" y="227826"/>
                    </a:lnTo>
                    <a:lnTo>
                      <a:pt x="1530677" y="229439"/>
                    </a:lnTo>
                    <a:cubicBezTo>
                      <a:pt x="1910461" y="327805"/>
                      <a:pt x="2196148" y="753133"/>
                      <a:pt x="2196148" y="1262918"/>
                    </a:cubicBezTo>
                    <a:lnTo>
                      <a:pt x="2191435" y="1341762"/>
                    </a:lnTo>
                    <a:lnTo>
                      <a:pt x="2240143" y="1332929"/>
                    </a:lnTo>
                    <a:cubicBezTo>
                      <a:pt x="2304430" y="1315582"/>
                      <a:pt x="2365182" y="1281677"/>
                      <a:pt x="2415645" y="1231214"/>
                    </a:cubicBezTo>
                    <a:cubicBezTo>
                      <a:pt x="2569438" y="1077421"/>
                      <a:pt x="2569437" y="828075"/>
                      <a:pt x="2415645" y="674282"/>
                    </a:cubicBezTo>
                    <a:cubicBezTo>
                      <a:pt x="2319525" y="578161"/>
                      <a:pt x="2186078" y="542117"/>
                      <a:pt x="2061963" y="566147"/>
                    </a:cubicBezTo>
                    <a:lnTo>
                      <a:pt x="2033284" y="574646"/>
                    </a:lnTo>
                    <a:lnTo>
                      <a:pt x="2074692" y="552857"/>
                    </a:lnTo>
                    <a:cubicBezTo>
                      <a:pt x="2136338" y="527859"/>
                      <a:pt x="2202353" y="516922"/>
                      <a:pt x="2267822" y="520046"/>
                    </a:cubicBezTo>
                    <a:cubicBezTo>
                      <a:pt x="2376936" y="525254"/>
                      <a:pt x="2484534" y="569522"/>
                      <a:pt x="2567863" y="652851"/>
                    </a:cubicBezTo>
                    <a:cubicBezTo>
                      <a:pt x="2745631" y="830619"/>
                      <a:pt x="2745631" y="1118839"/>
                      <a:pt x="2567863" y="1296607"/>
                    </a:cubicBezTo>
                    <a:cubicBezTo>
                      <a:pt x="2484534" y="1379935"/>
                      <a:pt x="2376936" y="1424204"/>
                      <a:pt x="2267822" y="1429412"/>
                    </a:cubicBezTo>
                    <a:lnTo>
                      <a:pt x="2186544" y="1423575"/>
                    </a:lnTo>
                    <a:lnTo>
                      <a:pt x="2158679" y="1576616"/>
                    </a:lnTo>
                    <a:cubicBezTo>
                      <a:pt x="2103888" y="1799584"/>
                      <a:pt x="1992230" y="1990840"/>
                      <a:pt x="1845177" y="2123203"/>
                    </a:cubicBezTo>
                    <a:lnTo>
                      <a:pt x="1839841" y="2127475"/>
                    </a:lnTo>
                    <a:lnTo>
                      <a:pt x="1896694" y="2108625"/>
                    </a:lnTo>
                    <a:cubicBezTo>
                      <a:pt x="1927378" y="2101458"/>
                      <a:pt x="1958361" y="2097420"/>
                      <a:pt x="1988915" y="2097420"/>
                    </a:cubicBezTo>
                    <a:cubicBezTo>
                      <a:pt x="2233345" y="2097420"/>
                      <a:pt x="2505260" y="2355840"/>
                      <a:pt x="2431496" y="2407523"/>
                    </a:cubicBezTo>
                    <a:cubicBezTo>
                      <a:pt x="2357732" y="2459207"/>
                      <a:pt x="1620097" y="2459207"/>
                      <a:pt x="1546334" y="2407523"/>
                    </a:cubicBezTo>
                    <a:cubicBezTo>
                      <a:pt x="1500232" y="2375221"/>
                      <a:pt x="1589160" y="2262163"/>
                      <a:pt x="1722014" y="2181911"/>
                    </a:cubicBezTo>
                    <a:lnTo>
                      <a:pt x="1783869" y="2150119"/>
                    </a:lnTo>
                    <a:lnTo>
                      <a:pt x="1823759" y="2107493"/>
                    </a:lnTo>
                    <a:cubicBezTo>
                      <a:pt x="1972887" y="1927423"/>
                      <a:pt x="2067220" y="1661525"/>
                      <a:pt x="2067220" y="1364912"/>
                    </a:cubicBezTo>
                    <a:cubicBezTo>
                      <a:pt x="2067220" y="822536"/>
                      <a:pt x="1751800" y="382854"/>
                      <a:pt x="1362710" y="382854"/>
                    </a:cubicBezTo>
                    <a:cubicBezTo>
                      <a:pt x="973620" y="382854"/>
                      <a:pt x="658201" y="822536"/>
                      <a:pt x="658201" y="1364912"/>
                    </a:cubicBezTo>
                    <a:cubicBezTo>
                      <a:pt x="658201" y="1661524"/>
                      <a:pt x="752534" y="1927423"/>
                      <a:pt x="901661" y="2107493"/>
                    </a:cubicBezTo>
                    <a:lnTo>
                      <a:pt x="929637" y="2137388"/>
                    </a:lnTo>
                    <a:lnTo>
                      <a:pt x="933310" y="2138606"/>
                    </a:lnTo>
                    <a:cubicBezTo>
                      <a:pt x="1109448" y="2213709"/>
                      <a:pt x="1248569" y="2368761"/>
                      <a:pt x="1193246" y="2407523"/>
                    </a:cubicBezTo>
                    <a:cubicBezTo>
                      <a:pt x="1119482" y="2459207"/>
                      <a:pt x="381847" y="2459207"/>
                      <a:pt x="308084" y="2407523"/>
                    </a:cubicBezTo>
                    <a:cubicBezTo>
                      <a:pt x="234320" y="2355840"/>
                      <a:pt x="506234" y="2097420"/>
                      <a:pt x="750665" y="2097420"/>
                    </a:cubicBezTo>
                    <a:cubicBezTo>
                      <a:pt x="781219" y="2097420"/>
                      <a:pt x="812202" y="2101458"/>
                      <a:pt x="842886" y="2108625"/>
                    </a:cubicBezTo>
                    <a:lnTo>
                      <a:pt x="882301" y="2121693"/>
                    </a:lnTo>
                    <a:lnTo>
                      <a:pt x="832566" y="2076938"/>
                    </a:lnTo>
                    <a:cubicBezTo>
                      <a:pt x="678209" y="1915699"/>
                      <a:pt x="570493" y="1685482"/>
                      <a:pt x="538875" y="1423570"/>
                    </a:cubicBezTo>
                    <a:lnTo>
                      <a:pt x="538772" y="1421842"/>
                    </a:lnTo>
                    <a:lnTo>
                      <a:pt x="433367" y="1429412"/>
                    </a:lnTo>
                    <a:cubicBezTo>
                      <a:pt x="324252" y="1424204"/>
                      <a:pt x="216654" y="1379935"/>
                      <a:pt x="133326" y="1296607"/>
                    </a:cubicBezTo>
                    <a:cubicBezTo>
                      <a:pt x="-44442" y="1118839"/>
                      <a:pt x="-44442" y="830619"/>
                      <a:pt x="133326" y="652851"/>
                    </a:cubicBezTo>
                    <a:cubicBezTo>
                      <a:pt x="216655" y="569522"/>
                      <a:pt x="324252" y="525254"/>
                      <a:pt x="433367" y="520046"/>
                    </a:cubicBezTo>
                    <a:cubicBezTo>
                      <a:pt x="498835" y="516922"/>
                      <a:pt x="564850" y="527859"/>
                      <a:pt x="626497" y="552857"/>
                    </a:cubicBezTo>
                    <a:lnTo>
                      <a:pt x="667904" y="574646"/>
                    </a:lnTo>
                    <a:lnTo>
                      <a:pt x="639225" y="566147"/>
                    </a:lnTo>
                    <a:cubicBezTo>
                      <a:pt x="515110" y="542117"/>
                      <a:pt x="381664" y="578161"/>
                      <a:pt x="285543" y="674282"/>
                    </a:cubicBezTo>
                    <a:cubicBezTo>
                      <a:pt x="131752" y="828075"/>
                      <a:pt x="131751" y="1077421"/>
                      <a:pt x="285544" y="1231214"/>
                    </a:cubicBezTo>
                    <a:cubicBezTo>
                      <a:pt x="352828" y="1298498"/>
                      <a:pt x="438402" y="1336345"/>
                      <a:pt x="526262" y="1344756"/>
                    </a:cubicBezTo>
                    <a:lnTo>
                      <a:pt x="534170" y="1344851"/>
                    </a:lnTo>
                    <a:lnTo>
                      <a:pt x="529272" y="1262918"/>
                    </a:lnTo>
                    <a:cubicBezTo>
                      <a:pt x="529272" y="789546"/>
                      <a:pt x="775604" y="388997"/>
                      <a:pt x="1114871" y="255434"/>
                    </a:cubicBezTo>
                    <a:lnTo>
                      <a:pt x="1171603" y="236970"/>
                    </a:lnTo>
                    <a:lnTo>
                      <a:pt x="1161099" y="184943"/>
                    </a:lnTo>
                    <a:cubicBezTo>
                      <a:pt x="1161099" y="82802"/>
                      <a:pt x="1243901" y="0"/>
                      <a:pt x="134604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AA62F4DC-2E78-4811-9A38-AF63377EAA0F}"/>
              </a:ext>
            </a:extLst>
          </p:cNvPr>
          <p:cNvGrpSpPr/>
          <p:nvPr/>
        </p:nvGrpSpPr>
        <p:grpSpPr>
          <a:xfrm>
            <a:off x="6641921" y="915059"/>
            <a:ext cx="2539616" cy="2513942"/>
            <a:chOff x="6641921" y="915059"/>
            <a:chExt cx="2539616" cy="2513942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A6AA2049-4CAD-4472-A5E5-ED0112727E2A}"/>
                </a:ext>
              </a:extLst>
            </p:cNvPr>
            <p:cNvGrpSpPr/>
            <p:nvPr/>
          </p:nvGrpSpPr>
          <p:grpSpPr>
            <a:xfrm>
              <a:off x="6641921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C193F8C6-7E5B-4198-9A38-278D22B656D7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0E744C61-3029-4A24-81B8-E3C9599DF7B1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61549B99-B163-4332-B108-190F480FEF0F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9B1FD984-AD71-4D61-9C58-2F1289B14DF6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9AAF3000-FF68-4130-8522-3B64F2B30B95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ED3F9B0-FF4B-4BC5-9298-A3AFD478EABB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3A4C3F98-C6CE-4BAC-8683-C0E093E5B705}"/>
                </a:ext>
              </a:extLst>
            </p:cNvPr>
            <p:cNvGrpSpPr/>
            <p:nvPr/>
          </p:nvGrpSpPr>
          <p:grpSpPr>
            <a:xfrm>
              <a:off x="6667596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940B5BA3-42A0-4DA3-BD33-F3B766EF1EA0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FAF579EA-2E49-40B3-A1C3-2AD905F754B9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9BA1BEB-BCD7-4F12-BEF0-670047F9C272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EAD8D23F-EEE2-40D8-BE6B-DF1736A6E1CC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74619FB6-63A6-4FE3-8313-B0694F84D183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F6411967-EA9E-4C80-A3EF-52C555946F70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26E2EDF7-F7A3-4D9E-8674-FA61D0C3F4FB}"/>
                </a:ext>
              </a:extLst>
            </p:cNvPr>
            <p:cNvGrpSpPr/>
            <p:nvPr/>
          </p:nvGrpSpPr>
          <p:grpSpPr>
            <a:xfrm>
              <a:off x="6908781" y="1296023"/>
              <a:ext cx="2090778" cy="2112680"/>
              <a:chOff x="6908781" y="1296023"/>
              <a:chExt cx="1982711" cy="2003481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FD80B80-2731-4DC5-AB56-146201EDAD58}"/>
                  </a:ext>
                </a:extLst>
              </p:cNvPr>
              <p:cNvSpPr/>
              <p:nvPr/>
            </p:nvSpPr>
            <p:spPr>
              <a:xfrm>
                <a:off x="6934660" y="1321903"/>
                <a:ext cx="1956832" cy="1977600"/>
              </a:xfrm>
              <a:custGeom>
                <a:avLst/>
                <a:gdLst>
                  <a:gd name="connsiteX0" fmla="*/ 896024 w 2719434"/>
                  <a:gd name="connsiteY0" fmla="*/ 2293120 h 2748296"/>
                  <a:gd name="connsiteX1" fmla="*/ 1144594 w 2719434"/>
                  <a:gd name="connsiteY1" fmla="*/ 2454445 h 2748296"/>
                  <a:gd name="connsiteX2" fmla="*/ 1295596 w 2719434"/>
                  <a:gd name="connsiteY2" fmla="*/ 2748296 h 2748296"/>
                  <a:gd name="connsiteX3" fmla="*/ 1102785 w 2719434"/>
                  <a:gd name="connsiteY3" fmla="*/ 2496253 h 2748296"/>
                  <a:gd name="connsiteX4" fmla="*/ 850743 w 2719434"/>
                  <a:gd name="connsiteY4" fmla="*/ 2303442 h 2748296"/>
                  <a:gd name="connsiteX5" fmla="*/ 896024 w 2719434"/>
                  <a:gd name="connsiteY5" fmla="*/ 2293120 h 2748296"/>
                  <a:gd name="connsiteX6" fmla="*/ 961648 w 2719434"/>
                  <a:gd name="connsiteY6" fmla="*/ 2177937 h 2748296"/>
                  <a:gd name="connsiteX7" fmla="*/ 1213311 w 2719434"/>
                  <a:gd name="connsiteY7" fmla="*/ 2259698 h 2748296"/>
                  <a:gd name="connsiteX8" fmla="*/ 1444920 w 2719434"/>
                  <a:gd name="connsiteY8" fmla="*/ 2495298 h 2748296"/>
                  <a:gd name="connsiteX9" fmla="*/ 1185839 w 2719434"/>
                  <a:gd name="connsiteY9" fmla="*/ 2312054 h 2748296"/>
                  <a:gd name="connsiteX10" fmla="*/ 887836 w 2719434"/>
                  <a:gd name="connsiteY10" fmla="*/ 2202985 h 2748296"/>
                  <a:gd name="connsiteX11" fmla="*/ 961648 w 2719434"/>
                  <a:gd name="connsiteY11" fmla="*/ 2177937 h 2748296"/>
                  <a:gd name="connsiteX12" fmla="*/ 210765 w 2719434"/>
                  <a:gd name="connsiteY12" fmla="*/ 1881123 h 2748296"/>
                  <a:gd name="connsiteX13" fmla="*/ 421530 w 2719434"/>
                  <a:gd name="connsiteY13" fmla="*/ 2008512 h 2748296"/>
                  <a:gd name="connsiteX14" fmla="*/ 210766 w 2719434"/>
                  <a:gd name="connsiteY14" fmla="*/ 1955690 h 2748296"/>
                  <a:gd name="connsiteX15" fmla="*/ 2 w 2719434"/>
                  <a:gd name="connsiteY15" fmla="*/ 2008512 h 2748296"/>
                  <a:gd name="connsiteX16" fmla="*/ 0 w 2719434"/>
                  <a:gd name="connsiteY16" fmla="*/ 2008512 h 2748296"/>
                  <a:gd name="connsiteX17" fmla="*/ 210765 w 2719434"/>
                  <a:gd name="connsiteY17" fmla="*/ 1881123 h 2748296"/>
                  <a:gd name="connsiteX18" fmla="*/ 180373 w 2719434"/>
                  <a:gd name="connsiteY18" fmla="*/ 1677707 h 2748296"/>
                  <a:gd name="connsiteX19" fmla="*/ 329678 w 2719434"/>
                  <a:gd name="connsiteY19" fmla="*/ 1713914 h 2748296"/>
                  <a:gd name="connsiteX20" fmla="*/ 457120 w 2719434"/>
                  <a:gd name="connsiteY20" fmla="*/ 1924647 h 2748296"/>
                  <a:gd name="connsiteX21" fmla="*/ 295032 w 2719434"/>
                  <a:gd name="connsiteY21" fmla="*/ 1779944 h 2748296"/>
                  <a:gd name="connsiteX22" fmla="*/ 83857 w 2719434"/>
                  <a:gd name="connsiteY22" fmla="*/ 1728788 h 2748296"/>
                  <a:gd name="connsiteX23" fmla="*/ 83855 w 2719434"/>
                  <a:gd name="connsiteY23" fmla="*/ 1728788 h 2748296"/>
                  <a:gd name="connsiteX24" fmla="*/ 180373 w 2719434"/>
                  <a:gd name="connsiteY24" fmla="*/ 1677707 h 2748296"/>
                  <a:gd name="connsiteX25" fmla="*/ 1561340 w 2719434"/>
                  <a:gd name="connsiteY25" fmla="*/ 1084093 h 2748296"/>
                  <a:gd name="connsiteX26" fmla="*/ 1664385 w 2719434"/>
                  <a:gd name="connsiteY26" fmla="*/ 1184249 h 2748296"/>
                  <a:gd name="connsiteX27" fmla="*/ 1561340 w 2719434"/>
                  <a:gd name="connsiteY27" fmla="*/ 1284405 h 2748296"/>
                  <a:gd name="connsiteX28" fmla="*/ 1458295 w 2719434"/>
                  <a:gd name="connsiteY28" fmla="*/ 1184249 h 2748296"/>
                  <a:gd name="connsiteX29" fmla="*/ 1561340 w 2719434"/>
                  <a:gd name="connsiteY29" fmla="*/ 1084093 h 2748296"/>
                  <a:gd name="connsiteX30" fmla="*/ 889172 w 2719434"/>
                  <a:gd name="connsiteY30" fmla="*/ 1084093 h 2748296"/>
                  <a:gd name="connsiteX31" fmla="*/ 992217 w 2719434"/>
                  <a:gd name="connsiteY31" fmla="*/ 1184249 h 2748296"/>
                  <a:gd name="connsiteX32" fmla="*/ 889172 w 2719434"/>
                  <a:gd name="connsiteY32" fmla="*/ 1284405 h 2748296"/>
                  <a:gd name="connsiteX33" fmla="*/ 786127 w 2719434"/>
                  <a:gd name="connsiteY33" fmla="*/ 1184249 h 2748296"/>
                  <a:gd name="connsiteX34" fmla="*/ 889172 w 2719434"/>
                  <a:gd name="connsiteY34" fmla="*/ 1084093 h 2748296"/>
                  <a:gd name="connsiteX35" fmla="*/ 671057 w 2719434"/>
                  <a:gd name="connsiteY35" fmla="*/ 969114 h 2748296"/>
                  <a:gd name="connsiteX36" fmla="*/ 539343 w 2719434"/>
                  <a:gd name="connsiteY36" fmla="*/ 1478152 h 2748296"/>
                  <a:gd name="connsiteX37" fmla="*/ 574794 w 2719434"/>
                  <a:gd name="connsiteY37" fmla="*/ 1774909 h 2748296"/>
                  <a:gd name="connsiteX38" fmla="*/ 609426 w 2719434"/>
                  <a:gd name="connsiteY38" fmla="*/ 1875405 h 2748296"/>
                  <a:gd name="connsiteX39" fmla="*/ 612725 w 2719434"/>
                  <a:gd name="connsiteY39" fmla="*/ 1874381 h 2748296"/>
                  <a:gd name="connsiteX40" fmla="*/ 656302 w 2719434"/>
                  <a:gd name="connsiteY40" fmla="*/ 1869988 h 2748296"/>
                  <a:gd name="connsiteX41" fmla="*/ 868135 w 2719434"/>
                  <a:gd name="connsiteY41" fmla="*/ 2042637 h 2748296"/>
                  <a:gd name="connsiteX42" fmla="*/ 869847 w 2719434"/>
                  <a:gd name="connsiteY42" fmla="*/ 2059620 h 2748296"/>
                  <a:gd name="connsiteX43" fmla="*/ 874303 w 2719434"/>
                  <a:gd name="connsiteY43" fmla="*/ 2061976 h 2748296"/>
                  <a:gd name="connsiteX44" fmla="*/ 1646456 w 2719434"/>
                  <a:gd name="connsiteY44" fmla="*/ 1916615 h 2748296"/>
                  <a:gd name="connsiteX45" fmla="*/ 2161492 w 2719434"/>
                  <a:gd name="connsiteY45" fmla="*/ 1238226 h 2748296"/>
                  <a:gd name="connsiteX46" fmla="*/ 1691616 w 2719434"/>
                  <a:gd name="connsiteY46" fmla="*/ 1994833 h 2748296"/>
                  <a:gd name="connsiteX47" fmla="*/ 936677 w 2719434"/>
                  <a:gd name="connsiteY47" fmla="*/ 2134283 h 2748296"/>
                  <a:gd name="connsiteX48" fmla="*/ 871461 w 2719434"/>
                  <a:gd name="connsiteY48" fmla="*/ 2096799 h 2748296"/>
                  <a:gd name="connsiteX49" fmla="*/ 868135 w 2719434"/>
                  <a:gd name="connsiteY49" fmla="*/ 2129791 h 2748296"/>
                  <a:gd name="connsiteX50" fmla="*/ 656302 w 2719434"/>
                  <a:gd name="connsiteY50" fmla="*/ 2302440 h 2748296"/>
                  <a:gd name="connsiteX51" fmla="*/ 440076 w 2719434"/>
                  <a:gd name="connsiteY51" fmla="*/ 2086214 h 2748296"/>
                  <a:gd name="connsiteX52" fmla="*/ 503407 w 2719434"/>
                  <a:gd name="connsiteY52" fmla="*/ 1933319 h 2748296"/>
                  <a:gd name="connsiteX53" fmla="*/ 549699 w 2719434"/>
                  <a:gd name="connsiteY53" fmla="*/ 1902109 h 2748296"/>
                  <a:gd name="connsiteX54" fmla="*/ 548225 w 2719434"/>
                  <a:gd name="connsiteY54" fmla="*/ 1900254 h 2748296"/>
                  <a:gd name="connsiteX55" fmla="*/ 451365 w 2719434"/>
                  <a:gd name="connsiteY55" fmla="*/ 1478152 h 2748296"/>
                  <a:gd name="connsiteX56" fmla="*/ 671057 w 2719434"/>
                  <a:gd name="connsiteY56" fmla="*/ 969114 h 2748296"/>
                  <a:gd name="connsiteX57" fmla="*/ 1385592 w 2719434"/>
                  <a:gd name="connsiteY57" fmla="*/ 525625 h 2748296"/>
                  <a:gd name="connsiteX58" fmla="*/ 1492501 w 2719434"/>
                  <a:gd name="connsiteY58" fmla="*/ 531177 h 2748296"/>
                  <a:gd name="connsiteX59" fmla="*/ 1731758 w 2719434"/>
                  <a:gd name="connsiteY59" fmla="*/ 744701 h 2748296"/>
                  <a:gd name="connsiteX60" fmla="*/ 1480765 w 2719434"/>
                  <a:gd name="connsiteY60" fmla="*/ 597246 h 2748296"/>
                  <a:gd name="connsiteX61" fmla="*/ 1194340 w 2719434"/>
                  <a:gd name="connsiteY61" fmla="*/ 649231 h 2748296"/>
                  <a:gd name="connsiteX62" fmla="*/ 1194338 w 2719434"/>
                  <a:gd name="connsiteY62" fmla="*/ 649230 h 2748296"/>
                  <a:gd name="connsiteX63" fmla="*/ 1385592 w 2719434"/>
                  <a:gd name="connsiteY63" fmla="*/ 525625 h 2748296"/>
                  <a:gd name="connsiteX64" fmla="*/ 2182828 w 2719434"/>
                  <a:gd name="connsiteY64" fmla="*/ 165014 h 2748296"/>
                  <a:gd name="connsiteX65" fmla="*/ 2719434 w 2719434"/>
                  <a:gd name="connsiteY65" fmla="*/ 701620 h 2748296"/>
                  <a:gd name="connsiteX66" fmla="*/ 2182828 w 2719434"/>
                  <a:gd name="connsiteY66" fmla="*/ 1238227 h 2748296"/>
                  <a:gd name="connsiteX67" fmla="*/ 2128324 w 2719434"/>
                  <a:gd name="connsiteY67" fmla="*/ 1232733 h 2748296"/>
                  <a:gd name="connsiteX68" fmla="*/ 2167370 w 2719434"/>
                  <a:gd name="connsiteY68" fmla="*/ 1228796 h 2748296"/>
                  <a:gd name="connsiteX69" fmla="*/ 2538044 w 2719434"/>
                  <a:gd name="connsiteY69" fmla="*/ 773994 h 2748296"/>
                  <a:gd name="connsiteX70" fmla="*/ 2073810 w 2719434"/>
                  <a:gd name="connsiteY70" fmla="*/ 309761 h 2748296"/>
                  <a:gd name="connsiteX71" fmla="*/ 1688860 w 2719434"/>
                  <a:gd name="connsiteY71" fmla="*/ 514437 h 2748296"/>
                  <a:gd name="connsiteX72" fmla="*/ 1672040 w 2719434"/>
                  <a:gd name="connsiteY72" fmla="*/ 545427 h 2748296"/>
                  <a:gd name="connsiteX73" fmla="*/ 1688392 w 2719434"/>
                  <a:gd name="connsiteY73" fmla="*/ 492750 h 2748296"/>
                  <a:gd name="connsiteX74" fmla="*/ 2182828 w 2719434"/>
                  <a:gd name="connsiteY74" fmla="*/ 165014 h 2748296"/>
                  <a:gd name="connsiteX75" fmla="*/ 822523 w 2719434"/>
                  <a:gd name="connsiteY75" fmla="*/ 0 h 2748296"/>
                  <a:gd name="connsiteX76" fmla="*/ 1310679 w 2719434"/>
                  <a:gd name="connsiteY76" fmla="*/ 488156 h 2748296"/>
                  <a:gd name="connsiteX77" fmla="*/ 1305681 w 2719434"/>
                  <a:gd name="connsiteY77" fmla="*/ 537739 h 2748296"/>
                  <a:gd name="connsiteX78" fmla="*/ 1302100 w 2719434"/>
                  <a:gd name="connsiteY78" fmla="*/ 502219 h 2748296"/>
                  <a:gd name="connsiteX79" fmla="*/ 888362 w 2719434"/>
                  <a:gd name="connsiteY79" fmla="*/ 165013 h 2748296"/>
                  <a:gd name="connsiteX80" fmla="*/ 466044 w 2719434"/>
                  <a:gd name="connsiteY80" fmla="*/ 587331 h 2748296"/>
                  <a:gd name="connsiteX81" fmla="*/ 652240 w 2719434"/>
                  <a:gd name="connsiteY81" fmla="*/ 937524 h 2748296"/>
                  <a:gd name="connsiteX82" fmla="*/ 680432 w 2719434"/>
                  <a:gd name="connsiteY82" fmla="*/ 952826 h 2748296"/>
                  <a:gd name="connsiteX83" fmla="*/ 632511 w 2719434"/>
                  <a:gd name="connsiteY83" fmla="*/ 937950 h 2748296"/>
                  <a:gd name="connsiteX84" fmla="*/ 334367 w 2719434"/>
                  <a:gd name="connsiteY84" fmla="*/ 488156 h 2748296"/>
                  <a:gd name="connsiteX85" fmla="*/ 822523 w 2719434"/>
                  <a:gd name="connsiteY85" fmla="*/ 0 h 27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2719434" h="2748296">
                    <a:moveTo>
                      <a:pt x="896024" y="2293120"/>
                    </a:moveTo>
                    <a:cubicBezTo>
                      <a:pt x="955425" y="2301251"/>
                      <a:pt x="1052462" y="2362313"/>
                      <a:pt x="1144594" y="2454445"/>
                    </a:cubicBezTo>
                    <a:cubicBezTo>
                      <a:pt x="1267437" y="2577288"/>
                      <a:pt x="1335043" y="2708849"/>
                      <a:pt x="1295596" y="2748296"/>
                    </a:cubicBezTo>
                    <a:cubicBezTo>
                      <a:pt x="1255597" y="2670374"/>
                      <a:pt x="1186231" y="2579699"/>
                      <a:pt x="1102785" y="2496253"/>
                    </a:cubicBezTo>
                    <a:cubicBezTo>
                      <a:pt x="1019340" y="2412808"/>
                      <a:pt x="928664" y="2343442"/>
                      <a:pt x="850743" y="2303442"/>
                    </a:cubicBezTo>
                    <a:cubicBezTo>
                      <a:pt x="860604" y="2293581"/>
                      <a:pt x="876223" y="2290410"/>
                      <a:pt x="896024" y="2293120"/>
                    </a:cubicBezTo>
                    <a:close/>
                    <a:moveTo>
                      <a:pt x="961648" y="2177937"/>
                    </a:moveTo>
                    <a:cubicBezTo>
                      <a:pt x="1024188" y="2180411"/>
                      <a:pt x="1117165" y="2209248"/>
                      <a:pt x="1213311" y="2259698"/>
                    </a:cubicBezTo>
                    <a:cubicBezTo>
                      <a:pt x="1367145" y="2340418"/>
                      <a:pt x="1470841" y="2445900"/>
                      <a:pt x="1444920" y="2495298"/>
                    </a:cubicBezTo>
                    <a:cubicBezTo>
                      <a:pt x="1383544" y="2432810"/>
                      <a:pt x="1290337" y="2366886"/>
                      <a:pt x="1185839" y="2312054"/>
                    </a:cubicBezTo>
                    <a:cubicBezTo>
                      <a:pt x="1081342" y="2257223"/>
                      <a:pt x="974131" y="2217983"/>
                      <a:pt x="887836" y="2202985"/>
                    </a:cubicBezTo>
                    <a:cubicBezTo>
                      <a:pt x="897556" y="2184460"/>
                      <a:pt x="924123" y="2176453"/>
                      <a:pt x="961648" y="2177937"/>
                    </a:cubicBezTo>
                    <a:close/>
                    <a:moveTo>
                      <a:pt x="210765" y="1881123"/>
                    </a:moveTo>
                    <a:cubicBezTo>
                      <a:pt x="327167" y="1881123"/>
                      <a:pt x="421530" y="1938157"/>
                      <a:pt x="421530" y="2008512"/>
                    </a:cubicBezTo>
                    <a:cubicBezTo>
                      <a:pt x="365661" y="1974693"/>
                      <a:pt x="289836" y="1955690"/>
                      <a:pt x="210766" y="1955690"/>
                    </a:cubicBezTo>
                    <a:cubicBezTo>
                      <a:pt x="131696" y="1955690"/>
                      <a:pt x="55871" y="1974693"/>
                      <a:pt x="2" y="2008512"/>
                    </a:cubicBezTo>
                    <a:lnTo>
                      <a:pt x="0" y="2008512"/>
                    </a:lnTo>
                    <a:cubicBezTo>
                      <a:pt x="0" y="1938157"/>
                      <a:pt x="94363" y="1881123"/>
                      <a:pt x="210765" y="1881123"/>
                    </a:cubicBezTo>
                    <a:close/>
                    <a:moveTo>
                      <a:pt x="180373" y="1677707"/>
                    </a:moveTo>
                    <a:cubicBezTo>
                      <a:pt x="224858" y="1675015"/>
                      <a:pt x="278141" y="1686872"/>
                      <a:pt x="329678" y="1713914"/>
                    </a:cubicBezTo>
                    <a:cubicBezTo>
                      <a:pt x="432752" y="1767999"/>
                      <a:pt x="489810" y="1862348"/>
                      <a:pt x="457120" y="1924647"/>
                    </a:cubicBezTo>
                    <a:cubicBezTo>
                      <a:pt x="423362" y="1868741"/>
                      <a:pt x="365048" y="1816683"/>
                      <a:pt x="295032" y="1779944"/>
                    </a:cubicBezTo>
                    <a:cubicBezTo>
                      <a:pt x="225015" y="1743205"/>
                      <a:pt x="149043" y="1724801"/>
                      <a:pt x="83857" y="1728788"/>
                    </a:cubicBezTo>
                    <a:lnTo>
                      <a:pt x="83855" y="1728788"/>
                    </a:lnTo>
                    <a:cubicBezTo>
                      <a:pt x="100200" y="1697638"/>
                      <a:pt x="135887" y="1680398"/>
                      <a:pt x="180373" y="1677707"/>
                    </a:cubicBezTo>
                    <a:close/>
                    <a:moveTo>
                      <a:pt x="1561340" y="1084093"/>
                    </a:moveTo>
                    <a:cubicBezTo>
                      <a:pt x="1618250" y="1084093"/>
                      <a:pt x="1664385" y="1128934"/>
                      <a:pt x="1664385" y="1184249"/>
                    </a:cubicBezTo>
                    <a:cubicBezTo>
                      <a:pt x="1664385" y="1239564"/>
                      <a:pt x="1618250" y="1284405"/>
                      <a:pt x="1561340" y="1284405"/>
                    </a:cubicBezTo>
                    <a:cubicBezTo>
                      <a:pt x="1504430" y="1284405"/>
                      <a:pt x="1458295" y="1239564"/>
                      <a:pt x="1458295" y="1184249"/>
                    </a:cubicBezTo>
                    <a:cubicBezTo>
                      <a:pt x="1458295" y="1128934"/>
                      <a:pt x="1504430" y="1084093"/>
                      <a:pt x="1561340" y="1084093"/>
                    </a:cubicBezTo>
                    <a:close/>
                    <a:moveTo>
                      <a:pt x="889172" y="1084093"/>
                    </a:moveTo>
                    <a:cubicBezTo>
                      <a:pt x="946082" y="1084093"/>
                      <a:pt x="992217" y="1128934"/>
                      <a:pt x="992217" y="1184249"/>
                    </a:cubicBezTo>
                    <a:cubicBezTo>
                      <a:pt x="992217" y="1239564"/>
                      <a:pt x="946082" y="1284405"/>
                      <a:pt x="889172" y="1284405"/>
                    </a:cubicBezTo>
                    <a:cubicBezTo>
                      <a:pt x="832262" y="1284405"/>
                      <a:pt x="786127" y="1239564"/>
                      <a:pt x="786127" y="1184249"/>
                    </a:cubicBezTo>
                    <a:cubicBezTo>
                      <a:pt x="786127" y="1128934"/>
                      <a:pt x="832262" y="1084093"/>
                      <a:pt x="889172" y="1084093"/>
                    </a:cubicBezTo>
                    <a:close/>
                    <a:moveTo>
                      <a:pt x="671057" y="969114"/>
                    </a:moveTo>
                    <a:cubicBezTo>
                      <a:pt x="589976" y="1069475"/>
                      <a:pt x="539343" y="1265155"/>
                      <a:pt x="539343" y="1478152"/>
                    </a:cubicBezTo>
                    <a:cubicBezTo>
                      <a:pt x="539343" y="1584650"/>
                      <a:pt x="552001" y="1686819"/>
                      <a:pt x="574794" y="1774909"/>
                    </a:cubicBezTo>
                    <a:lnTo>
                      <a:pt x="609426" y="1875405"/>
                    </a:lnTo>
                    <a:lnTo>
                      <a:pt x="612725" y="1874381"/>
                    </a:lnTo>
                    <a:cubicBezTo>
                      <a:pt x="626801" y="1871501"/>
                      <a:pt x="641375" y="1869988"/>
                      <a:pt x="656302" y="1869988"/>
                    </a:cubicBezTo>
                    <a:cubicBezTo>
                      <a:pt x="760793" y="1869988"/>
                      <a:pt x="847972" y="1944107"/>
                      <a:pt x="868135" y="2042637"/>
                    </a:cubicBezTo>
                    <a:lnTo>
                      <a:pt x="869847" y="2059620"/>
                    </a:lnTo>
                    <a:lnTo>
                      <a:pt x="874303" y="2061976"/>
                    </a:lnTo>
                    <a:cubicBezTo>
                      <a:pt x="1061687" y="2133752"/>
                      <a:pt x="1364162" y="2079598"/>
                      <a:pt x="1646456" y="1916615"/>
                    </a:cubicBezTo>
                    <a:cubicBezTo>
                      <a:pt x="1969078" y="1730349"/>
                      <a:pt x="2181780" y="1450185"/>
                      <a:pt x="2161492" y="1238226"/>
                    </a:cubicBezTo>
                    <a:cubicBezTo>
                      <a:pt x="2277555" y="1439254"/>
                      <a:pt x="2067184" y="1777999"/>
                      <a:pt x="1691616" y="1994833"/>
                    </a:cubicBezTo>
                    <a:cubicBezTo>
                      <a:pt x="1409939" y="2157459"/>
                      <a:pt x="1115338" y="2205324"/>
                      <a:pt x="936677" y="2134283"/>
                    </a:cubicBezTo>
                    <a:lnTo>
                      <a:pt x="871461" y="2096799"/>
                    </a:lnTo>
                    <a:lnTo>
                      <a:pt x="868135" y="2129791"/>
                    </a:lnTo>
                    <a:cubicBezTo>
                      <a:pt x="847972" y="2228321"/>
                      <a:pt x="760793" y="2302440"/>
                      <a:pt x="656302" y="2302440"/>
                    </a:cubicBezTo>
                    <a:cubicBezTo>
                      <a:pt x="536884" y="2302440"/>
                      <a:pt x="440076" y="2205632"/>
                      <a:pt x="440076" y="2086214"/>
                    </a:cubicBezTo>
                    <a:cubicBezTo>
                      <a:pt x="440076" y="2026505"/>
                      <a:pt x="464278" y="1972449"/>
                      <a:pt x="503407" y="1933319"/>
                    </a:cubicBezTo>
                    <a:lnTo>
                      <a:pt x="549699" y="1902109"/>
                    </a:lnTo>
                    <a:lnTo>
                      <a:pt x="548225" y="1900254"/>
                    </a:lnTo>
                    <a:cubicBezTo>
                      <a:pt x="489786" y="1808777"/>
                      <a:pt x="451365" y="1653861"/>
                      <a:pt x="451365" y="1478152"/>
                    </a:cubicBezTo>
                    <a:cubicBezTo>
                      <a:pt x="451365" y="1197018"/>
                      <a:pt x="549724" y="969114"/>
                      <a:pt x="671057" y="969114"/>
                    </a:cubicBezTo>
                    <a:close/>
                    <a:moveTo>
                      <a:pt x="1385592" y="525625"/>
                    </a:moveTo>
                    <a:cubicBezTo>
                      <a:pt x="1419230" y="522947"/>
                      <a:pt x="1455399" y="524586"/>
                      <a:pt x="1492501" y="531177"/>
                    </a:cubicBezTo>
                    <a:cubicBezTo>
                      <a:pt x="1640905" y="557541"/>
                      <a:pt x="1748024" y="653139"/>
                      <a:pt x="1731758" y="744701"/>
                    </a:cubicBezTo>
                    <a:cubicBezTo>
                      <a:pt x="1689899" y="673970"/>
                      <a:pt x="1593342" y="617245"/>
                      <a:pt x="1480765" y="597246"/>
                    </a:cubicBezTo>
                    <a:cubicBezTo>
                      <a:pt x="1368187" y="577247"/>
                      <a:pt x="1258000" y="597246"/>
                      <a:pt x="1194340" y="649231"/>
                    </a:cubicBezTo>
                    <a:lnTo>
                      <a:pt x="1194338" y="649230"/>
                    </a:lnTo>
                    <a:cubicBezTo>
                      <a:pt x="1206538" y="580558"/>
                      <a:pt x="1284677" y="533660"/>
                      <a:pt x="1385592" y="525625"/>
                    </a:cubicBezTo>
                    <a:close/>
                    <a:moveTo>
                      <a:pt x="2182828" y="165014"/>
                    </a:moveTo>
                    <a:cubicBezTo>
                      <a:pt x="2479188" y="165014"/>
                      <a:pt x="2719434" y="405261"/>
                      <a:pt x="2719434" y="701620"/>
                    </a:cubicBezTo>
                    <a:cubicBezTo>
                      <a:pt x="2719434" y="997980"/>
                      <a:pt x="2479188" y="1238227"/>
                      <a:pt x="2182828" y="1238227"/>
                    </a:cubicBezTo>
                    <a:lnTo>
                      <a:pt x="2128324" y="1232733"/>
                    </a:lnTo>
                    <a:lnTo>
                      <a:pt x="2167370" y="1228796"/>
                    </a:lnTo>
                    <a:cubicBezTo>
                      <a:pt x="2378913" y="1185509"/>
                      <a:pt x="2538044" y="998335"/>
                      <a:pt x="2538044" y="773994"/>
                    </a:cubicBezTo>
                    <a:cubicBezTo>
                      <a:pt x="2538044" y="517605"/>
                      <a:pt x="2330200" y="309761"/>
                      <a:pt x="2073810" y="309761"/>
                    </a:cubicBezTo>
                    <a:cubicBezTo>
                      <a:pt x="1913567" y="309761"/>
                      <a:pt x="1772287" y="390950"/>
                      <a:pt x="1688860" y="514437"/>
                    </a:cubicBezTo>
                    <a:lnTo>
                      <a:pt x="1672040" y="545427"/>
                    </a:lnTo>
                    <a:lnTo>
                      <a:pt x="1688392" y="492750"/>
                    </a:lnTo>
                    <a:cubicBezTo>
                      <a:pt x="1769853" y="300153"/>
                      <a:pt x="1960559" y="165014"/>
                      <a:pt x="2182828" y="165014"/>
                    </a:cubicBezTo>
                    <a:close/>
                    <a:moveTo>
                      <a:pt x="822523" y="0"/>
                    </a:moveTo>
                    <a:cubicBezTo>
                      <a:pt x="1092124" y="0"/>
                      <a:pt x="1310679" y="218555"/>
                      <a:pt x="1310679" y="488156"/>
                    </a:cubicBezTo>
                    <a:lnTo>
                      <a:pt x="1305681" y="537739"/>
                    </a:lnTo>
                    <a:lnTo>
                      <a:pt x="1302100" y="502219"/>
                    </a:lnTo>
                    <a:cubicBezTo>
                      <a:pt x="1262721" y="309776"/>
                      <a:pt x="1092447" y="165013"/>
                      <a:pt x="888362" y="165013"/>
                    </a:cubicBezTo>
                    <a:cubicBezTo>
                      <a:pt x="655122" y="165013"/>
                      <a:pt x="466044" y="354091"/>
                      <a:pt x="466044" y="587331"/>
                    </a:cubicBezTo>
                    <a:cubicBezTo>
                      <a:pt x="466044" y="733106"/>
                      <a:pt x="539903" y="861630"/>
                      <a:pt x="652240" y="937524"/>
                    </a:cubicBezTo>
                    <a:lnTo>
                      <a:pt x="680432" y="952826"/>
                    </a:lnTo>
                    <a:lnTo>
                      <a:pt x="632511" y="937950"/>
                    </a:lnTo>
                    <a:cubicBezTo>
                      <a:pt x="457304" y="863844"/>
                      <a:pt x="334367" y="690357"/>
                      <a:pt x="334367" y="488156"/>
                    </a:cubicBezTo>
                    <a:cubicBezTo>
                      <a:pt x="334367" y="218555"/>
                      <a:pt x="552922" y="0"/>
                      <a:pt x="82252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C7A2A134-7F42-4EFA-8A96-E687BFA8EED5}"/>
                  </a:ext>
                </a:extLst>
              </p:cNvPr>
              <p:cNvSpPr/>
              <p:nvPr/>
            </p:nvSpPr>
            <p:spPr>
              <a:xfrm>
                <a:off x="6908781" y="1296023"/>
                <a:ext cx="1956832" cy="1977600"/>
              </a:xfrm>
              <a:custGeom>
                <a:avLst/>
                <a:gdLst>
                  <a:gd name="connsiteX0" fmla="*/ 896024 w 2719434"/>
                  <a:gd name="connsiteY0" fmla="*/ 2293120 h 2748296"/>
                  <a:gd name="connsiteX1" fmla="*/ 1144594 w 2719434"/>
                  <a:gd name="connsiteY1" fmla="*/ 2454445 h 2748296"/>
                  <a:gd name="connsiteX2" fmla="*/ 1295596 w 2719434"/>
                  <a:gd name="connsiteY2" fmla="*/ 2748296 h 2748296"/>
                  <a:gd name="connsiteX3" fmla="*/ 1102785 w 2719434"/>
                  <a:gd name="connsiteY3" fmla="*/ 2496253 h 2748296"/>
                  <a:gd name="connsiteX4" fmla="*/ 850743 w 2719434"/>
                  <a:gd name="connsiteY4" fmla="*/ 2303442 h 2748296"/>
                  <a:gd name="connsiteX5" fmla="*/ 896024 w 2719434"/>
                  <a:gd name="connsiteY5" fmla="*/ 2293120 h 2748296"/>
                  <a:gd name="connsiteX6" fmla="*/ 961648 w 2719434"/>
                  <a:gd name="connsiteY6" fmla="*/ 2177937 h 2748296"/>
                  <a:gd name="connsiteX7" fmla="*/ 1213311 w 2719434"/>
                  <a:gd name="connsiteY7" fmla="*/ 2259698 h 2748296"/>
                  <a:gd name="connsiteX8" fmla="*/ 1444920 w 2719434"/>
                  <a:gd name="connsiteY8" fmla="*/ 2495298 h 2748296"/>
                  <a:gd name="connsiteX9" fmla="*/ 1185839 w 2719434"/>
                  <a:gd name="connsiteY9" fmla="*/ 2312054 h 2748296"/>
                  <a:gd name="connsiteX10" fmla="*/ 887836 w 2719434"/>
                  <a:gd name="connsiteY10" fmla="*/ 2202985 h 2748296"/>
                  <a:gd name="connsiteX11" fmla="*/ 961648 w 2719434"/>
                  <a:gd name="connsiteY11" fmla="*/ 2177937 h 2748296"/>
                  <a:gd name="connsiteX12" fmla="*/ 210765 w 2719434"/>
                  <a:gd name="connsiteY12" fmla="*/ 1881123 h 2748296"/>
                  <a:gd name="connsiteX13" fmla="*/ 421530 w 2719434"/>
                  <a:gd name="connsiteY13" fmla="*/ 2008512 h 2748296"/>
                  <a:gd name="connsiteX14" fmla="*/ 210766 w 2719434"/>
                  <a:gd name="connsiteY14" fmla="*/ 1955690 h 2748296"/>
                  <a:gd name="connsiteX15" fmla="*/ 2 w 2719434"/>
                  <a:gd name="connsiteY15" fmla="*/ 2008512 h 2748296"/>
                  <a:gd name="connsiteX16" fmla="*/ 0 w 2719434"/>
                  <a:gd name="connsiteY16" fmla="*/ 2008512 h 2748296"/>
                  <a:gd name="connsiteX17" fmla="*/ 210765 w 2719434"/>
                  <a:gd name="connsiteY17" fmla="*/ 1881123 h 2748296"/>
                  <a:gd name="connsiteX18" fmla="*/ 180373 w 2719434"/>
                  <a:gd name="connsiteY18" fmla="*/ 1677707 h 2748296"/>
                  <a:gd name="connsiteX19" fmla="*/ 329678 w 2719434"/>
                  <a:gd name="connsiteY19" fmla="*/ 1713914 h 2748296"/>
                  <a:gd name="connsiteX20" fmla="*/ 457120 w 2719434"/>
                  <a:gd name="connsiteY20" fmla="*/ 1924647 h 2748296"/>
                  <a:gd name="connsiteX21" fmla="*/ 295032 w 2719434"/>
                  <a:gd name="connsiteY21" fmla="*/ 1779944 h 2748296"/>
                  <a:gd name="connsiteX22" fmla="*/ 83857 w 2719434"/>
                  <a:gd name="connsiteY22" fmla="*/ 1728788 h 2748296"/>
                  <a:gd name="connsiteX23" fmla="*/ 83855 w 2719434"/>
                  <a:gd name="connsiteY23" fmla="*/ 1728788 h 2748296"/>
                  <a:gd name="connsiteX24" fmla="*/ 180373 w 2719434"/>
                  <a:gd name="connsiteY24" fmla="*/ 1677707 h 2748296"/>
                  <a:gd name="connsiteX25" fmla="*/ 1561340 w 2719434"/>
                  <a:gd name="connsiteY25" fmla="*/ 1084093 h 2748296"/>
                  <a:gd name="connsiteX26" fmla="*/ 1664385 w 2719434"/>
                  <a:gd name="connsiteY26" fmla="*/ 1184249 h 2748296"/>
                  <a:gd name="connsiteX27" fmla="*/ 1561340 w 2719434"/>
                  <a:gd name="connsiteY27" fmla="*/ 1284405 h 2748296"/>
                  <a:gd name="connsiteX28" fmla="*/ 1458295 w 2719434"/>
                  <a:gd name="connsiteY28" fmla="*/ 1184249 h 2748296"/>
                  <a:gd name="connsiteX29" fmla="*/ 1561340 w 2719434"/>
                  <a:gd name="connsiteY29" fmla="*/ 1084093 h 2748296"/>
                  <a:gd name="connsiteX30" fmla="*/ 889172 w 2719434"/>
                  <a:gd name="connsiteY30" fmla="*/ 1084093 h 2748296"/>
                  <a:gd name="connsiteX31" fmla="*/ 992217 w 2719434"/>
                  <a:gd name="connsiteY31" fmla="*/ 1184249 h 2748296"/>
                  <a:gd name="connsiteX32" fmla="*/ 889172 w 2719434"/>
                  <a:gd name="connsiteY32" fmla="*/ 1284405 h 2748296"/>
                  <a:gd name="connsiteX33" fmla="*/ 786127 w 2719434"/>
                  <a:gd name="connsiteY33" fmla="*/ 1184249 h 2748296"/>
                  <a:gd name="connsiteX34" fmla="*/ 889172 w 2719434"/>
                  <a:gd name="connsiteY34" fmla="*/ 1084093 h 2748296"/>
                  <a:gd name="connsiteX35" fmla="*/ 671057 w 2719434"/>
                  <a:gd name="connsiteY35" fmla="*/ 969114 h 2748296"/>
                  <a:gd name="connsiteX36" fmla="*/ 539343 w 2719434"/>
                  <a:gd name="connsiteY36" fmla="*/ 1478152 h 2748296"/>
                  <a:gd name="connsiteX37" fmla="*/ 574794 w 2719434"/>
                  <a:gd name="connsiteY37" fmla="*/ 1774909 h 2748296"/>
                  <a:gd name="connsiteX38" fmla="*/ 609426 w 2719434"/>
                  <a:gd name="connsiteY38" fmla="*/ 1875405 h 2748296"/>
                  <a:gd name="connsiteX39" fmla="*/ 612725 w 2719434"/>
                  <a:gd name="connsiteY39" fmla="*/ 1874381 h 2748296"/>
                  <a:gd name="connsiteX40" fmla="*/ 656302 w 2719434"/>
                  <a:gd name="connsiteY40" fmla="*/ 1869988 h 2748296"/>
                  <a:gd name="connsiteX41" fmla="*/ 868135 w 2719434"/>
                  <a:gd name="connsiteY41" fmla="*/ 2042637 h 2748296"/>
                  <a:gd name="connsiteX42" fmla="*/ 869847 w 2719434"/>
                  <a:gd name="connsiteY42" fmla="*/ 2059620 h 2748296"/>
                  <a:gd name="connsiteX43" fmla="*/ 874303 w 2719434"/>
                  <a:gd name="connsiteY43" fmla="*/ 2061976 h 2748296"/>
                  <a:gd name="connsiteX44" fmla="*/ 1646456 w 2719434"/>
                  <a:gd name="connsiteY44" fmla="*/ 1916615 h 2748296"/>
                  <a:gd name="connsiteX45" fmla="*/ 2161492 w 2719434"/>
                  <a:gd name="connsiteY45" fmla="*/ 1238226 h 2748296"/>
                  <a:gd name="connsiteX46" fmla="*/ 1691616 w 2719434"/>
                  <a:gd name="connsiteY46" fmla="*/ 1994833 h 2748296"/>
                  <a:gd name="connsiteX47" fmla="*/ 936677 w 2719434"/>
                  <a:gd name="connsiteY47" fmla="*/ 2134283 h 2748296"/>
                  <a:gd name="connsiteX48" fmla="*/ 871461 w 2719434"/>
                  <a:gd name="connsiteY48" fmla="*/ 2096799 h 2748296"/>
                  <a:gd name="connsiteX49" fmla="*/ 868135 w 2719434"/>
                  <a:gd name="connsiteY49" fmla="*/ 2129791 h 2748296"/>
                  <a:gd name="connsiteX50" fmla="*/ 656302 w 2719434"/>
                  <a:gd name="connsiteY50" fmla="*/ 2302440 h 2748296"/>
                  <a:gd name="connsiteX51" fmla="*/ 440076 w 2719434"/>
                  <a:gd name="connsiteY51" fmla="*/ 2086214 h 2748296"/>
                  <a:gd name="connsiteX52" fmla="*/ 503407 w 2719434"/>
                  <a:gd name="connsiteY52" fmla="*/ 1933319 h 2748296"/>
                  <a:gd name="connsiteX53" fmla="*/ 549699 w 2719434"/>
                  <a:gd name="connsiteY53" fmla="*/ 1902109 h 2748296"/>
                  <a:gd name="connsiteX54" fmla="*/ 548225 w 2719434"/>
                  <a:gd name="connsiteY54" fmla="*/ 1900254 h 2748296"/>
                  <a:gd name="connsiteX55" fmla="*/ 451365 w 2719434"/>
                  <a:gd name="connsiteY55" fmla="*/ 1478152 h 2748296"/>
                  <a:gd name="connsiteX56" fmla="*/ 671057 w 2719434"/>
                  <a:gd name="connsiteY56" fmla="*/ 969114 h 2748296"/>
                  <a:gd name="connsiteX57" fmla="*/ 1385592 w 2719434"/>
                  <a:gd name="connsiteY57" fmla="*/ 525625 h 2748296"/>
                  <a:gd name="connsiteX58" fmla="*/ 1492501 w 2719434"/>
                  <a:gd name="connsiteY58" fmla="*/ 531177 h 2748296"/>
                  <a:gd name="connsiteX59" fmla="*/ 1731758 w 2719434"/>
                  <a:gd name="connsiteY59" fmla="*/ 744701 h 2748296"/>
                  <a:gd name="connsiteX60" fmla="*/ 1480765 w 2719434"/>
                  <a:gd name="connsiteY60" fmla="*/ 597246 h 2748296"/>
                  <a:gd name="connsiteX61" fmla="*/ 1194340 w 2719434"/>
                  <a:gd name="connsiteY61" fmla="*/ 649231 h 2748296"/>
                  <a:gd name="connsiteX62" fmla="*/ 1194338 w 2719434"/>
                  <a:gd name="connsiteY62" fmla="*/ 649230 h 2748296"/>
                  <a:gd name="connsiteX63" fmla="*/ 1385592 w 2719434"/>
                  <a:gd name="connsiteY63" fmla="*/ 525625 h 2748296"/>
                  <a:gd name="connsiteX64" fmla="*/ 2182828 w 2719434"/>
                  <a:gd name="connsiteY64" fmla="*/ 165014 h 2748296"/>
                  <a:gd name="connsiteX65" fmla="*/ 2719434 w 2719434"/>
                  <a:gd name="connsiteY65" fmla="*/ 701620 h 2748296"/>
                  <a:gd name="connsiteX66" fmla="*/ 2182828 w 2719434"/>
                  <a:gd name="connsiteY66" fmla="*/ 1238227 h 2748296"/>
                  <a:gd name="connsiteX67" fmla="*/ 2128324 w 2719434"/>
                  <a:gd name="connsiteY67" fmla="*/ 1232733 h 2748296"/>
                  <a:gd name="connsiteX68" fmla="*/ 2167370 w 2719434"/>
                  <a:gd name="connsiteY68" fmla="*/ 1228796 h 2748296"/>
                  <a:gd name="connsiteX69" fmla="*/ 2538044 w 2719434"/>
                  <a:gd name="connsiteY69" fmla="*/ 773994 h 2748296"/>
                  <a:gd name="connsiteX70" fmla="*/ 2073810 w 2719434"/>
                  <a:gd name="connsiteY70" fmla="*/ 309761 h 2748296"/>
                  <a:gd name="connsiteX71" fmla="*/ 1688860 w 2719434"/>
                  <a:gd name="connsiteY71" fmla="*/ 514437 h 2748296"/>
                  <a:gd name="connsiteX72" fmla="*/ 1672040 w 2719434"/>
                  <a:gd name="connsiteY72" fmla="*/ 545427 h 2748296"/>
                  <a:gd name="connsiteX73" fmla="*/ 1688392 w 2719434"/>
                  <a:gd name="connsiteY73" fmla="*/ 492750 h 2748296"/>
                  <a:gd name="connsiteX74" fmla="*/ 2182828 w 2719434"/>
                  <a:gd name="connsiteY74" fmla="*/ 165014 h 2748296"/>
                  <a:gd name="connsiteX75" fmla="*/ 822523 w 2719434"/>
                  <a:gd name="connsiteY75" fmla="*/ 0 h 2748296"/>
                  <a:gd name="connsiteX76" fmla="*/ 1310679 w 2719434"/>
                  <a:gd name="connsiteY76" fmla="*/ 488156 h 2748296"/>
                  <a:gd name="connsiteX77" fmla="*/ 1305681 w 2719434"/>
                  <a:gd name="connsiteY77" fmla="*/ 537739 h 2748296"/>
                  <a:gd name="connsiteX78" fmla="*/ 1302100 w 2719434"/>
                  <a:gd name="connsiteY78" fmla="*/ 502219 h 2748296"/>
                  <a:gd name="connsiteX79" fmla="*/ 888362 w 2719434"/>
                  <a:gd name="connsiteY79" fmla="*/ 165013 h 2748296"/>
                  <a:gd name="connsiteX80" fmla="*/ 466044 w 2719434"/>
                  <a:gd name="connsiteY80" fmla="*/ 587331 h 2748296"/>
                  <a:gd name="connsiteX81" fmla="*/ 652240 w 2719434"/>
                  <a:gd name="connsiteY81" fmla="*/ 937524 h 2748296"/>
                  <a:gd name="connsiteX82" fmla="*/ 680432 w 2719434"/>
                  <a:gd name="connsiteY82" fmla="*/ 952826 h 2748296"/>
                  <a:gd name="connsiteX83" fmla="*/ 632511 w 2719434"/>
                  <a:gd name="connsiteY83" fmla="*/ 937950 h 2748296"/>
                  <a:gd name="connsiteX84" fmla="*/ 334367 w 2719434"/>
                  <a:gd name="connsiteY84" fmla="*/ 488156 h 2748296"/>
                  <a:gd name="connsiteX85" fmla="*/ 822523 w 2719434"/>
                  <a:gd name="connsiteY85" fmla="*/ 0 h 27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2719434" h="2748296">
                    <a:moveTo>
                      <a:pt x="896024" y="2293120"/>
                    </a:moveTo>
                    <a:cubicBezTo>
                      <a:pt x="955425" y="2301251"/>
                      <a:pt x="1052462" y="2362313"/>
                      <a:pt x="1144594" y="2454445"/>
                    </a:cubicBezTo>
                    <a:cubicBezTo>
                      <a:pt x="1267437" y="2577288"/>
                      <a:pt x="1335043" y="2708849"/>
                      <a:pt x="1295596" y="2748296"/>
                    </a:cubicBezTo>
                    <a:cubicBezTo>
                      <a:pt x="1255597" y="2670374"/>
                      <a:pt x="1186231" y="2579699"/>
                      <a:pt x="1102785" y="2496253"/>
                    </a:cubicBezTo>
                    <a:cubicBezTo>
                      <a:pt x="1019340" y="2412808"/>
                      <a:pt x="928664" y="2343442"/>
                      <a:pt x="850743" y="2303442"/>
                    </a:cubicBezTo>
                    <a:cubicBezTo>
                      <a:pt x="860604" y="2293581"/>
                      <a:pt x="876223" y="2290410"/>
                      <a:pt x="896024" y="2293120"/>
                    </a:cubicBezTo>
                    <a:close/>
                    <a:moveTo>
                      <a:pt x="961648" y="2177937"/>
                    </a:moveTo>
                    <a:cubicBezTo>
                      <a:pt x="1024188" y="2180411"/>
                      <a:pt x="1117165" y="2209248"/>
                      <a:pt x="1213311" y="2259698"/>
                    </a:cubicBezTo>
                    <a:cubicBezTo>
                      <a:pt x="1367145" y="2340418"/>
                      <a:pt x="1470841" y="2445900"/>
                      <a:pt x="1444920" y="2495298"/>
                    </a:cubicBezTo>
                    <a:cubicBezTo>
                      <a:pt x="1383544" y="2432810"/>
                      <a:pt x="1290337" y="2366886"/>
                      <a:pt x="1185839" y="2312054"/>
                    </a:cubicBezTo>
                    <a:cubicBezTo>
                      <a:pt x="1081342" y="2257223"/>
                      <a:pt x="974131" y="2217983"/>
                      <a:pt x="887836" y="2202985"/>
                    </a:cubicBezTo>
                    <a:cubicBezTo>
                      <a:pt x="897556" y="2184460"/>
                      <a:pt x="924123" y="2176453"/>
                      <a:pt x="961648" y="2177937"/>
                    </a:cubicBezTo>
                    <a:close/>
                    <a:moveTo>
                      <a:pt x="210765" y="1881123"/>
                    </a:moveTo>
                    <a:cubicBezTo>
                      <a:pt x="327167" y="1881123"/>
                      <a:pt x="421530" y="1938157"/>
                      <a:pt x="421530" y="2008512"/>
                    </a:cubicBezTo>
                    <a:cubicBezTo>
                      <a:pt x="365661" y="1974693"/>
                      <a:pt x="289836" y="1955690"/>
                      <a:pt x="210766" y="1955690"/>
                    </a:cubicBezTo>
                    <a:cubicBezTo>
                      <a:pt x="131696" y="1955690"/>
                      <a:pt x="55871" y="1974693"/>
                      <a:pt x="2" y="2008512"/>
                    </a:cubicBezTo>
                    <a:lnTo>
                      <a:pt x="0" y="2008512"/>
                    </a:lnTo>
                    <a:cubicBezTo>
                      <a:pt x="0" y="1938157"/>
                      <a:pt x="94363" y="1881123"/>
                      <a:pt x="210765" y="1881123"/>
                    </a:cubicBezTo>
                    <a:close/>
                    <a:moveTo>
                      <a:pt x="180373" y="1677707"/>
                    </a:moveTo>
                    <a:cubicBezTo>
                      <a:pt x="224858" y="1675015"/>
                      <a:pt x="278141" y="1686872"/>
                      <a:pt x="329678" y="1713914"/>
                    </a:cubicBezTo>
                    <a:cubicBezTo>
                      <a:pt x="432752" y="1767999"/>
                      <a:pt x="489810" y="1862348"/>
                      <a:pt x="457120" y="1924647"/>
                    </a:cubicBezTo>
                    <a:cubicBezTo>
                      <a:pt x="423362" y="1868741"/>
                      <a:pt x="365048" y="1816683"/>
                      <a:pt x="295032" y="1779944"/>
                    </a:cubicBezTo>
                    <a:cubicBezTo>
                      <a:pt x="225015" y="1743205"/>
                      <a:pt x="149043" y="1724801"/>
                      <a:pt x="83857" y="1728788"/>
                    </a:cubicBezTo>
                    <a:lnTo>
                      <a:pt x="83855" y="1728788"/>
                    </a:lnTo>
                    <a:cubicBezTo>
                      <a:pt x="100200" y="1697638"/>
                      <a:pt x="135887" y="1680398"/>
                      <a:pt x="180373" y="1677707"/>
                    </a:cubicBezTo>
                    <a:close/>
                    <a:moveTo>
                      <a:pt x="1561340" y="1084093"/>
                    </a:moveTo>
                    <a:cubicBezTo>
                      <a:pt x="1618250" y="1084093"/>
                      <a:pt x="1664385" y="1128934"/>
                      <a:pt x="1664385" y="1184249"/>
                    </a:cubicBezTo>
                    <a:cubicBezTo>
                      <a:pt x="1664385" y="1239564"/>
                      <a:pt x="1618250" y="1284405"/>
                      <a:pt x="1561340" y="1284405"/>
                    </a:cubicBezTo>
                    <a:cubicBezTo>
                      <a:pt x="1504430" y="1284405"/>
                      <a:pt x="1458295" y="1239564"/>
                      <a:pt x="1458295" y="1184249"/>
                    </a:cubicBezTo>
                    <a:cubicBezTo>
                      <a:pt x="1458295" y="1128934"/>
                      <a:pt x="1504430" y="1084093"/>
                      <a:pt x="1561340" y="1084093"/>
                    </a:cubicBezTo>
                    <a:close/>
                    <a:moveTo>
                      <a:pt x="889172" y="1084093"/>
                    </a:moveTo>
                    <a:cubicBezTo>
                      <a:pt x="946082" y="1084093"/>
                      <a:pt x="992217" y="1128934"/>
                      <a:pt x="992217" y="1184249"/>
                    </a:cubicBezTo>
                    <a:cubicBezTo>
                      <a:pt x="992217" y="1239564"/>
                      <a:pt x="946082" y="1284405"/>
                      <a:pt x="889172" y="1284405"/>
                    </a:cubicBezTo>
                    <a:cubicBezTo>
                      <a:pt x="832262" y="1284405"/>
                      <a:pt x="786127" y="1239564"/>
                      <a:pt x="786127" y="1184249"/>
                    </a:cubicBezTo>
                    <a:cubicBezTo>
                      <a:pt x="786127" y="1128934"/>
                      <a:pt x="832262" y="1084093"/>
                      <a:pt x="889172" y="1084093"/>
                    </a:cubicBezTo>
                    <a:close/>
                    <a:moveTo>
                      <a:pt x="671057" y="969114"/>
                    </a:moveTo>
                    <a:cubicBezTo>
                      <a:pt x="589976" y="1069475"/>
                      <a:pt x="539343" y="1265155"/>
                      <a:pt x="539343" y="1478152"/>
                    </a:cubicBezTo>
                    <a:cubicBezTo>
                      <a:pt x="539343" y="1584650"/>
                      <a:pt x="552001" y="1686819"/>
                      <a:pt x="574794" y="1774909"/>
                    </a:cubicBezTo>
                    <a:lnTo>
                      <a:pt x="609426" y="1875405"/>
                    </a:lnTo>
                    <a:lnTo>
                      <a:pt x="612725" y="1874381"/>
                    </a:lnTo>
                    <a:cubicBezTo>
                      <a:pt x="626801" y="1871501"/>
                      <a:pt x="641375" y="1869988"/>
                      <a:pt x="656302" y="1869988"/>
                    </a:cubicBezTo>
                    <a:cubicBezTo>
                      <a:pt x="760793" y="1869988"/>
                      <a:pt x="847972" y="1944107"/>
                      <a:pt x="868135" y="2042637"/>
                    </a:cubicBezTo>
                    <a:lnTo>
                      <a:pt x="869847" y="2059620"/>
                    </a:lnTo>
                    <a:lnTo>
                      <a:pt x="874303" y="2061976"/>
                    </a:lnTo>
                    <a:cubicBezTo>
                      <a:pt x="1061687" y="2133752"/>
                      <a:pt x="1364162" y="2079598"/>
                      <a:pt x="1646456" y="1916615"/>
                    </a:cubicBezTo>
                    <a:cubicBezTo>
                      <a:pt x="1969078" y="1730349"/>
                      <a:pt x="2181780" y="1450185"/>
                      <a:pt x="2161492" y="1238226"/>
                    </a:cubicBezTo>
                    <a:cubicBezTo>
                      <a:pt x="2277555" y="1439254"/>
                      <a:pt x="2067184" y="1777999"/>
                      <a:pt x="1691616" y="1994833"/>
                    </a:cubicBezTo>
                    <a:cubicBezTo>
                      <a:pt x="1409939" y="2157459"/>
                      <a:pt x="1115338" y="2205324"/>
                      <a:pt x="936677" y="2134283"/>
                    </a:cubicBezTo>
                    <a:lnTo>
                      <a:pt x="871461" y="2096799"/>
                    </a:lnTo>
                    <a:lnTo>
                      <a:pt x="868135" y="2129791"/>
                    </a:lnTo>
                    <a:cubicBezTo>
                      <a:pt x="847972" y="2228321"/>
                      <a:pt x="760793" y="2302440"/>
                      <a:pt x="656302" y="2302440"/>
                    </a:cubicBezTo>
                    <a:cubicBezTo>
                      <a:pt x="536884" y="2302440"/>
                      <a:pt x="440076" y="2205632"/>
                      <a:pt x="440076" y="2086214"/>
                    </a:cubicBezTo>
                    <a:cubicBezTo>
                      <a:pt x="440076" y="2026505"/>
                      <a:pt x="464278" y="1972449"/>
                      <a:pt x="503407" y="1933319"/>
                    </a:cubicBezTo>
                    <a:lnTo>
                      <a:pt x="549699" y="1902109"/>
                    </a:lnTo>
                    <a:lnTo>
                      <a:pt x="548225" y="1900254"/>
                    </a:lnTo>
                    <a:cubicBezTo>
                      <a:pt x="489786" y="1808777"/>
                      <a:pt x="451365" y="1653861"/>
                      <a:pt x="451365" y="1478152"/>
                    </a:cubicBezTo>
                    <a:cubicBezTo>
                      <a:pt x="451365" y="1197018"/>
                      <a:pt x="549724" y="969114"/>
                      <a:pt x="671057" y="969114"/>
                    </a:cubicBezTo>
                    <a:close/>
                    <a:moveTo>
                      <a:pt x="1385592" y="525625"/>
                    </a:moveTo>
                    <a:cubicBezTo>
                      <a:pt x="1419230" y="522947"/>
                      <a:pt x="1455399" y="524586"/>
                      <a:pt x="1492501" y="531177"/>
                    </a:cubicBezTo>
                    <a:cubicBezTo>
                      <a:pt x="1640905" y="557541"/>
                      <a:pt x="1748024" y="653139"/>
                      <a:pt x="1731758" y="744701"/>
                    </a:cubicBezTo>
                    <a:cubicBezTo>
                      <a:pt x="1689899" y="673970"/>
                      <a:pt x="1593342" y="617245"/>
                      <a:pt x="1480765" y="597246"/>
                    </a:cubicBezTo>
                    <a:cubicBezTo>
                      <a:pt x="1368187" y="577247"/>
                      <a:pt x="1258000" y="597246"/>
                      <a:pt x="1194340" y="649231"/>
                    </a:cubicBezTo>
                    <a:lnTo>
                      <a:pt x="1194338" y="649230"/>
                    </a:lnTo>
                    <a:cubicBezTo>
                      <a:pt x="1206538" y="580558"/>
                      <a:pt x="1284677" y="533660"/>
                      <a:pt x="1385592" y="525625"/>
                    </a:cubicBezTo>
                    <a:close/>
                    <a:moveTo>
                      <a:pt x="2182828" y="165014"/>
                    </a:moveTo>
                    <a:cubicBezTo>
                      <a:pt x="2479188" y="165014"/>
                      <a:pt x="2719434" y="405261"/>
                      <a:pt x="2719434" y="701620"/>
                    </a:cubicBezTo>
                    <a:cubicBezTo>
                      <a:pt x="2719434" y="997980"/>
                      <a:pt x="2479188" y="1238227"/>
                      <a:pt x="2182828" y="1238227"/>
                    </a:cubicBezTo>
                    <a:lnTo>
                      <a:pt x="2128324" y="1232733"/>
                    </a:lnTo>
                    <a:lnTo>
                      <a:pt x="2167370" y="1228796"/>
                    </a:lnTo>
                    <a:cubicBezTo>
                      <a:pt x="2378913" y="1185509"/>
                      <a:pt x="2538044" y="998335"/>
                      <a:pt x="2538044" y="773994"/>
                    </a:cubicBezTo>
                    <a:cubicBezTo>
                      <a:pt x="2538044" y="517605"/>
                      <a:pt x="2330200" y="309761"/>
                      <a:pt x="2073810" y="309761"/>
                    </a:cubicBezTo>
                    <a:cubicBezTo>
                      <a:pt x="1913567" y="309761"/>
                      <a:pt x="1772287" y="390950"/>
                      <a:pt x="1688860" y="514437"/>
                    </a:cubicBezTo>
                    <a:lnTo>
                      <a:pt x="1672040" y="545427"/>
                    </a:lnTo>
                    <a:lnTo>
                      <a:pt x="1688392" y="492750"/>
                    </a:lnTo>
                    <a:cubicBezTo>
                      <a:pt x="1769853" y="300153"/>
                      <a:pt x="1960559" y="165014"/>
                      <a:pt x="2182828" y="165014"/>
                    </a:cubicBezTo>
                    <a:close/>
                    <a:moveTo>
                      <a:pt x="822523" y="0"/>
                    </a:moveTo>
                    <a:cubicBezTo>
                      <a:pt x="1092124" y="0"/>
                      <a:pt x="1310679" y="218555"/>
                      <a:pt x="1310679" y="488156"/>
                    </a:cubicBezTo>
                    <a:lnTo>
                      <a:pt x="1305681" y="537739"/>
                    </a:lnTo>
                    <a:lnTo>
                      <a:pt x="1302100" y="502219"/>
                    </a:lnTo>
                    <a:cubicBezTo>
                      <a:pt x="1262721" y="309776"/>
                      <a:pt x="1092447" y="165013"/>
                      <a:pt x="888362" y="165013"/>
                    </a:cubicBezTo>
                    <a:cubicBezTo>
                      <a:pt x="655122" y="165013"/>
                      <a:pt x="466044" y="354091"/>
                      <a:pt x="466044" y="587331"/>
                    </a:cubicBezTo>
                    <a:cubicBezTo>
                      <a:pt x="466044" y="733106"/>
                      <a:pt x="539903" y="861630"/>
                      <a:pt x="652240" y="937524"/>
                    </a:cubicBezTo>
                    <a:lnTo>
                      <a:pt x="680432" y="952826"/>
                    </a:lnTo>
                    <a:lnTo>
                      <a:pt x="632511" y="937950"/>
                    </a:lnTo>
                    <a:cubicBezTo>
                      <a:pt x="457304" y="863844"/>
                      <a:pt x="334367" y="690357"/>
                      <a:pt x="334367" y="488156"/>
                    </a:cubicBezTo>
                    <a:cubicBezTo>
                      <a:pt x="334367" y="218555"/>
                      <a:pt x="552922" y="0"/>
                      <a:pt x="82252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D7F6BB39-EB16-41E6-A68E-1676632F146B}"/>
                  </a:ext>
                </a:extLst>
              </p:cNvPr>
              <p:cNvSpPr/>
              <p:nvPr/>
            </p:nvSpPr>
            <p:spPr>
              <a:xfrm>
                <a:off x="6917408" y="1321904"/>
                <a:ext cx="1956832" cy="1977600"/>
              </a:xfrm>
              <a:custGeom>
                <a:avLst/>
                <a:gdLst>
                  <a:gd name="connsiteX0" fmla="*/ 896024 w 2719434"/>
                  <a:gd name="connsiteY0" fmla="*/ 2293120 h 2748296"/>
                  <a:gd name="connsiteX1" fmla="*/ 1144594 w 2719434"/>
                  <a:gd name="connsiteY1" fmla="*/ 2454445 h 2748296"/>
                  <a:gd name="connsiteX2" fmla="*/ 1295596 w 2719434"/>
                  <a:gd name="connsiteY2" fmla="*/ 2748296 h 2748296"/>
                  <a:gd name="connsiteX3" fmla="*/ 1102785 w 2719434"/>
                  <a:gd name="connsiteY3" fmla="*/ 2496253 h 2748296"/>
                  <a:gd name="connsiteX4" fmla="*/ 850743 w 2719434"/>
                  <a:gd name="connsiteY4" fmla="*/ 2303442 h 2748296"/>
                  <a:gd name="connsiteX5" fmla="*/ 896024 w 2719434"/>
                  <a:gd name="connsiteY5" fmla="*/ 2293120 h 2748296"/>
                  <a:gd name="connsiteX6" fmla="*/ 961648 w 2719434"/>
                  <a:gd name="connsiteY6" fmla="*/ 2177937 h 2748296"/>
                  <a:gd name="connsiteX7" fmla="*/ 1213311 w 2719434"/>
                  <a:gd name="connsiteY7" fmla="*/ 2259698 h 2748296"/>
                  <a:gd name="connsiteX8" fmla="*/ 1444920 w 2719434"/>
                  <a:gd name="connsiteY8" fmla="*/ 2495298 h 2748296"/>
                  <a:gd name="connsiteX9" fmla="*/ 1185839 w 2719434"/>
                  <a:gd name="connsiteY9" fmla="*/ 2312054 h 2748296"/>
                  <a:gd name="connsiteX10" fmla="*/ 887836 w 2719434"/>
                  <a:gd name="connsiteY10" fmla="*/ 2202985 h 2748296"/>
                  <a:gd name="connsiteX11" fmla="*/ 961648 w 2719434"/>
                  <a:gd name="connsiteY11" fmla="*/ 2177937 h 2748296"/>
                  <a:gd name="connsiteX12" fmla="*/ 210765 w 2719434"/>
                  <a:gd name="connsiteY12" fmla="*/ 1881123 h 2748296"/>
                  <a:gd name="connsiteX13" fmla="*/ 421530 w 2719434"/>
                  <a:gd name="connsiteY13" fmla="*/ 2008512 h 2748296"/>
                  <a:gd name="connsiteX14" fmla="*/ 210766 w 2719434"/>
                  <a:gd name="connsiteY14" fmla="*/ 1955690 h 2748296"/>
                  <a:gd name="connsiteX15" fmla="*/ 2 w 2719434"/>
                  <a:gd name="connsiteY15" fmla="*/ 2008512 h 2748296"/>
                  <a:gd name="connsiteX16" fmla="*/ 0 w 2719434"/>
                  <a:gd name="connsiteY16" fmla="*/ 2008512 h 2748296"/>
                  <a:gd name="connsiteX17" fmla="*/ 210765 w 2719434"/>
                  <a:gd name="connsiteY17" fmla="*/ 1881123 h 2748296"/>
                  <a:gd name="connsiteX18" fmla="*/ 180373 w 2719434"/>
                  <a:gd name="connsiteY18" fmla="*/ 1677707 h 2748296"/>
                  <a:gd name="connsiteX19" fmla="*/ 329678 w 2719434"/>
                  <a:gd name="connsiteY19" fmla="*/ 1713914 h 2748296"/>
                  <a:gd name="connsiteX20" fmla="*/ 457120 w 2719434"/>
                  <a:gd name="connsiteY20" fmla="*/ 1924647 h 2748296"/>
                  <a:gd name="connsiteX21" fmla="*/ 295032 w 2719434"/>
                  <a:gd name="connsiteY21" fmla="*/ 1779944 h 2748296"/>
                  <a:gd name="connsiteX22" fmla="*/ 83857 w 2719434"/>
                  <a:gd name="connsiteY22" fmla="*/ 1728788 h 2748296"/>
                  <a:gd name="connsiteX23" fmla="*/ 83855 w 2719434"/>
                  <a:gd name="connsiteY23" fmla="*/ 1728788 h 2748296"/>
                  <a:gd name="connsiteX24" fmla="*/ 180373 w 2719434"/>
                  <a:gd name="connsiteY24" fmla="*/ 1677707 h 2748296"/>
                  <a:gd name="connsiteX25" fmla="*/ 1561340 w 2719434"/>
                  <a:gd name="connsiteY25" fmla="*/ 1084093 h 2748296"/>
                  <a:gd name="connsiteX26" fmla="*/ 1664385 w 2719434"/>
                  <a:gd name="connsiteY26" fmla="*/ 1184249 h 2748296"/>
                  <a:gd name="connsiteX27" fmla="*/ 1561340 w 2719434"/>
                  <a:gd name="connsiteY27" fmla="*/ 1284405 h 2748296"/>
                  <a:gd name="connsiteX28" fmla="*/ 1458295 w 2719434"/>
                  <a:gd name="connsiteY28" fmla="*/ 1184249 h 2748296"/>
                  <a:gd name="connsiteX29" fmla="*/ 1561340 w 2719434"/>
                  <a:gd name="connsiteY29" fmla="*/ 1084093 h 2748296"/>
                  <a:gd name="connsiteX30" fmla="*/ 889172 w 2719434"/>
                  <a:gd name="connsiteY30" fmla="*/ 1084093 h 2748296"/>
                  <a:gd name="connsiteX31" fmla="*/ 992217 w 2719434"/>
                  <a:gd name="connsiteY31" fmla="*/ 1184249 h 2748296"/>
                  <a:gd name="connsiteX32" fmla="*/ 889172 w 2719434"/>
                  <a:gd name="connsiteY32" fmla="*/ 1284405 h 2748296"/>
                  <a:gd name="connsiteX33" fmla="*/ 786127 w 2719434"/>
                  <a:gd name="connsiteY33" fmla="*/ 1184249 h 2748296"/>
                  <a:gd name="connsiteX34" fmla="*/ 889172 w 2719434"/>
                  <a:gd name="connsiteY34" fmla="*/ 1084093 h 2748296"/>
                  <a:gd name="connsiteX35" fmla="*/ 671057 w 2719434"/>
                  <a:gd name="connsiteY35" fmla="*/ 969114 h 2748296"/>
                  <a:gd name="connsiteX36" fmla="*/ 539343 w 2719434"/>
                  <a:gd name="connsiteY36" fmla="*/ 1478152 h 2748296"/>
                  <a:gd name="connsiteX37" fmla="*/ 574794 w 2719434"/>
                  <a:gd name="connsiteY37" fmla="*/ 1774909 h 2748296"/>
                  <a:gd name="connsiteX38" fmla="*/ 609426 w 2719434"/>
                  <a:gd name="connsiteY38" fmla="*/ 1875405 h 2748296"/>
                  <a:gd name="connsiteX39" fmla="*/ 612725 w 2719434"/>
                  <a:gd name="connsiteY39" fmla="*/ 1874381 h 2748296"/>
                  <a:gd name="connsiteX40" fmla="*/ 656302 w 2719434"/>
                  <a:gd name="connsiteY40" fmla="*/ 1869988 h 2748296"/>
                  <a:gd name="connsiteX41" fmla="*/ 868135 w 2719434"/>
                  <a:gd name="connsiteY41" fmla="*/ 2042637 h 2748296"/>
                  <a:gd name="connsiteX42" fmla="*/ 869847 w 2719434"/>
                  <a:gd name="connsiteY42" fmla="*/ 2059620 h 2748296"/>
                  <a:gd name="connsiteX43" fmla="*/ 874303 w 2719434"/>
                  <a:gd name="connsiteY43" fmla="*/ 2061976 h 2748296"/>
                  <a:gd name="connsiteX44" fmla="*/ 1646456 w 2719434"/>
                  <a:gd name="connsiteY44" fmla="*/ 1916615 h 2748296"/>
                  <a:gd name="connsiteX45" fmla="*/ 2161492 w 2719434"/>
                  <a:gd name="connsiteY45" fmla="*/ 1238226 h 2748296"/>
                  <a:gd name="connsiteX46" fmla="*/ 1691616 w 2719434"/>
                  <a:gd name="connsiteY46" fmla="*/ 1994833 h 2748296"/>
                  <a:gd name="connsiteX47" fmla="*/ 936677 w 2719434"/>
                  <a:gd name="connsiteY47" fmla="*/ 2134283 h 2748296"/>
                  <a:gd name="connsiteX48" fmla="*/ 871461 w 2719434"/>
                  <a:gd name="connsiteY48" fmla="*/ 2096799 h 2748296"/>
                  <a:gd name="connsiteX49" fmla="*/ 868135 w 2719434"/>
                  <a:gd name="connsiteY49" fmla="*/ 2129791 h 2748296"/>
                  <a:gd name="connsiteX50" fmla="*/ 656302 w 2719434"/>
                  <a:gd name="connsiteY50" fmla="*/ 2302440 h 2748296"/>
                  <a:gd name="connsiteX51" fmla="*/ 440076 w 2719434"/>
                  <a:gd name="connsiteY51" fmla="*/ 2086214 h 2748296"/>
                  <a:gd name="connsiteX52" fmla="*/ 503407 w 2719434"/>
                  <a:gd name="connsiteY52" fmla="*/ 1933319 h 2748296"/>
                  <a:gd name="connsiteX53" fmla="*/ 549699 w 2719434"/>
                  <a:gd name="connsiteY53" fmla="*/ 1902109 h 2748296"/>
                  <a:gd name="connsiteX54" fmla="*/ 548225 w 2719434"/>
                  <a:gd name="connsiteY54" fmla="*/ 1900254 h 2748296"/>
                  <a:gd name="connsiteX55" fmla="*/ 451365 w 2719434"/>
                  <a:gd name="connsiteY55" fmla="*/ 1478152 h 2748296"/>
                  <a:gd name="connsiteX56" fmla="*/ 671057 w 2719434"/>
                  <a:gd name="connsiteY56" fmla="*/ 969114 h 2748296"/>
                  <a:gd name="connsiteX57" fmla="*/ 1385592 w 2719434"/>
                  <a:gd name="connsiteY57" fmla="*/ 525625 h 2748296"/>
                  <a:gd name="connsiteX58" fmla="*/ 1492501 w 2719434"/>
                  <a:gd name="connsiteY58" fmla="*/ 531177 h 2748296"/>
                  <a:gd name="connsiteX59" fmla="*/ 1731758 w 2719434"/>
                  <a:gd name="connsiteY59" fmla="*/ 744701 h 2748296"/>
                  <a:gd name="connsiteX60" fmla="*/ 1480765 w 2719434"/>
                  <a:gd name="connsiteY60" fmla="*/ 597246 h 2748296"/>
                  <a:gd name="connsiteX61" fmla="*/ 1194340 w 2719434"/>
                  <a:gd name="connsiteY61" fmla="*/ 649231 h 2748296"/>
                  <a:gd name="connsiteX62" fmla="*/ 1194338 w 2719434"/>
                  <a:gd name="connsiteY62" fmla="*/ 649230 h 2748296"/>
                  <a:gd name="connsiteX63" fmla="*/ 1385592 w 2719434"/>
                  <a:gd name="connsiteY63" fmla="*/ 525625 h 2748296"/>
                  <a:gd name="connsiteX64" fmla="*/ 2182828 w 2719434"/>
                  <a:gd name="connsiteY64" fmla="*/ 165014 h 2748296"/>
                  <a:gd name="connsiteX65" fmla="*/ 2719434 w 2719434"/>
                  <a:gd name="connsiteY65" fmla="*/ 701620 h 2748296"/>
                  <a:gd name="connsiteX66" fmla="*/ 2182828 w 2719434"/>
                  <a:gd name="connsiteY66" fmla="*/ 1238227 h 2748296"/>
                  <a:gd name="connsiteX67" fmla="*/ 2128324 w 2719434"/>
                  <a:gd name="connsiteY67" fmla="*/ 1232733 h 2748296"/>
                  <a:gd name="connsiteX68" fmla="*/ 2167370 w 2719434"/>
                  <a:gd name="connsiteY68" fmla="*/ 1228796 h 2748296"/>
                  <a:gd name="connsiteX69" fmla="*/ 2538044 w 2719434"/>
                  <a:gd name="connsiteY69" fmla="*/ 773994 h 2748296"/>
                  <a:gd name="connsiteX70" fmla="*/ 2073810 w 2719434"/>
                  <a:gd name="connsiteY70" fmla="*/ 309761 h 2748296"/>
                  <a:gd name="connsiteX71" fmla="*/ 1688860 w 2719434"/>
                  <a:gd name="connsiteY71" fmla="*/ 514437 h 2748296"/>
                  <a:gd name="connsiteX72" fmla="*/ 1672040 w 2719434"/>
                  <a:gd name="connsiteY72" fmla="*/ 545427 h 2748296"/>
                  <a:gd name="connsiteX73" fmla="*/ 1688392 w 2719434"/>
                  <a:gd name="connsiteY73" fmla="*/ 492750 h 2748296"/>
                  <a:gd name="connsiteX74" fmla="*/ 2182828 w 2719434"/>
                  <a:gd name="connsiteY74" fmla="*/ 165014 h 2748296"/>
                  <a:gd name="connsiteX75" fmla="*/ 822523 w 2719434"/>
                  <a:gd name="connsiteY75" fmla="*/ 0 h 2748296"/>
                  <a:gd name="connsiteX76" fmla="*/ 1310679 w 2719434"/>
                  <a:gd name="connsiteY76" fmla="*/ 488156 h 2748296"/>
                  <a:gd name="connsiteX77" fmla="*/ 1305681 w 2719434"/>
                  <a:gd name="connsiteY77" fmla="*/ 537739 h 2748296"/>
                  <a:gd name="connsiteX78" fmla="*/ 1302100 w 2719434"/>
                  <a:gd name="connsiteY78" fmla="*/ 502219 h 2748296"/>
                  <a:gd name="connsiteX79" fmla="*/ 888362 w 2719434"/>
                  <a:gd name="connsiteY79" fmla="*/ 165013 h 2748296"/>
                  <a:gd name="connsiteX80" fmla="*/ 466044 w 2719434"/>
                  <a:gd name="connsiteY80" fmla="*/ 587331 h 2748296"/>
                  <a:gd name="connsiteX81" fmla="*/ 652240 w 2719434"/>
                  <a:gd name="connsiteY81" fmla="*/ 937524 h 2748296"/>
                  <a:gd name="connsiteX82" fmla="*/ 680432 w 2719434"/>
                  <a:gd name="connsiteY82" fmla="*/ 952826 h 2748296"/>
                  <a:gd name="connsiteX83" fmla="*/ 632511 w 2719434"/>
                  <a:gd name="connsiteY83" fmla="*/ 937950 h 2748296"/>
                  <a:gd name="connsiteX84" fmla="*/ 334367 w 2719434"/>
                  <a:gd name="connsiteY84" fmla="*/ 488156 h 2748296"/>
                  <a:gd name="connsiteX85" fmla="*/ 822523 w 2719434"/>
                  <a:gd name="connsiteY85" fmla="*/ 0 h 27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2719434" h="2748296">
                    <a:moveTo>
                      <a:pt x="896024" y="2293120"/>
                    </a:moveTo>
                    <a:cubicBezTo>
                      <a:pt x="955425" y="2301251"/>
                      <a:pt x="1052462" y="2362313"/>
                      <a:pt x="1144594" y="2454445"/>
                    </a:cubicBezTo>
                    <a:cubicBezTo>
                      <a:pt x="1267437" y="2577288"/>
                      <a:pt x="1335043" y="2708849"/>
                      <a:pt x="1295596" y="2748296"/>
                    </a:cubicBezTo>
                    <a:cubicBezTo>
                      <a:pt x="1255597" y="2670374"/>
                      <a:pt x="1186231" y="2579699"/>
                      <a:pt x="1102785" y="2496253"/>
                    </a:cubicBezTo>
                    <a:cubicBezTo>
                      <a:pt x="1019340" y="2412808"/>
                      <a:pt x="928664" y="2343442"/>
                      <a:pt x="850743" y="2303442"/>
                    </a:cubicBezTo>
                    <a:cubicBezTo>
                      <a:pt x="860604" y="2293581"/>
                      <a:pt x="876223" y="2290410"/>
                      <a:pt x="896024" y="2293120"/>
                    </a:cubicBezTo>
                    <a:close/>
                    <a:moveTo>
                      <a:pt x="961648" y="2177937"/>
                    </a:moveTo>
                    <a:cubicBezTo>
                      <a:pt x="1024188" y="2180411"/>
                      <a:pt x="1117165" y="2209248"/>
                      <a:pt x="1213311" y="2259698"/>
                    </a:cubicBezTo>
                    <a:cubicBezTo>
                      <a:pt x="1367145" y="2340418"/>
                      <a:pt x="1470841" y="2445900"/>
                      <a:pt x="1444920" y="2495298"/>
                    </a:cubicBezTo>
                    <a:cubicBezTo>
                      <a:pt x="1383544" y="2432810"/>
                      <a:pt x="1290337" y="2366886"/>
                      <a:pt x="1185839" y="2312054"/>
                    </a:cubicBezTo>
                    <a:cubicBezTo>
                      <a:pt x="1081342" y="2257223"/>
                      <a:pt x="974131" y="2217983"/>
                      <a:pt x="887836" y="2202985"/>
                    </a:cubicBezTo>
                    <a:cubicBezTo>
                      <a:pt x="897556" y="2184460"/>
                      <a:pt x="924123" y="2176453"/>
                      <a:pt x="961648" y="2177937"/>
                    </a:cubicBezTo>
                    <a:close/>
                    <a:moveTo>
                      <a:pt x="210765" y="1881123"/>
                    </a:moveTo>
                    <a:cubicBezTo>
                      <a:pt x="327167" y="1881123"/>
                      <a:pt x="421530" y="1938157"/>
                      <a:pt x="421530" y="2008512"/>
                    </a:cubicBezTo>
                    <a:cubicBezTo>
                      <a:pt x="365661" y="1974693"/>
                      <a:pt x="289836" y="1955690"/>
                      <a:pt x="210766" y="1955690"/>
                    </a:cubicBezTo>
                    <a:cubicBezTo>
                      <a:pt x="131696" y="1955690"/>
                      <a:pt x="55871" y="1974693"/>
                      <a:pt x="2" y="2008512"/>
                    </a:cubicBezTo>
                    <a:lnTo>
                      <a:pt x="0" y="2008512"/>
                    </a:lnTo>
                    <a:cubicBezTo>
                      <a:pt x="0" y="1938157"/>
                      <a:pt x="94363" y="1881123"/>
                      <a:pt x="210765" y="1881123"/>
                    </a:cubicBezTo>
                    <a:close/>
                    <a:moveTo>
                      <a:pt x="180373" y="1677707"/>
                    </a:moveTo>
                    <a:cubicBezTo>
                      <a:pt x="224858" y="1675015"/>
                      <a:pt x="278141" y="1686872"/>
                      <a:pt x="329678" y="1713914"/>
                    </a:cubicBezTo>
                    <a:cubicBezTo>
                      <a:pt x="432752" y="1767999"/>
                      <a:pt x="489810" y="1862348"/>
                      <a:pt x="457120" y="1924647"/>
                    </a:cubicBezTo>
                    <a:cubicBezTo>
                      <a:pt x="423362" y="1868741"/>
                      <a:pt x="365048" y="1816683"/>
                      <a:pt x="295032" y="1779944"/>
                    </a:cubicBezTo>
                    <a:cubicBezTo>
                      <a:pt x="225015" y="1743205"/>
                      <a:pt x="149043" y="1724801"/>
                      <a:pt x="83857" y="1728788"/>
                    </a:cubicBezTo>
                    <a:lnTo>
                      <a:pt x="83855" y="1728788"/>
                    </a:lnTo>
                    <a:cubicBezTo>
                      <a:pt x="100200" y="1697638"/>
                      <a:pt x="135887" y="1680398"/>
                      <a:pt x="180373" y="1677707"/>
                    </a:cubicBezTo>
                    <a:close/>
                    <a:moveTo>
                      <a:pt x="1561340" y="1084093"/>
                    </a:moveTo>
                    <a:cubicBezTo>
                      <a:pt x="1618250" y="1084093"/>
                      <a:pt x="1664385" y="1128934"/>
                      <a:pt x="1664385" y="1184249"/>
                    </a:cubicBezTo>
                    <a:cubicBezTo>
                      <a:pt x="1664385" y="1239564"/>
                      <a:pt x="1618250" y="1284405"/>
                      <a:pt x="1561340" y="1284405"/>
                    </a:cubicBezTo>
                    <a:cubicBezTo>
                      <a:pt x="1504430" y="1284405"/>
                      <a:pt x="1458295" y="1239564"/>
                      <a:pt x="1458295" y="1184249"/>
                    </a:cubicBezTo>
                    <a:cubicBezTo>
                      <a:pt x="1458295" y="1128934"/>
                      <a:pt x="1504430" y="1084093"/>
                      <a:pt x="1561340" y="1084093"/>
                    </a:cubicBezTo>
                    <a:close/>
                    <a:moveTo>
                      <a:pt x="889172" y="1084093"/>
                    </a:moveTo>
                    <a:cubicBezTo>
                      <a:pt x="946082" y="1084093"/>
                      <a:pt x="992217" y="1128934"/>
                      <a:pt x="992217" y="1184249"/>
                    </a:cubicBezTo>
                    <a:cubicBezTo>
                      <a:pt x="992217" y="1239564"/>
                      <a:pt x="946082" y="1284405"/>
                      <a:pt x="889172" y="1284405"/>
                    </a:cubicBezTo>
                    <a:cubicBezTo>
                      <a:pt x="832262" y="1284405"/>
                      <a:pt x="786127" y="1239564"/>
                      <a:pt x="786127" y="1184249"/>
                    </a:cubicBezTo>
                    <a:cubicBezTo>
                      <a:pt x="786127" y="1128934"/>
                      <a:pt x="832262" y="1084093"/>
                      <a:pt x="889172" y="1084093"/>
                    </a:cubicBezTo>
                    <a:close/>
                    <a:moveTo>
                      <a:pt x="671057" y="969114"/>
                    </a:moveTo>
                    <a:cubicBezTo>
                      <a:pt x="589976" y="1069475"/>
                      <a:pt x="539343" y="1265155"/>
                      <a:pt x="539343" y="1478152"/>
                    </a:cubicBezTo>
                    <a:cubicBezTo>
                      <a:pt x="539343" y="1584650"/>
                      <a:pt x="552001" y="1686819"/>
                      <a:pt x="574794" y="1774909"/>
                    </a:cubicBezTo>
                    <a:lnTo>
                      <a:pt x="609426" y="1875405"/>
                    </a:lnTo>
                    <a:lnTo>
                      <a:pt x="612725" y="1874381"/>
                    </a:lnTo>
                    <a:cubicBezTo>
                      <a:pt x="626801" y="1871501"/>
                      <a:pt x="641375" y="1869988"/>
                      <a:pt x="656302" y="1869988"/>
                    </a:cubicBezTo>
                    <a:cubicBezTo>
                      <a:pt x="760793" y="1869988"/>
                      <a:pt x="847972" y="1944107"/>
                      <a:pt x="868135" y="2042637"/>
                    </a:cubicBezTo>
                    <a:lnTo>
                      <a:pt x="869847" y="2059620"/>
                    </a:lnTo>
                    <a:lnTo>
                      <a:pt x="874303" y="2061976"/>
                    </a:lnTo>
                    <a:cubicBezTo>
                      <a:pt x="1061687" y="2133752"/>
                      <a:pt x="1364162" y="2079598"/>
                      <a:pt x="1646456" y="1916615"/>
                    </a:cubicBezTo>
                    <a:cubicBezTo>
                      <a:pt x="1969078" y="1730349"/>
                      <a:pt x="2181780" y="1450185"/>
                      <a:pt x="2161492" y="1238226"/>
                    </a:cubicBezTo>
                    <a:cubicBezTo>
                      <a:pt x="2277555" y="1439254"/>
                      <a:pt x="2067184" y="1777999"/>
                      <a:pt x="1691616" y="1994833"/>
                    </a:cubicBezTo>
                    <a:cubicBezTo>
                      <a:pt x="1409939" y="2157459"/>
                      <a:pt x="1115338" y="2205324"/>
                      <a:pt x="936677" y="2134283"/>
                    </a:cubicBezTo>
                    <a:lnTo>
                      <a:pt x="871461" y="2096799"/>
                    </a:lnTo>
                    <a:lnTo>
                      <a:pt x="868135" y="2129791"/>
                    </a:lnTo>
                    <a:cubicBezTo>
                      <a:pt x="847972" y="2228321"/>
                      <a:pt x="760793" y="2302440"/>
                      <a:pt x="656302" y="2302440"/>
                    </a:cubicBezTo>
                    <a:cubicBezTo>
                      <a:pt x="536884" y="2302440"/>
                      <a:pt x="440076" y="2205632"/>
                      <a:pt x="440076" y="2086214"/>
                    </a:cubicBezTo>
                    <a:cubicBezTo>
                      <a:pt x="440076" y="2026505"/>
                      <a:pt x="464278" y="1972449"/>
                      <a:pt x="503407" y="1933319"/>
                    </a:cubicBezTo>
                    <a:lnTo>
                      <a:pt x="549699" y="1902109"/>
                    </a:lnTo>
                    <a:lnTo>
                      <a:pt x="548225" y="1900254"/>
                    </a:lnTo>
                    <a:cubicBezTo>
                      <a:pt x="489786" y="1808777"/>
                      <a:pt x="451365" y="1653861"/>
                      <a:pt x="451365" y="1478152"/>
                    </a:cubicBezTo>
                    <a:cubicBezTo>
                      <a:pt x="451365" y="1197018"/>
                      <a:pt x="549724" y="969114"/>
                      <a:pt x="671057" y="969114"/>
                    </a:cubicBezTo>
                    <a:close/>
                    <a:moveTo>
                      <a:pt x="1385592" y="525625"/>
                    </a:moveTo>
                    <a:cubicBezTo>
                      <a:pt x="1419230" y="522947"/>
                      <a:pt x="1455399" y="524586"/>
                      <a:pt x="1492501" y="531177"/>
                    </a:cubicBezTo>
                    <a:cubicBezTo>
                      <a:pt x="1640905" y="557541"/>
                      <a:pt x="1748024" y="653139"/>
                      <a:pt x="1731758" y="744701"/>
                    </a:cubicBezTo>
                    <a:cubicBezTo>
                      <a:pt x="1689899" y="673970"/>
                      <a:pt x="1593342" y="617245"/>
                      <a:pt x="1480765" y="597246"/>
                    </a:cubicBezTo>
                    <a:cubicBezTo>
                      <a:pt x="1368187" y="577247"/>
                      <a:pt x="1258000" y="597246"/>
                      <a:pt x="1194340" y="649231"/>
                    </a:cubicBezTo>
                    <a:lnTo>
                      <a:pt x="1194338" y="649230"/>
                    </a:lnTo>
                    <a:cubicBezTo>
                      <a:pt x="1206538" y="580558"/>
                      <a:pt x="1284677" y="533660"/>
                      <a:pt x="1385592" y="525625"/>
                    </a:cubicBezTo>
                    <a:close/>
                    <a:moveTo>
                      <a:pt x="2182828" y="165014"/>
                    </a:moveTo>
                    <a:cubicBezTo>
                      <a:pt x="2479188" y="165014"/>
                      <a:pt x="2719434" y="405261"/>
                      <a:pt x="2719434" y="701620"/>
                    </a:cubicBezTo>
                    <a:cubicBezTo>
                      <a:pt x="2719434" y="997980"/>
                      <a:pt x="2479188" y="1238227"/>
                      <a:pt x="2182828" y="1238227"/>
                    </a:cubicBezTo>
                    <a:lnTo>
                      <a:pt x="2128324" y="1232733"/>
                    </a:lnTo>
                    <a:lnTo>
                      <a:pt x="2167370" y="1228796"/>
                    </a:lnTo>
                    <a:cubicBezTo>
                      <a:pt x="2378913" y="1185509"/>
                      <a:pt x="2538044" y="998335"/>
                      <a:pt x="2538044" y="773994"/>
                    </a:cubicBezTo>
                    <a:cubicBezTo>
                      <a:pt x="2538044" y="517605"/>
                      <a:pt x="2330200" y="309761"/>
                      <a:pt x="2073810" y="309761"/>
                    </a:cubicBezTo>
                    <a:cubicBezTo>
                      <a:pt x="1913567" y="309761"/>
                      <a:pt x="1772287" y="390950"/>
                      <a:pt x="1688860" y="514437"/>
                    </a:cubicBezTo>
                    <a:lnTo>
                      <a:pt x="1672040" y="545427"/>
                    </a:lnTo>
                    <a:lnTo>
                      <a:pt x="1688392" y="492750"/>
                    </a:lnTo>
                    <a:cubicBezTo>
                      <a:pt x="1769853" y="300153"/>
                      <a:pt x="1960559" y="165014"/>
                      <a:pt x="2182828" y="165014"/>
                    </a:cubicBezTo>
                    <a:close/>
                    <a:moveTo>
                      <a:pt x="822523" y="0"/>
                    </a:moveTo>
                    <a:cubicBezTo>
                      <a:pt x="1092124" y="0"/>
                      <a:pt x="1310679" y="218555"/>
                      <a:pt x="1310679" y="488156"/>
                    </a:cubicBezTo>
                    <a:lnTo>
                      <a:pt x="1305681" y="537739"/>
                    </a:lnTo>
                    <a:lnTo>
                      <a:pt x="1302100" y="502219"/>
                    </a:lnTo>
                    <a:cubicBezTo>
                      <a:pt x="1262721" y="309776"/>
                      <a:pt x="1092447" y="165013"/>
                      <a:pt x="888362" y="165013"/>
                    </a:cubicBezTo>
                    <a:cubicBezTo>
                      <a:pt x="655122" y="165013"/>
                      <a:pt x="466044" y="354091"/>
                      <a:pt x="466044" y="587331"/>
                    </a:cubicBezTo>
                    <a:cubicBezTo>
                      <a:pt x="466044" y="733106"/>
                      <a:pt x="539903" y="861630"/>
                      <a:pt x="652240" y="937524"/>
                    </a:cubicBezTo>
                    <a:lnTo>
                      <a:pt x="680432" y="952826"/>
                    </a:lnTo>
                    <a:lnTo>
                      <a:pt x="632511" y="937950"/>
                    </a:lnTo>
                    <a:cubicBezTo>
                      <a:pt x="457304" y="863844"/>
                      <a:pt x="334367" y="690357"/>
                      <a:pt x="334367" y="488156"/>
                    </a:cubicBezTo>
                    <a:cubicBezTo>
                      <a:pt x="334367" y="218555"/>
                      <a:pt x="552922" y="0"/>
                      <a:pt x="82252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4" name="グループ化 3">
            <a:extLst>
              <a:ext uri="{FF2B5EF4-FFF2-40B4-BE49-F238E27FC236}">
                <a16:creationId xmlns:a16="http://schemas.microsoft.com/office/drawing/2014/main" id="{24AC76E3-9BAA-4BDF-9097-9153DDAC38F9}"/>
              </a:ext>
            </a:extLst>
          </p:cNvPr>
          <p:cNvGrpSpPr/>
          <p:nvPr/>
        </p:nvGrpSpPr>
        <p:grpSpPr>
          <a:xfrm>
            <a:off x="3720921" y="915059"/>
            <a:ext cx="2539616" cy="2513942"/>
            <a:chOff x="3720921" y="915059"/>
            <a:chExt cx="2539616" cy="2513942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19A5E412-3B5F-4466-A142-095772229C05}"/>
                </a:ext>
              </a:extLst>
            </p:cNvPr>
            <p:cNvGrpSpPr/>
            <p:nvPr/>
          </p:nvGrpSpPr>
          <p:grpSpPr>
            <a:xfrm>
              <a:off x="3720921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561959F6-58DF-41C0-B53B-F75EE54C75A0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2B367BAA-17E1-400F-B117-2D94B472D253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27D48E6-1129-4850-8364-51C6E118D5F5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CC43356A-9F8B-45A7-B8D9-A325015F2839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C0FC4B8-6E97-4B34-820A-501EBC2B72B0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B8E5725C-0F0B-4950-AC61-5F6BB42EE25D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69139BEC-C9D3-4831-B8D8-5959247F6D51}"/>
                </a:ext>
              </a:extLst>
            </p:cNvPr>
            <p:cNvGrpSpPr/>
            <p:nvPr/>
          </p:nvGrpSpPr>
          <p:grpSpPr>
            <a:xfrm>
              <a:off x="3746596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C989889F-46A6-49C3-9B49-52354BD620B7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1506604-1554-4CEA-BE18-EFDE38D0C518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471A3F21-5834-4B14-AAC1-1049DD7D6AE5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33F46F43-C397-409A-BFCE-DCA0EA0E22BA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413B1FB2-89E0-49DF-B6CD-AF51874DE55A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18BDA4D4-5E0E-42D8-AC09-F55A18B2F38C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8C4555EE-0C80-4CD5-BF72-1B5C2A5F84DE}"/>
                </a:ext>
              </a:extLst>
            </p:cNvPr>
            <p:cNvGrpSpPr/>
            <p:nvPr/>
          </p:nvGrpSpPr>
          <p:grpSpPr>
            <a:xfrm>
              <a:off x="3903376" y="1457325"/>
              <a:ext cx="2214496" cy="1323240"/>
              <a:chOff x="3930355" y="1473446"/>
              <a:chExt cx="2160538" cy="1290998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6C11B746-E650-4C00-80C9-53D0C226FBDE}"/>
                  </a:ext>
                </a:extLst>
              </p:cNvPr>
              <p:cNvSpPr/>
              <p:nvPr/>
            </p:nvSpPr>
            <p:spPr>
              <a:xfrm>
                <a:off x="3956234" y="1499326"/>
                <a:ext cx="2134659" cy="1265117"/>
              </a:xfrm>
              <a:custGeom>
                <a:avLst/>
                <a:gdLst>
                  <a:gd name="connsiteX0" fmla="*/ 537010 w 3207840"/>
                  <a:gd name="connsiteY0" fmla="*/ 1434915 h 1901143"/>
                  <a:gd name="connsiteX1" fmla="*/ 617274 w 3207840"/>
                  <a:gd name="connsiteY1" fmla="*/ 1448610 h 1901143"/>
                  <a:gd name="connsiteX2" fmla="*/ 793611 w 3207840"/>
                  <a:gd name="connsiteY2" fmla="*/ 1595258 h 1901143"/>
                  <a:gd name="connsiteX3" fmla="*/ 604767 w 3207840"/>
                  <a:gd name="connsiteY3" fmla="*/ 1495288 h 1901143"/>
                  <a:gd name="connsiteX4" fmla="*/ 391237 w 3207840"/>
                  <a:gd name="connsiteY4" fmla="*/ 1487442 h 1901143"/>
                  <a:gd name="connsiteX5" fmla="*/ 537010 w 3207840"/>
                  <a:gd name="connsiteY5" fmla="*/ 1434915 h 1901143"/>
                  <a:gd name="connsiteX6" fmla="*/ 604849 w 3207840"/>
                  <a:gd name="connsiteY6" fmla="*/ 1307274 h 1901143"/>
                  <a:gd name="connsiteX7" fmla="*/ 813133 w 3207840"/>
                  <a:gd name="connsiteY7" fmla="*/ 1403286 h 1901143"/>
                  <a:gd name="connsiteX8" fmla="*/ 604849 w 3207840"/>
                  <a:gd name="connsiteY8" fmla="*/ 1355599 h 1901143"/>
                  <a:gd name="connsiteX9" fmla="*/ 396565 w 3207840"/>
                  <a:gd name="connsiteY9" fmla="*/ 1403286 h 1901143"/>
                  <a:gd name="connsiteX10" fmla="*/ 604849 w 3207840"/>
                  <a:gd name="connsiteY10" fmla="*/ 1307274 h 1901143"/>
                  <a:gd name="connsiteX11" fmla="*/ 517162 w 3207840"/>
                  <a:gd name="connsiteY11" fmla="*/ 1053901 h 1901143"/>
                  <a:gd name="connsiteX12" fmla="*/ 583458 w 3207840"/>
                  <a:gd name="connsiteY12" fmla="*/ 1131710 h 1901143"/>
                  <a:gd name="connsiteX13" fmla="*/ 517162 w 3207840"/>
                  <a:gd name="connsiteY13" fmla="*/ 1209519 h 1901143"/>
                  <a:gd name="connsiteX14" fmla="*/ 450866 w 3207840"/>
                  <a:gd name="connsiteY14" fmla="*/ 1131710 h 1901143"/>
                  <a:gd name="connsiteX15" fmla="*/ 517162 w 3207840"/>
                  <a:gd name="connsiteY15" fmla="*/ 1053901 h 1901143"/>
                  <a:gd name="connsiteX16" fmla="*/ 2104269 w 3207840"/>
                  <a:gd name="connsiteY16" fmla="*/ 1032356 h 1901143"/>
                  <a:gd name="connsiteX17" fmla="*/ 2298155 w 3207840"/>
                  <a:gd name="connsiteY17" fmla="*/ 1370805 h 1901143"/>
                  <a:gd name="connsiteX18" fmla="*/ 2104269 w 3207840"/>
                  <a:gd name="connsiteY18" fmla="*/ 1709254 h 1901143"/>
                  <a:gd name="connsiteX19" fmla="*/ 2210065 w 3207840"/>
                  <a:gd name="connsiteY19" fmla="*/ 1370805 h 1901143"/>
                  <a:gd name="connsiteX20" fmla="*/ 2104269 w 3207840"/>
                  <a:gd name="connsiteY20" fmla="*/ 1032356 h 1901143"/>
                  <a:gd name="connsiteX21" fmla="*/ 2764572 w 3207840"/>
                  <a:gd name="connsiteY21" fmla="*/ 939364 h 1901143"/>
                  <a:gd name="connsiteX22" fmla="*/ 2685802 w 3207840"/>
                  <a:gd name="connsiteY22" fmla="*/ 1308672 h 1901143"/>
                  <a:gd name="connsiteX23" fmla="*/ 2736230 w 3207840"/>
                  <a:gd name="connsiteY23" fmla="*/ 1415655 h 1901143"/>
                  <a:gd name="connsiteX24" fmla="*/ 2788462 w 3207840"/>
                  <a:gd name="connsiteY24" fmla="*/ 1391012 h 1901143"/>
                  <a:gd name="connsiteX25" fmla="*/ 2977773 w 3207840"/>
                  <a:gd name="connsiteY25" fmla="*/ 939365 h 1901143"/>
                  <a:gd name="connsiteX26" fmla="*/ 2835106 w 3207840"/>
                  <a:gd name="connsiteY26" fmla="*/ 1471802 h 1901143"/>
                  <a:gd name="connsiteX27" fmla="*/ 2795449 w 3207840"/>
                  <a:gd name="connsiteY27" fmla="*/ 1489661 h 1901143"/>
                  <a:gd name="connsiteX28" fmla="*/ 2834521 w 3207840"/>
                  <a:gd name="connsiteY28" fmla="*/ 1523814 h 1901143"/>
                  <a:gd name="connsiteX29" fmla="*/ 3207840 w 3207840"/>
                  <a:gd name="connsiteY29" fmla="*/ 1580612 h 1901143"/>
                  <a:gd name="connsiteX30" fmla="*/ 2716763 w 3207840"/>
                  <a:gd name="connsiteY30" fmla="*/ 1541736 h 1901143"/>
                  <a:gd name="connsiteX31" fmla="*/ 2697473 w 3207840"/>
                  <a:gd name="connsiteY31" fmla="*/ 1519080 h 1901143"/>
                  <a:gd name="connsiteX32" fmla="*/ 2688401 w 3207840"/>
                  <a:gd name="connsiteY32" fmla="*/ 1521134 h 1901143"/>
                  <a:gd name="connsiteX33" fmla="*/ 2302669 w 3207840"/>
                  <a:gd name="connsiteY33" fmla="*/ 1329136 h 1901143"/>
                  <a:gd name="connsiteX34" fmla="*/ 2599747 w 3207840"/>
                  <a:gd name="connsiteY34" fmla="*/ 1444985 h 1901143"/>
                  <a:gd name="connsiteX35" fmla="*/ 2642657 w 3207840"/>
                  <a:gd name="connsiteY35" fmla="*/ 1440091 h 1901143"/>
                  <a:gd name="connsiteX36" fmla="*/ 2627429 w 3207840"/>
                  <a:gd name="connsiteY36" fmla="*/ 1412502 h 1901143"/>
                  <a:gd name="connsiteX37" fmla="*/ 2764572 w 3207840"/>
                  <a:gd name="connsiteY37" fmla="*/ 939364 h 1901143"/>
                  <a:gd name="connsiteX38" fmla="*/ 855693 w 3207840"/>
                  <a:gd name="connsiteY38" fmla="*/ 113199 h 1901143"/>
                  <a:gd name="connsiteX39" fmla="*/ 1355965 w 3207840"/>
                  <a:gd name="connsiteY39" fmla="*/ 474260 h 1901143"/>
                  <a:gd name="connsiteX40" fmla="*/ 1366048 w 3207840"/>
                  <a:gd name="connsiteY40" fmla="*/ 536217 h 1901143"/>
                  <a:gd name="connsiteX41" fmla="*/ 1402287 w 3207840"/>
                  <a:gd name="connsiteY41" fmla="*/ 540932 h 1901143"/>
                  <a:gd name="connsiteX42" fmla="*/ 1920147 w 3207840"/>
                  <a:gd name="connsiteY42" fmla="*/ 778925 h 1901143"/>
                  <a:gd name="connsiteX43" fmla="*/ 1960849 w 3207840"/>
                  <a:gd name="connsiteY43" fmla="*/ 820976 h 1901143"/>
                  <a:gd name="connsiteX44" fmla="*/ 1855534 w 3207840"/>
                  <a:gd name="connsiteY44" fmla="*/ 754280 h 1901143"/>
                  <a:gd name="connsiteX45" fmla="*/ 1446081 w 3207840"/>
                  <a:gd name="connsiteY45" fmla="*/ 631244 h 1901143"/>
                  <a:gd name="connsiteX46" fmla="*/ 1369693 w 3207840"/>
                  <a:gd name="connsiteY46" fmla="*/ 626808 h 1901143"/>
                  <a:gd name="connsiteX47" fmla="*/ 1368089 w 3207840"/>
                  <a:gd name="connsiteY47" fmla="*/ 667727 h 1901143"/>
                  <a:gd name="connsiteX48" fmla="*/ 1010786 w 3207840"/>
                  <a:gd name="connsiteY48" fmla="*/ 1072127 h 1901143"/>
                  <a:gd name="connsiteX49" fmla="*/ 961599 w 3207840"/>
                  <a:gd name="connsiteY49" fmla="*/ 1080132 h 1901143"/>
                  <a:gd name="connsiteX50" fmla="*/ 994982 w 3207840"/>
                  <a:gd name="connsiteY50" fmla="*/ 1067480 h 1901143"/>
                  <a:gd name="connsiteX51" fmla="*/ 1226592 w 3207840"/>
                  <a:gd name="connsiteY51" fmla="*/ 654482 h 1901143"/>
                  <a:gd name="connsiteX52" fmla="*/ 1221435 w 3207840"/>
                  <a:gd name="connsiteY52" fmla="*/ 625109 h 1901143"/>
                  <a:gd name="connsiteX53" fmla="*/ 1189898 w 3207840"/>
                  <a:gd name="connsiteY53" fmla="*/ 626332 h 1901143"/>
                  <a:gd name="connsiteX54" fmla="*/ 286329 w 3207840"/>
                  <a:gd name="connsiteY54" fmla="*/ 1394878 h 1901143"/>
                  <a:gd name="connsiteX55" fmla="*/ 1311523 w 3207840"/>
                  <a:gd name="connsiteY55" fmla="*/ 1841543 h 1901143"/>
                  <a:gd name="connsiteX56" fmla="*/ 2013849 w 3207840"/>
                  <a:gd name="connsiteY56" fmla="*/ 1778208 h 1901143"/>
                  <a:gd name="connsiteX57" fmla="*/ 2069860 w 3207840"/>
                  <a:gd name="connsiteY57" fmla="*/ 1752653 h 1901143"/>
                  <a:gd name="connsiteX58" fmla="*/ 2051252 w 3207840"/>
                  <a:gd name="connsiteY58" fmla="*/ 1767958 h 1901143"/>
                  <a:gd name="connsiteX59" fmla="*/ 1214903 w 3207840"/>
                  <a:gd name="connsiteY59" fmla="*/ 1901143 h 1901143"/>
                  <a:gd name="connsiteX60" fmla="*/ 219356 w 3207840"/>
                  <a:gd name="connsiteY60" fmla="*/ 1621970 h 1901143"/>
                  <a:gd name="connsiteX61" fmla="*/ 215777 w 3207840"/>
                  <a:gd name="connsiteY61" fmla="*/ 1613015 h 1901143"/>
                  <a:gd name="connsiteX62" fmla="*/ 184249 w 3207840"/>
                  <a:gd name="connsiteY62" fmla="*/ 1634272 h 1901143"/>
                  <a:gd name="connsiteX63" fmla="*/ 132625 w 3207840"/>
                  <a:gd name="connsiteY63" fmla="*/ 1644694 h 1901143"/>
                  <a:gd name="connsiteX64" fmla="*/ 0 w 3207840"/>
                  <a:gd name="connsiteY64" fmla="*/ 1512069 h 1901143"/>
                  <a:gd name="connsiteX65" fmla="*/ 132625 w 3207840"/>
                  <a:gd name="connsiteY65" fmla="*/ 1379444 h 1901143"/>
                  <a:gd name="connsiteX66" fmla="*/ 172589 w 3207840"/>
                  <a:gd name="connsiteY66" fmla="*/ 1387512 h 1901143"/>
                  <a:gd name="connsiteX67" fmla="*/ 192357 w 3207840"/>
                  <a:gd name="connsiteY67" fmla="*/ 1220353 h 1901143"/>
                  <a:gd name="connsiteX68" fmla="*/ 1014534 w 3207840"/>
                  <a:gd name="connsiteY68" fmla="*/ 536830 h 1901143"/>
                  <a:gd name="connsiteX69" fmla="*/ 1191982 w 3207840"/>
                  <a:gd name="connsiteY69" fmla="*/ 523484 h 1901143"/>
                  <a:gd name="connsiteX70" fmla="*/ 1183299 w 3207840"/>
                  <a:gd name="connsiteY70" fmla="*/ 500573 h 1901143"/>
                  <a:gd name="connsiteX71" fmla="*/ 696383 w 3207840"/>
                  <a:gd name="connsiteY71" fmla="*/ 281940 h 1901143"/>
                  <a:gd name="connsiteX72" fmla="*/ 406314 w 3207840"/>
                  <a:gd name="connsiteY72" fmla="*/ 552429 h 1901143"/>
                  <a:gd name="connsiteX73" fmla="*/ 398830 w 3207840"/>
                  <a:gd name="connsiteY73" fmla="*/ 583620 h 1901143"/>
                  <a:gd name="connsiteX74" fmla="*/ 400796 w 3207840"/>
                  <a:gd name="connsiteY74" fmla="*/ 533482 h 1901143"/>
                  <a:gd name="connsiteX75" fmla="*/ 758098 w 3207840"/>
                  <a:gd name="connsiteY75" fmla="*/ 129082 h 1901143"/>
                  <a:gd name="connsiteX76" fmla="*/ 855693 w 3207840"/>
                  <a:gd name="connsiteY76" fmla="*/ 113199 h 1901143"/>
                  <a:gd name="connsiteX77" fmla="*/ 1514162 w 3207840"/>
                  <a:gd name="connsiteY77" fmla="*/ 572 h 1901143"/>
                  <a:gd name="connsiteX78" fmla="*/ 1711738 w 3207840"/>
                  <a:gd name="connsiteY78" fmla="*/ 92724 h 1901143"/>
                  <a:gd name="connsiteX79" fmla="*/ 1736637 w 3207840"/>
                  <a:gd name="connsiteY79" fmla="*/ 477562 h 1901143"/>
                  <a:gd name="connsiteX80" fmla="*/ 1601026 w 3207840"/>
                  <a:gd name="connsiteY80" fmla="*/ 543196 h 1901143"/>
                  <a:gd name="connsiteX81" fmla="*/ 1582843 w 3207840"/>
                  <a:gd name="connsiteY81" fmla="*/ 543766 h 1901143"/>
                  <a:gd name="connsiteX82" fmla="*/ 1625572 w 3207840"/>
                  <a:gd name="connsiteY82" fmla="*/ 521379 h 1901143"/>
                  <a:gd name="connsiteX83" fmla="*/ 1664126 w 3207840"/>
                  <a:gd name="connsiteY83" fmla="*/ 489927 h 1901143"/>
                  <a:gd name="connsiteX84" fmla="*/ 1663013 w 3207840"/>
                  <a:gd name="connsiteY84" fmla="*/ 141450 h 1901143"/>
                  <a:gd name="connsiteX85" fmla="*/ 1314535 w 3207840"/>
                  <a:gd name="connsiteY85" fmla="*/ 140336 h 1901143"/>
                  <a:gd name="connsiteX86" fmla="*/ 1283083 w 3207840"/>
                  <a:gd name="connsiteY86" fmla="*/ 178890 h 1901143"/>
                  <a:gd name="connsiteX87" fmla="*/ 1260696 w 3207840"/>
                  <a:gd name="connsiteY87" fmla="*/ 221619 h 1901143"/>
                  <a:gd name="connsiteX88" fmla="*/ 1261266 w 3207840"/>
                  <a:gd name="connsiteY88" fmla="*/ 203436 h 1901143"/>
                  <a:gd name="connsiteX89" fmla="*/ 1326900 w 3207840"/>
                  <a:gd name="connsiteY89" fmla="*/ 67825 h 1901143"/>
                  <a:gd name="connsiteX90" fmla="*/ 1514162 w 3207840"/>
                  <a:gd name="connsiteY90" fmla="*/ 572 h 190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3207840" h="1901143">
                    <a:moveTo>
                      <a:pt x="537010" y="1434915"/>
                    </a:moveTo>
                    <a:cubicBezTo>
                      <a:pt x="562337" y="1436671"/>
                      <a:pt x="589496" y="1441167"/>
                      <a:pt x="617274" y="1448610"/>
                    </a:cubicBezTo>
                    <a:cubicBezTo>
                      <a:pt x="728386" y="1478382"/>
                      <a:pt x="807335" y="1544039"/>
                      <a:pt x="793611" y="1595258"/>
                    </a:cubicBezTo>
                    <a:cubicBezTo>
                      <a:pt x="753649" y="1553450"/>
                      <a:pt x="683769" y="1516457"/>
                      <a:pt x="604767" y="1495288"/>
                    </a:cubicBezTo>
                    <a:cubicBezTo>
                      <a:pt x="525764" y="1474120"/>
                      <a:pt x="446750" y="1471216"/>
                      <a:pt x="391237" y="1487442"/>
                    </a:cubicBezTo>
                    <a:cubicBezTo>
                      <a:pt x="401531" y="1449028"/>
                      <a:pt x="461029" y="1429645"/>
                      <a:pt x="537010" y="1434915"/>
                    </a:cubicBezTo>
                    <a:close/>
                    <a:moveTo>
                      <a:pt x="604849" y="1307274"/>
                    </a:moveTo>
                    <a:cubicBezTo>
                      <a:pt x="719881" y="1307274"/>
                      <a:pt x="813133" y="1350260"/>
                      <a:pt x="813133" y="1403286"/>
                    </a:cubicBezTo>
                    <a:cubicBezTo>
                      <a:pt x="763712" y="1373245"/>
                      <a:pt x="686638" y="1355599"/>
                      <a:pt x="604849" y="1355599"/>
                    </a:cubicBezTo>
                    <a:cubicBezTo>
                      <a:pt x="523060" y="1355599"/>
                      <a:pt x="445986" y="1373245"/>
                      <a:pt x="396565" y="1403286"/>
                    </a:cubicBezTo>
                    <a:cubicBezTo>
                      <a:pt x="396565" y="1350260"/>
                      <a:pt x="489817" y="1307274"/>
                      <a:pt x="604849" y="1307274"/>
                    </a:cubicBezTo>
                    <a:close/>
                    <a:moveTo>
                      <a:pt x="517162" y="1053901"/>
                    </a:moveTo>
                    <a:cubicBezTo>
                      <a:pt x="553776" y="1053901"/>
                      <a:pt x="583458" y="1088737"/>
                      <a:pt x="583458" y="1131710"/>
                    </a:cubicBezTo>
                    <a:cubicBezTo>
                      <a:pt x="583458" y="1174683"/>
                      <a:pt x="553776" y="1209519"/>
                      <a:pt x="517162" y="1209519"/>
                    </a:cubicBezTo>
                    <a:cubicBezTo>
                      <a:pt x="480548" y="1209519"/>
                      <a:pt x="450866" y="1174683"/>
                      <a:pt x="450866" y="1131710"/>
                    </a:cubicBezTo>
                    <a:cubicBezTo>
                      <a:pt x="450866" y="1088737"/>
                      <a:pt x="480548" y="1053901"/>
                      <a:pt x="517162" y="1053901"/>
                    </a:cubicBezTo>
                    <a:close/>
                    <a:moveTo>
                      <a:pt x="2104269" y="1032356"/>
                    </a:moveTo>
                    <a:cubicBezTo>
                      <a:pt x="2211349" y="1032356"/>
                      <a:pt x="2298155" y="1183885"/>
                      <a:pt x="2298155" y="1370805"/>
                    </a:cubicBezTo>
                    <a:cubicBezTo>
                      <a:pt x="2298155" y="1557725"/>
                      <a:pt x="2211349" y="1709254"/>
                      <a:pt x="2104269" y="1709254"/>
                    </a:cubicBezTo>
                    <a:cubicBezTo>
                      <a:pt x="2170211" y="1635183"/>
                      <a:pt x="2210065" y="1507686"/>
                      <a:pt x="2210065" y="1370805"/>
                    </a:cubicBezTo>
                    <a:cubicBezTo>
                      <a:pt x="2210065" y="1233924"/>
                      <a:pt x="2170211" y="1106427"/>
                      <a:pt x="2104269" y="1032356"/>
                    </a:cubicBezTo>
                    <a:close/>
                    <a:moveTo>
                      <a:pt x="2764572" y="939364"/>
                    </a:moveTo>
                    <a:cubicBezTo>
                      <a:pt x="2677183" y="1044017"/>
                      <a:pt x="2650215" y="1182756"/>
                      <a:pt x="2685802" y="1308672"/>
                    </a:cubicBezTo>
                    <a:lnTo>
                      <a:pt x="2736230" y="1415655"/>
                    </a:lnTo>
                    <a:lnTo>
                      <a:pt x="2788462" y="1391012"/>
                    </a:lnTo>
                    <a:cubicBezTo>
                      <a:pt x="2945897" y="1300117"/>
                      <a:pt x="3023343" y="1115350"/>
                      <a:pt x="2977773" y="939365"/>
                    </a:cubicBezTo>
                    <a:cubicBezTo>
                      <a:pt x="3085405" y="1125790"/>
                      <a:pt x="3021531" y="1364169"/>
                      <a:pt x="2835106" y="1471802"/>
                    </a:cubicBezTo>
                    <a:lnTo>
                      <a:pt x="2795449" y="1489661"/>
                    </a:lnTo>
                    <a:lnTo>
                      <a:pt x="2834521" y="1523814"/>
                    </a:lnTo>
                    <a:cubicBezTo>
                      <a:pt x="2939741" y="1601596"/>
                      <a:pt x="3079059" y="1625388"/>
                      <a:pt x="3207840" y="1580612"/>
                    </a:cubicBezTo>
                    <a:cubicBezTo>
                      <a:pt x="3052898" y="1687717"/>
                      <a:pt x="2847654" y="1667173"/>
                      <a:pt x="2716763" y="1541736"/>
                    </a:cubicBezTo>
                    <a:lnTo>
                      <a:pt x="2697473" y="1519080"/>
                    </a:lnTo>
                    <a:lnTo>
                      <a:pt x="2688401" y="1521134"/>
                    </a:lnTo>
                    <a:cubicBezTo>
                      <a:pt x="2537663" y="1539838"/>
                      <a:pt x="2383394" y="1468955"/>
                      <a:pt x="2302669" y="1329136"/>
                    </a:cubicBezTo>
                    <a:cubicBezTo>
                      <a:pt x="2383683" y="1408797"/>
                      <a:pt x="2491695" y="1448558"/>
                      <a:pt x="2599747" y="1444985"/>
                    </a:cubicBezTo>
                    <a:lnTo>
                      <a:pt x="2642657" y="1440091"/>
                    </a:lnTo>
                    <a:lnTo>
                      <a:pt x="2627429" y="1412502"/>
                    </a:lnTo>
                    <a:cubicBezTo>
                      <a:pt x="2556330" y="1245733"/>
                      <a:pt x="2609630" y="1046469"/>
                      <a:pt x="2764572" y="939364"/>
                    </a:cubicBezTo>
                    <a:close/>
                    <a:moveTo>
                      <a:pt x="855693" y="113199"/>
                    </a:moveTo>
                    <a:cubicBezTo>
                      <a:pt x="1082339" y="99594"/>
                      <a:pt x="1294909" y="246397"/>
                      <a:pt x="1355965" y="474260"/>
                    </a:cubicBezTo>
                    <a:lnTo>
                      <a:pt x="1366048" y="536217"/>
                    </a:lnTo>
                    <a:lnTo>
                      <a:pt x="1402287" y="540932"/>
                    </a:lnTo>
                    <a:cubicBezTo>
                      <a:pt x="1602327" y="575824"/>
                      <a:pt x="1781125" y="660422"/>
                      <a:pt x="1920147" y="778925"/>
                    </a:cubicBezTo>
                    <a:lnTo>
                      <a:pt x="1960849" y="820976"/>
                    </a:lnTo>
                    <a:lnTo>
                      <a:pt x="1855534" y="754280"/>
                    </a:lnTo>
                    <a:cubicBezTo>
                      <a:pt x="1735059" y="691807"/>
                      <a:pt x="1596013" y="648829"/>
                      <a:pt x="1446081" y="631244"/>
                    </a:cubicBezTo>
                    <a:lnTo>
                      <a:pt x="1369693" y="626808"/>
                    </a:lnTo>
                    <a:lnTo>
                      <a:pt x="1368089" y="667727"/>
                    </a:lnTo>
                    <a:cubicBezTo>
                      <a:pt x="1341855" y="856143"/>
                      <a:pt x="1206098" y="1019793"/>
                      <a:pt x="1010786" y="1072127"/>
                    </a:cubicBezTo>
                    <a:lnTo>
                      <a:pt x="961599" y="1080132"/>
                    </a:lnTo>
                    <a:lnTo>
                      <a:pt x="994982" y="1067480"/>
                    </a:lnTo>
                    <a:cubicBezTo>
                      <a:pt x="1148714" y="990615"/>
                      <a:pt x="1241247" y="826397"/>
                      <a:pt x="1226592" y="654482"/>
                    </a:cubicBezTo>
                    <a:lnTo>
                      <a:pt x="1221435" y="625109"/>
                    </a:lnTo>
                    <a:lnTo>
                      <a:pt x="1189898" y="626332"/>
                    </a:lnTo>
                    <a:cubicBezTo>
                      <a:pt x="682377" y="665893"/>
                      <a:pt x="286329" y="994884"/>
                      <a:pt x="286329" y="1394878"/>
                    </a:cubicBezTo>
                    <a:cubicBezTo>
                      <a:pt x="286329" y="1821537"/>
                      <a:pt x="755661" y="1841543"/>
                      <a:pt x="1311523" y="1841543"/>
                    </a:cubicBezTo>
                    <a:cubicBezTo>
                      <a:pt x="1589453" y="1841543"/>
                      <a:pt x="1836392" y="1836542"/>
                      <a:pt x="2013849" y="1778208"/>
                    </a:cubicBezTo>
                    <a:lnTo>
                      <a:pt x="2069860" y="1752653"/>
                    </a:lnTo>
                    <a:lnTo>
                      <a:pt x="2051252" y="1767958"/>
                    </a:lnTo>
                    <a:cubicBezTo>
                      <a:pt x="1872757" y="1892311"/>
                      <a:pt x="1568471" y="1901143"/>
                      <a:pt x="1214903" y="1901143"/>
                    </a:cubicBezTo>
                    <a:cubicBezTo>
                      <a:pt x="755265" y="1901143"/>
                      <a:pt x="353761" y="1886216"/>
                      <a:pt x="219356" y="1621970"/>
                    </a:cubicBezTo>
                    <a:lnTo>
                      <a:pt x="215777" y="1613015"/>
                    </a:lnTo>
                    <a:lnTo>
                      <a:pt x="184249" y="1634272"/>
                    </a:lnTo>
                    <a:cubicBezTo>
                      <a:pt x="168382" y="1640983"/>
                      <a:pt x="150937" y="1644694"/>
                      <a:pt x="132625" y="1644694"/>
                    </a:cubicBezTo>
                    <a:cubicBezTo>
                      <a:pt x="59378" y="1644694"/>
                      <a:pt x="0" y="1585316"/>
                      <a:pt x="0" y="1512069"/>
                    </a:cubicBezTo>
                    <a:cubicBezTo>
                      <a:pt x="0" y="1438822"/>
                      <a:pt x="59378" y="1379444"/>
                      <a:pt x="132625" y="1379444"/>
                    </a:cubicBezTo>
                    <a:lnTo>
                      <a:pt x="172589" y="1387512"/>
                    </a:lnTo>
                    <a:lnTo>
                      <a:pt x="192357" y="1220353"/>
                    </a:lnTo>
                    <a:cubicBezTo>
                      <a:pt x="275931" y="872218"/>
                      <a:pt x="602571" y="599556"/>
                      <a:pt x="1014534" y="536830"/>
                    </a:cubicBezTo>
                    <a:lnTo>
                      <a:pt x="1191982" y="523484"/>
                    </a:lnTo>
                    <a:lnTo>
                      <a:pt x="1183299" y="500573"/>
                    </a:lnTo>
                    <a:cubicBezTo>
                      <a:pt x="1095453" y="324879"/>
                      <a:pt x="893514" y="229119"/>
                      <a:pt x="696383" y="281940"/>
                    </a:cubicBezTo>
                    <a:cubicBezTo>
                      <a:pt x="555575" y="319670"/>
                      <a:pt x="450547" y="424276"/>
                      <a:pt x="406314" y="552429"/>
                    </a:cubicBezTo>
                    <a:lnTo>
                      <a:pt x="398830" y="583620"/>
                    </a:lnTo>
                    <a:lnTo>
                      <a:pt x="400796" y="533482"/>
                    </a:lnTo>
                    <a:cubicBezTo>
                      <a:pt x="427030" y="345065"/>
                      <a:pt x="562787" y="181415"/>
                      <a:pt x="758098" y="129082"/>
                    </a:cubicBezTo>
                    <a:cubicBezTo>
                      <a:pt x="790650" y="120360"/>
                      <a:pt x="823315" y="115142"/>
                      <a:pt x="855693" y="113199"/>
                    </a:cubicBezTo>
                    <a:close/>
                    <a:moveTo>
                      <a:pt x="1514162" y="572"/>
                    </a:moveTo>
                    <a:cubicBezTo>
                      <a:pt x="1583804" y="5078"/>
                      <a:pt x="1655165" y="36152"/>
                      <a:pt x="1711738" y="92724"/>
                    </a:cubicBezTo>
                    <a:cubicBezTo>
                      <a:pt x="1824884" y="205870"/>
                      <a:pt x="1836031" y="378168"/>
                      <a:pt x="1736637" y="477562"/>
                    </a:cubicBezTo>
                    <a:cubicBezTo>
                      <a:pt x="1699364" y="514835"/>
                      <a:pt x="1651839" y="536562"/>
                      <a:pt x="1601026" y="543196"/>
                    </a:cubicBezTo>
                    <a:lnTo>
                      <a:pt x="1582843" y="543766"/>
                    </a:lnTo>
                    <a:lnTo>
                      <a:pt x="1625572" y="521379"/>
                    </a:lnTo>
                    <a:cubicBezTo>
                      <a:pt x="1639207" y="512402"/>
                      <a:pt x="1652136" y="501918"/>
                      <a:pt x="1664126" y="489927"/>
                    </a:cubicBezTo>
                    <a:cubicBezTo>
                      <a:pt x="1760048" y="394006"/>
                      <a:pt x="1759550" y="237987"/>
                      <a:pt x="1663013" y="141450"/>
                    </a:cubicBezTo>
                    <a:cubicBezTo>
                      <a:pt x="1566475" y="44913"/>
                      <a:pt x="1410457" y="44414"/>
                      <a:pt x="1314535" y="140336"/>
                    </a:cubicBezTo>
                    <a:cubicBezTo>
                      <a:pt x="1302545" y="152326"/>
                      <a:pt x="1292061" y="165255"/>
                      <a:pt x="1283083" y="178890"/>
                    </a:cubicBezTo>
                    <a:lnTo>
                      <a:pt x="1260696" y="221619"/>
                    </a:lnTo>
                    <a:lnTo>
                      <a:pt x="1261266" y="203436"/>
                    </a:lnTo>
                    <a:cubicBezTo>
                      <a:pt x="1267900" y="152623"/>
                      <a:pt x="1289628" y="105098"/>
                      <a:pt x="1326900" y="67825"/>
                    </a:cubicBezTo>
                    <a:cubicBezTo>
                      <a:pt x="1376598" y="18128"/>
                      <a:pt x="1444521" y="-3933"/>
                      <a:pt x="1514162" y="57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282B487-6F1B-4DAB-94A5-255CA43852EB}"/>
                  </a:ext>
                </a:extLst>
              </p:cNvPr>
              <p:cNvSpPr/>
              <p:nvPr/>
            </p:nvSpPr>
            <p:spPr>
              <a:xfrm>
                <a:off x="3930355" y="1473446"/>
                <a:ext cx="2134659" cy="1265117"/>
              </a:xfrm>
              <a:custGeom>
                <a:avLst/>
                <a:gdLst>
                  <a:gd name="connsiteX0" fmla="*/ 537010 w 3207840"/>
                  <a:gd name="connsiteY0" fmla="*/ 1434915 h 1901143"/>
                  <a:gd name="connsiteX1" fmla="*/ 617274 w 3207840"/>
                  <a:gd name="connsiteY1" fmla="*/ 1448610 h 1901143"/>
                  <a:gd name="connsiteX2" fmla="*/ 793611 w 3207840"/>
                  <a:gd name="connsiteY2" fmla="*/ 1595258 h 1901143"/>
                  <a:gd name="connsiteX3" fmla="*/ 604767 w 3207840"/>
                  <a:gd name="connsiteY3" fmla="*/ 1495288 h 1901143"/>
                  <a:gd name="connsiteX4" fmla="*/ 391237 w 3207840"/>
                  <a:gd name="connsiteY4" fmla="*/ 1487442 h 1901143"/>
                  <a:gd name="connsiteX5" fmla="*/ 537010 w 3207840"/>
                  <a:gd name="connsiteY5" fmla="*/ 1434915 h 1901143"/>
                  <a:gd name="connsiteX6" fmla="*/ 604849 w 3207840"/>
                  <a:gd name="connsiteY6" fmla="*/ 1307274 h 1901143"/>
                  <a:gd name="connsiteX7" fmla="*/ 813133 w 3207840"/>
                  <a:gd name="connsiteY7" fmla="*/ 1403286 h 1901143"/>
                  <a:gd name="connsiteX8" fmla="*/ 604849 w 3207840"/>
                  <a:gd name="connsiteY8" fmla="*/ 1355599 h 1901143"/>
                  <a:gd name="connsiteX9" fmla="*/ 396565 w 3207840"/>
                  <a:gd name="connsiteY9" fmla="*/ 1403286 h 1901143"/>
                  <a:gd name="connsiteX10" fmla="*/ 604849 w 3207840"/>
                  <a:gd name="connsiteY10" fmla="*/ 1307274 h 1901143"/>
                  <a:gd name="connsiteX11" fmla="*/ 517162 w 3207840"/>
                  <a:gd name="connsiteY11" fmla="*/ 1053901 h 1901143"/>
                  <a:gd name="connsiteX12" fmla="*/ 583458 w 3207840"/>
                  <a:gd name="connsiteY12" fmla="*/ 1131710 h 1901143"/>
                  <a:gd name="connsiteX13" fmla="*/ 517162 w 3207840"/>
                  <a:gd name="connsiteY13" fmla="*/ 1209519 h 1901143"/>
                  <a:gd name="connsiteX14" fmla="*/ 450866 w 3207840"/>
                  <a:gd name="connsiteY14" fmla="*/ 1131710 h 1901143"/>
                  <a:gd name="connsiteX15" fmla="*/ 517162 w 3207840"/>
                  <a:gd name="connsiteY15" fmla="*/ 1053901 h 1901143"/>
                  <a:gd name="connsiteX16" fmla="*/ 2104269 w 3207840"/>
                  <a:gd name="connsiteY16" fmla="*/ 1032356 h 1901143"/>
                  <a:gd name="connsiteX17" fmla="*/ 2298155 w 3207840"/>
                  <a:gd name="connsiteY17" fmla="*/ 1370805 h 1901143"/>
                  <a:gd name="connsiteX18" fmla="*/ 2104269 w 3207840"/>
                  <a:gd name="connsiteY18" fmla="*/ 1709254 h 1901143"/>
                  <a:gd name="connsiteX19" fmla="*/ 2210065 w 3207840"/>
                  <a:gd name="connsiteY19" fmla="*/ 1370805 h 1901143"/>
                  <a:gd name="connsiteX20" fmla="*/ 2104269 w 3207840"/>
                  <a:gd name="connsiteY20" fmla="*/ 1032356 h 1901143"/>
                  <a:gd name="connsiteX21" fmla="*/ 2764572 w 3207840"/>
                  <a:gd name="connsiteY21" fmla="*/ 939364 h 1901143"/>
                  <a:gd name="connsiteX22" fmla="*/ 2685802 w 3207840"/>
                  <a:gd name="connsiteY22" fmla="*/ 1308672 h 1901143"/>
                  <a:gd name="connsiteX23" fmla="*/ 2736230 w 3207840"/>
                  <a:gd name="connsiteY23" fmla="*/ 1415655 h 1901143"/>
                  <a:gd name="connsiteX24" fmla="*/ 2788462 w 3207840"/>
                  <a:gd name="connsiteY24" fmla="*/ 1391012 h 1901143"/>
                  <a:gd name="connsiteX25" fmla="*/ 2977773 w 3207840"/>
                  <a:gd name="connsiteY25" fmla="*/ 939365 h 1901143"/>
                  <a:gd name="connsiteX26" fmla="*/ 2835106 w 3207840"/>
                  <a:gd name="connsiteY26" fmla="*/ 1471802 h 1901143"/>
                  <a:gd name="connsiteX27" fmla="*/ 2795449 w 3207840"/>
                  <a:gd name="connsiteY27" fmla="*/ 1489661 h 1901143"/>
                  <a:gd name="connsiteX28" fmla="*/ 2834521 w 3207840"/>
                  <a:gd name="connsiteY28" fmla="*/ 1523814 h 1901143"/>
                  <a:gd name="connsiteX29" fmla="*/ 3207840 w 3207840"/>
                  <a:gd name="connsiteY29" fmla="*/ 1580612 h 1901143"/>
                  <a:gd name="connsiteX30" fmla="*/ 2716763 w 3207840"/>
                  <a:gd name="connsiteY30" fmla="*/ 1541736 h 1901143"/>
                  <a:gd name="connsiteX31" fmla="*/ 2697473 w 3207840"/>
                  <a:gd name="connsiteY31" fmla="*/ 1519080 h 1901143"/>
                  <a:gd name="connsiteX32" fmla="*/ 2688401 w 3207840"/>
                  <a:gd name="connsiteY32" fmla="*/ 1521134 h 1901143"/>
                  <a:gd name="connsiteX33" fmla="*/ 2302669 w 3207840"/>
                  <a:gd name="connsiteY33" fmla="*/ 1329136 h 1901143"/>
                  <a:gd name="connsiteX34" fmla="*/ 2599747 w 3207840"/>
                  <a:gd name="connsiteY34" fmla="*/ 1444985 h 1901143"/>
                  <a:gd name="connsiteX35" fmla="*/ 2642657 w 3207840"/>
                  <a:gd name="connsiteY35" fmla="*/ 1440091 h 1901143"/>
                  <a:gd name="connsiteX36" fmla="*/ 2627429 w 3207840"/>
                  <a:gd name="connsiteY36" fmla="*/ 1412502 h 1901143"/>
                  <a:gd name="connsiteX37" fmla="*/ 2764572 w 3207840"/>
                  <a:gd name="connsiteY37" fmla="*/ 939364 h 1901143"/>
                  <a:gd name="connsiteX38" fmla="*/ 855693 w 3207840"/>
                  <a:gd name="connsiteY38" fmla="*/ 113199 h 1901143"/>
                  <a:gd name="connsiteX39" fmla="*/ 1355965 w 3207840"/>
                  <a:gd name="connsiteY39" fmla="*/ 474260 h 1901143"/>
                  <a:gd name="connsiteX40" fmla="*/ 1366048 w 3207840"/>
                  <a:gd name="connsiteY40" fmla="*/ 536217 h 1901143"/>
                  <a:gd name="connsiteX41" fmla="*/ 1402287 w 3207840"/>
                  <a:gd name="connsiteY41" fmla="*/ 540932 h 1901143"/>
                  <a:gd name="connsiteX42" fmla="*/ 1920147 w 3207840"/>
                  <a:gd name="connsiteY42" fmla="*/ 778925 h 1901143"/>
                  <a:gd name="connsiteX43" fmla="*/ 1960849 w 3207840"/>
                  <a:gd name="connsiteY43" fmla="*/ 820976 h 1901143"/>
                  <a:gd name="connsiteX44" fmla="*/ 1855534 w 3207840"/>
                  <a:gd name="connsiteY44" fmla="*/ 754280 h 1901143"/>
                  <a:gd name="connsiteX45" fmla="*/ 1446081 w 3207840"/>
                  <a:gd name="connsiteY45" fmla="*/ 631244 h 1901143"/>
                  <a:gd name="connsiteX46" fmla="*/ 1369693 w 3207840"/>
                  <a:gd name="connsiteY46" fmla="*/ 626808 h 1901143"/>
                  <a:gd name="connsiteX47" fmla="*/ 1368089 w 3207840"/>
                  <a:gd name="connsiteY47" fmla="*/ 667727 h 1901143"/>
                  <a:gd name="connsiteX48" fmla="*/ 1010786 w 3207840"/>
                  <a:gd name="connsiteY48" fmla="*/ 1072127 h 1901143"/>
                  <a:gd name="connsiteX49" fmla="*/ 961599 w 3207840"/>
                  <a:gd name="connsiteY49" fmla="*/ 1080132 h 1901143"/>
                  <a:gd name="connsiteX50" fmla="*/ 994982 w 3207840"/>
                  <a:gd name="connsiteY50" fmla="*/ 1067480 h 1901143"/>
                  <a:gd name="connsiteX51" fmla="*/ 1226592 w 3207840"/>
                  <a:gd name="connsiteY51" fmla="*/ 654482 h 1901143"/>
                  <a:gd name="connsiteX52" fmla="*/ 1221435 w 3207840"/>
                  <a:gd name="connsiteY52" fmla="*/ 625109 h 1901143"/>
                  <a:gd name="connsiteX53" fmla="*/ 1189898 w 3207840"/>
                  <a:gd name="connsiteY53" fmla="*/ 626332 h 1901143"/>
                  <a:gd name="connsiteX54" fmla="*/ 286329 w 3207840"/>
                  <a:gd name="connsiteY54" fmla="*/ 1394878 h 1901143"/>
                  <a:gd name="connsiteX55" fmla="*/ 1311523 w 3207840"/>
                  <a:gd name="connsiteY55" fmla="*/ 1841543 h 1901143"/>
                  <a:gd name="connsiteX56" fmla="*/ 2013849 w 3207840"/>
                  <a:gd name="connsiteY56" fmla="*/ 1778208 h 1901143"/>
                  <a:gd name="connsiteX57" fmla="*/ 2069860 w 3207840"/>
                  <a:gd name="connsiteY57" fmla="*/ 1752653 h 1901143"/>
                  <a:gd name="connsiteX58" fmla="*/ 2051252 w 3207840"/>
                  <a:gd name="connsiteY58" fmla="*/ 1767958 h 1901143"/>
                  <a:gd name="connsiteX59" fmla="*/ 1214903 w 3207840"/>
                  <a:gd name="connsiteY59" fmla="*/ 1901143 h 1901143"/>
                  <a:gd name="connsiteX60" fmla="*/ 219356 w 3207840"/>
                  <a:gd name="connsiteY60" fmla="*/ 1621970 h 1901143"/>
                  <a:gd name="connsiteX61" fmla="*/ 215777 w 3207840"/>
                  <a:gd name="connsiteY61" fmla="*/ 1613015 h 1901143"/>
                  <a:gd name="connsiteX62" fmla="*/ 184249 w 3207840"/>
                  <a:gd name="connsiteY62" fmla="*/ 1634272 h 1901143"/>
                  <a:gd name="connsiteX63" fmla="*/ 132625 w 3207840"/>
                  <a:gd name="connsiteY63" fmla="*/ 1644694 h 1901143"/>
                  <a:gd name="connsiteX64" fmla="*/ 0 w 3207840"/>
                  <a:gd name="connsiteY64" fmla="*/ 1512069 h 1901143"/>
                  <a:gd name="connsiteX65" fmla="*/ 132625 w 3207840"/>
                  <a:gd name="connsiteY65" fmla="*/ 1379444 h 1901143"/>
                  <a:gd name="connsiteX66" fmla="*/ 172589 w 3207840"/>
                  <a:gd name="connsiteY66" fmla="*/ 1387512 h 1901143"/>
                  <a:gd name="connsiteX67" fmla="*/ 192357 w 3207840"/>
                  <a:gd name="connsiteY67" fmla="*/ 1220353 h 1901143"/>
                  <a:gd name="connsiteX68" fmla="*/ 1014534 w 3207840"/>
                  <a:gd name="connsiteY68" fmla="*/ 536830 h 1901143"/>
                  <a:gd name="connsiteX69" fmla="*/ 1191982 w 3207840"/>
                  <a:gd name="connsiteY69" fmla="*/ 523484 h 1901143"/>
                  <a:gd name="connsiteX70" fmla="*/ 1183299 w 3207840"/>
                  <a:gd name="connsiteY70" fmla="*/ 500573 h 1901143"/>
                  <a:gd name="connsiteX71" fmla="*/ 696383 w 3207840"/>
                  <a:gd name="connsiteY71" fmla="*/ 281940 h 1901143"/>
                  <a:gd name="connsiteX72" fmla="*/ 406314 w 3207840"/>
                  <a:gd name="connsiteY72" fmla="*/ 552429 h 1901143"/>
                  <a:gd name="connsiteX73" fmla="*/ 398830 w 3207840"/>
                  <a:gd name="connsiteY73" fmla="*/ 583620 h 1901143"/>
                  <a:gd name="connsiteX74" fmla="*/ 400796 w 3207840"/>
                  <a:gd name="connsiteY74" fmla="*/ 533482 h 1901143"/>
                  <a:gd name="connsiteX75" fmla="*/ 758098 w 3207840"/>
                  <a:gd name="connsiteY75" fmla="*/ 129082 h 1901143"/>
                  <a:gd name="connsiteX76" fmla="*/ 855693 w 3207840"/>
                  <a:gd name="connsiteY76" fmla="*/ 113199 h 1901143"/>
                  <a:gd name="connsiteX77" fmla="*/ 1514162 w 3207840"/>
                  <a:gd name="connsiteY77" fmla="*/ 572 h 1901143"/>
                  <a:gd name="connsiteX78" fmla="*/ 1711738 w 3207840"/>
                  <a:gd name="connsiteY78" fmla="*/ 92724 h 1901143"/>
                  <a:gd name="connsiteX79" fmla="*/ 1736637 w 3207840"/>
                  <a:gd name="connsiteY79" fmla="*/ 477562 h 1901143"/>
                  <a:gd name="connsiteX80" fmla="*/ 1601026 w 3207840"/>
                  <a:gd name="connsiteY80" fmla="*/ 543196 h 1901143"/>
                  <a:gd name="connsiteX81" fmla="*/ 1582843 w 3207840"/>
                  <a:gd name="connsiteY81" fmla="*/ 543766 h 1901143"/>
                  <a:gd name="connsiteX82" fmla="*/ 1625572 w 3207840"/>
                  <a:gd name="connsiteY82" fmla="*/ 521379 h 1901143"/>
                  <a:gd name="connsiteX83" fmla="*/ 1664126 w 3207840"/>
                  <a:gd name="connsiteY83" fmla="*/ 489927 h 1901143"/>
                  <a:gd name="connsiteX84" fmla="*/ 1663013 w 3207840"/>
                  <a:gd name="connsiteY84" fmla="*/ 141450 h 1901143"/>
                  <a:gd name="connsiteX85" fmla="*/ 1314535 w 3207840"/>
                  <a:gd name="connsiteY85" fmla="*/ 140336 h 1901143"/>
                  <a:gd name="connsiteX86" fmla="*/ 1283083 w 3207840"/>
                  <a:gd name="connsiteY86" fmla="*/ 178890 h 1901143"/>
                  <a:gd name="connsiteX87" fmla="*/ 1260696 w 3207840"/>
                  <a:gd name="connsiteY87" fmla="*/ 221619 h 1901143"/>
                  <a:gd name="connsiteX88" fmla="*/ 1261266 w 3207840"/>
                  <a:gd name="connsiteY88" fmla="*/ 203436 h 1901143"/>
                  <a:gd name="connsiteX89" fmla="*/ 1326900 w 3207840"/>
                  <a:gd name="connsiteY89" fmla="*/ 67825 h 1901143"/>
                  <a:gd name="connsiteX90" fmla="*/ 1514162 w 3207840"/>
                  <a:gd name="connsiteY90" fmla="*/ 572 h 190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3207840" h="1901143">
                    <a:moveTo>
                      <a:pt x="537010" y="1434915"/>
                    </a:moveTo>
                    <a:cubicBezTo>
                      <a:pt x="562337" y="1436671"/>
                      <a:pt x="589496" y="1441167"/>
                      <a:pt x="617274" y="1448610"/>
                    </a:cubicBezTo>
                    <a:cubicBezTo>
                      <a:pt x="728386" y="1478382"/>
                      <a:pt x="807335" y="1544039"/>
                      <a:pt x="793611" y="1595258"/>
                    </a:cubicBezTo>
                    <a:cubicBezTo>
                      <a:pt x="753649" y="1553450"/>
                      <a:pt x="683769" y="1516457"/>
                      <a:pt x="604767" y="1495288"/>
                    </a:cubicBezTo>
                    <a:cubicBezTo>
                      <a:pt x="525764" y="1474120"/>
                      <a:pt x="446750" y="1471216"/>
                      <a:pt x="391237" y="1487442"/>
                    </a:cubicBezTo>
                    <a:cubicBezTo>
                      <a:pt x="401531" y="1449028"/>
                      <a:pt x="461029" y="1429645"/>
                      <a:pt x="537010" y="1434915"/>
                    </a:cubicBezTo>
                    <a:close/>
                    <a:moveTo>
                      <a:pt x="604849" y="1307274"/>
                    </a:moveTo>
                    <a:cubicBezTo>
                      <a:pt x="719881" y="1307274"/>
                      <a:pt x="813133" y="1350260"/>
                      <a:pt x="813133" y="1403286"/>
                    </a:cubicBezTo>
                    <a:cubicBezTo>
                      <a:pt x="763712" y="1373245"/>
                      <a:pt x="686638" y="1355599"/>
                      <a:pt x="604849" y="1355599"/>
                    </a:cubicBezTo>
                    <a:cubicBezTo>
                      <a:pt x="523060" y="1355599"/>
                      <a:pt x="445986" y="1373245"/>
                      <a:pt x="396565" y="1403286"/>
                    </a:cubicBezTo>
                    <a:cubicBezTo>
                      <a:pt x="396565" y="1350260"/>
                      <a:pt x="489817" y="1307274"/>
                      <a:pt x="604849" y="1307274"/>
                    </a:cubicBezTo>
                    <a:close/>
                    <a:moveTo>
                      <a:pt x="517162" y="1053901"/>
                    </a:moveTo>
                    <a:cubicBezTo>
                      <a:pt x="553776" y="1053901"/>
                      <a:pt x="583458" y="1088737"/>
                      <a:pt x="583458" y="1131710"/>
                    </a:cubicBezTo>
                    <a:cubicBezTo>
                      <a:pt x="583458" y="1174683"/>
                      <a:pt x="553776" y="1209519"/>
                      <a:pt x="517162" y="1209519"/>
                    </a:cubicBezTo>
                    <a:cubicBezTo>
                      <a:pt x="480548" y="1209519"/>
                      <a:pt x="450866" y="1174683"/>
                      <a:pt x="450866" y="1131710"/>
                    </a:cubicBezTo>
                    <a:cubicBezTo>
                      <a:pt x="450866" y="1088737"/>
                      <a:pt x="480548" y="1053901"/>
                      <a:pt x="517162" y="1053901"/>
                    </a:cubicBezTo>
                    <a:close/>
                    <a:moveTo>
                      <a:pt x="2104269" y="1032356"/>
                    </a:moveTo>
                    <a:cubicBezTo>
                      <a:pt x="2211349" y="1032356"/>
                      <a:pt x="2298155" y="1183885"/>
                      <a:pt x="2298155" y="1370805"/>
                    </a:cubicBezTo>
                    <a:cubicBezTo>
                      <a:pt x="2298155" y="1557725"/>
                      <a:pt x="2211349" y="1709254"/>
                      <a:pt x="2104269" y="1709254"/>
                    </a:cubicBezTo>
                    <a:cubicBezTo>
                      <a:pt x="2170211" y="1635183"/>
                      <a:pt x="2210065" y="1507686"/>
                      <a:pt x="2210065" y="1370805"/>
                    </a:cubicBezTo>
                    <a:cubicBezTo>
                      <a:pt x="2210065" y="1233924"/>
                      <a:pt x="2170211" y="1106427"/>
                      <a:pt x="2104269" y="1032356"/>
                    </a:cubicBezTo>
                    <a:close/>
                    <a:moveTo>
                      <a:pt x="2764572" y="939364"/>
                    </a:moveTo>
                    <a:cubicBezTo>
                      <a:pt x="2677183" y="1044017"/>
                      <a:pt x="2650215" y="1182756"/>
                      <a:pt x="2685802" y="1308672"/>
                    </a:cubicBezTo>
                    <a:lnTo>
                      <a:pt x="2736230" y="1415655"/>
                    </a:lnTo>
                    <a:lnTo>
                      <a:pt x="2788462" y="1391012"/>
                    </a:lnTo>
                    <a:cubicBezTo>
                      <a:pt x="2945897" y="1300117"/>
                      <a:pt x="3023343" y="1115350"/>
                      <a:pt x="2977773" y="939365"/>
                    </a:cubicBezTo>
                    <a:cubicBezTo>
                      <a:pt x="3085405" y="1125790"/>
                      <a:pt x="3021531" y="1364169"/>
                      <a:pt x="2835106" y="1471802"/>
                    </a:cubicBezTo>
                    <a:lnTo>
                      <a:pt x="2795449" y="1489661"/>
                    </a:lnTo>
                    <a:lnTo>
                      <a:pt x="2834521" y="1523814"/>
                    </a:lnTo>
                    <a:cubicBezTo>
                      <a:pt x="2939741" y="1601596"/>
                      <a:pt x="3079059" y="1625388"/>
                      <a:pt x="3207840" y="1580612"/>
                    </a:cubicBezTo>
                    <a:cubicBezTo>
                      <a:pt x="3052898" y="1687717"/>
                      <a:pt x="2847654" y="1667173"/>
                      <a:pt x="2716763" y="1541736"/>
                    </a:cubicBezTo>
                    <a:lnTo>
                      <a:pt x="2697473" y="1519080"/>
                    </a:lnTo>
                    <a:lnTo>
                      <a:pt x="2688401" y="1521134"/>
                    </a:lnTo>
                    <a:cubicBezTo>
                      <a:pt x="2537663" y="1539838"/>
                      <a:pt x="2383394" y="1468955"/>
                      <a:pt x="2302669" y="1329136"/>
                    </a:cubicBezTo>
                    <a:cubicBezTo>
                      <a:pt x="2383683" y="1408797"/>
                      <a:pt x="2491695" y="1448558"/>
                      <a:pt x="2599747" y="1444985"/>
                    </a:cubicBezTo>
                    <a:lnTo>
                      <a:pt x="2642657" y="1440091"/>
                    </a:lnTo>
                    <a:lnTo>
                      <a:pt x="2627429" y="1412502"/>
                    </a:lnTo>
                    <a:cubicBezTo>
                      <a:pt x="2556330" y="1245733"/>
                      <a:pt x="2609630" y="1046469"/>
                      <a:pt x="2764572" y="939364"/>
                    </a:cubicBezTo>
                    <a:close/>
                    <a:moveTo>
                      <a:pt x="855693" y="113199"/>
                    </a:moveTo>
                    <a:cubicBezTo>
                      <a:pt x="1082339" y="99594"/>
                      <a:pt x="1294909" y="246397"/>
                      <a:pt x="1355965" y="474260"/>
                    </a:cubicBezTo>
                    <a:lnTo>
                      <a:pt x="1366048" y="536217"/>
                    </a:lnTo>
                    <a:lnTo>
                      <a:pt x="1402287" y="540932"/>
                    </a:lnTo>
                    <a:cubicBezTo>
                      <a:pt x="1602327" y="575824"/>
                      <a:pt x="1781125" y="660422"/>
                      <a:pt x="1920147" y="778925"/>
                    </a:cubicBezTo>
                    <a:lnTo>
                      <a:pt x="1960849" y="820976"/>
                    </a:lnTo>
                    <a:lnTo>
                      <a:pt x="1855534" y="754280"/>
                    </a:lnTo>
                    <a:cubicBezTo>
                      <a:pt x="1735059" y="691807"/>
                      <a:pt x="1596013" y="648829"/>
                      <a:pt x="1446081" y="631244"/>
                    </a:cubicBezTo>
                    <a:lnTo>
                      <a:pt x="1369693" y="626808"/>
                    </a:lnTo>
                    <a:lnTo>
                      <a:pt x="1368089" y="667727"/>
                    </a:lnTo>
                    <a:cubicBezTo>
                      <a:pt x="1341855" y="856143"/>
                      <a:pt x="1206098" y="1019793"/>
                      <a:pt x="1010786" y="1072127"/>
                    </a:cubicBezTo>
                    <a:lnTo>
                      <a:pt x="961599" y="1080132"/>
                    </a:lnTo>
                    <a:lnTo>
                      <a:pt x="994982" y="1067480"/>
                    </a:lnTo>
                    <a:cubicBezTo>
                      <a:pt x="1148714" y="990615"/>
                      <a:pt x="1241247" y="826397"/>
                      <a:pt x="1226592" y="654482"/>
                    </a:cubicBezTo>
                    <a:lnTo>
                      <a:pt x="1221435" y="625109"/>
                    </a:lnTo>
                    <a:lnTo>
                      <a:pt x="1189898" y="626332"/>
                    </a:lnTo>
                    <a:cubicBezTo>
                      <a:pt x="682377" y="665893"/>
                      <a:pt x="286329" y="994884"/>
                      <a:pt x="286329" y="1394878"/>
                    </a:cubicBezTo>
                    <a:cubicBezTo>
                      <a:pt x="286329" y="1821537"/>
                      <a:pt x="755661" y="1841543"/>
                      <a:pt x="1311523" y="1841543"/>
                    </a:cubicBezTo>
                    <a:cubicBezTo>
                      <a:pt x="1589453" y="1841543"/>
                      <a:pt x="1836392" y="1836542"/>
                      <a:pt x="2013849" y="1778208"/>
                    </a:cubicBezTo>
                    <a:lnTo>
                      <a:pt x="2069860" y="1752653"/>
                    </a:lnTo>
                    <a:lnTo>
                      <a:pt x="2051252" y="1767958"/>
                    </a:lnTo>
                    <a:cubicBezTo>
                      <a:pt x="1872757" y="1892311"/>
                      <a:pt x="1568471" y="1901143"/>
                      <a:pt x="1214903" y="1901143"/>
                    </a:cubicBezTo>
                    <a:cubicBezTo>
                      <a:pt x="755265" y="1901143"/>
                      <a:pt x="353761" y="1886216"/>
                      <a:pt x="219356" y="1621970"/>
                    </a:cubicBezTo>
                    <a:lnTo>
                      <a:pt x="215777" y="1613015"/>
                    </a:lnTo>
                    <a:lnTo>
                      <a:pt x="184249" y="1634272"/>
                    </a:lnTo>
                    <a:cubicBezTo>
                      <a:pt x="168382" y="1640983"/>
                      <a:pt x="150937" y="1644694"/>
                      <a:pt x="132625" y="1644694"/>
                    </a:cubicBezTo>
                    <a:cubicBezTo>
                      <a:pt x="59378" y="1644694"/>
                      <a:pt x="0" y="1585316"/>
                      <a:pt x="0" y="1512069"/>
                    </a:cubicBezTo>
                    <a:cubicBezTo>
                      <a:pt x="0" y="1438822"/>
                      <a:pt x="59378" y="1379444"/>
                      <a:pt x="132625" y="1379444"/>
                    </a:cubicBezTo>
                    <a:lnTo>
                      <a:pt x="172589" y="1387512"/>
                    </a:lnTo>
                    <a:lnTo>
                      <a:pt x="192357" y="1220353"/>
                    </a:lnTo>
                    <a:cubicBezTo>
                      <a:pt x="275931" y="872218"/>
                      <a:pt x="602571" y="599556"/>
                      <a:pt x="1014534" y="536830"/>
                    </a:cubicBezTo>
                    <a:lnTo>
                      <a:pt x="1191982" y="523484"/>
                    </a:lnTo>
                    <a:lnTo>
                      <a:pt x="1183299" y="500573"/>
                    </a:lnTo>
                    <a:cubicBezTo>
                      <a:pt x="1095453" y="324879"/>
                      <a:pt x="893514" y="229119"/>
                      <a:pt x="696383" y="281940"/>
                    </a:cubicBezTo>
                    <a:cubicBezTo>
                      <a:pt x="555575" y="319670"/>
                      <a:pt x="450547" y="424276"/>
                      <a:pt x="406314" y="552429"/>
                    </a:cubicBezTo>
                    <a:lnTo>
                      <a:pt x="398830" y="583620"/>
                    </a:lnTo>
                    <a:lnTo>
                      <a:pt x="400796" y="533482"/>
                    </a:lnTo>
                    <a:cubicBezTo>
                      <a:pt x="427030" y="345065"/>
                      <a:pt x="562787" y="181415"/>
                      <a:pt x="758098" y="129082"/>
                    </a:cubicBezTo>
                    <a:cubicBezTo>
                      <a:pt x="790650" y="120360"/>
                      <a:pt x="823315" y="115142"/>
                      <a:pt x="855693" y="113199"/>
                    </a:cubicBezTo>
                    <a:close/>
                    <a:moveTo>
                      <a:pt x="1514162" y="572"/>
                    </a:moveTo>
                    <a:cubicBezTo>
                      <a:pt x="1583804" y="5078"/>
                      <a:pt x="1655165" y="36152"/>
                      <a:pt x="1711738" y="92724"/>
                    </a:cubicBezTo>
                    <a:cubicBezTo>
                      <a:pt x="1824884" y="205870"/>
                      <a:pt x="1836031" y="378168"/>
                      <a:pt x="1736637" y="477562"/>
                    </a:cubicBezTo>
                    <a:cubicBezTo>
                      <a:pt x="1699364" y="514835"/>
                      <a:pt x="1651839" y="536562"/>
                      <a:pt x="1601026" y="543196"/>
                    </a:cubicBezTo>
                    <a:lnTo>
                      <a:pt x="1582843" y="543766"/>
                    </a:lnTo>
                    <a:lnTo>
                      <a:pt x="1625572" y="521379"/>
                    </a:lnTo>
                    <a:cubicBezTo>
                      <a:pt x="1639207" y="512402"/>
                      <a:pt x="1652136" y="501918"/>
                      <a:pt x="1664126" y="489927"/>
                    </a:cubicBezTo>
                    <a:cubicBezTo>
                      <a:pt x="1760048" y="394006"/>
                      <a:pt x="1759550" y="237987"/>
                      <a:pt x="1663013" y="141450"/>
                    </a:cubicBezTo>
                    <a:cubicBezTo>
                      <a:pt x="1566475" y="44913"/>
                      <a:pt x="1410457" y="44414"/>
                      <a:pt x="1314535" y="140336"/>
                    </a:cubicBezTo>
                    <a:cubicBezTo>
                      <a:pt x="1302545" y="152326"/>
                      <a:pt x="1292061" y="165255"/>
                      <a:pt x="1283083" y="178890"/>
                    </a:cubicBezTo>
                    <a:lnTo>
                      <a:pt x="1260696" y="221619"/>
                    </a:lnTo>
                    <a:lnTo>
                      <a:pt x="1261266" y="203436"/>
                    </a:lnTo>
                    <a:cubicBezTo>
                      <a:pt x="1267900" y="152623"/>
                      <a:pt x="1289628" y="105098"/>
                      <a:pt x="1326900" y="67825"/>
                    </a:cubicBezTo>
                    <a:cubicBezTo>
                      <a:pt x="1376598" y="18128"/>
                      <a:pt x="1444521" y="-3933"/>
                      <a:pt x="1514162" y="57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E8E8EE5B-464E-4784-928B-59F43C05D60E}"/>
                  </a:ext>
                </a:extLst>
              </p:cNvPr>
              <p:cNvSpPr/>
              <p:nvPr/>
            </p:nvSpPr>
            <p:spPr>
              <a:xfrm>
                <a:off x="3938982" y="1499327"/>
                <a:ext cx="2134659" cy="1265117"/>
              </a:xfrm>
              <a:custGeom>
                <a:avLst/>
                <a:gdLst>
                  <a:gd name="connsiteX0" fmla="*/ 537010 w 3207840"/>
                  <a:gd name="connsiteY0" fmla="*/ 1434915 h 1901143"/>
                  <a:gd name="connsiteX1" fmla="*/ 617274 w 3207840"/>
                  <a:gd name="connsiteY1" fmla="*/ 1448610 h 1901143"/>
                  <a:gd name="connsiteX2" fmla="*/ 793611 w 3207840"/>
                  <a:gd name="connsiteY2" fmla="*/ 1595258 h 1901143"/>
                  <a:gd name="connsiteX3" fmla="*/ 604767 w 3207840"/>
                  <a:gd name="connsiteY3" fmla="*/ 1495288 h 1901143"/>
                  <a:gd name="connsiteX4" fmla="*/ 391237 w 3207840"/>
                  <a:gd name="connsiteY4" fmla="*/ 1487442 h 1901143"/>
                  <a:gd name="connsiteX5" fmla="*/ 537010 w 3207840"/>
                  <a:gd name="connsiteY5" fmla="*/ 1434915 h 1901143"/>
                  <a:gd name="connsiteX6" fmla="*/ 604849 w 3207840"/>
                  <a:gd name="connsiteY6" fmla="*/ 1307274 h 1901143"/>
                  <a:gd name="connsiteX7" fmla="*/ 813133 w 3207840"/>
                  <a:gd name="connsiteY7" fmla="*/ 1403286 h 1901143"/>
                  <a:gd name="connsiteX8" fmla="*/ 604849 w 3207840"/>
                  <a:gd name="connsiteY8" fmla="*/ 1355599 h 1901143"/>
                  <a:gd name="connsiteX9" fmla="*/ 396565 w 3207840"/>
                  <a:gd name="connsiteY9" fmla="*/ 1403286 h 1901143"/>
                  <a:gd name="connsiteX10" fmla="*/ 604849 w 3207840"/>
                  <a:gd name="connsiteY10" fmla="*/ 1307274 h 1901143"/>
                  <a:gd name="connsiteX11" fmla="*/ 517162 w 3207840"/>
                  <a:gd name="connsiteY11" fmla="*/ 1053901 h 1901143"/>
                  <a:gd name="connsiteX12" fmla="*/ 583458 w 3207840"/>
                  <a:gd name="connsiteY12" fmla="*/ 1131710 h 1901143"/>
                  <a:gd name="connsiteX13" fmla="*/ 517162 w 3207840"/>
                  <a:gd name="connsiteY13" fmla="*/ 1209519 h 1901143"/>
                  <a:gd name="connsiteX14" fmla="*/ 450866 w 3207840"/>
                  <a:gd name="connsiteY14" fmla="*/ 1131710 h 1901143"/>
                  <a:gd name="connsiteX15" fmla="*/ 517162 w 3207840"/>
                  <a:gd name="connsiteY15" fmla="*/ 1053901 h 1901143"/>
                  <a:gd name="connsiteX16" fmla="*/ 2104269 w 3207840"/>
                  <a:gd name="connsiteY16" fmla="*/ 1032356 h 1901143"/>
                  <a:gd name="connsiteX17" fmla="*/ 2298155 w 3207840"/>
                  <a:gd name="connsiteY17" fmla="*/ 1370805 h 1901143"/>
                  <a:gd name="connsiteX18" fmla="*/ 2104269 w 3207840"/>
                  <a:gd name="connsiteY18" fmla="*/ 1709254 h 1901143"/>
                  <a:gd name="connsiteX19" fmla="*/ 2210065 w 3207840"/>
                  <a:gd name="connsiteY19" fmla="*/ 1370805 h 1901143"/>
                  <a:gd name="connsiteX20" fmla="*/ 2104269 w 3207840"/>
                  <a:gd name="connsiteY20" fmla="*/ 1032356 h 1901143"/>
                  <a:gd name="connsiteX21" fmla="*/ 2764572 w 3207840"/>
                  <a:gd name="connsiteY21" fmla="*/ 939364 h 1901143"/>
                  <a:gd name="connsiteX22" fmla="*/ 2685802 w 3207840"/>
                  <a:gd name="connsiteY22" fmla="*/ 1308672 h 1901143"/>
                  <a:gd name="connsiteX23" fmla="*/ 2736230 w 3207840"/>
                  <a:gd name="connsiteY23" fmla="*/ 1415655 h 1901143"/>
                  <a:gd name="connsiteX24" fmla="*/ 2788462 w 3207840"/>
                  <a:gd name="connsiteY24" fmla="*/ 1391012 h 1901143"/>
                  <a:gd name="connsiteX25" fmla="*/ 2977773 w 3207840"/>
                  <a:gd name="connsiteY25" fmla="*/ 939365 h 1901143"/>
                  <a:gd name="connsiteX26" fmla="*/ 2835106 w 3207840"/>
                  <a:gd name="connsiteY26" fmla="*/ 1471802 h 1901143"/>
                  <a:gd name="connsiteX27" fmla="*/ 2795449 w 3207840"/>
                  <a:gd name="connsiteY27" fmla="*/ 1489661 h 1901143"/>
                  <a:gd name="connsiteX28" fmla="*/ 2834521 w 3207840"/>
                  <a:gd name="connsiteY28" fmla="*/ 1523814 h 1901143"/>
                  <a:gd name="connsiteX29" fmla="*/ 3207840 w 3207840"/>
                  <a:gd name="connsiteY29" fmla="*/ 1580612 h 1901143"/>
                  <a:gd name="connsiteX30" fmla="*/ 2716763 w 3207840"/>
                  <a:gd name="connsiteY30" fmla="*/ 1541736 h 1901143"/>
                  <a:gd name="connsiteX31" fmla="*/ 2697473 w 3207840"/>
                  <a:gd name="connsiteY31" fmla="*/ 1519080 h 1901143"/>
                  <a:gd name="connsiteX32" fmla="*/ 2688401 w 3207840"/>
                  <a:gd name="connsiteY32" fmla="*/ 1521134 h 1901143"/>
                  <a:gd name="connsiteX33" fmla="*/ 2302669 w 3207840"/>
                  <a:gd name="connsiteY33" fmla="*/ 1329136 h 1901143"/>
                  <a:gd name="connsiteX34" fmla="*/ 2599747 w 3207840"/>
                  <a:gd name="connsiteY34" fmla="*/ 1444985 h 1901143"/>
                  <a:gd name="connsiteX35" fmla="*/ 2642657 w 3207840"/>
                  <a:gd name="connsiteY35" fmla="*/ 1440091 h 1901143"/>
                  <a:gd name="connsiteX36" fmla="*/ 2627429 w 3207840"/>
                  <a:gd name="connsiteY36" fmla="*/ 1412502 h 1901143"/>
                  <a:gd name="connsiteX37" fmla="*/ 2764572 w 3207840"/>
                  <a:gd name="connsiteY37" fmla="*/ 939364 h 1901143"/>
                  <a:gd name="connsiteX38" fmla="*/ 855693 w 3207840"/>
                  <a:gd name="connsiteY38" fmla="*/ 113199 h 1901143"/>
                  <a:gd name="connsiteX39" fmla="*/ 1355965 w 3207840"/>
                  <a:gd name="connsiteY39" fmla="*/ 474260 h 1901143"/>
                  <a:gd name="connsiteX40" fmla="*/ 1366048 w 3207840"/>
                  <a:gd name="connsiteY40" fmla="*/ 536217 h 1901143"/>
                  <a:gd name="connsiteX41" fmla="*/ 1402287 w 3207840"/>
                  <a:gd name="connsiteY41" fmla="*/ 540932 h 1901143"/>
                  <a:gd name="connsiteX42" fmla="*/ 1920147 w 3207840"/>
                  <a:gd name="connsiteY42" fmla="*/ 778925 h 1901143"/>
                  <a:gd name="connsiteX43" fmla="*/ 1960849 w 3207840"/>
                  <a:gd name="connsiteY43" fmla="*/ 820976 h 1901143"/>
                  <a:gd name="connsiteX44" fmla="*/ 1855534 w 3207840"/>
                  <a:gd name="connsiteY44" fmla="*/ 754280 h 1901143"/>
                  <a:gd name="connsiteX45" fmla="*/ 1446081 w 3207840"/>
                  <a:gd name="connsiteY45" fmla="*/ 631244 h 1901143"/>
                  <a:gd name="connsiteX46" fmla="*/ 1369693 w 3207840"/>
                  <a:gd name="connsiteY46" fmla="*/ 626808 h 1901143"/>
                  <a:gd name="connsiteX47" fmla="*/ 1368089 w 3207840"/>
                  <a:gd name="connsiteY47" fmla="*/ 667727 h 1901143"/>
                  <a:gd name="connsiteX48" fmla="*/ 1010786 w 3207840"/>
                  <a:gd name="connsiteY48" fmla="*/ 1072127 h 1901143"/>
                  <a:gd name="connsiteX49" fmla="*/ 961599 w 3207840"/>
                  <a:gd name="connsiteY49" fmla="*/ 1080132 h 1901143"/>
                  <a:gd name="connsiteX50" fmla="*/ 994982 w 3207840"/>
                  <a:gd name="connsiteY50" fmla="*/ 1067480 h 1901143"/>
                  <a:gd name="connsiteX51" fmla="*/ 1226592 w 3207840"/>
                  <a:gd name="connsiteY51" fmla="*/ 654482 h 1901143"/>
                  <a:gd name="connsiteX52" fmla="*/ 1221435 w 3207840"/>
                  <a:gd name="connsiteY52" fmla="*/ 625109 h 1901143"/>
                  <a:gd name="connsiteX53" fmla="*/ 1189898 w 3207840"/>
                  <a:gd name="connsiteY53" fmla="*/ 626332 h 1901143"/>
                  <a:gd name="connsiteX54" fmla="*/ 286329 w 3207840"/>
                  <a:gd name="connsiteY54" fmla="*/ 1394878 h 1901143"/>
                  <a:gd name="connsiteX55" fmla="*/ 1311523 w 3207840"/>
                  <a:gd name="connsiteY55" fmla="*/ 1841543 h 1901143"/>
                  <a:gd name="connsiteX56" fmla="*/ 2013849 w 3207840"/>
                  <a:gd name="connsiteY56" fmla="*/ 1778208 h 1901143"/>
                  <a:gd name="connsiteX57" fmla="*/ 2069860 w 3207840"/>
                  <a:gd name="connsiteY57" fmla="*/ 1752653 h 1901143"/>
                  <a:gd name="connsiteX58" fmla="*/ 2051252 w 3207840"/>
                  <a:gd name="connsiteY58" fmla="*/ 1767958 h 1901143"/>
                  <a:gd name="connsiteX59" fmla="*/ 1214903 w 3207840"/>
                  <a:gd name="connsiteY59" fmla="*/ 1901143 h 1901143"/>
                  <a:gd name="connsiteX60" fmla="*/ 219356 w 3207840"/>
                  <a:gd name="connsiteY60" fmla="*/ 1621970 h 1901143"/>
                  <a:gd name="connsiteX61" fmla="*/ 215777 w 3207840"/>
                  <a:gd name="connsiteY61" fmla="*/ 1613015 h 1901143"/>
                  <a:gd name="connsiteX62" fmla="*/ 184249 w 3207840"/>
                  <a:gd name="connsiteY62" fmla="*/ 1634272 h 1901143"/>
                  <a:gd name="connsiteX63" fmla="*/ 132625 w 3207840"/>
                  <a:gd name="connsiteY63" fmla="*/ 1644694 h 1901143"/>
                  <a:gd name="connsiteX64" fmla="*/ 0 w 3207840"/>
                  <a:gd name="connsiteY64" fmla="*/ 1512069 h 1901143"/>
                  <a:gd name="connsiteX65" fmla="*/ 132625 w 3207840"/>
                  <a:gd name="connsiteY65" fmla="*/ 1379444 h 1901143"/>
                  <a:gd name="connsiteX66" fmla="*/ 172589 w 3207840"/>
                  <a:gd name="connsiteY66" fmla="*/ 1387512 h 1901143"/>
                  <a:gd name="connsiteX67" fmla="*/ 192357 w 3207840"/>
                  <a:gd name="connsiteY67" fmla="*/ 1220353 h 1901143"/>
                  <a:gd name="connsiteX68" fmla="*/ 1014534 w 3207840"/>
                  <a:gd name="connsiteY68" fmla="*/ 536830 h 1901143"/>
                  <a:gd name="connsiteX69" fmla="*/ 1191982 w 3207840"/>
                  <a:gd name="connsiteY69" fmla="*/ 523484 h 1901143"/>
                  <a:gd name="connsiteX70" fmla="*/ 1183299 w 3207840"/>
                  <a:gd name="connsiteY70" fmla="*/ 500573 h 1901143"/>
                  <a:gd name="connsiteX71" fmla="*/ 696383 w 3207840"/>
                  <a:gd name="connsiteY71" fmla="*/ 281940 h 1901143"/>
                  <a:gd name="connsiteX72" fmla="*/ 406314 w 3207840"/>
                  <a:gd name="connsiteY72" fmla="*/ 552429 h 1901143"/>
                  <a:gd name="connsiteX73" fmla="*/ 398830 w 3207840"/>
                  <a:gd name="connsiteY73" fmla="*/ 583620 h 1901143"/>
                  <a:gd name="connsiteX74" fmla="*/ 400796 w 3207840"/>
                  <a:gd name="connsiteY74" fmla="*/ 533482 h 1901143"/>
                  <a:gd name="connsiteX75" fmla="*/ 758098 w 3207840"/>
                  <a:gd name="connsiteY75" fmla="*/ 129082 h 1901143"/>
                  <a:gd name="connsiteX76" fmla="*/ 855693 w 3207840"/>
                  <a:gd name="connsiteY76" fmla="*/ 113199 h 1901143"/>
                  <a:gd name="connsiteX77" fmla="*/ 1514162 w 3207840"/>
                  <a:gd name="connsiteY77" fmla="*/ 572 h 1901143"/>
                  <a:gd name="connsiteX78" fmla="*/ 1711738 w 3207840"/>
                  <a:gd name="connsiteY78" fmla="*/ 92724 h 1901143"/>
                  <a:gd name="connsiteX79" fmla="*/ 1736637 w 3207840"/>
                  <a:gd name="connsiteY79" fmla="*/ 477562 h 1901143"/>
                  <a:gd name="connsiteX80" fmla="*/ 1601026 w 3207840"/>
                  <a:gd name="connsiteY80" fmla="*/ 543196 h 1901143"/>
                  <a:gd name="connsiteX81" fmla="*/ 1582843 w 3207840"/>
                  <a:gd name="connsiteY81" fmla="*/ 543766 h 1901143"/>
                  <a:gd name="connsiteX82" fmla="*/ 1625572 w 3207840"/>
                  <a:gd name="connsiteY82" fmla="*/ 521379 h 1901143"/>
                  <a:gd name="connsiteX83" fmla="*/ 1664126 w 3207840"/>
                  <a:gd name="connsiteY83" fmla="*/ 489927 h 1901143"/>
                  <a:gd name="connsiteX84" fmla="*/ 1663013 w 3207840"/>
                  <a:gd name="connsiteY84" fmla="*/ 141450 h 1901143"/>
                  <a:gd name="connsiteX85" fmla="*/ 1314535 w 3207840"/>
                  <a:gd name="connsiteY85" fmla="*/ 140336 h 1901143"/>
                  <a:gd name="connsiteX86" fmla="*/ 1283083 w 3207840"/>
                  <a:gd name="connsiteY86" fmla="*/ 178890 h 1901143"/>
                  <a:gd name="connsiteX87" fmla="*/ 1260696 w 3207840"/>
                  <a:gd name="connsiteY87" fmla="*/ 221619 h 1901143"/>
                  <a:gd name="connsiteX88" fmla="*/ 1261266 w 3207840"/>
                  <a:gd name="connsiteY88" fmla="*/ 203436 h 1901143"/>
                  <a:gd name="connsiteX89" fmla="*/ 1326900 w 3207840"/>
                  <a:gd name="connsiteY89" fmla="*/ 67825 h 1901143"/>
                  <a:gd name="connsiteX90" fmla="*/ 1514162 w 3207840"/>
                  <a:gd name="connsiteY90" fmla="*/ 572 h 190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3207840" h="1901143">
                    <a:moveTo>
                      <a:pt x="537010" y="1434915"/>
                    </a:moveTo>
                    <a:cubicBezTo>
                      <a:pt x="562337" y="1436671"/>
                      <a:pt x="589496" y="1441167"/>
                      <a:pt x="617274" y="1448610"/>
                    </a:cubicBezTo>
                    <a:cubicBezTo>
                      <a:pt x="728386" y="1478382"/>
                      <a:pt x="807335" y="1544039"/>
                      <a:pt x="793611" y="1595258"/>
                    </a:cubicBezTo>
                    <a:cubicBezTo>
                      <a:pt x="753649" y="1553450"/>
                      <a:pt x="683769" y="1516457"/>
                      <a:pt x="604767" y="1495288"/>
                    </a:cubicBezTo>
                    <a:cubicBezTo>
                      <a:pt x="525764" y="1474120"/>
                      <a:pt x="446750" y="1471216"/>
                      <a:pt x="391237" y="1487442"/>
                    </a:cubicBezTo>
                    <a:cubicBezTo>
                      <a:pt x="401531" y="1449028"/>
                      <a:pt x="461029" y="1429645"/>
                      <a:pt x="537010" y="1434915"/>
                    </a:cubicBezTo>
                    <a:close/>
                    <a:moveTo>
                      <a:pt x="604849" y="1307274"/>
                    </a:moveTo>
                    <a:cubicBezTo>
                      <a:pt x="719881" y="1307274"/>
                      <a:pt x="813133" y="1350260"/>
                      <a:pt x="813133" y="1403286"/>
                    </a:cubicBezTo>
                    <a:cubicBezTo>
                      <a:pt x="763712" y="1373245"/>
                      <a:pt x="686638" y="1355599"/>
                      <a:pt x="604849" y="1355599"/>
                    </a:cubicBezTo>
                    <a:cubicBezTo>
                      <a:pt x="523060" y="1355599"/>
                      <a:pt x="445986" y="1373245"/>
                      <a:pt x="396565" y="1403286"/>
                    </a:cubicBezTo>
                    <a:cubicBezTo>
                      <a:pt x="396565" y="1350260"/>
                      <a:pt x="489817" y="1307274"/>
                      <a:pt x="604849" y="1307274"/>
                    </a:cubicBezTo>
                    <a:close/>
                    <a:moveTo>
                      <a:pt x="517162" y="1053901"/>
                    </a:moveTo>
                    <a:cubicBezTo>
                      <a:pt x="553776" y="1053901"/>
                      <a:pt x="583458" y="1088737"/>
                      <a:pt x="583458" y="1131710"/>
                    </a:cubicBezTo>
                    <a:cubicBezTo>
                      <a:pt x="583458" y="1174683"/>
                      <a:pt x="553776" y="1209519"/>
                      <a:pt x="517162" y="1209519"/>
                    </a:cubicBezTo>
                    <a:cubicBezTo>
                      <a:pt x="480548" y="1209519"/>
                      <a:pt x="450866" y="1174683"/>
                      <a:pt x="450866" y="1131710"/>
                    </a:cubicBezTo>
                    <a:cubicBezTo>
                      <a:pt x="450866" y="1088737"/>
                      <a:pt x="480548" y="1053901"/>
                      <a:pt x="517162" y="1053901"/>
                    </a:cubicBezTo>
                    <a:close/>
                    <a:moveTo>
                      <a:pt x="2104269" y="1032356"/>
                    </a:moveTo>
                    <a:cubicBezTo>
                      <a:pt x="2211349" y="1032356"/>
                      <a:pt x="2298155" y="1183885"/>
                      <a:pt x="2298155" y="1370805"/>
                    </a:cubicBezTo>
                    <a:cubicBezTo>
                      <a:pt x="2298155" y="1557725"/>
                      <a:pt x="2211349" y="1709254"/>
                      <a:pt x="2104269" y="1709254"/>
                    </a:cubicBezTo>
                    <a:cubicBezTo>
                      <a:pt x="2170211" y="1635183"/>
                      <a:pt x="2210065" y="1507686"/>
                      <a:pt x="2210065" y="1370805"/>
                    </a:cubicBezTo>
                    <a:cubicBezTo>
                      <a:pt x="2210065" y="1233924"/>
                      <a:pt x="2170211" y="1106427"/>
                      <a:pt x="2104269" y="1032356"/>
                    </a:cubicBezTo>
                    <a:close/>
                    <a:moveTo>
                      <a:pt x="2764572" y="939364"/>
                    </a:moveTo>
                    <a:cubicBezTo>
                      <a:pt x="2677183" y="1044017"/>
                      <a:pt x="2650215" y="1182756"/>
                      <a:pt x="2685802" y="1308672"/>
                    </a:cubicBezTo>
                    <a:lnTo>
                      <a:pt x="2736230" y="1415655"/>
                    </a:lnTo>
                    <a:lnTo>
                      <a:pt x="2788462" y="1391012"/>
                    </a:lnTo>
                    <a:cubicBezTo>
                      <a:pt x="2945897" y="1300117"/>
                      <a:pt x="3023343" y="1115350"/>
                      <a:pt x="2977773" y="939365"/>
                    </a:cubicBezTo>
                    <a:cubicBezTo>
                      <a:pt x="3085405" y="1125790"/>
                      <a:pt x="3021531" y="1364169"/>
                      <a:pt x="2835106" y="1471802"/>
                    </a:cubicBezTo>
                    <a:lnTo>
                      <a:pt x="2795449" y="1489661"/>
                    </a:lnTo>
                    <a:lnTo>
                      <a:pt x="2834521" y="1523814"/>
                    </a:lnTo>
                    <a:cubicBezTo>
                      <a:pt x="2939741" y="1601596"/>
                      <a:pt x="3079059" y="1625388"/>
                      <a:pt x="3207840" y="1580612"/>
                    </a:cubicBezTo>
                    <a:cubicBezTo>
                      <a:pt x="3052898" y="1687717"/>
                      <a:pt x="2847654" y="1667173"/>
                      <a:pt x="2716763" y="1541736"/>
                    </a:cubicBezTo>
                    <a:lnTo>
                      <a:pt x="2697473" y="1519080"/>
                    </a:lnTo>
                    <a:lnTo>
                      <a:pt x="2688401" y="1521134"/>
                    </a:lnTo>
                    <a:cubicBezTo>
                      <a:pt x="2537663" y="1539838"/>
                      <a:pt x="2383394" y="1468955"/>
                      <a:pt x="2302669" y="1329136"/>
                    </a:cubicBezTo>
                    <a:cubicBezTo>
                      <a:pt x="2383683" y="1408797"/>
                      <a:pt x="2491695" y="1448558"/>
                      <a:pt x="2599747" y="1444985"/>
                    </a:cubicBezTo>
                    <a:lnTo>
                      <a:pt x="2642657" y="1440091"/>
                    </a:lnTo>
                    <a:lnTo>
                      <a:pt x="2627429" y="1412502"/>
                    </a:lnTo>
                    <a:cubicBezTo>
                      <a:pt x="2556330" y="1245733"/>
                      <a:pt x="2609630" y="1046469"/>
                      <a:pt x="2764572" y="939364"/>
                    </a:cubicBezTo>
                    <a:close/>
                    <a:moveTo>
                      <a:pt x="855693" y="113199"/>
                    </a:moveTo>
                    <a:cubicBezTo>
                      <a:pt x="1082339" y="99594"/>
                      <a:pt x="1294909" y="246397"/>
                      <a:pt x="1355965" y="474260"/>
                    </a:cubicBezTo>
                    <a:lnTo>
                      <a:pt x="1366048" y="536217"/>
                    </a:lnTo>
                    <a:lnTo>
                      <a:pt x="1402287" y="540932"/>
                    </a:lnTo>
                    <a:cubicBezTo>
                      <a:pt x="1602327" y="575824"/>
                      <a:pt x="1781125" y="660422"/>
                      <a:pt x="1920147" y="778925"/>
                    </a:cubicBezTo>
                    <a:lnTo>
                      <a:pt x="1960849" y="820976"/>
                    </a:lnTo>
                    <a:lnTo>
                      <a:pt x="1855534" y="754280"/>
                    </a:lnTo>
                    <a:cubicBezTo>
                      <a:pt x="1735059" y="691807"/>
                      <a:pt x="1596013" y="648829"/>
                      <a:pt x="1446081" y="631244"/>
                    </a:cubicBezTo>
                    <a:lnTo>
                      <a:pt x="1369693" y="626808"/>
                    </a:lnTo>
                    <a:lnTo>
                      <a:pt x="1368089" y="667727"/>
                    </a:lnTo>
                    <a:cubicBezTo>
                      <a:pt x="1341855" y="856143"/>
                      <a:pt x="1206098" y="1019793"/>
                      <a:pt x="1010786" y="1072127"/>
                    </a:cubicBezTo>
                    <a:lnTo>
                      <a:pt x="961599" y="1080132"/>
                    </a:lnTo>
                    <a:lnTo>
                      <a:pt x="994982" y="1067480"/>
                    </a:lnTo>
                    <a:cubicBezTo>
                      <a:pt x="1148714" y="990615"/>
                      <a:pt x="1241247" y="826397"/>
                      <a:pt x="1226592" y="654482"/>
                    </a:cubicBezTo>
                    <a:lnTo>
                      <a:pt x="1221435" y="625109"/>
                    </a:lnTo>
                    <a:lnTo>
                      <a:pt x="1189898" y="626332"/>
                    </a:lnTo>
                    <a:cubicBezTo>
                      <a:pt x="682377" y="665893"/>
                      <a:pt x="286329" y="994884"/>
                      <a:pt x="286329" y="1394878"/>
                    </a:cubicBezTo>
                    <a:cubicBezTo>
                      <a:pt x="286329" y="1821537"/>
                      <a:pt x="755661" y="1841543"/>
                      <a:pt x="1311523" y="1841543"/>
                    </a:cubicBezTo>
                    <a:cubicBezTo>
                      <a:pt x="1589453" y="1841543"/>
                      <a:pt x="1836392" y="1836542"/>
                      <a:pt x="2013849" y="1778208"/>
                    </a:cubicBezTo>
                    <a:lnTo>
                      <a:pt x="2069860" y="1752653"/>
                    </a:lnTo>
                    <a:lnTo>
                      <a:pt x="2051252" y="1767958"/>
                    </a:lnTo>
                    <a:cubicBezTo>
                      <a:pt x="1872757" y="1892311"/>
                      <a:pt x="1568471" y="1901143"/>
                      <a:pt x="1214903" y="1901143"/>
                    </a:cubicBezTo>
                    <a:cubicBezTo>
                      <a:pt x="755265" y="1901143"/>
                      <a:pt x="353761" y="1886216"/>
                      <a:pt x="219356" y="1621970"/>
                    </a:cubicBezTo>
                    <a:lnTo>
                      <a:pt x="215777" y="1613015"/>
                    </a:lnTo>
                    <a:lnTo>
                      <a:pt x="184249" y="1634272"/>
                    </a:lnTo>
                    <a:cubicBezTo>
                      <a:pt x="168382" y="1640983"/>
                      <a:pt x="150937" y="1644694"/>
                      <a:pt x="132625" y="1644694"/>
                    </a:cubicBezTo>
                    <a:cubicBezTo>
                      <a:pt x="59378" y="1644694"/>
                      <a:pt x="0" y="1585316"/>
                      <a:pt x="0" y="1512069"/>
                    </a:cubicBezTo>
                    <a:cubicBezTo>
                      <a:pt x="0" y="1438822"/>
                      <a:pt x="59378" y="1379444"/>
                      <a:pt x="132625" y="1379444"/>
                    </a:cubicBezTo>
                    <a:lnTo>
                      <a:pt x="172589" y="1387512"/>
                    </a:lnTo>
                    <a:lnTo>
                      <a:pt x="192357" y="1220353"/>
                    </a:lnTo>
                    <a:cubicBezTo>
                      <a:pt x="275931" y="872218"/>
                      <a:pt x="602571" y="599556"/>
                      <a:pt x="1014534" y="536830"/>
                    </a:cubicBezTo>
                    <a:lnTo>
                      <a:pt x="1191982" y="523484"/>
                    </a:lnTo>
                    <a:lnTo>
                      <a:pt x="1183299" y="500573"/>
                    </a:lnTo>
                    <a:cubicBezTo>
                      <a:pt x="1095453" y="324879"/>
                      <a:pt x="893514" y="229119"/>
                      <a:pt x="696383" y="281940"/>
                    </a:cubicBezTo>
                    <a:cubicBezTo>
                      <a:pt x="555575" y="319670"/>
                      <a:pt x="450547" y="424276"/>
                      <a:pt x="406314" y="552429"/>
                    </a:cubicBezTo>
                    <a:lnTo>
                      <a:pt x="398830" y="583620"/>
                    </a:lnTo>
                    <a:lnTo>
                      <a:pt x="400796" y="533482"/>
                    </a:lnTo>
                    <a:cubicBezTo>
                      <a:pt x="427030" y="345065"/>
                      <a:pt x="562787" y="181415"/>
                      <a:pt x="758098" y="129082"/>
                    </a:cubicBezTo>
                    <a:cubicBezTo>
                      <a:pt x="790650" y="120360"/>
                      <a:pt x="823315" y="115142"/>
                      <a:pt x="855693" y="113199"/>
                    </a:cubicBezTo>
                    <a:close/>
                    <a:moveTo>
                      <a:pt x="1514162" y="572"/>
                    </a:moveTo>
                    <a:cubicBezTo>
                      <a:pt x="1583804" y="5078"/>
                      <a:pt x="1655165" y="36152"/>
                      <a:pt x="1711738" y="92724"/>
                    </a:cubicBezTo>
                    <a:cubicBezTo>
                      <a:pt x="1824884" y="205870"/>
                      <a:pt x="1836031" y="378168"/>
                      <a:pt x="1736637" y="477562"/>
                    </a:cubicBezTo>
                    <a:cubicBezTo>
                      <a:pt x="1699364" y="514835"/>
                      <a:pt x="1651839" y="536562"/>
                      <a:pt x="1601026" y="543196"/>
                    </a:cubicBezTo>
                    <a:lnTo>
                      <a:pt x="1582843" y="543766"/>
                    </a:lnTo>
                    <a:lnTo>
                      <a:pt x="1625572" y="521379"/>
                    </a:lnTo>
                    <a:cubicBezTo>
                      <a:pt x="1639207" y="512402"/>
                      <a:pt x="1652136" y="501918"/>
                      <a:pt x="1664126" y="489927"/>
                    </a:cubicBezTo>
                    <a:cubicBezTo>
                      <a:pt x="1760048" y="394006"/>
                      <a:pt x="1759550" y="237987"/>
                      <a:pt x="1663013" y="141450"/>
                    </a:cubicBezTo>
                    <a:cubicBezTo>
                      <a:pt x="1566475" y="44913"/>
                      <a:pt x="1410457" y="44414"/>
                      <a:pt x="1314535" y="140336"/>
                    </a:cubicBezTo>
                    <a:cubicBezTo>
                      <a:pt x="1302545" y="152326"/>
                      <a:pt x="1292061" y="165255"/>
                      <a:pt x="1283083" y="178890"/>
                    </a:cubicBezTo>
                    <a:lnTo>
                      <a:pt x="1260696" y="221619"/>
                    </a:lnTo>
                    <a:lnTo>
                      <a:pt x="1261266" y="203436"/>
                    </a:lnTo>
                    <a:cubicBezTo>
                      <a:pt x="1267900" y="152623"/>
                      <a:pt x="1289628" y="105098"/>
                      <a:pt x="1326900" y="67825"/>
                    </a:cubicBezTo>
                    <a:cubicBezTo>
                      <a:pt x="1376598" y="18128"/>
                      <a:pt x="1444521" y="-3933"/>
                      <a:pt x="1514162" y="57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10" name="グループ化 9">
            <a:extLst>
              <a:ext uri="{FF2B5EF4-FFF2-40B4-BE49-F238E27FC236}">
                <a16:creationId xmlns:a16="http://schemas.microsoft.com/office/drawing/2014/main" id="{67FE6FC6-A61C-4C7B-B7E8-58831FF240B4}"/>
              </a:ext>
            </a:extLst>
          </p:cNvPr>
          <p:cNvGrpSpPr/>
          <p:nvPr/>
        </p:nvGrpSpPr>
        <p:grpSpPr>
          <a:xfrm>
            <a:off x="768171" y="3810659"/>
            <a:ext cx="2539616" cy="2513942"/>
            <a:chOff x="768171" y="3810659"/>
            <a:chExt cx="2539616" cy="2513942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21A2975-C6C7-41E2-B02E-15FC89292942}"/>
                </a:ext>
              </a:extLst>
            </p:cNvPr>
            <p:cNvGrpSpPr/>
            <p:nvPr/>
          </p:nvGrpSpPr>
          <p:grpSpPr>
            <a:xfrm>
              <a:off x="768171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65BB0FF6-4F6E-405C-9428-0B9EA94138DC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073F4ABB-EE92-48C2-9B99-6958FDB1AFC5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55B2EC79-B187-487C-941C-009F978CCB4A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2D43706C-9739-492B-9444-8F169FAF3E7E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B96546C-2244-4E59-B778-F7C2BCAEB8F9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8C497990-08B2-49FC-B2EF-74F9312C893B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324FCF4E-CB95-47B2-AAB9-3D1772643784}"/>
                </a:ext>
              </a:extLst>
            </p:cNvPr>
            <p:cNvGrpSpPr/>
            <p:nvPr/>
          </p:nvGrpSpPr>
          <p:grpSpPr>
            <a:xfrm>
              <a:off x="793846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ACC62703-B7E3-4AFE-A4CF-D7DB2164DE8A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CE96D918-161C-42D8-BD4C-AF73A1E71F59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24A26C0C-AC2E-4575-9F93-31A6C143999B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AD8723D2-0388-4D32-9046-3ACE4B9102E2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6A26D12F-BB60-420D-9DF9-A7D633D22A47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04C7777C-1788-4495-88FF-61A86DA2C481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3BC22E2-80A8-40C1-9251-9BD651D8083F}"/>
                </a:ext>
              </a:extLst>
            </p:cNvPr>
            <p:cNvGrpSpPr/>
            <p:nvPr/>
          </p:nvGrpSpPr>
          <p:grpSpPr>
            <a:xfrm>
              <a:off x="897049" y="4414527"/>
              <a:ext cx="2261928" cy="1589214"/>
              <a:chOff x="979511" y="4420228"/>
              <a:chExt cx="1955151" cy="1373677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41CF490-171A-4DB8-8525-FB07496121F2}"/>
                  </a:ext>
                </a:extLst>
              </p:cNvPr>
              <p:cNvSpPr/>
              <p:nvPr/>
            </p:nvSpPr>
            <p:spPr>
              <a:xfrm rot="16200000">
                <a:off x="1296128" y="4155370"/>
                <a:ext cx="1347796" cy="1929272"/>
              </a:xfrm>
              <a:custGeom>
                <a:avLst/>
                <a:gdLst>
                  <a:gd name="connsiteX0" fmla="*/ 156914 w 1849432"/>
                  <a:gd name="connsiteY0" fmla="*/ 1856463 h 2647329"/>
                  <a:gd name="connsiteX1" fmla="*/ 156914 w 1849432"/>
                  <a:gd name="connsiteY1" fmla="*/ 1856465 h 2647329"/>
                  <a:gd name="connsiteX2" fmla="*/ 156913 w 1849432"/>
                  <a:gd name="connsiteY2" fmla="*/ 1856463 h 2647329"/>
                  <a:gd name="connsiteX3" fmla="*/ 156914 w 1849432"/>
                  <a:gd name="connsiteY3" fmla="*/ 863971 h 2647329"/>
                  <a:gd name="connsiteX4" fmla="*/ 71292 w 1849432"/>
                  <a:gd name="connsiteY4" fmla="*/ 1360218 h 2647329"/>
                  <a:gd name="connsiteX5" fmla="*/ 121022 w 1849432"/>
                  <a:gd name="connsiteY5" fmla="*/ 1761332 h 2647329"/>
                  <a:gd name="connsiteX6" fmla="*/ 156913 w 1849432"/>
                  <a:gd name="connsiteY6" fmla="*/ 1856463 h 2647329"/>
                  <a:gd name="connsiteX7" fmla="*/ 125290 w 1849432"/>
                  <a:gd name="connsiteY7" fmla="*/ 1846381 h 2647329"/>
                  <a:gd name="connsiteX8" fmla="*/ 0 w 1849432"/>
                  <a:gd name="connsiteY8" fmla="*/ 1360217 h 2647329"/>
                  <a:gd name="connsiteX9" fmla="*/ 156914 w 1849432"/>
                  <a:gd name="connsiteY9" fmla="*/ 863971 h 2647329"/>
                  <a:gd name="connsiteX10" fmla="*/ 856937 w 1849432"/>
                  <a:gd name="connsiteY10" fmla="*/ 1545138 h 2647329"/>
                  <a:gd name="connsiteX11" fmla="*/ 435656 w 1849432"/>
                  <a:gd name="connsiteY11" fmla="*/ 1620151 h 2647329"/>
                  <a:gd name="connsiteX12" fmla="*/ 428603 w 1849432"/>
                  <a:gd name="connsiteY12" fmla="*/ 1627878 h 2647329"/>
                  <a:gd name="connsiteX13" fmla="*/ 489619 w 1849432"/>
                  <a:gd name="connsiteY13" fmla="*/ 1709786 h 2647329"/>
                  <a:gd name="connsiteX14" fmla="*/ 736023 w 1849432"/>
                  <a:gd name="connsiteY14" fmla="*/ 1815109 h 2647329"/>
                  <a:gd name="connsiteX15" fmla="*/ 413775 w 1849432"/>
                  <a:gd name="connsiteY15" fmla="*/ 1703658 h 2647329"/>
                  <a:gd name="connsiteX16" fmla="*/ 391367 w 1849432"/>
                  <a:gd name="connsiteY16" fmla="*/ 1670529 h 2647329"/>
                  <a:gd name="connsiteX17" fmla="*/ 364377 w 1849432"/>
                  <a:gd name="connsiteY17" fmla="*/ 1710993 h 2647329"/>
                  <a:gd name="connsiteX18" fmla="*/ 357265 w 1849432"/>
                  <a:gd name="connsiteY18" fmla="*/ 2016582 h 2647329"/>
                  <a:gd name="connsiteX19" fmla="*/ 335940 w 1849432"/>
                  <a:gd name="connsiteY19" fmla="*/ 1621383 h 2647329"/>
                  <a:gd name="connsiteX20" fmla="*/ 353721 w 1849432"/>
                  <a:gd name="connsiteY20" fmla="*/ 1601260 h 2647329"/>
                  <a:gd name="connsiteX21" fmla="*/ 348745 w 1849432"/>
                  <a:gd name="connsiteY21" fmla="*/ 1591022 h 2647329"/>
                  <a:gd name="connsiteX22" fmla="*/ 413349 w 1849432"/>
                  <a:gd name="connsiteY22" fmla="*/ 1256220 h 2647329"/>
                  <a:gd name="connsiteX23" fmla="*/ 381360 w 1849432"/>
                  <a:gd name="connsiteY23" fmla="*/ 1522276 h 2647329"/>
                  <a:gd name="connsiteX24" fmla="*/ 394752 w 1849432"/>
                  <a:gd name="connsiteY24" fmla="*/ 1559326 h 2647329"/>
                  <a:gd name="connsiteX25" fmla="*/ 436641 w 1849432"/>
                  <a:gd name="connsiteY25" fmla="*/ 1526370 h 2647329"/>
                  <a:gd name="connsiteX26" fmla="*/ 856937 w 1849432"/>
                  <a:gd name="connsiteY26" fmla="*/ 1545138 h 2647329"/>
                  <a:gd name="connsiteX27" fmla="*/ 936993 w 1849432"/>
                  <a:gd name="connsiteY27" fmla="*/ 1664859 h 2647329"/>
                  <a:gd name="connsiteX28" fmla="*/ 930777 w 1849432"/>
                  <a:gd name="connsiteY28" fmla="*/ 1716272 h 2647329"/>
                  <a:gd name="connsiteX29" fmla="*/ 757436 w 1849432"/>
                  <a:gd name="connsiteY29" fmla="*/ 1816351 h 2647329"/>
                  <a:gd name="connsiteX30" fmla="*/ 871779 w 1849432"/>
                  <a:gd name="connsiteY30" fmla="*/ 1704273 h 2647329"/>
                  <a:gd name="connsiteX31" fmla="*/ 842245 w 1849432"/>
                  <a:gd name="connsiteY31" fmla="*/ 1562931 h 2647329"/>
                  <a:gd name="connsiteX32" fmla="*/ 936993 w 1849432"/>
                  <a:gd name="connsiteY32" fmla="*/ 1664859 h 2647329"/>
                  <a:gd name="connsiteX33" fmla="*/ 1848561 w 1849432"/>
                  <a:gd name="connsiteY33" fmla="*/ 2130303 h 2647329"/>
                  <a:gd name="connsiteX34" fmla="*/ 1487500 w 1849432"/>
                  <a:gd name="connsiteY34" fmla="*/ 2630575 h 2647329"/>
                  <a:gd name="connsiteX35" fmla="*/ 889633 w 1849432"/>
                  <a:gd name="connsiteY35" fmla="*/ 2285396 h 2647329"/>
                  <a:gd name="connsiteX36" fmla="*/ 881628 w 1849432"/>
                  <a:gd name="connsiteY36" fmla="*/ 2236209 h 2647329"/>
                  <a:gd name="connsiteX37" fmla="*/ 894280 w 1849432"/>
                  <a:gd name="connsiteY37" fmla="*/ 2269592 h 2647329"/>
                  <a:gd name="connsiteX38" fmla="*/ 1381195 w 1849432"/>
                  <a:gd name="connsiteY38" fmla="*/ 2488225 h 2647329"/>
                  <a:gd name="connsiteX39" fmla="*/ 1679819 w 1849432"/>
                  <a:gd name="connsiteY39" fmla="*/ 1970993 h 2647329"/>
                  <a:gd name="connsiteX40" fmla="*/ 1578484 w 1849432"/>
                  <a:gd name="connsiteY40" fmla="*/ 1789743 h 2647329"/>
                  <a:gd name="connsiteX41" fmla="*/ 1506998 w 1849432"/>
                  <a:gd name="connsiteY41" fmla="*/ 1730604 h 2647329"/>
                  <a:gd name="connsiteX42" fmla="*/ 1491099 w 1849432"/>
                  <a:gd name="connsiteY42" fmla="*/ 1760004 h 2647329"/>
                  <a:gd name="connsiteX43" fmla="*/ 644886 w 1849432"/>
                  <a:gd name="connsiteY43" fmla="*/ 2208637 h 2647329"/>
                  <a:gd name="connsiteX44" fmla="*/ 167363 w 1849432"/>
                  <a:gd name="connsiteY44" fmla="*/ 1965526 h 2647329"/>
                  <a:gd name="connsiteX45" fmla="*/ 156914 w 1849432"/>
                  <a:gd name="connsiteY45" fmla="*/ 1935395 h 2647329"/>
                  <a:gd name="connsiteX46" fmla="*/ 190200 w 1849432"/>
                  <a:gd name="connsiteY46" fmla="*/ 1982431 h 2647329"/>
                  <a:gd name="connsiteX47" fmla="*/ 573126 w 1849432"/>
                  <a:gd name="connsiteY47" fmla="*/ 2107037 h 2647329"/>
                  <a:gd name="connsiteX48" fmla="*/ 1364184 w 1849432"/>
                  <a:gd name="connsiteY48" fmla="*/ 1711575 h 2647329"/>
                  <a:gd name="connsiteX49" fmla="*/ 1385097 w 1849432"/>
                  <a:gd name="connsiteY49" fmla="*/ 1675109 h 2647329"/>
                  <a:gd name="connsiteX50" fmla="*/ 1378140 w 1849432"/>
                  <a:gd name="connsiteY50" fmla="*/ 1673440 h 2647329"/>
                  <a:gd name="connsiteX51" fmla="*/ 1385881 w 1849432"/>
                  <a:gd name="connsiteY51" fmla="*/ 1673743 h 2647329"/>
                  <a:gd name="connsiteX52" fmla="*/ 1402067 w 1849432"/>
                  <a:gd name="connsiteY52" fmla="*/ 1645520 h 2647329"/>
                  <a:gd name="connsiteX53" fmla="*/ 1472765 w 1849432"/>
                  <a:gd name="connsiteY53" fmla="*/ 1351387 h 2647329"/>
                  <a:gd name="connsiteX54" fmla="*/ 573126 w 1849432"/>
                  <a:gd name="connsiteY54" fmla="*/ 595737 h 2647329"/>
                  <a:gd name="connsiteX55" fmla="*/ 190200 w 1849432"/>
                  <a:gd name="connsiteY55" fmla="*/ 729237 h 2647329"/>
                  <a:gd name="connsiteX56" fmla="*/ 160694 w 1849432"/>
                  <a:gd name="connsiteY56" fmla="*/ 773329 h 2647329"/>
                  <a:gd name="connsiteX57" fmla="*/ 167363 w 1849432"/>
                  <a:gd name="connsiteY57" fmla="*/ 753191 h 2647329"/>
                  <a:gd name="connsiteX58" fmla="*/ 644886 w 1849432"/>
                  <a:gd name="connsiteY58" fmla="*/ 494137 h 2647329"/>
                  <a:gd name="connsiteX59" fmla="*/ 1442895 w 1849432"/>
                  <a:gd name="connsiteY59" fmla="*/ 872090 h 2647329"/>
                  <a:gd name="connsiteX60" fmla="*/ 1482872 w 1849432"/>
                  <a:gd name="connsiteY60" fmla="*/ 930708 h 2647329"/>
                  <a:gd name="connsiteX61" fmla="*/ 1500354 w 1849432"/>
                  <a:gd name="connsiteY61" fmla="*/ 922222 h 2647329"/>
                  <a:gd name="connsiteX62" fmla="*/ 1679820 w 1849432"/>
                  <a:gd name="connsiteY62" fmla="*/ 676335 h 2647329"/>
                  <a:gd name="connsiteX63" fmla="*/ 1381196 w 1849432"/>
                  <a:gd name="connsiteY63" fmla="*/ 159103 h 2647329"/>
                  <a:gd name="connsiteX64" fmla="*/ 894280 w 1849432"/>
                  <a:gd name="connsiteY64" fmla="*/ 377736 h 2647329"/>
                  <a:gd name="connsiteX65" fmla="*/ 881628 w 1849432"/>
                  <a:gd name="connsiteY65" fmla="*/ 411119 h 2647329"/>
                  <a:gd name="connsiteX66" fmla="*/ 889633 w 1849432"/>
                  <a:gd name="connsiteY66" fmla="*/ 361932 h 2647329"/>
                  <a:gd name="connsiteX67" fmla="*/ 1487500 w 1849432"/>
                  <a:gd name="connsiteY67" fmla="*/ 16754 h 2647329"/>
                  <a:gd name="connsiteX68" fmla="*/ 1848561 w 1849432"/>
                  <a:gd name="connsiteY68" fmla="*/ 517025 h 2647329"/>
                  <a:gd name="connsiteX69" fmla="*/ 1832678 w 1849432"/>
                  <a:gd name="connsiteY69" fmla="*/ 614620 h 2647329"/>
                  <a:gd name="connsiteX70" fmla="*/ 1563595 w 1849432"/>
                  <a:gd name="connsiteY70" fmla="*/ 932492 h 2647329"/>
                  <a:gd name="connsiteX71" fmla="*/ 1498617 w 1849432"/>
                  <a:gd name="connsiteY71" fmla="*/ 956672 h 2647329"/>
                  <a:gd name="connsiteX72" fmla="*/ 1531624 w 1849432"/>
                  <a:gd name="connsiteY72" fmla="*/ 1017707 h 2647329"/>
                  <a:gd name="connsiteX73" fmla="*/ 1607251 w 1849432"/>
                  <a:gd name="connsiteY73" fmla="*/ 1351387 h 2647329"/>
                  <a:gd name="connsiteX74" fmla="*/ 1531624 w 1849432"/>
                  <a:gd name="connsiteY74" fmla="*/ 1685068 h 2647329"/>
                  <a:gd name="connsiteX75" fmla="*/ 1522069 w 1849432"/>
                  <a:gd name="connsiteY75" fmla="*/ 1702736 h 2647329"/>
                  <a:gd name="connsiteX76" fmla="*/ 1563595 w 1849432"/>
                  <a:gd name="connsiteY76" fmla="*/ 1714836 h 2647329"/>
                  <a:gd name="connsiteX77" fmla="*/ 1832678 w 1849432"/>
                  <a:gd name="connsiteY77" fmla="*/ 2032708 h 2647329"/>
                  <a:gd name="connsiteX78" fmla="*/ 1848561 w 1849432"/>
                  <a:gd name="connsiteY78" fmla="*/ 2130303 h 264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849432" h="2647329">
                    <a:moveTo>
                      <a:pt x="156914" y="1856463"/>
                    </a:moveTo>
                    <a:lnTo>
                      <a:pt x="156914" y="1856465"/>
                    </a:lnTo>
                    <a:lnTo>
                      <a:pt x="156913" y="1856463"/>
                    </a:lnTo>
                    <a:close/>
                    <a:moveTo>
                      <a:pt x="156914" y="863971"/>
                    </a:moveTo>
                    <a:cubicBezTo>
                      <a:pt x="103547" y="972577"/>
                      <a:pt x="71292" y="1159518"/>
                      <a:pt x="71292" y="1360218"/>
                    </a:cubicBezTo>
                    <a:cubicBezTo>
                      <a:pt x="71292" y="1510743"/>
                      <a:pt x="89436" y="1653529"/>
                      <a:pt x="121022" y="1761332"/>
                    </a:cubicBezTo>
                    <a:lnTo>
                      <a:pt x="156913" y="1856463"/>
                    </a:lnTo>
                    <a:lnTo>
                      <a:pt x="125290" y="1846381"/>
                    </a:lnTo>
                    <a:cubicBezTo>
                      <a:pt x="53788" y="1800108"/>
                      <a:pt x="0" y="1600027"/>
                      <a:pt x="0" y="1360217"/>
                    </a:cubicBezTo>
                    <a:cubicBezTo>
                      <a:pt x="0" y="1086148"/>
                      <a:pt x="70253" y="863971"/>
                      <a:pt x="156914" y="863971"/>
                    </a:cubicBezTo>
                    <a:close/>
                    <a:moveTo>
                      <a:pt x="856937" y="1545138"/>
                    </a:moveTo>
                    <a:cubicBezTo>
                      <a:pt x="724525" y="1479522"/>
                      <a:pt x="552180" y="1510210"/>
                      <a:pt x="435656" y="1620151"/>
                    </a:cubicBezTo>
                    <a:lnTo>
                      <a:pt x="428603" y="1627878"/>
                    </a:lnTo>
                    <a:lnTo>
                      <a:pt x="489619" y="1709786"/>
                    </a:lnTo>
                    <a:cubicBezTo>
                      <a:pt x="562308" y="1786176"/>
                      <a:pt x="654400" y="1827443"/>
                      <a:pt x="736023" y="1815109"/>
                    </a:cubicBezTo>
                    <a:cubicBezTo>
                      <a:pt x="640612" y="1870195"/>
                      <a:pt x="505703" y="1820366"/>
                      <a:pt x="413775" y="1703658"/>
                    </a:cubicBezTo>
                    <a:lnTo>
                      <a:pt x="391367" y="1670529"/>
                    </a:lnTo>
                    <a:lnTo>
                      <a:pt x="364377" y="1710993"/>
                    </a:lnTo>
                    <a:cubicBezTo>
                      <a:pt x="309489" y="1808815"/>
                      <a:pt x="304613" y="1923349"/>
                      <a:pt x="357265" y="2016582"/>
                    </a:cubicBezTo>
                    <a:cubicBezTo>
                      <a:pt x="248345" y="1914483"/>
                      <a:pt x="243110" y="1748498"/>
                      <a:pt x="335940" y="1621383"/>
                    </a:cubicBezTo>
                    <a:lnTo>
                      <a:pt x="353721" y="1601260"/>
                    </a:lnTo>
                    <a:lnTo>
                      <a:pt x="348745" y="1591022"/>
                    </a:lnTo>
                    <a:cubicBezTo>
                      <a:pt x="293636" y="1453055"/>
                      <a:pt x="317938" y="1311307"/>
                      <a:pt x="413349" y="1256220"/>
                    </a:cubicBezTo>
                    <a:cubicBezTo>
                      <a:pt x="361857" y="1320741"/>
                      <a:pt x="351550" y="1421129"/>
                      <a:pt x="381360" y="1522276"/>
                    </a:cubicBezTo>
                    <a:lnTo>
                      <a:pt x="394752" y="1559326"/>
                    </a:lnTo>
                    <a:lnTo>
                      <a:pt x="436641" y="1526370"/>
                    </a:lnTo>
                    <a:cubicBezTo>
                      <a:pt x="571504" y="1438657"/>
                      <a:pt x="748017" y="1443039"/>
                      <a:pt x="856937" y="1545138"/>
                    </a:cubicBezTo>
                    <a:close/>
                    <a:moveTo>
                      <a:pt x="936993" y="1664859"/>
                    </a:moveTo>
                    <a:cubicBezTo>
                      <a:pt x="938545" y="1681365"/>
                      <a:pt x="936631" y="1698777"/>
                      <a:pt x="930777" y="1716272"/>
                    </a:cubicBezTo>
                    <a:cubicBezTo>
                      <a:pt x="907358" y="1786252"/>
                      <a:pt x="829750" y="1831058"/>
                      <a:pt x="757436" y="1816351"/>
                    </a:cubicBezTo>
                    <a:cubicBezTo>
                      <a:pt x="811455" y="1797917"/>
                      <a:pt x="854589" y="1755638"/>
                      <a:pt x="871779" y="1704273"/>
                    </a:cubicBezTo>
                    <a:cubicBezTo>
                      <a:pt x="888969" y="1652907"/>
                      <a:pt x="877828" y="1599589"/>
                      <a:pt x="842245" y="1562931"/>
                    </a:cubicBezTo>
                    <a:cubicBezTo>
                      <a:pt x="896480" y="1573962"/>
                      <a:pt x="932335" y="1615337"/>
                      <a:pt x="936993" y="1664859"/>
                    </a:cubicBezTo>
                    <a:close/>
                    <a:moveTo>
                      <a:pt x="1848561" y="2130303"/>
                    </a:moveTo>
                    <a:cubicBezTo>
                      <a:pt x="1862166" y="2356949"/>
                      <a:pt x="1715362" y="2569519"/>
                      <a:pt x="1487500" y="2630575"/>
                    </a:cubicBezTo>
                    <a:cubicBezTo>
                      <a:pt x="1227085" y="2700353"/>
                      <a:pt x="959411" y="2545811"/>
                      <a:pt x="889633" y="2285396"/>
                    </a:cubicBezTo>
                    <a:lnTo>
                      <a:pt x="881628" y="2236209"/>
                    </a:lnTo>
                    <a:lnTo>
                      <a:pt x="894280" y="2269592"/>
                    </a:lnTo>
                    <a:cubicBezTo>
                      <a:pt x="982125" y="2445286"/>
                      <a:pt x="1184064" y="2541046"/>
                      <a:pt x="1381195" y="2488225"/>
                    </a:cubicBezTo>
                    <a:cubicBezTo>
                      <a:pt x="1606488" y="2427858"/>
                      <a:pt x="1740186" y="2196286"/>
                      <a:pt x="1679819" y="1970993"/>
                    </a:cubicBezTo>
                    <a:cubicBezTo>
                      <a:pt x="1660954" y="1900589"/>
                      <a:pt x="1625370" y="1839130"/>
                      <a:pt x="1578484" y="1789743"/>
                    </a:cubicBezTo>
                    <a:lnTo>
                      <a:pt x="1506998" y="1730604"/>
                    </a:lnTo>
                    <a:lnTo>
                      <a:pt x="1491099" y="1760004"/>
                    </a:lnTo>
                    <a:cubicBezTo>
                      <a:pt x="1328132" y="2027230"/>
                      <a:pt x="1010292" y="2208637"/>
                      <a:pt x="644886" y="2208637"/>
                    </a:cubicBezTo>
                    <a:cubicBezTo>
                      <a:pt x="379137" y="2208637"/>
                      <a:pt x="240031" y="2116672"/>
                      <a:pt x="167363" y="1965526"/>
                    </a:cubicBezTo>
                    <a:lnTo>
                      <a:pt x="156914" y="1935395"/>
                    </a:lnTo>
                    <a:lnTo>
                      <a:pt x="190200" y="1982431"/>
                    </a:lnTo>
                    <a:cubicBezTo>
                      <a:pt x="267077" y="2061438"/>
                      <a:pt x="386804" y="2107037"/>
                      <a:pt x="573126" y="2107037"/>
                    </a:cubicBezTo>
                    <a:cubicBezTo>
                      <a:pt x="914715" y="2107037"/>
                      <a:pt x="1211839" y="1947130"/>
                      <a:pt x="1364184" y="1711575"/>
                    </a:cubicBezTo>
                    <a:lnTo>
                      <a:pt x="1385097" y="1675109"/>
                    </a:lnTo>
                    <a:lnTo>
                      <a:pt x="1378140" y="1673440"/>
                    </a:lnTo>
                    <a:lnTo>
                      <a:pt x="1385881" y="1673743"/>
                    </a:lnTo>
                    <a:lnTo>
                      <a:pt x="1402067" y="1645520"/>
                    </a:lnTo>
                    <a:cubicBezTo>
                      <a:pt x="1447591" y="1555115"/>
                      <a:pt x="1472765" y="1455721"/>
                      <a:pt x="1472765" y="1351387"/>
                    </a:cubicBezTo>
                    <a:cubicBezTo>
                      <a:pt x="1472765" y="934053"/>
                      <a:pt x="1069983" y="595737"/>
                      <a:pt x="573126" y="595737"/>
                    </a:cubicBezTo>
                    <a:cubicBezTo>
                      <a:pt x="386804" y="595737"/>
                      <a:pt x="267077" y="645289"/>
                      <a:pt x="190200" y="729237"/>
                    </a:cubicBezTo>
                    <a:lnTo>
                      <a:pt x="160694" y="773329"/>
                    </a:lnTo>
                    <a:lnTo>
                      <a:pt x="167363" y="753191"/>
                    </a:lnTo>
                    <a:cubicBezTo>
                      <a:pt x="240031" y="594074"/>
                      <a:pt x="379137" y="494137"/>
                      <a:pt x="644886" y="494137"/>
                    </a:cubicBezTo>
                    <a:cubicBezTo>
                      <a:pt x="977074" y="494137"/>
                      <a:pt x="1269951" y="644061"/>
                      <a:pt x="1442895" y="872090"/>
                    </a:cubicBezTo>
                    <a:lnTo>
                      <a:pt x="1482872" y="930708"/>
                    </a:lnTo>
                    <a:lnTo>
                      <a:pt x="1500354" y="922222"/>
                    </a:lnTo>
                    <a:cubicBezTo>
                      <a:pt x="1585607" y="867421"/>
                      <a:pt x="1651523" y="781941"/>
                      <a:pt x="1679820" y="676335"/>
                    </a:cubicBezTo>
                    <a:cubicBezTo>
                      <a:pt x="1740187" y="451043"/>
                      <a:pt x="1606488" y="219470"/>
                      <a:pt x="1381196" y="159103"/>
                    </a:cubicBezTo>
                    <a:cubicBezTo>
                      <a:pt x="1184065" y="106282"/>
                      <a:pt x="982125" y="202042"/>
                      <a:pt x="894280" y="377736"/>
                    </a:cubicBezTo>
                    <a:lnTo>
                      <a:pt x="881628" y="411119"/>
                    </a:lnTo>
                    <a:lnTo>
                      <a:pt x="889633" y="361932"/>
                    </a:lnTo>
                    <a:cubicBezTo>
                      <a:pt x="959411" y="101517"/>
                      <a:pt x="1227085" y="-53024"/>
                      <a:pt x="1487500" y="16754"/>
                    </a:cubicBezTo>
                    <a:cubicBezTo>
                      <a:pt x="1715363" y="77809"/>
                      <a:pt x="1862166" y="290379"/>
                      <a:pt x="1848561" y="517025"/>
                    </a:cubicBezTo>
                    <a:cubicBezTo>
                      <a:pt x="1846618" y="549403"/>
                      <a:pt x="1841400" y="582068"/>
                      <a:pt x="1832678" y="614620"/>
                    </a:cubicBezTo>
                    <a:cubicBezTo>
                      <a:pt x="1793428" y="761103"/>
                      <a:pt x="1691562" y="874088"/>
                      <a:pt x="1563595" y="932492"/>
                    </a:cubicBezTo>
                    <a:lnTo>
                      <a:pt x="1498617" y="956672"/>
                    </a:lnTo>
                    <a:lnTo>
                      <a:pt x="1531624" y="1017707"/>
                    </a:lnTo>
                    <a:cubicBezTo>
                      <a:pt x="1580322" y="1120267"/>
                      <a:pt x="1607251" y="1233026"/>
                      <a:pt x="1607251" y="1351387"/>
                    </a:cubicBezTo>
                    <a:cubicBezTo>
                      <a:pt x="1607251" y="1469749"/>
                      <a:pt x="1580322" y="1582508"/>
                      <a:pt x="1531624" y="1685068"/>
                    </a:cubicBezTo>
                    <a:lnTo>
                      <a:pt x="1522069" y="1702736"/>
                    </a:lnTo>
                    <a:lnTo>
                      <a:pt x="1563595" y="1714836"/>
                    </a:lnTo>
                    <a:cubicBezTo>
                      <a:pt x="1691562" y="1773241"/>
                      <a:pt x="1793428" y="1886225"/>
                      <a:pt x="1832678" y="2032708"/>
                    </a:cubicBezTo>
                    <a:cubicBezTo>
                      <a:pt x="1841400" y="2065260"/>
                      <a:pt x="1846618" y="2097925"/>
                      <a:pt x="1848561" y="2130303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5F88AAC1-78D3-472C-B56F-25FC02E68A7A}"/>
                  </a:ext>
                </a:extLst>
              </p:cNvPr>
              <p:cNvSpPr/>
              <p:nvPr/>
            </p:nvSpPr>
            <p:spPr>
              <a:xfrm rot="16200000">
                <a:off x="1270249" y="4129490"/>
                <a:ext cx="1347796" cy="1929272"/>
              </a:xfrm>
              <a:custGeom>
                <a:avLst/>
                <a:gdLst>
                  <a:gd name="connsiteX0" fmla="*/ 156914 w 1849432"/>
                  <a:gd name="connsiteY0" fmla="*/ 1856463 h 2647329"/>
                  <a:gd name="connsiteX1" fmla="*/ 156914 w 1849432"/>
                  <a:gd name="connsiteY1" fmla="*/ 1856465 h 2647329"/>
                  <a:gd name="connsiteX2" fmla="*/ 156913 w 1849432"/>
                  <a:gd name="connsiteY2" fmla="*/ 1856463 h 2647329"/>
                  <a:gd name="connsiteX3" fmla="*/ 156914 w 1849432"/>
                  <a:gd name="connsiteY3" fmla="*/ 863971 h 2647329"/>
                  <a:gd name="connsiteX4" fmla="*/ 71292 w 1849432"/>
                  <a:gd name="connsiteY4" fmla="*/ 1360218 h 2647329"/>
                  <a:gd name="connsiteX5" fmla="*/ 121022 w 1849432"/>
                  <a:gd name="connsiteY5" fmla="*/ 1761332 h 2647329"/>
                  <a:gd name="connsiteX6" fmla="*/ 156913 w 1849432"/>
                  <a:gd name="connsiteY6" fmla="*/ 1856463 h 2647329"/>
                  <a:gd name="connsiteX7" fmla="*/ 125290 w 1849432"/>
                  <a:gd name="connsiteY7" fmla="*/ 1846381 h 2647329"/>
                  <a:gd name="connsiteX8" fmla="*/ 0 w 1849432"/>
                  <a:gd name="connsiteY8" fmla="*/ 1360217 h 2647329"/>
                  <a:gd name="connsiteX9" fmla="*/ 156914 w 1849432"/>
                  <a:gd name="connsiteY9" fmla="*/ 863971 h 2647329"/>
                  <a:gd name="connsiteX10" fmla="*/ 856937 w 1849432"/>
                  <a:gd name="connsiteY10" fmla="*/ 1545138 h 2647329"/>
                  <a:gd name="connsiteX11" fmla="*/ 435656 w 1849432"/>
                  <a:gd name="connsiteY11" fmla="*/ 1620151 h 2647329"/>
                  <a:gd name="connsiteX12" fmla="*/ 428603 w 1849432"/>
                  <a:gd name="connsiteY12" fmla="*/ 1627878 h 2647329"/>
                  <a:gd name="connsiteX13" fmla="*/ 489619 w 1849432"/>
                  <a:gd name="connsiteY13" fmla="*/ 1709786 h 2647329"/>
                  <a:gd name="connsiteX14" fmla="*/ 736023 w 1849432"/>
                  <a:gd name="connsiteY14" fmla="*/ 1815109 h 2647329"/>
                  <a:gd name="connsiteX15" fmla="*/ 413775 w 1849432"/>
                  <a:gd name="connsiteY15" fmla="*/ 1703658 h 2647329"/>
                  <a:gd name="connsiteX16" fmla="*/ 391367 w 1849432"/>
                  <a:gd name="connsiteY16" fmla="*/ 1670529 h 2647329"/>
                  <a:gd name="connsiteX17" fmla="*/ 364377 w 1849432"/>
                  <a:gd name="connsiteY17" fmla="*/ 1710993 h 2647329"/>
                  <a:gd name="connsiteX18" fmla="*/ 357265 w 1849432"/>
                  <a:gd name="connsiteY18" fmla="*/ 2016582 h 2647329"/>
                  <a:gd name="connsiteX19" fmla="*/ 335940 w 1849432"/>
                  <a:gd name="connsiteY19" fmla="*/ 1621383 h 2647329"/>
                  <a:gd name="connsiteX20" fmla="*/ 353721 w 1849432"/>
                  <a:gd name="connsiteY20" fmla="*/ 1601260 h 2647329"/>
                  <a:gd name="connsiteX21" fmla="*/ 348745 w 1849432"/>
                  <a:gd name="connsiteY21" fmla="*/ 1591022 h 2647329"/>
                  <a:gd name="connsiteX22" fmla="*/ 413349 w 1849432"/>
                  <a:gd name="connsiteY22" fmla="*/ 1256220 h 2647329"/>
                  <a:gd name="connsiteX23" fmla="*/ 381360 w 1849432"/>
                  <a:gd name="connsiteY23" fmla="*/ 1522276 h 2647329"/>
                  <a:gd name="connsiteX24" fmla="*/ 394752 w 1849432"/>
                  <a:gd name="connsiteY24" fmla="*/ 1559326 h 2647329"/>
                  <a:gd name="connsiteX25" fmla="*/ 436641 w 1849432"/>
                  <a:gd name="connsiteY25" fmla="*/ 1526370 h 2647329"/>
                  <a:gd name="connsiteX26" fmla="*/ 856937 w 1849432"/>
                  <a:gd name="connsiteY26" fmla="*/ 1545138 h 2647329"/>
                  <a:gd name="connsiteX27" fmla="*/ 936993 w 1849432"/>
                  <a:gd name="connsiteY27" fmla="*/ 1664859 h 2647329"/>
                  <a:gd name="connsiteX28" fmla="*/ 930777 w 1849432"/>
                  <a:gd name="connsiteY28" fmla="*/ 1716272 h 2647329"/>
                  <a:gd name="connsiteX29" fmla="*/ 757436 w 1849432"/>
                  <a:gd name="connsiteY29" fmla="*/ 1816351 h 2647329"/>
                  <a:gd name="connsiteX30" fmla="*/ 871779 w 1849432"/>
                  <a:gd name="connsiteY30" fmla="*/ 1704273 h 2647329"/>
                  <a:gd name="connsiteX31" fmla="*/ 842245 w 1849432"/>
                  <a:gd name="connsiteY31" fmla="*/ 1562931 h 2647329"/>
                  <a:gd name="connsiteX32" fmla="*/ 936993 w 1849432"/>
                  <a:gd name="connsiteY32" fmla="*/ 1664859 h 2647329"/>
                  <a:gd name="connsiteX33" fmla="*/ 1848561 w 1849432"/>
                  <a:gd name="connsiteY33" fmla="*/ 2130303 h 2647329"/>
                  <a:gd name="connsiteX34" fmla="*/ 1487500 w 1849432"/>
                  <a:gd name="connsiteY34" fmla="*/ 2630575 h 2647329"/>
                  <a:gd name="connsiteX35" fmla="*/ 889633 w 1849432"/>
                  <a:gd name="connsiteY35" fmla="*/ 2285396 h 2647329"/>
                  <a:gd name="connsiteX36" fmla="*/ 881628 w 1849432"/>
                  <a:gd name="connsiteY36" fmla="*/ 2236209 h 2647329"/>
                  <a:gd name="connsiteX37" fmla="*/ 894280 w 1849432"/>
                  <a:gd name="connsiteY37" fmla="*/ 2269592 h 2647329"/>
                  <a:gd name="connsiteX38" fmla="*/ 1381195 w 1849432"/>
                  <a:gd name="connsiteY38" fmla="*/ 2488225 h 2647329"/>
                  <a:gd name="connsiteX39" fmla="*/ 1679819 w 1849432"/>
                  <a:gd name="connsiteY39" fmla="*/ 1970993 h 2647329"/>
                  <a:gd name="connsiteX40" fmla="*/ 1578484 w 1849432"/>
                  <a:gd name="connsiteY40" fmla="*/ 1789743 h 2647329"/>
                  <a:gd name="connsiteX41" fmla="*/ 1506998 w 1849432"/>
                  <a:gd name="connsiteY41" fmla="*/ 1730604 h 2647329"/>
                  <a:gd name="connsiteX42" fmla="*/ 1491099 w 1849432"/>
                  <a:gd name="connsiteY42" fmla="*/ 1760004 h 2647329"/>
                  <a:gd name="connsiteX43" fmla="*/ 644886 w 1849432"/>
                  <a:gd name="connsiteY43" fmla="*/ 2208637 h 2647329"/>
                  <a:gd name="connsiteX44" fmla="*/ 167363 w 1849432"/>
                  <a:gd name="connsiteY44" fmla="*/ 1965526 h 2647329"/>
                  <a:gd name="connsiteX45" fmla="*/ 156914 w 1849432"/>
                  <a:gd name="connsiteY45" fmla="*/ 1935395 h 2647329"/>
                  <a:gd name="connsiteX46" fmla="*/ 190200 w 1849432"/>
                  <a:gd name="connsiteY46" fmla="*/ 1982431 h 2647329"/>
                  <a:gd name="connsiteX47" fmla="*/ 573126 w 1849432"/>
                  <a:gd name="connsiteY47" fmla="*/ 2107037 h 2647329"/>
                  <a:gd name="connsiteX48" fmla="*/ 1364184 w 1849432"/>
                  <a:gd name="connsiteY48" fmla="*/ 1711575 h 2647329"/>
                  <a:gd name="connsiteX49" fmla="*/ 1385097 w 1849432"/>
                  <a:gd name="connsiteY49" fmla="*/ 1675109 h 2647329"/>
                  <a:gd name="connsiteX50" fmla="*/ 1378140 w 1849432"/>
                  <a:gd name="connsiteY50" fmla="*/ 1673440 h 2647329"/>
                  <a:gd name="connsiteX51" fmla="*/ 1385881 w 1849432"/>
                  <a:gd name="connsiteY51" fmla="*/ 1673743 h 2647329"/>
                  <a:gd name="connsiteX52" fmla="*/ 1402067 w 1849432"/>
                  <a:gd name="connsiteY52" fmla="*/ 1645520 h 2647329"/>
                  <a:gd name="connsiteX53" fmla="*/ 1472765 w 1849432"/>
                  <a:gd name="connsiteY53" fmla="*/ 1351387 h 2647329"/>
                  <a:gd name="connsiteX54" fmla="*/ 573126 w 1849432"/>
                  <a:gd name="connsiteY54" fmla="*/ 595737 h 2647329"/>
                  <a:gd name="connsiteX55" fmla="*/ 190200 w 1849432"/>
                  <a:gd name="connsiteY55" fmla="*/ 729237 h 2647329"/>
                  <a:gd name="connsiteX56" fmla="*/ 160694 w 1849432"/>
                  <a:gd name="connsiteY56" fmla="*/ 773329 h 2647329"/>
                  <a:gd name="connsiteX57" fmla="*/ 167363 w 1849432"/>
                  <a:gd name="connsiteY57" fmla="*/ 753191 h 2647329"/>
                  <a:gd name="connsiteX58" fmla="*/ 644886 w 1849432"/>
                  <a:gd name="connsiteY58" fmla="*/ 494137 h 2647329"/>
                  <a:gd name="connsiteX59" fmla="*/ 1442895 w 1849432"/>
                  <a:gd name="connsiteY59" fmla="*/ 872090 h 2647329"/>
                  <a:gd name="connsiteX60" fmla="*/ 1482872 w 1849432"/>
                  <a:gd name="connsiteY60" fmla="*/ 930708 h 2647329"/>
                  <a:gd name="connsiteX61" fmla="*/ 1500354 w 1849432"/>
                  <a:gd name="connsiteY61" fmla="*/ 922222 h 2647329"/>
                  <a:gd name="connsiteX62" fmla="*/ 1679820 w 1849432"/>
                  <a:gd name="connsiteY62" fmla="*/ 676335 h 2647329"/>
                  <a:gd name="connsiteX63" fmla="*/ 1381196 w 1849432"/>
                  <a:gd name="connsiteY63" fmla="*/ 159103 h 2647329"/>
                  <a:gd name="connsiteX64" fmla="*/ 894280 w 1849432"/>
                  <a:gd name="connsiteY64" fmla="*/ 377736 h 2647329"/>
                  <a:gd name="connsiteX65" fmla="*/ 881628 w 1849432"/>
                  <a:gd name="connsiteY65" fmla="*/ 411119 h 2647329"/>
                  <a:gd name="connsiteX66" fmla="*/ 889633 w 1849432"/>
                  <a:gd name="connsiteY66" fmla="*/ 361932 h 2647329"/>
                  <a:gd name="connsiteX67" fmla="*/ 1487500 w 1849432"/>
                  <a:gd name="connsiteY67" fmla="*/ 16754 h 2647329"/>
                  <a:gd name="connsiteX68" fmla="*/ 1848561 w 1849432"/>
                  <a:gd name="connsiteY68" fmla="*/ 517025 h 2647329"/>
                  <a:gd name="connsiteX69" fmla="*/ 1832678 w 1849432"/>
                  <a:gd name="connsiteY69" fmla="*/ 614620 h 2647329"/>
                  <a:gd name="connsiteX70" fmla="*/ 1563595 w 1849432"/>
                  <a:gd name="connsiteY70" fmla="*/ 932492 h 2647329"/>
                  <a:gd name="connsiteX71" fmla="*/ 1498617 w 1849432"/>
                  <a:gd name="connsiteY71" fmla="*/ 956672 h 2647329"/>
                  <a:gd name="connsiteX72" fmla="*/ 1531624 w 1849432"/>
                  <a:gd name="connsiteY72" fmla="*/ 1017707 h 2647329"/>
                  <a:gd name="connsiteX73" fmla="*/ 1607251 w 1849432"/>
                  <a:gd name="connsiteY73" fmla="*/ 1351387 h 2647329"/>
                  <a:gd name="connsiteX74" fmla="*/ 1531624 w 1849432"/>
                  <a:gd name="connsiteY74" fmla="*/ 1685068 h 2647329"/>
                  <a:gd name="connsiteX75" fmla="*/ 1522069 w 1849432"/>
                  <a:gd name="connsiteY75" fmla="*/ 1702736 h 2647329"/>
                  <a:gd name="connsiteX76" fmla="*/ 1563595 w 1849432"/>
                  <a:gd name="connsiteY76" fmla="*/ 1714836 h 2647329"/>
                  <a:gd name="connsiteX77" fmla="*/ 1832678 w 1849432"/>
                  <a:gd name="connsiteY77" fmla="*/ 2032708 h 2647329"/>
                  <a:gd name="connsiteX78" fmla="*/ 1848561 w 1849432"/>
                  <a:gd name="connsiteY78" fmla="*/ 2130303 h 264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849432" h="2647329">
                    <a:moveTo>
                      <a:pt x="156914" y="1856463"/>
                    </a:moveTo>
                    <a:lnTo>
                      <a:pt x="156914" y="1856465"/>
                    </a:lnTo>
                    <a:lnTo>
                      <a:pt x="156913" y="1856463"/>
                    </a:lnTo>
                    <a:close/>
                    <a:moveTo>
                      <a:pt x="156914" y="863971"/>
                    </a:moveTo>
                    <a:cubicBezTo>
                      <a:pt x="103547" y="972577"/>
                      <a:pt x="71292" y="1159518"/>
                      <a:pt x="71292" y="1360218"/>
                    </a:cubicBezTo>
                    <a:cubicBezTo>
                      <a:pt x="71292" y="1510743"/>
                      <a:pt x="89436" y="1653529"/>
                      <a:pt x="121022" y="1761332"/>
                    </a:cubicBezTo>
                    <a:lnTo>
                      <a:pt x="156913" y="1856463"/>
                    </a:lnTo>
                    <a:lnTo>
                      <a:pt x="125290" y="1846381"/>
                    </a:lnTo>
                    <a:cubicBezTo>
                      <a:pt x="53788" y="1800108"/>
                      <a:pt x="0" y="1600027"/>
                      <a:pt x="0" y="1360217"/>
                    </a:cubicBezTo>
                    <a:cubicBezTo>
                      <a:pt x="0" y="1086148"/>
                      <a:pt x="70253" y="863971"/>
                      <a:pt x="156914" y="863971"/>
                    </a:cubicBezTo>
                    <a:close/>
                    <a:moveTo>
                      <a:pt x="856937" y="1545138"/>
                    </a:moveTo>
                    <a:cubicBezTo>
                      <a:pt x="724525" y="1479522"/>
                      <a:pt x="552180" y="1510210"/>
                      <a:pt x="435656" y="1620151"/>
                    </a:cubicBezTo>
                    <a:lnTo>
                      <a:pt x="428603" y="1627878"/>
                    </a:lnTo>
                    <a:lnTo>
                      <a:pt x="489619" y="1709786"/>
                    </a:lnTo>
                    <a:cubicBezTo>
                      <a:pt x="562308" y="1786176"/>
                      <a:pt x="654400" y="1827443"/>
                      <a:pt x="736023" y="1815109"/>
                    </a:cubicBezTo>
                    <a:cubicBezTo>
                      <a:pt x="640612" y="1870195"/>
                      <a:pt x="505703" y="1820366"/>
                      <a:pt x="413775" y="1703658"/>
                    </a:cubicBezTo>
                    <a:lnTo>
                      <a:pt x="391367" y="1670529"/>
                    </a:lnTo>
                    <a:lnTo>
                      <a:pt x="364377" y="1710993"/>
                    </a:lnTo>
                    <a:cubicBezTo>
                      <a:pt x="309489" y="1808815"/>
                      <a:pt x="304613" y="1923349"/>
                      <a:pt x="357265" y="2016582"/>
                    </a:cubicBezTo>
                    <a:cubicBezTo>
                      <a:pt x="248345" y="1914483"/>
                      <a:pt x="243110" y="1748498"/>
                      <a:pt x="335940" y="1621383"/>
                    </a:cubicBezTo>
                    <a:lnTo>
                      <a:pt x="353721" y="1601260"/>
                    </a:lnTo>
                    <a:lnTo>
                      <a:pt x="348745" y="1591022"/>
                    </a:lnTo>
                    <a:cubicBezTo>
                      <a:pt x="293636" y="1453055"/>
                      <a:pt x="317938" y="1311307"/>
                      <a:pt x="413349" y="1256220"/>
                    </a:cubicBezTo>
                    <a:cubicBezTo>
                      <a:pt x="361857" y="1320741"/>
                      <a:pt x="351550" y="1421129"/>
                      <a:pt x="381360" y="1522276"/>
                    </a:cubicBezTo>
                    <a:lnTo>
                      <a:pt x="394752" y="1559326"/>
                    </a:lnTo>
                    <a:lnTo>
                      <a:pt x="436641" y="1526370"/>
                    </a:lnTo>
                    <a:cubicBezTo>
                      <a:pt x="571504" y="1438657"/>
                      <a:pt x="748017" y="1443039"/>
                      <a:pt x="856937" y="1545138"/>
                    </a:cubicBezTo>
                    <a:close/>
                    <a:moveTo>
                      <a:pt x="936993" y="1664859"/>
                    </a:moveTo>
                    <a:cubicBezTo>
                      <a:pt x="938545" y="1681365"/>
                      <a:pt x="936631" y="1698777"/>
                      <a:pt x="930777" y="1716272"/>
                    </a:cubicBezTo>
                    <a:cubicBezTo>
                      <a:pt x="907358" y="1786252"/>
                      <a:pt x="829750" y="1831058"/>
                      <a:pt x="757436" y="1816351"/>
                    </a:cubicBezTo>
                    <a:cubicBezTo>
                      <a:pt x="811455" y="1797917"/>
                      <a:pt x="854589" y="1755638"/>
                      <a:pt x="871779" y="1704273"/>
                    </a:cubicBezTo>
                    <a:cubicBezTo>
                      <a:pt x="888969" y="1652907"/>
                      <a:pt x="877828" y="1599589"/>
                      <a:pt x="842245" y="1562931"/>
                    </a:cubicBezTo>
                    <a:cubicBezTo>
                      <a:pt x="896480" y="1573962"/>
                      <a:pt x="932335" y="1615337"/>
                      <a:pt x="936993" y="1664859"/>
                    </a:cubicBezTo>
                    <a:close/>
                    <a:moveTo>
                      <a:pt x="1848561" y="2130303"/>
                    </a:moveTo>
                    <a:cubicBezTo>
                      <a:pt x="1862166" y="2356949"/>
                      <a:pt x="1715362" y="2569519"/>
                      <a:pt x="1487500" y="2630575"/>
                    </a:cubicBezTo>
                    <a:cubicBezTo>
                      <a:pt x="1227085" y="2700353"/>
                      <a:pt x="959411" y="2545811"/>
                      <a:pt x="889633" y="2285396"/>
                    </a:cubicBezTo>
                    <a:lnTo>
                      <a:pt x="881628" y="2236209"/>
                    </a:lnTo>
                    <a:lnTo>
                      <a:pt x="894280" y="2269592"/>
                    </a:lnTo>
                    <a:cubicBezTo>
                      <a:pt x="982125" y="2445286"/>
                      <a:pt x="1184064" y="2541046"/>
                      <a:pt x="1381195" y="2488225"/>
                    </a:cubicBezTo>
                    <a:cubicBezTo>
                      <a:pt x="1606488" y="2427858"/>
                      <a:pt x="1740186" y="2196286"/>
                      <a:pt x="1679819" y="1970993"/>
                    </a:cubicBezTo>
                    <a:cubicBezTo>
                      <a:pt x="1660954" y="1900589"/>
                      <a:pt x="1625370" y="1839130"/>
                      <a:pt x="1578484" y="1789743"/>
                    </a:cubicBezTo>
                    <a:lnTo>
                      <a:pt x="1506998" y="1730604"/>
                    </a:lnTo>
                    <a:lnTo>
                      <a:pt x="1491099" y="1760004"/>
                    </a:lnTo>
                    <a:cubicBezTo>
                      <a:pt x="1328132" y="2027230"/>
                      <a:pt x="1010292" y="2208637"/>
                      <a:pt x="644886" y="2208637"/>
                    </a:cubicBezTo>
                    <a:cubicBezTo>
                      <a:pt x="379137" y="2208637"/>
                      <a:pt x="240031" y="2116672"/>
                      <a:pt x="167363" y="1965526"/>
                    </a:cubicBezTo>
                    <a:lnTo>
                      <a:pt x="156914" y="1935395"/>
                    </a:lnTo>
                    <a:lnTo>
                      <a:pt x="190200" y="1982431"/>
                    </a:lnTo>
                    <a:cubicBezTo>
                      <a:pt x="267077" y="2061438"/>
                      <a:pt x="386804" y="2107037"/>
                      <a:pt x="573126" y="2107037"/>
                    </a:cubicBezTo>
                    <a:cubicBezTo>
                      <a:pt x="914715" y="2107037"/>
                      <a:pt x="1211839" y="1947130"/>
                      <a:pt x="1364184" y="1711575"/>
                    </a:cubicBezTo>
                    <a:lnTo>
                      <a:pt x="1385097" y="1675109"/>
                    </a:lnTo>
                    <a:lnTo>
                      <a:pt x="1378140" y="1673440"/>
                    </a:lnTo>
                    <a:lnTo>
                      <a:pt x="1385881" y="1673743"/>
                    </a:lnTo>
                    <a:lnTo>
                      <a:pt x="1402067" y="1645520"/>
                    </a:lnTo>
                    <a:cubicBezTo>
                      <a:pt x="1447591" y="1555115"/>
                      <a:pt x="1472765" y="1455721"/>
                      <a:pt x="1472765" y="1351387"/>
                    </a:cubicBezTo>
                    <a:cubicBezTo>
                      <a:pt x="1472765" y="934053"/>
                      <a:pt x="1069983" y="595737"/>
                      <a:pt x="573126" y="595737"/>
                    </a:cubicBezTo>
                    <a:cubicBezTo>
                      <a:pt x="386804" y="595737"/>
                      <a:pt x="267077" y="645289"/>
                      <a:pt x="190200" y="729237"/>
                    </a:cubicBezTo>
                    <a:lnTo>
                      <a:pt x="160694" y="773329"/>
                    </a:lnTo>
                    <a:lnTo>
                      <a:pt x="167363" y="753191"/>
                    </a:lnTo>
                    <a:cubicBezTo>
                      <a:pt x="240031" y="594074"/>
                      <a:pt x="379137" y="494137"/>
                      <a:pt x="644886" y="494137"/>
                    </a:cubicBezTo>
                    <a:cubicBezTo>
                      <a:pt x="977074" y="494137"/>
                      <a:pt x="1269951" y="644061"/>
                      <a:pt x="1442895" y="872090"/>
                    </a:cubicBezTo>
                    <a:lnTo>
                      <a:pt x="1482872" y="930708"/>
                    </a:lnTo>
                    <a:lnTo>
                      <a:pt x="1500354" y="922222"/>
                    </a:lnTo>
                    <a:cubicBezTo>
                      <a:pt x="1585607" y="867421"/>
                      <a:pt x="1651523" y="781941"/>
                      <a:pt x="1679820" y="676335"/>
                    </a:cubicBezTo>
                    <a:cubicBezTo>
                      <a:pt x="1740187" y="451043"/>
                      <a:pt x="1606488" y="219470"/>
                      <a:pt x="1381196" y="159103"/>
                    </a:cubicBezTo>
                    <a:cubicBezTo>
                      <a:pt x="1184065" y="106282"/>
                      <a:pt x="982125" y="202042"/>
                      <a:pt x="894280" y="377736"/>
                    </a:cubicBezTo>
                    <a:lnTo>
                      <a:pt x="881628" y="411119"/>
                    </a:lnTo>
                    <a:lnTo>
                      <a:pt x="889633" y="361932"/>
                    </a:lnTo>
                    <a:cubicBezTo>
                      <a:pt x="959411" y="101517"/>
                      <a:pt x="1227085" y="-53024"/>
                      <a:pt x="1487500" y="16754"/>
                    </a:cubicBezTo>
                    <a:cubicBezTo>
                      <a:pt x="1715363" y="77809"/>
                      <a:pt x="1862166" y="290379"/>
                      <a:pt x="1848561" y="517025"/>
                    </a:cubicBezTo>
                    <a:cubicBezTo>
                      <a:pt x="1846618" y="549403"/>
                      <a:pt x="1841400" y="582068"/>
                      <a:pt x="1832678" y="614620"/>
                    </a:cubicBezTo>
                    <a:cubicBezTo>
                      <a:pt x="1793428" y="761103"/>
                      <a:pt x="1691562" y="874088"/>
                      <a:pt x="1563595" y="932492"/>
                    </a:cubicBezTo>
                    <a:lnTo>
                      <a:pt x="1498617" y="956672"/>
                    </a:lnTo>
                    <a:lnTo>
                      <a:pt x="1531624" y="1017707"/>
                    </a:lnTo>
                    <a:cubicBezTo>
                      <a:pt x="1580322" y="1120267"/>
                      <a:pt x="1607251" y="1233026"/>
                      <a:pt x="1607251" y="1351387"/>
                    </a:cubicBezTo>
                    <a:cubicBezTo>
                      <a:pt x="1607251" y="1469749"/>
                      <a:pt x="1580322" y="1582508"/>
                      <a:pt x="1531624" y="1685068"/>
                    </a:cubicBezTo>
                    <a:lnTo>
                      <a:pt x="1522069" y="1702736"/>
                    </a:lnTo>
                    <a:lnTo>
                      <a:pt x="1563595" y="1714836"/>
                    </a:lnTo>
                    <a:cubicBezTo>
                      <a:pt x="1691562" y="1773241"/>
                      <a:pt x="1793428" y="1886225"/>
                      <a:pt x="1832678" y="2032708"/>
                    </a:cubicBezTo>
                    <a:cubicBezTo>
                      <a:pt x="1841400" y="2065260"/>
                      <a:pt x="1846618" y="2097925"/>
                      <a:pt x="1848561" y="2130303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B5DDB3E0-D00B-4790-8B31-87845C5BCA57}"/>
                  </a:ext>
                </a:extLst>
              </p:cNvPr>
              <p:cNvSpPr/>
              <p:nvPr/>
            </p:nvSpPr>
            <p:spPr>
              <a:xfrm rot="16200000">
                <a:off x="1278876" y="4155371"/>
                <a:ext cx="1347796" cy="1929272"/>
              </a:xfrm>
              <a:custGeom>
                <a:avLst/>
                <a:gdLst>
                  <a:gd name="connsiteX0" fmla="*/ 156914 w 1849432"/>
                  <a:gd name="connsiteY0" fmla="*/ 1856463 h 2647329"/>
                  <a:gd name="connsiteX1" fmla="*/ 156914 w 1849432"/>
                  <a:gd name="connsiteY1" fmla="*/ 1856465 h 2647329"/>
                  <a:gd name="connsiteX2" fmla="*/ 156913 w 1849432"/>
                  <a:gd name="connsiteY2" fmla="*/ 1856463 h 2647329"/>
                  <a:gd name="connsiteX3" fmla="*/ 156914 w 1849432"/>
                  <a:gd name="connsiteY3" fmla="*/ 863971 h 2647329"/>
                  <a:gd name="connsiteX4" fmla="*/ 71292 w 1849432"/>
                  <a:gd name="connsiteY4" fmla="*/ 1360218 h 2647329"/>
                  <a:gd name="connsiteX5" fmla="*/ 121022 w 1849432"/>
                  <a:gd name="connsiteY5" fmla="*/ 1761332 h 2647329"/>
                  <a:gd name="connsiteX6" fmla="*/ 156913 w 1849432"/>
                  <a:gd name="connsiteY6" fmla="*/ 1856463 h 2647329"/>
                  <a:gd name="connsiteX7" fmla="*/ 125290 w 1849432"/>
                  <a:gd name="connsiteY7" fmla="*/ 1846381 h 2647329"/>
                  <a:gd name="connsiteX8" fmla="*/ 0 w 1849432"/>
                  <a:gd name="connsiteY8" fmla="*/ 1360217 h 2647329"/>
                  <a:gd name="connsiteX9" fmla="*/ 156914 w 1849432"/>
                  <a:gd name="connsiteY9" fmla="*/ 863971 h 2647329"/>
                  <a:gd name="connsiteX10" fmla="*/ 856937 w 1849432"/>
                  <a:gd name="connsiteY10" fmla="*/ 1545138 h 2647329"/>
                  <a:gd name="connsiteX11" fmla="*/ 435656 w 1849432"/>
                  <a:gd name="connsiteY11" fmla="*/ 1620151 h 2647329"/>
                  <a:gd name="connsiteX12" fmla="*/ 428603 w 1849432"/>
                  <a:gd name="connsiteY12" fmla="*/ 1627878 h 2647329"/>
                  <a:gd name="connsiteX13" fmla="*/ 489619 w 1849432"/>
                  <a:gd name="connsiteY13" fmla="*/ 1709786 h 2647329"/>
                  <a:gd name="connsiteX14" fmla="*/ 736023 w 1849432"/>
                  <a:gd name="connsiteY14" fmla="*/ 1815109 h 2647329"/>
                  <a:gd name="connsiteX15" fmla="*/ 413775 w 1849432"/>
                  <a:gd name="connsiteY15" fmla="*/ 1703658 h 2647329"/>
                  <a:gd name="connsiteX16" fmla="*/ 391367 w 1849432"/>
                  <a:gd name="connsiteY16" fmla="*/ 1670529 h 2647329"/>
                  <a:gd name="connsiteX17" fmla="*/ 364377 w 1849432"/>
                  <a:gd name="connsiteY17" fmla="*/ 1710993 h 2647329"/>
                  <a:gd name="connsiteX18" fmla="*/ 357265 w 1849432"/>
                  <a:gd name="connsiteY18" fmla="*/ 2016582 h 2647329"/>
                  <a:gd name="connsiteX19" fmla="*/ 335940 w 1849432"/>
                  <a:gd name="connsiteY19" fmla="*/ 1621383 h 2647329"/>
                  <a:gd name="connsiteX20" fmla="*/ 353721 w 1849432"/>
                  <a:gd name="connsiteY20" fmla="*/ 1601260 h 2647329"/>
                  <a:gd name="connsiteX21" fmla="*/ 348745 w 1849432"/>
                  <a:gd name="connsiteY21" fmla="*/ 1591022 h 2647329"/>
                  <a:gd name="connsiteX22" fmla="*/ 413349 w 1849432"/>
                  <a:gd name="connsiteY22" fmla="*/ 1256220 h 2647329"/>
                  <a:gd name="connsiteX23" fmla="*/ 381360 w 1849432"/>
                  <a:gd name="connsiteY23" fmla="*/ 1522276 h 2647329"/>
                  <a:gd name="connsiteX24" fmla="*/ 394752 w 1849432"/>
                  <a:gd name="connsiteY24" fmla="*/ 1559326 h 2647329"/>
                  <a:gd name="connsiteX25" fmla="*/ 436641 w 1849432"/>
                  <a:gd name="connsiteY25" fmla="*/ 1526370 h 2647329"/>
                  <a:gd name="connsiteX26" fmla="*/ 856937 w 1849432"/>
                  <a:gd name="connsiteY26" fmla="*/ 1545138 h 2647329"/>
                  <a:gd name="connsiteX27" fmla="*/ 936993 w 1849432"/>
                  <a:gd name="connsiteY27" fmla="*/ 1664859 h 2647329"/>
                  <a:gd name="connsiteX28" fmla="*/ 930777 w 1849432"/>
                  <a:gd name="connsiteY28" fmla="*/ 1716272 h 2647329"/>
                  <a:gd name="connsiteX29" fmla="*/ 757436 w 1849432"/>
                  <a:gd name="connsiteY29" fmla="*/ 1816351 h 2647329"/>
                  <a:gd name="connsiteX30" fmla="*/ 871779 w 1849432"/>
                  <a:gd name="connsiteY30" fmla="*/ 1704273 h 2647329"/>
                  <a:gd name="connsiteX31" fmla="*/ 842245 w 1849432"/>
                  <a:gd name="connsiteY31" fmla="*/ 1562931 h 2647329"/>
                  <a:gd name="connsiteX32" fmla="*/ 936993 w 1849432"/>
                  <a:gd name="connsiteY32" fmla="*/ 1664859 h 2647329"/>
                  <a:gd name="connsiteX33" fmla="*/ 1848561 w 1849432"/>
                  <a:gd name="connsiteY33" fmla="*/ 2130303 h 2647329"/>
                  <a:gd name="connsiteX34" fmla="*/ 1487500 w 1849432"/>
                  <a:gd name="connsiteY34" fmla="*/ 2630575 h 2647329"/>
                  <a:gd name="connsiteX35" fmla="*/ 889633 w 1849432"/>
                  <a:gd name="connsiteY35" fmla="*/ 2285396 h 2647329"/>
                  <a:gd name="connsiteX36" fmla="*/ 881628 w 1849432"/>
                  <a:gd name="connsiteY36" fmla="*/ 2236209 h 2647329"/>
                  <a:gd name="connsiteX37" fmla="*/ 894280 w 1849432"/>
                  <a:gd name="connsiteY37" fmla="*/ 2269592 h 2647329"/>
                  <a:gd name="connsiteX38" fmla="*/ 1381195 w 1849432"/>
                  <a:gd name="connsiteY38" fmla="*/ 2488225 h 2647329"/>
                  <a:gd name="connsiteX39" fmla="*/ 1679819 w 1849432"/>
                  <a:gd name="connsiteY39" fmla="*/ 1970993 h 2647329"/>
                  <a:gd name="connsiteX40" fmla="*/ 1578484 w 1849432"/>
                  <a:gd name="connsiteY40" fmla="*/ 1789743 h 2647329"/>
                  <a:gd name="connsiteX41" fmla="*/ 1506998 w 1849432"/>
                  <a:gd name="connsiteY41" fmla="*/ 1730604 h 2647329"/>
                  <a:gd name="connsiteX42" fmla="*/ 1491099 w 1849432"/>
                  <a:gd name="connsiteY42" fmla="*/ 1760004 h 2647329"/>
                  <a:gd name="connsiteX43" fmla="*/ 644886 w 1849432"/>
                  <a:gd name="connsiteY43" fmla="*/ 2208637 h 2647329"/>
                  <a:gd name="connsiteX44" fmla="*/ 167363 w 1849432"/>
                  <a:gd name="connsiteY44" fmla="*/ 1965526 h 2647329"/>
                  <a:gd name="connsiteX45" fmla="*/ 156914 w 1849432"/>
                  <a:gd name="connsiteY45" fmla="*/ 1935395 h 2647329"/>
                  <a:gd name="connsiteX46" fmla="*/ 190200 w 1849432"/>
                  <a:gd name="connsiteY46" fmla="*/ 1982431 h 2647329"/>
                  <a:gd name="connsiteX47" fmla="*/ 573126 w 1849432"/>
                  <a:gd name="connsiteY47" fmla="*/ 2107037 h 2647329"/>
                  <a:gd name="connsiteX48" fmla="*/ 1364184 w 1849432"/>
                  <a:gd name="connsiteY48" fmla="*/ 1711575 h 2647329"/>
                  <a:gd name="connsiteX49" fmla="*/ 1385097 w 1849432"/>
                  <a:gd name="connsiteY49" fmla="*/ 1675109 h 2647329"/>
                  <a:gd name="connsiteX50" fmla="*/ 1378140 w 1849432"/>
                  <a:gd name="connsiteY50" fmla="*/ 1673440 h 2647329"/>
                  <a:gd name="connsiteX51" fmla="*/ 1385881 w 1849432"/>
                  <a:gd name="connsiteY51" fmla="*/ 1673743 h 2647329"/>
                  <a:gd name="connsiteX52" fmla="*/ 1402067 w 1849432"/>
                  <a:gd name="connsiteY52" fmla="*/ 1645520 h 2647329"/>
                  <a:gd name="connsiteX53" fmla="*/ 1472765 w 1849432"/>
                  <a:gd name="connsiteY53" fmla="*/ 1351387 h 2647329"/>
                  <a:gd name="connsiteX54" fmla="*/ 573126 w 1849432"/>
                  <a:gd name="connsiteY54" fmla="*/ 595737 h 2647329"/>
                  <a:gd name="connsiteX55" fmla="*/ 190200 w 1849432"/>
                  <a:gd name="connsiteY55" fmla="*/ 729237 h 2647329"/>
                  <a:gd name="connsiteX56" fmla="*/ 160694 w 1849432"/>
                  <a:gd name="connsiteY56" fmla="*/ 773329 h 2647329"/>
                  <a:gd name="connsiteX57" fmla="*/ 167363 w 1849432"/>
                  <a:gd name="connsiteY57" fmla="*/ 753191 h 2647329"/>
                  <a:gd name="connsiteX58" fmla="*/ 644886 w 1849432"/>
                  <a:gd name="connsiteY58" fmla="*/ 494137 h 2647329"/>
                  <a:gd name="connsiteX59" fmla="*/ 1442895 w 1849432"/>
                  <a:gd name="connsiteY59" fmla="*/ 872090 h 2647329"/>
                  <a:gd name="connsiteX60" fmla="*/ 1482872 w 1849432"/>
                  <a:gd name="connsiteY60" fmla="*/ 930708 h 2647329"/>
                  <a:gd name="connsiteX61" fmla="*/ 1500354 w 1849432"/>
                  <a:gd name="connsiteY61" fmla="*/ 922222 h 2647329"/>
                  <a:gd name="connsiteX62" fmla="*/ 1679820 w 1849432"/>
                  <a:gd name="connsiteY62" fmla="*/ 676335 h 2647329"/>
                  <a:gd name="connsiteX63" fmla="*/ 1381196 w 1849432"/>
                  <a:gd name="connsiteY63" fmla="*/ 159103 h 2647329"/>
                  <a:gd name="connsiteX64" fmla="*/ 894280 w 1849432"/>
                  <a:gd name="connsiteY64" fmla="*/ 377736 h 2647329"/>
                  <a:gd name="connsiteX65" fmla="*/ 881628 w 1849432"/>
                  <a:gd name="connsiteY65" fmla="*/ 411119 h 2647329"/>
                  <a:gd name="connsiteX66" fmla="*/ 889633 w 1849432"/>
                  <a:gd name="connsiteY66" fmla="*/ 361932 h 2647329"/>
                  <a:gd name="connsiteX67" fmla="*/ 1487500 w 1849432"/>
                  <a:gd name="connsiteY67" fmla="*/ 16754 h 2647329"/>
                  <a:gd name="connsiteX68" fmla="*/ 1848561 w 1849432"/>
                  <a:gd name="connsiteY68" fmla="*/ 517025 h 2647329"/>
                  <a:gd name="connsiteX69" fmla="*/ 1832678 w 1849432"/>
                  <a:gd name="connsiteY69" fmla="*/ 614620 h 2647329"/>
                  <a:gd name="connsiteX70" fmla="*/ 1563595 w 1849432"/>
                  <a:gd name="connsiteY70" fmla="*/ 932492 h 2647329"/>
                  <a:gd name="connsiteX71" fmla="*/ 1498617 w 1849432"/>
                  <a:gd name="connsiteY71" fmla="*/ 956672 h 2647329"/>
                  <a:gd name="connsiteX72" fmla="*/ 1531624 w 1849432"/>
                  <a:gd name="connsiteY72" fmla="*/ 1017707 h 2647329"/>
                  <a:gd name="connsiteX73" fmla="*/ 1607251 w 1849432"/>
                  <a:gd name="connsiteY73" fmla="*/ 1351387 h 2647329"/>
                  <a:gd name="connsiteX74" fmla="*/ 1531624 w 1849432"/>
                  <a:gd name="connsiteY74" fmla="*/ 1685068 h 2647329"/>
                  <a:gd name="connsiteX75" fmla="*/ 1522069 w 1849432"/>
                  <a:gd name="connsiteY75" fmla="*/ 1702736 h 2647329"/>
                  <a:gd name="connsiteX76" fmla="*/ 1563595 w 1849432"/>
                  <a:gd name="connsiteY76" fmla="*/ 1714836 h 2647329"/>
                  <a:gd name="connsiteX77" fmla="*/ 1832678 w 1849432"/>
                  <a:gd name="connsiteY77" fmla="*/ 2032708 h 2647329"/>
                  <a:gd name="connsiteX78" fmla="*/ 1848561 w 1849432"/>
                  <a:gd name="connsiteY78" fmla="*/ 2130303 h 264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849432" h="2647329">
                    <a:moveTo>
                      <a:pt x="156914" y="1856463"/>
                    </a:moveTo>
                    <a:lnTo>
                      <a:pt x="156914" y="1856465"/>
                    </a:lnTo>
                    <a:lnTo>
                      <a:pt x="156913" y="1856463"/>
                    </a:lnTo>
                    <a:close/>
                    <a:moveTo>
                      <a:pt x="156914" y="863971"/>
                    </a:moveTo>
                    <a:cubicBezTo>
                      <a:pt x="103547" y="972577"/>
                      <a:pt x="71292" y="1159518"/>
                      <a:pt x="71292" y="1360218"/>
                    </a:cubicBezTo>
                    <a:cubicBezTo>
                      <a:pt x="71292" y="1510743"/>
                      <a:pt x="89436" y="1653529"/>
                      <a:pt x="121022" y="1761332"/>
                    </a:cubicBezTo>
                    <a:lnTo>
                      <a:pt x="156913" y="1856463"/>
                    </a:lnTo>
                    <a:lnTo>
                      <a:pt x="125290" y="1846381"/>
                    </a:lnTo>
                    <a:cubicBezTo>
                      <a:pt x="53788" y="1800108"/>
                      <a:pt x="0" y="1600027"/>
                      <a:pt x="0" y="1360217"/>
                    </a:cubicBezTo>
                    <a:cubicBezTo>
                      <a:pt x="0" y="1086148"/>
                      <a:pt x="70253" y="863971"/>
                      <a:pt x="156914" y="863971"/>
                    </a:cubicBezTo>
                    <a:close/>
                    <a:moveTo>
                      <a:pt x="856937" y="1545138"/>
                    </a:moveTo>
                    <a:cubicBezTo>
                      <a:pt x="724525" y="1479522"/>
                      <a:pt x="552180" y="1510210"/>
                      <a:pt x="435656" y="1620151"/>
                    </a:cubicBezTo>
                    <a:lnTo>
                      <a:pt x="428603" y="1627878"/>
                    </a:lnTo>
                    <a:lnTo>
                      <a:pt x="489619" y="1709786"/>
                    </a:lnTo>
                    <a:cubicBezTo>
                      <a:pt x="562308" y="1786176"/>
                      <a:pt x="654400" y="1827443"/>
                      <a:pt x="736023" y="1815109"/>
                    </a:cubicBezTo>
                    <a:cubicBezTo>
                      <a:pt x="640612" y="1870195"/>
                      <a:pt x="505703" y="1820366"/>
                      <a:pt x="413775" y="1703658"/>
                    </a:cubicBezTo>
                    <a:lnTo>
                      <a:pt x="391367" y="1670529"/>
                    </a:lnTo>
                    <a:lnTo>
                      <a:pt x="364377" y="1710993"/>
                    </a:lnTo>
                    <a:cubicBezTo>
                      <a:pt x="309489" y="1808815"/>
                      <a:pt x="304613" y="1923349"/>
                      <a:pt x="357265" y="2016582"/>
                    </a:cubicBezTo>
                    <a:cubicBezTo>
                      <a:pt x="248345" y="1914483"/>
                      <a:pt x="243110" y="1748498"/>
                      <a:pt x="335940" y="1621383"/>
                    </a:cubicBezTo>
                    <a:lnTo>
                      <a:pt x="353721" y="1601260"/>
                    </a:lnTo>
                    <a:lnTo>
                      <a:pt x="348745" y="1591022"/>
                    </a:lnTo>
                    <a:cubicBezTo>
                      <a:pt x="293636" y="1453055"/>
                      <a:pt x="317938" y="1311307"/>
                      <a:pt x="413349" y="1256220"/>
                    </a:cubicBezTo>
                    <a:cubicBezTo>
                      <a:pt x="361857" y="1320741"/>
                      <a:pt x="351550" y="1421129"/>
                      <a:pt x="381360" y="1522276"/>
                    </a:cubicBezTo>
                    <a:lnTo>
                      <a:pt x="394752" y="1559326"/>
                    </a:lnTo>
                    <a:lnTo>
                      <a:pt x="436641" y="1526370"/>
                    </a:lnTo>
                    <a:cubicBezTo>
                      <a:pt x="571504" y="1438657"/>
                      <a:pt x="748017" y="1443039"/>
                      <a:pt x="856937" y="1545138"/>
                    </a:cubicBezTo>
                    <a:close/>
                    <a:moveTo>
                      <a:pt x="936993" y="1664859"/>
                    </a:moveTo>
                    <a:cubicBezTo>
                      <a:pt x="938545" y="1681365"/>
                      <a:pt x="936631" y="1698777"/>
                      <a:pt x="930777" y="1716272"/>
                    </a:cubicBezTo>
                    <a:cubicBezTo>
                      <a:pt x="907358" y="1786252"/>
                      <a:pt x="829750" y="1831058"/>
                      <a:pt x="757436" y="1816351"/>
                    </a:cubicBezTo>
                    <a:cubicBezTo>
                      <a:pt x="811455" y="1797917"/>
                      <a:pt x="854589" y="1755638"/>
                      <a:pt x="871779" y="1704273"/>
                    </a:cubicBezTo>
                    <a:cubicBezTo>
                      <a:pt x="888969" y="1652907"/>
                      <a:pt x="877828" y="1599589"/>
                      <a:pt x="842245" y="1562931"/>
                    </a:cubicBezTo>
                    <a:cubicBezTo>
                      <a:pt x="896480" y="1573962"/>
                      <a:pt x="932335" y="1615337"/>
                      <a:pt x="936993" y="1664859"/>
                    </a:cubicBezTo>
                    <a:close/>
                    <a:moveTo>
                      <a:pt x="1848561" y="2130303"/>
                    </a:moveTo>
                    <a:cubicBezTo>
                      <a:pt x="1862166" y="2356949"/>
                      <a:pt x="1715362" y="2569519"/>
                      <a:pt x="1487500" y="2630575"/>
                    </a:cubicBezTo>
                    <a:cubicBezTo>
                      <a:pt x="1227085" y="2700353"/>
                      <a:pt x="959411" y="2545811"/>
                      <a:pt x="889633" y="2285396"/>
                    </a:cubicBezTo>
                    <a:lnTo>
                      <a:pt x="881628" y="2236209"/>
                    </a:lnTo>
                    <a:lnTo>
                      <a:pt x="894280" y="2269592"/>
                    </a:lnTo>
                    <a:cubicBezTo>
                      <a:pt x="982125" y="2445286"/>
                      <a:pt x="1184064" y="2541046"/>
                      <a:pt x="1381195" y="2488225"/>
                    </a:cubicBezTo>
                    <a:cubicBezTo>
                      <a:pt x="1606488" y="2427858"/>
                      <a:pt x="1740186" y="2196286"/>
                      <a:pt x="1679819" y="1970993"/>
                    </a:cubicBezTo>
                    <a:cubicBezTo>
                      <a:pt x="1660954" y="1900589"/>
                      <a:pt x="1625370" y="1839130"/>
                      <a:pt x="1578484" y="1789743"/>
                    </a:cubicBezTo>
                    <a:lnTo>
                      <a:pt x="1506998" y="1730604"/>
                    </a:lnTo>
                    <a:lnTo>
                      <a:pt x="1491099" y="1760004"/>
                    </a:lnTo>
                    <a:cubicBezTo>
                      <a:pt x="1328132" y="2027230"/>
                      <a:pt x="1010292" y="2208637"/>
                      <a:pt x="644886" y="2208637"/>
                    </a:cubicBezTo>
                    <a:cubicBezTo>
                      <a:pt x="379137" y="2208637"/>
                      <a:pt x="240031" y="2116672"/>
                      <a:pt x="167363" y="1965526"/>
                    </a:cubicBezTo>
                    <a:lnTo>
                      <a:pt x="156914" y="1935395"/>
                    </a:lnTo>
                    <a:lnTo>
                      <a:pt x="190200" y="1982431"/>
                    </a:lnTo>
                    <a:cubicBezTo>
                      <a:pt x="267077" y="2061438"/>
                      <a:pt x="386804" y="2107037"/>
                      <a:pt x="573126" y="2107037"/>
                    </a:cubicBezTo>
                    <a:cubicBezTo>
                      <a:pt x="914715" y="2107037"/>
                      <a:pt x="1211839" y="1947130"/>
                      <a:pt x="1364184" y="1711575"/>
                    </a:cubicBezTo>
                    <a:lnTo>
                      <a:pt x="1385097" y="1675109"/>
                    </a:lnTo>
                    <a:lnTo>
                      <a:pt x="1378140" y="1673440"/>
                    </a:lnTo>
                    <a:lnTo>
                      <a:pt x="1385881" y="1673743"/>
                    </a:lnTo>
                    <a:lnTo>
                      <a:pt x="1402067" y="1645520"/>
                    </a:lnTo>
                    <a:cubicBezTo>
                      <a:pt x="1447591" y="1555115"/>
                      <a:pt x="1472765" y="1455721"/>
                      <a:pt x="1472765" y="1351387"/>
                    </a:cubicBezTo>
                    <a:cubicBezTo>
                      <a:pt x="1472765" y="934053"/>
                      <a:pt x="1069983" y="595737"/>
                      <a:pt x="573126" y="595737"/>
                    </a:cubicBezTo>
                    <a:cubicBezTo>
                      <a:pt x="386804" y="595737"/>
                      <a:pt x="267077" y="645289"/>
                      <a:pt x="190200" y="729237"/>
                    </a:cubicBezTo>
                    <a:lnTo>
                      <a:pt x="160694" y="773329"/>
                    </a:lnTo>
                    <a:lnTo>
                      <a:pt x="167363" y="753191"/>
                    </a:lnTo>
                    <a:cubicBezTo>
                      <a:pt x="240031" y="594074"/>
                      <a:pt x="379137" y="494137"/>
                      <a:pt x="644886" y="494137"/>
                    </a:cubicBezTo>
                    <a:cubicBezTo>
                      <a:pt x="977074" y="494137"/>
                      <a:pt x="1269951" y="644061"/>
                      <a:pt x="1442895" y="872090"/>
                    </a:cubicBezTo>
                    <a:lnTo>
                      <a:pt x="1482872" y="930708"/>
                    </a:lnTo>
                    <a:lnTo>
                      <a:pt x="1500354" y="922222"/>
                    </a:lnTo>
                    <a:cubicBezTo>
                      <a:pt x="1585607" y="867421"/>
                      <a:pt x="1651523" y="781941"/>
                      <a:pt x="1679820" y="676335"/>
                    </a:cubicBezTo>
                    <a:cubicBezTo>
                      <a:pt x="1740187" y="451043"/>
                      <a:pt x="1606488" y="219470"/>
                      <a:pt x="1381196" y="159103"/>
                    </a:cubicBezTo>
                    <a:cubicBezTo>
                      <a:pt x="1184065" y="106282"/>
                      <a:pt x="982125" y="202042"/>
                      <a:pt x="894280" y="377736"/>
                    </a:cubicBezTo>
                    <a:lnTo>
                      <a:pt x="881628" y="411119"/>
                    </a:lnTo>
                    <a:lnTo>
                      <a:pt x="889633" y="361932"/>
                    </a:lnTo>
                    <a:cubicBezTo>
                      <a:pt x="959411" y="101517"/>
                      <a:pt x="1227085" y="-53024"/>
                      <a:pt x="1487500" y="16754"/>
                    </a:cubicBezTo>
                    <a:cubicBezTo>
                      <a:pt x="1715363" y="77809"/>
                      <a:pt x="1862166" y="290379"/>
                      <a:pt x="1848561" y="517025"/>
                    </a:cubicBezTo>
                    <a:cubicBezTo>
                      <a:pt x="1846618" y="549403"/>
                      <a:pt x="1841400" y="582068"/>
                      <a:pt x="1832678" y="614620"/>
                    </a:cubicBezTo>
                    <a:cubicBezTo>
                      <a:pt x="1793428" y="761103"/>
                      <a:pt x="1691562" y="874088"/>
                      <a:pt x="1563595" y="932492"/>
                    </a:cubicBezTo>
                    <a:lnTo>
                      <a:pt x="1498617" y="956672"/>
                    </a:lnTo>
                    <a:lnTo>
                      <a:pt x="1531624" y="1017707"/>
                    </a:lnTo>
                    <a:cubicBezTo>
                      <a:pt x="1580322" y="1120267"/>
                      <a:pt x="1607251" y="1233026"/>
                      <a:pt x="1607251" y="1351387"/>
                    </a:cubicBezTo>
                    <a:cubicBezTo>
                      <a:pt x="1607251" y="1469749"/>
                      <a:pt x="1580322" y="1582508"/>
                      <a:pt x="1531624" y="1685068"/>
                    </a:cubicBezTo>
                    <a:lnTo>
                      <a:pt x="1522069" y="1702736"/>
                    </a:lnTo>
                    <a:lnTo>
                      <a:pt x="1563595" y="1714836"/>
                    </a:lnTo>
                    <a:cubicBezTo>
                      <a:pt x="1691562" y="1773241"/>
                      <a:pt x="1793428" y="1886225"/>
                      <a:pt x="1832678" y="2032708"/>
                    </a:cubicBezTo>
                    <a:cubicBezTo>
                      <a:pt x="1841400" y="2065260"/>
                      <a:pt x="1846618" y="2097925"/>
                      <a:pt x="1848561" y="2130303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91C6960-4AB9-4AED-821D-C4933791DB47}"/>
              </a:ext>
            </a:extLst>
          </p:cNvPr>
          <p:cNvGrpSpPr/>
          <p:nvPr/>
        </p:nvGrpSpPr>
        <p:grpSpPr>
          <a:xfrm>
            <a:off x="6641921" y="3810659"/>
            <a:ext cx="2539616" cy="2513942"/>
            <a:chOff x="6641921" y="3810659"/>
            <a:chExt cx="2539616" cy="2513942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7E9827E2-50A1-4143-B896-8DB58524E6CE}"/>
                </a:ext>
              </a:extLst>
            </p:cNvPr>
            <p:cNvGrpSpPr/>
            <p:nvPr/>
          </p:nvGrpSpPr>
          <p:grpSpPr>
            <a:xfrm>
              <a:off x="6641921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18442822-4AFC-45D1-B2E6-55F5C1CCF2E8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D99C0704-3D9A-4986-B8E3-AB94F0780C2E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6E6835F9-E305-48DE-9252-001142ACD059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5AC28CBC-1C06-4590-81F7-DAD204889B82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BBC9C622-48B6-4398-A8BB-7EE02A897533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C66AE232-F445-477B-8A37-67354BED4A0F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329CA3F5-AE3B-41B6-AB5F-1BD14F6411A4}"/>
                </a:ext>
              </a:extLst>
            </p:cNvPr>
            <p:cNvGrpSpPr/>
            <p:nvPr/>
          </p:nvGrpSpPr>
          <p:grpSpPr>
            <a:xfrm>
              <a:off x="6667596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A0F63992-8D51-4472-84E2-FAEB954BBE07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7995781E-1FB9-491E-95D4-21988244299A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CAA7805B-5DF1-4717-90AE-0855DF45B4AB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BB04E3D-4D55-41B3-9045-1C0B3B25DFFE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D0349511-4411-48B8-BFAC-AEE5B9D52E66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CE6940DC-AE12-40E5-9D8C-63BB4E9F9CE3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4E54982-06FE-422C-BF7B-1A5CBBA06306}"/>
                </a:ext>
              </a:extLst>
            </p:cNvPr>
            <p:cNvGrpSpPr/>
            <p:nvPr/>
          </p:nvGrpSpPr>
          <p:grpSpPr>
            <a:xfrm>
              <a:off x="6838951" y="3831410"/>
              <a:ext cx="2077508" cy="2374007"/>
              <a:chOff x="7001517" y="4027821"/>
              <a:chExt cx="1797239" cy="2053739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44D8494-27DD-43AA-A830-9C5401F16626}"/>
                  </a:ext>
                </a:extLst>
              </p:cNvPr>
              <p:cNvSpPr/>
              <p:nvPr/>
            </p:nvSpPr>
            <p:spPr>
              <a:xfrm>
                <a:off x="7027396" y="4053701"/>
                <a:ext cx="1771360" cy="2027858"/>
              </a:xfrm>
              <a:custGeom>
                <a:avLst/>
                <a:gdLst>
                  <a:gd name="connsiteX0" fmla="*/ 857177 w 3118801"/>
                  <a:gd name="connsiteY0" fmla="*/ 2834820 h 3570416"/>
                  <a:gd name="connsiteX1" fmla="*/ 985148 w 3118801"/>
                  <a:gd name="connsiteY1" fmla="*/ 2852042 h 3570416"/>
                  <a:gd name="connsiteX2" fmla="*/ 1026383 w 3118801"/>
                  <a:gd name="connsiteY2" fmla="*/ 2866962 h 3570416"/>
                  <a:gd name="connsiteX3" fmla="*/ 982154 w 3118801"/>
                  <a:gd name="connsiteY3" fmla="*/ 2858860 h 3570416"/>
                  <a:gd name="connsiteX4" fmla="*/ 918319 w 3118801"/>
                  <a:gd name="connsiteY4" fmla="*/ 2855062 h 3570416"/>
                  <a:gd name="connsiteX5" fmla="*/ 601574 w 3118801"/>
                  <a:gd name="connsiteY5" fmla="*/ 3041987 h 3570416"/>
                  <a:gd name="connsiteX6" fmla="*/ 924210 w 3118801"/>
                  <a:gd name="connsiteY6" fmla="*/ 3150063 h 3570416"/>
                  <a:gd name="connsiteX7" fmla="*/ 1145237 w 3118801"/>
                  <a:gd name="connsiteY7" fmla="*/ 3134738 h 3570416"/>
                  <a:gd name="connsiteX8" fmla="*/ 1150537 w 3118801"/>
                  <a:gd name="connsiteY8" fmla="*/ 3132879 h 3570416"/>
                  <a:gd name="connsiteX9" fmla="*/ 1131730 w 3118801"/>
                  <a:gd name="connsiteY9" fmla="*/ 3147255 h 3570416"/>
                  <a:gd name="connsiteX10" fmla="*/ 863291 w 3118801"/>
                  <a:gd name="connsiteY10" fmla="*/ 3180684 h 3570416"/>
                  <a:gd name="connsiteX11" fmla="*/ 528411 w 3118801"/>
                  <a:gd name="connsiteY11" fmla="*/ 3053974 h 3570416"/>
                  <a:gd name="connsiteX12" fmla="*/ 857177 w 3118801"/>
                  <a:gd name="connsiteY12" fmla="*/ 2834820 h 3570416"/>
                  <a:gd name="connsiteX13" fmla="*/ 2720725 w 3118801"/>
                  <a:gd name="connsiteY13" fmla="*/ 2303923 h 3570416"/>
                  <a:gd name="connsiteX14" fmla="*/ 2783910 w 3118801"/>
                  <a:gd name="connsiteY14" fmla="*/ 2307883 h 3570416"/>
                  <a:gd name="connsiteX15" fmla="*/ 2896643 w 3118801"/>
                  <a:gd name="connsiteY15" fmla="*/ 2503143 h 3570416"/>
                  <a:gd name="connsiteX16" fmla="*/ 2765318 w 3118801"/>
                  <a:gd name="connsiteY16" fmla="*/ 2377271 h 3570416"/>
                  <a:gd name="connsiteX17" fmla="*/ 2588650 w 3118801"/>
                  <a:gd name="connsiteY17" fmla="*/ 2420616 h 3570416"/>
                  <a:gd name="connsiteX18" fmla="*/ 2720725 w 3118801"/>
                  <a:gd name="connsiteY18" fmla="*/ 2303923 h 3570416"/>
                  <a:gd name="connsiteX19" fmla="*/ 1376533 w 3118801"/>
                  <a:gd name="connsiteY19" fmla="*/ 2062088 h 3570416"/>
                  <a:gd name="connsiteX20" fmla="*/ 1333025 w 3118801"/>
                  <a:gd name="connsiteY20" fmla="*/ 2114657 h 3570416"/>
                  <a:gd name="connsiteX21" fmla="*/ 1293414 w 3118801"/>
                  <a:gd name="connsiteY21" fmla="*/ 2175310 h 3570416"/>
                  <a:gd name="connsiteX22" fmla="*/ 1283536 w 3118801"/>
                  <a:gd name="connsiteY22" fmla="*/ 2584038 h 3570416"/>
                  <a:gd name="connsiteX23" fmla="*/ 1632567 w 3118801"/>
                  <a:gd name="connsiteY23" fmla="*/ 2371120 h 3570416"/>
                  <a:gd name="connsiteX24" fmla="*/ 1665288 w 3118801"/>
                  <a:gd name="connsiteY24" fmla="*/ 2306489 h 3570416"/>
                  <a:gd name="connsiteX25" fmla="*/ 1689060 w 3118801"/>
                  <a:gd name="connsiteY25" fmla="*/ 2242526 h 3570416"/>
                  <a:gd name="connsiteX26" fmla="*/ 1687916 w 3118801"/>
                  <a:gd name="connsiteY26" fmla="*/ 2264239 h 3570416"/>
                  <a:gd name="connsiteX27" fmla="*/ 1617893 w 3118801"/>
                  <a:gd name="connsiteY27" fmla="*/ 2463912 h 3570416"/>
                  <a:gd name="connsiteX28" fmla="*/ 1233192 w 3118801"/>
                  <a:gd name="connsiteY28" fmla="*/ 2671238 h 3570416"/>
                  <a:gd name="connsiteX29" fmla="*/ 1220391 w 3118801"/>
                  <a:gd name="connsiteY29" fmla="*/ 2234414 h 3570416"/>
                  <a:gd name="connsiteX30" fmla="*/ 1358300 w 3118801"/>
                  <a:gd name="connsiteY30" fmla="*/ 2073936 h 3570416"/>
                  <a:gd name="connsiteX31" fmla="*/ 754433 w 3118801"/>
                  <a:gd name="connsiteY31" fmla="*/ 1794482 h 3570416"/>
                  <a:gd name="connsiteX32" fmla="*/ 1068992 w 3118801"/>
                  <a:gd name="connsiteY32" fmla="*/ 1895491 h 3570416"/>
                  <a:gd name="connsiteX33" fmla="*/ 754433 w 3118801"/>
                  <a:gd name="connsiteY33" fmla="*/ 1853608 h 3570416"/>
                  <a:gd name="connsiteX34" fmla="*/ 439874 w 3118801"/>
                  <a:gd name="connsiteY34" fmla="*/ 1895491 h 3570416"/>
                  <a:gd name="connsiteX35" fmla="*/ 754433 w 3118801"/>
                  <a:gd name="connsiteY35" fmla="*/ 1794482 h 3570416"/>
                  <a:gd name="connsiteX36" fmla="*/ 701093 w 3118801"/>
                  <a:gd name="connsiteY36" fmla="*/ 1664942 h 3570416"/>
                  <a:gd name="connsiteX37" fmla="*/ 1015652 w 3118801"/>
                  <a:gd name="connsiteY37" fmla="*/ 1765951 h 3570416"/>
                  <a:gd name="connsiteX38" fmla="*/ 701093 w 3118801"/>
                  <a:gd name="connsiteY38" fmla="*/ 1724068 h 3570416"/>
                  <a:gd name="connsiteX39" fmla="*/ 386534 w 3118801"/>
                  <a:gd name="connsiteY39" fmla="*/ 1765951 h 3570416"/>
                  <a:gd name="connsiteX40" fmla="*/ 701093 w 3118801"/>
                  <a:gd name="connsiteY40" fmla="*/ 1664942 h 3570416"/>
                  <a:gd name="connsiteX41" fmla="*/ 781674 w 3118801"/>
                  <a:gd name="connsiteY41" fmla="*/ 1188983 h 3570416"/>
                  <a:gd name="connsiteX42" fmla="*/ 900965 w 3118801"/>
                  <a:gd name="connsiteY42" fmla="*/ 1308274 h 3570416"/>
                  <a:gd name="connsiteX43" fmla="*/ 781674 w 3118801"/>
                  <a:gd name="connsiteY43" fmla="*/ 1427565 h 3570416"/>
                  <a:gd name="connsiteX44" fmla="*/ 662383 w 3118801"/>
                  <a:gd name="connsiteY44" fmla="*/ 1308274 h 3570416"/>
                  <a:gd name="connsiteX45" fmla="*/ 781674 w 3118801"/>
                  <a:gd name="connsiteY45" fmla="*/ 1188983 h 3570416"/>
                  <a:gd name="connsiteX46" fmla="*/ 973645 w 3118801"/>
                  <a:gd name="connsiteY46" fmla="*/ 815675 h 3570416"/>
                  <a:gd name="connsiteX47" fmla="*/ 917538 w 3118801"/>
                  <a:gd name="connsiteY47" fmla="*/ 840812 h 3570416"/>
                  <a:gd name="connsiteX48" fmla="*/ 837712 w 3118801"/>
                  <a:gd name="connsiteY48" fmla="*/ 883681 h 3570416"/>
                  <a:gd name="connsiteX49" fmla="*/ 314790 w 3118801"/>
                  <a:gd name="connsiteY49" fmla="*/ 1835586 h 3570416"/>
                  <a:gd name="connsiteX50" fmla="*/ 1400625 w 3118801"/>
                  <a:gd name="connsiteY50" fmla="*/ 1858676 h 3570416"/>
                  <a:gd name="connsiteX51" fmla="*/ 1477546 w 3118801"/>
                  <a:gd name="connsiteY51" fmla="*/ 1810774 h 3570416"/>
                  <a:gd name="connsiteX52" fmla="*/ 1516717 w 3118801"/>
                  <a:gd name="connsiteY52" fmla="*/ 1781960 h 3570416"/>
                  <a:gd name="connsiteX53" fmla="*/ 1511077 w 3118801"/>
                  <a:gd name="connsiteY53" fmla="*/ 1791039 h 3570416"/>
                  <a:gd name="connsiteX54" fmla="*/ 1285551 w 3118801"/>
                  <a:gd name="connsiteY54" fmla="*/ 1978668 h 3570416"/>
                  <a:gd name="connsiteX55" fmla="*/ 1120549 w 3118801"/>
                  <a:gd name="connsiteY55" fmla="*/ 2053301 h 3570416"/>
                  <a:gd name="connsiteX56" fmla="*/ 1008023 w 3118801"/>
                  <a:gd name="connsiteY56" fmla="*/ 2080891 h 3570416"/>
                  <a:gd name="connsiteX57" fmla="*/ 1004278 w 3118801"/>
                  <a:gd name="connsiteY57" fmla="*/ 2141920 h 3570416"/>
                  <a:gd name="connsiteX58" fmla="*/ 1044106 w 3118801"/>
                  <a:gd name="connsiteY58" fmla="*/ 2454041 h 3570416"/>
                  <a:gd name="connsiteX59" fmla="*/ 1853412 w 3118801"/>
                  <a:gd name="connsiteY59" fmla="*/ 3117515 h 3570416"/>
                  <a:gd name="connsiteX60" fmla="*/ 2222556 w 3118801"/>
                  <a:gd name="connsiteY60" fmla="*/ 2138277 h 3570416"/>
                  <a:gd name="connsiteX61" fmla="*/ 1780276 w 3118801"/>
                  <a:gd name="connsiteY61" fmla="*/ 1526804 h 3570416"/>
                  <a:gd name="connsiteX62" fmla="*/ 1701794 w 3118801"/>
                  <a:gd name="connsiteY62" fmla="*/ 1494918 h 3570416"/>
                  <a:gd name="connsiteX63" fmla="*/ 1709683 w 3118801"/>
                  <a:gd name="connsiteY63" fmla="*/ 1495809 h 3570416"/>
                  <a:gd name="connsiteX64" fmla="*/ 2353243 w 3118801"/>
                  <a:gd name="connsiteY64" fmla="*/ 2194687 h 3570416"/>
                  <a:gd name="connsiteX65" fmla="*/ 2316246 w 3118801"/>
                  <a:gd name="connsiteY65" fmla="*/ 2873264 h 3570416"/>
                  <a:gd name="connsiteX66" fmla="*/ 2260735 w 3118801"/>
                  <a:gd name="connsiteY66" fmla="*/ 2974415 h 3570416"/>
                  <a:gd name="connsiteX67" fmla="*/ 2272637 w 3118801"/>
                  <a:gd name="connsiteY67" fmla="*/ 2978202 h 3570416"/>
                  <a:gd name="connsiteX68" fmla="*/ 2540847 w 3118801"/>
                  <a:gd name="connsiteY68" fmla="*/ 2948048 h 3570416"/>
                  <a:gd name="connsiteX69" fmla="*/ 2555473 w 3118801"/>
                  <a:gd name="connsiteY69" fmla="*/ 2941054 h 3570416"/>
                  <a:gd name="connsiteX70" fmla="*/ 2517636 w 3118801"/>
                  <a:gd name="connsiteY70" fmla="*/ 2894734 h 3570416"/>
                  <a:gd name="connsiteX71" fmla="*/ 2567582 w 3118801"/>
                  <a:gd name="connsiteY71" fmla="*/ 2404659 h 3570416"/>
                  <a:gd name="connsiteX72" fmla="*/ 2633546 w 3118801"/>
                  <a:gd name="connsiteY72" fmla="*/ 2889914 h 3570416"/>
                  <a:gd name="connsiteX73" fmla="*/ 2642653 w 3118801"/>
                  <a:gd name="connsiteY73" fmla="*/ 2897626 h 3570416"/>
                  <a:gd name="connsiteX74" fmla="*/ 2747825 w 3118801"/>
                  <a:gd name="connsiteY74" fmla="*/ 2821443 h 3570416"/>
                  <a:gd name="connsiteX75" fmla="*/ 2893747 w 3118801"/>
                  <a:gd name="connsiteY75" fmla="*/ 2528129 h 3570416"/>
                  <a:gd name="connsiteX76" fmla="*/ 2735422 w 3118801"/>
                  <a:gd name="connsiteY76" fmla="*/ 2910054 h 3570416"/>
                  <a:gd name="connsiteX77" fmla="*/ 2693028 w 3118801"/>
                  <a:gd name="connsiteY77" fmla="*/ 2938226 h 3570416"/>
                  <a:gd name="connsiteX78" fmla="*/ 2741351 w 3118801"/>
                  <a:gd name="connsiteY78" fmla="*/ 2967046 h 3570416"/>
                  <a:gd name="connsiteX79" fmla="*/ 3118801 w 3118801"/>
                  <a:gd name="connsiteY79" fmla="*/ 2955878 h 3570416"/>
                  <a:gd name="connsiteX80" fmla="*/ 2628726 w 3118801"/>
                  <a:gd name="connsiteY80" fmla="*/ 3005824 h 3570416"/>
                  <a:gd name="connsiteX81" fmla="*/ 2603124 w 3118801"/>
                  <a:gd name="connsiteY81" fmla="*/ 2984911 h 3570416"/>
                  <a:gd name="connsiteX82" fmla="*/ 2554731 w 3118801"/>
                  <a:gd name="connsiteY82" fmla="*/ 3007069 h 3570416"/>
                  <a:gd name="connsiteX83" fmla="*/ 2260021 w 3118801"/>
                  <a:gd name="connsiteY83" fmla="*/ 3009437 h 3570416"/>
                  <a:gd name="connsiteX84" fmla="*/ 2246458 w 3118801"/>
                  <a:gd name="connsiteY84" fmla="*/ 3000430 h 3570416"/>
                  <a:gd name="connsiteX85" fmla="*/ 2241951 w 3118801"/>
                  <a:gd name="connsiteY85" fmla="*/ 3008642 h 3570416"/>
                  <a:gd name="connsiteX86" fmla="*/ 1892596 w 3118801"/>
                  <a:gd name="connsiteY86" fmla="*/ 3263750 h 3570416"/>
                  <a:gd name="connsiteX87" fmla="*/ 1462491 w 3118801"/>
                  <a:gd name="connsiteY87" fmla="*/ 3217497 h 3570416"/>
                  <a:gd name="connsiteX88" fmla="*/ 1412766 w 3118801"/>
                  <a:gd name="connsiteY88" fmla="*/ 3187333 h 3570416"/>
                  <a:gd name="connsiteX89" fmla="*/ 1401882 w 3118801"/>
                  <a:gd name="connsiteY89" fmla="*/ 3188630 h 3570416"/>
                  <a:gd name="connsiteX90" fmla="*/ 1164345 w 3118801"/>
                  <a:gd name="connsiteY90" fmla="*/ 3400113 h 3570416"/>
                  <a:gd name="connsiteX91" fmla="*/ 1560502 w 3118801"/>
                  <a:gd name="connsiteY91" fmla="*/ 3532817 h 3570416"/>
                  <a:gd name="connsiteX92" fmla="*/ 1831896 w 3118801"/>
                  <a:gd name="connsiteY92" fmla="*/ 3514000 h 3570416"/>
                  <a:gd name="connsiteX93" fmla="*/ 1838403 w 3118801"/>
                  <a:gd name="connsiteY93" fmla="*/ 3511718 h 3570416"/>
                  <a:gd name="connsiteX94" fmla="*/ 1815310 w 3118801"/>
                  <a:gd name="connsiteY94" fmla="*/ 3529369 h 3570416"/>
                  <a:gd name="connsiteX95" fmla="*/ 1485701 w 3118801"/>
                  <a:gd name="connsiteY95" fmla="*/ 3570416 h 3570416"/>
                  <a:gd name="connsiteX96" fmla="*/ 1074509 w 3118801"/>
                  <a:gd name="connsiteY96" fmla="*/ 3414832 h 3570416"/>
                  <a:gd name="connsiteX97" fmla="*/ 1321061 w 3118801"/>
                  <a:gd name="connsiteY97" fmla="*/ 3166885 h 3570416"/>
                  <a:gd name="connsiteX98" fmla="*/ 1368528 w 3118801"/>
                  <a:gd name="connsiteY98" fmla="*/ 3160497 h 3570416"/>
                  <a:gd name="connsiteX99" fmla="*/ 1330461 w 3118801"/>
                  <a:gd name="connsiteY99" fmla="*/ 3137405 h 3570416"/>
                  <a:gd name="connsiteX100" fmla="*/ 959132 w 3118801"/>
                  <a:gd name="connsiteY100" fmla="*/ 2568239 h 3570416"/>
                  <a:gd name="connsiteX101" fmla="*/ 925377 w 3118801"/>
                  <a:gd name="connsiteY101" fmla="*/ 2167313 h 3570416"/>
                  <a:gd name="connsiteX102" fmla="*/ 937215 w 3118801"/>
                  <a:gd name="connsiteY102" fmla="*/ 2095980 h 3570416"/>
                  <a:gd name="connsiteX103" fmla="*/ 782888 w 3118801"/>
                  <a:gd name="connsiteY103" fmla="*/ 2107941 h 3570416"/>
                  <a:gd name="connsiteX104" fmla="*/ 284421 w 3118801"/>
                  <a:gd name="connsiteY104" fmla="*/ 1976754 h 3570416"/>
                  <a:gd name="connsiteX105" fmla="*/ 274643 w 3118801"/>
                  <a:gd name="connsiteY105" fmla="*/ 1968620 h 3570416"/>
                  <a:gd name="connsiteX106" fmla="*/ 260897 w 3118801"/>
                  <a:gd name="connsiteY106" fmla="*/ 1989009 h 3570416"/>
                  <a:gd name="connsiteX107" fmla="*/ 152830 w 3118801"/>
                  <a:gd name="connsiteY107" fmla="*/ 2033771 h 3570416"/>
                  <a:gd name="connsiteX108" fmla="*/ 0 w 3118801"/>
                  <a:gd name="connsiteY108" fmla="*/ 1880941 h 3570416"/>
                  <a:gd name="connsiteX109" fmla="*/ 152830 w 3118801"/>
                  <a:gd name="connsiteY109" fmla="*/ 1728111 h 3570416"/>
                  <a:gd name="connsiteX110" fmla="*/ 177063 w 3118801"/>
                  <a:gd name="connsiteY110" fmla="*/ 1733004 h 3570416"/>
                  <a:gd name="connsiteX111" fmla="*/ 176261 w 3118801"/>
                  <a:gd name="connsiteY111" fmla="*/ 1705174 h 3570416"/>
                  <a:gd name="connsiteX112" fmla="*/ 675323 w 3118801"/>
                  <a:gd name="connsiteY112" fmla="*/ 921724 h 3570416"/>
                  <a:gd name="connsiteX113" fmla="*/ 948805 w 3118801"/>
                  <a:gd name="connsiteY113" fmla="*/ 817156 h 3570416"/>
                  <a:gd name="connsiteX114" fmla="*/ 1723414 w 3118801"/>
                  <a:gd name="connsiteY114" fmla="*/ 0 h 3570416"/>
                  <a:gd name="connsiteX115" fmla="*/ 2412389 w 3118801"/>
                  <a:gd name="connsiteY115" fmla="*/ 688975 h 3570416"/>
                  <a:gd name="connsiteX116" fmla="*/ 1723414 w 3118801"/>
                  <a:gd name="connsiteY116" fmla="*/ 1377950 h 3570416"/>
                  <a:gd name="connsiteX117" fmla="*/ 1685822 w 3118801"/>
                  <a:gd name="connsiteY117" fmla="*/ 1374161 h 3570416"/>
                  <a:gd name="connsiteX118" fmla="*/ 1771930 w 3118801"/>
                  <a:gd name="connsiteY118" fmla="*/ 1365480 h 3570416"/>
                  <a:gd name="connsiteX119" fmla="*/ 2262021 w 3118801"/>
                  <a:gd name="connsiteY119" fmla="*/ 764159 h 3570416"/>
                  <a:gd name="connsiteX120" fmla="*/ 1648230 w 3118801"/>
                  <a:gd name="connsiteY120" fmla="*/ 150368 h 3570416"/>
                  <a:gd name="connsiteX121" fmla="*/ 1046909 w 3118801"/>
                  <a:gd name="connsiteY121" fmla="*/ 640459 h 3570416"/>
                  <a:gd name="connsiteX122" fmla="*/ 1038229 w 3118801"/>
                  <a:gd name="connsiteY122" fmla="*/ 726567 h 3570416"/>
                  <a:gd name="connsiteX123" fmla="*/ 1034439 w 3118801"/>
                  <a:gd name="connsiteY123" fmla="*/ 688975 h 3570416"/>
                  <a:gd name="connsiteX124" fmla="*/ 1723414 w 3118801"/>
                  <a:gd name="connsiteY124" fmla="*/ 0 h 357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3118801" h="3570416">
                    <a:moveTo>
                      <a:pt x="857177" y="2834820"/>
                    </a:moveTo>
                    <a:cubicBezTo>
                      <a:pt x="902570" y="2834820"/>
                      <a:pt x="945815" y="2840953"/>
                      <a:pt x="985148" y="2852042"/>
                    </a:cubicBezTo>
                    <a:lnTo>
                      <a:pt x="1026383" y="2866962"/>
                    </a:lnTo>
                    <a:lnTo>
                      <a:pt x="982154" y="2858860"/>
                    </a:lnTo>
                    <a:cubicBezTo>
                      <a:pt x="961535" y="2856370"/>
                      <a:pt x="940186" y="2855062"/>
                      <a:pt x="918319" y="2855062"/>
                    </a:cubicBezTo>
                    <a:cubicBezTo>
                      <a:pt x="743386" y="2855062"/>
                      <a:pt x="601574" y="2938751"/>
                      <a:pt x="601574" y="3041987"/>
                    </a:cubicBezTo>
                    <a:cubicBezTo>
                      <a:pt x="601574" y="3145223"/>
                      <a:pt x="749277" y="3150063"/>
                      <a:pt x="924210" y="3150063"/>
                    </a:cubicBezTo>
                    <a:cubicBezTo>
                      <a:pt x="1011677" y="3150063"/>
                      <a:pt x="1089391" y="3148853"/>
                      <a:pt x="1145237" y="3134738"/>
                    </a:cubicBezTo>
                    <a:lnTo>
                      <a:pt x="1150537" y="3132879"/>
                    </a:lnTo>
                    <a:lnTo>
                      <a:pt x="1131730" y="3147255"/>
                    </a:lnTo>
                    <a:cubicBezTo>
                      <a:pt x="1074439" y="3178467"/>
                      <a:pt x="976774" y="3180684"/>
                      <a:pt x="863291" y="3180684"/>
                    </a:cubicBezTo>
                    <a:cubicBezTo>
                      <a:pt x="681719" y="3180684"/>
                      <a:pt x="528411" y="3175009"/>
                      <a:pt x="528411" y="3053974"/>
                    </a:cubicBezTo>
                    <a:cubicBezTo>
                      <a:pt x="528411" y="2932938"/>
                      <a:pt x="675604" y="2834820"/>
                      <a:pt x="857177" y="2834820"/>
                    </a:cubicBezTo>
                    <a:close/>
                    <a:moveTo>
                      <a:pt x="2720725" y="2303923"/>
                    </a:moveTo>
                    <a:cubicBezTo>
                      <a:pt x="2741237" y="2301067"/>
                      <a:pt x="2762648" y="2302186"/>
                      <a:pt x="2783910" y="2307883"/>
                    </a:cubicBezTo>
                    <a:cubicBezTo>
                      <a:pt x="2868960" y="2330672"/>
                      <a:pt x="2919432" y="2418093"/>
                      <a:pt x="2896643" y="2503143"/>
                    </a:cubicBezTo>
                    <a:cubicBezTo>
                      <a:pt x="2877285" y="2441481"/>
                      <a:pt x="2827744" y="2393998"/>
                      <a:pt x="2765318" y="2377271"/>
                    </a:cubicBezTo>
                    <a:cubicBezTo>
                      <a:pt x="2702891" y="2360544"/>
                      <a:pt x="2636246" y="2376895"/>
                      <a:pt x="2588650" y="2420616"/>
                    </a:cubicBezTo>
                    <a:cubicBezTo>
                      <a:pt x="2605742" y="2356829"/>
                      <a:pt x="2659189" y="2312491"/>
                      <a:pt x="2720725" y="2303923"/>
                    </a:cubicBezTo>
                    <a:close/>
                    <a:moveTo>
                      <a:pt x="1376533" y="2062088"/>
                    </a:moveTo>
                    <a:lnTo>
                      <a:pt x="1333025" y="2114657"/>
                    </a:lnTo>
                    <a:cubicBezTo>
                      <a:pt x="1319084" y="2133587"/>
                      <a:pt x="1305802" y="2153852"/>
                      <a:pt x="1293414" y="2175310"/>
                    </a:cubicBezTo>
                    <a:cubicBezTo>
                      <a:pt x="1194304" y="2346973"/>
                      <a:pt x="1189881" y="2529967"/>
                      <a:pt x="1283536" y="2584038"/>
                    </a:cubicBezTo>
                    <a:cubicBezTo>
                      <a:pt x="1377191" y="2638110"/>
                      <a:pt x="1533457" y="2542783"/>
                      <a:pt x="1632567" y="2371120"/>
                    </a:cubicBezTo>
                    <a:cubicBezTo>
                      <a:pt x="1644955" y="2349662"/>
                      <a:pt x="1655864" y="2328027"/>
                      <a:pt x="1665288" y="2306489"/>
                    </a:cubicBezTo>
                    <a:lnTo>
                      <a:pt x="1689060" y="2242526"/>
                    </a:lnTo>
                    <a:lnTo>
                      <a:pt x="1687916" y="2264239"/>
                    </a:lnTo>
                    <a:cubicBezTo>
                      <a:pt x="1679668" y="2328015"/>
                      <a:pt x="1656404" y="2397208"/>
                      <a:pt x="1617893" y="2463912"/>
                    </a:cubicBezTo>
                    <a:cubicBezTo>
                      <a:pt x="1515195" y="2641789"/>
                      <a:pt x="1342959" y="2734612"/>
                      <a:pt x="1233192" y="2671238"/>
                    </a:cubicBezTo>
                    <a:cubicBezTo>
                      <a:pt x="1123424" y="2607864"/>
                      <a:pt x="1117693" y="2412291"/>
                      <a:pt x="1220391" y="2234414"/>
                    </a:cubicBezTo>
                    <a:cubicBezTo>
                      <a:pt x="1258902" y="2167710"/>
                      <a:pt x="1307193" y="2112967"/>
                      <a:pt x="1358300" y="2073936"/>
                    </a:cubicBezTo>
                    <a:close/>
                    <a:moveTo>
                      <a:pt x="754433" y="1794482"/>
                    </a:moveTo>
                    <a:cubicBezTo>
                      <a:pt x="928159" y="1794482"/>
                      <a:pt x="1068992" y="1839705"/>
                      <a:pt x="1068992" y="1895491"/>
                    </a:cubicBezTo>
                    <a:cubicBezTo>
                      <a:pt x="985609" y="1868676"/>
                      <a:pt x="872443" y="1853608"/>
                      <a:pt x="754433" y="1853608"/>
                    </a:cubicBezTo>
                    <a:cubicBezTo>
                      <a:pt x="636424" y="1853608"/>
                      <a:pt x="523257" y="1868676"/>
                      <a:pt x="439874" y="1895491"/>
                    </a:cubicBezTo>
                    <a:cubicBezTo>
                      <a:pt x="439874" y="1839705"/>
                      <a:pt x="580707" y="1794482"/>
                      <a:pt x="754433" y="1794482"/>
                    </a:cubicBezTo>
                    <a:close/>
                    <a:moveTo>
                      <a:pt x="701093" y="1664942"/>
                    </a:moveTo>
                    <a:cubicBezTo>
                      <a:pt x="874819" y="1664942"/>
                      <a:pt x="1015652" y="1710165"/>
                      <a:pt x="1015652" y="1765951"/>
                    </a:cubicBezTo>
                    <a:cubicBezTo>
                      <a:pt x="932269" y="1739136"/>
                      <a:pt x="819103" y="1724068"/>
                      <a:pt x="701093" y="1724068"/>
                    </a:cubicBezTo>
                    <a:cubicBezTo>
                      <a:pt x="583084" y="1724068"/>
                      <a:pt x="469917" y="1739136"/>
                      <a:pt x="386534" y="1765951"/>
                    </a:cubicBezTo>
                    <a:cubicBezTo>
                      <a:pt x="386534" y="1710165"/>
                      <a:pt x="527367" y="1664942"/>
                      <a:pt x="701093" y="1664942"/>
                    </a:cubicBezTo>
                    <a:close/>
                    <a:moveTo>
                      <a:pt x="781674" y="1188983"/>
                    </a:moveTo>
                    <a:cubicBezTo>
                      <a:pt x="847557" y="1188983"/>
                      <a:pt x="900965" y="1242391"/>
                      <a:pt x="900965" y="1308274"/>
                    </a:cubicBezTo>
                    <a:cubicBezTo>
                      <a:pt x="900965" y="1374157"/>
                      <a:pt x="847557" y="1427565"/>
                      <a:pt x="781674" y="1427565"/>
                    </a:cubicBezTo>
                    <a:cubicBezTo>
                      <a:pt x="715791" y="1427565"/>
                      <a:pt x="662383" y="1374157"/>
                      <a:pt x="662383" y="1308274"/>
                    </a:cubicBezTo>
                    <a:cubicBezTo>
                      <a:pt x="662383" y="1242391"/>
                      <a:pt x="715791" y="1188983"/>
                      <a:pt x="781674" y="1188983"/>
                    </a:cubicBezTo>
                    <a:close/>
                    <a:moveTo>
                      <a:pt x="973645" y="815675"/>
                    </a:moveTo>
                    <a:lnTo>
                      <a:pt x="917538" y="840812"/>
                    </a:lnTo>
                    <a:cubicBezTo>
                      <a:pt x="892061" y="853391"/>
                      <a:pt x="865477" y="867650"/>
                      <a:pt x="837712" y="883681"/>
                    </a:cubicBezTo>
                    <a:cubicBezTo>
                      <a:pt x="393466" y="1140166"/>
                      <a:pt x="220854" y="1672878"/>
                      <a:pt x="314790" y="1835586"/>
                    </a:cubicBezTo>
                    <a:cubicBezTo>
                      <a:pt x="408727" y="1998293"/>
                      <a:pt x="956380" y="2115161"/>
                      <a:pt x="1400625" y="1858676"/>
                    </a:cubicBezTo>
                    <a:cubicBezTo>
                      <a:pt x="1428391" y="1842644"/>
                      <a:pt x="1453990" y="1826681"/>
                      <a:pt x="1477546" y="1810774"/>
                    </a:cubicBezTo>
                    <a:lnTo>
                      <a:pt x="1516717" y="1781960"/>
                    </a:lnTo>
                    <a:lnTo>
                      <a:pt x="1511077" y="1791039"/>
                    </a:lnTo>
                    <a:cubicBezTo>
                      <a:pt x="1465025" y="1854512"/>
                      <a:pt x="1392473" y="1916937"/>
                      <a:pt x="1285551" y="1978668"/>
                    </a:cubicBezTo>
                    <a:cubicBezTo>
                      <a:pt x="1232090" y="2009534"/>
                      <a:pt x="1176718" y="2034168"/>
                      <a:pt x="1120549" y="2053301"/>
                    </a:cubicBezTo>
                    <a:lnTo>
                      <a:pt x="1008023" y="2080891"/>
                    </a:lnTo>
                    <a:lnTo>
                      <a:pt x="1004278" y="2141920"/>
                    </a:lnTo>
                    <a:cubicBezTo>
                      <a:pt x="1002886" y="2242241"/>
                      <a:pt x="1015619" y="2347724"/>
                      <a:pt x="1044106" y="2454041"/>
                    </a:cubicBezTo>
                    <a:cubicBezTo>
                      <a:pt x="1165653" y="2907664"/>
                      <a:pt x="1527992" y="3204711"/>
                      <a:pt x="1853412" y="3117515"/>
                    </a:cubicBezTo>
                    <a:cubicBezTo>
                      <a:pt x="2178832" y="3030319"/>
                      <a:pt x="2344103" y="2591899"/>
                      <a:pt x="2222556" y="2138277"/>
                    </a:cubicBezTo>
                    <a:cubicBezTo>
                      <a:pt x="2146588" y="1854762"/>
                      <a:pt x="1976562" y="1632411"/>
                      <a:pt x="1780276" y="1526804"/>
                    </a:cubicBezTo>
                    <a:lnTo>
                      <a:pt x="1701794" y="1494918"/>
                    </a:lnTo>
                    <a:lnTo>
                      <a:pt x="1709683" y="1495809"/>
                    </a:lnTo>
                    <a:cubicBezTo>
                      <a:pt x="1995755" y="1562712"/>
                      <a:pt x="2255320" y="1829232"/>
                      <a:pt x="2353243" y="2194687"/>
                    </a:cubicBezTo>
                    <a:cubicBezTo>
                      <a:pt x="2418526" y="2438325"/>
                      <a:pt x="2399607" y="2679802"/>
                      <a:pt x="2316246" y="2873264"/>
                    </a:cubicBezTo>
                    <a:lnTo>
                      <a:pt x="2260735" y="2974415"/>
                    </a:lnTo>
                    <a:lnTo>
                      <a:pt x="2272637" y="2978202"/>
                    </a:lnTo>
                    <a:cubicBezTo>
                      <a:pt x="2349886" y="2995241"/>
                      <a:pt x="2445405" y="2984701"/>
                      <a:pt x="2540847" y="2948048"/>
                    </a:cubicBezTo>
                    <a:lnTo>
                      <a:pt x="2555473" y="2941054"/>
                    </a:lnTo>
                    <a:lnTo>
                      <a:pt x="2517636" y="2894734"/>
                    </a:lnTo>
                    <a:cubicBezTo>
                      <a:pt x="2417744" y="2743443"/>
                      <a:pt x="2434393" y="2537847"/>
                      <a:pt x="2567582" y="2404659"/>
                    </a:cubicBezTo>
                    <a:cubicBezTo>
                      <a:pt x="2478015" y="2562853"/>
                      <a:pt x="2505001" y="2761369"/>
                      <a:pt x="2633546" y="2889914"/>
                    </a:cubicBezTo>
                    <a:lnTo>
                      <a:pt x="2642653" y="2897626"/>
                    </a:lnTo>
                    <a:lnTo>
                      <a:pt x="2747825" y="2821443"/>
                    </a:lnTo>
                    <a:cubicBezTo>
                      <a:pt x="2846915" y="2732032"/>
                      <a:pt x="2903807" y="2622287"/>
                      <a:pt x="2893747" y="2528129"/>
                    </a:cubicBezTo>
                    <a:cubicBezTo>
                      <a:pt x="2955798" y="2635606"/>
                      <a:pt x="2885597" y="2795699"/>
                      <a:pt x="2735422" y="2910054"/>
                    </a:cubicBezTo>
                    <a:lnTo>
                      <a:pt x="2693028" y="2938226"/>
                    </a:lnTo>
                    <a:lnTo>
                      <a:pt x="2741351" y="2967046"/>
                    </a:lnTo>
                    <a:cubicBezTo>
                      <a:pt x="2858828" y="3024667"/>
                      <a:pt x="3000155" y="3023052"/>
                      <a:pt x="3118801" y="2955878"/>
                    </a:cubicBezTo>
                    <a:cubicBezTo>
                      <a:pt x="2985613" y="3089066"/>
                      <a:pt x="2780017" y="3105715"/>
                      <a:pt x="2628726" y="3005824"/>
                    </a:cubicBezTo>
                    <a:lnTo>
                      <a:pt x="2603124" y="2984911"/>
                    </a:lnTo>
                    <a:lnTo>
                      <a:pt x="2554731" y="3007069"/>
                    </a:lnTo>
                    <a:cubicBezTo>
                      <a:pt x="2443195" y="3045471"/>
                      <a:pt x="2335101" y="3045915"/>
                      <a:pt x="2260021" y="3009437"/>
                    </a:cubicBezTo>
                    <a:lnTo>
                      <a:pt x="2246458" y="3000430"/>
                    </a:lnTo>
                    <a:lnTo>
                      <a:pt x="2241951" y="3008642"/>
                    </a:lnTo>
                    <a:cubicBezTo>
                      <a:pt x="2156191" y="3133583"/>
                      <a:pt x="2036961" y="3225068"/>
                      <a:pt x="1892596" y="3263750"/>
                    </a:cubicBezTo>
                    <a:cubicBezTo>
                      <a:pt x="1748231" y="3302433"/>
                      <a:pt x="1599232" y="3282820"/>
                      <a:pt x="1462491" y="3217497"/>
                    </a:cubicBezTo>
                    <a:lnTo>
                      <a:pt x="1412766" y="3187333"/>
                    </a:lnTo>
                    <a:lnTo>
                      <a:pt x="1401882" y="3188630"/>
                    </a:lnTo>
                    <a:cubicBezTo>
                      <a:pt x="1262291" y="3223473"/>
                      <a:pt x="1164345" y="3305042"/>
                      <a:pt x="1164345" y="3400113"/>
                    </a:cubicBezTo>
                    <a:cubicBezTo>
                      <a:pt x="1164345" y="3526874"/>
                      <a:pt x="1345705" y="3532817"/>
                      <a:pt x="1560502" y="3532817"/>
                    </a:cubicBezTo>
                    <a:cubicBezTo>
                      <a:pt x="1667900" y="3532817"/>
                      <a:pt x="1763323" y="3531331"/>
                      <a:pt x="1831896" y="3514000"/>
                    </a:cubicBezTo>
                    <a:lnTo>
                      <a:pt x="1838403" y="3511718"/>
                    </a:lnTo>
                    <a:lnTo>
                      <a:pt x="1815310" y="3529369"/>
                    </a:lnTo>
                    <a:cubicBezTo>
                      <a:pt x="1744964" y="3567694"/>
                      <a:pt x="1625044" y="3570416"/>
                      <a:pt x="1485701" y="3570416"/>
                    </a:cubicBezTo>
                    <a:cubicBezTo>
                      <a:pt x="1262752" y="3570416"/>
                      <a:pt x="1074509" y="3563448"/>
                      <a:pt x="1074509" y="3414832"/>
                    </a:cubicBezTo>
                    <a:cubicBezTo>
                      <a:pt x="1074509" y="3303369"/>
                      <a:pt x="1176173" y="3207735"/>
                      <a:pt x="1321061" y="3166885"/>
                    </a:cubicBezTo>
                    <a:lnTo>
                      <a:pt x="1368528" y="3160497"/>
                    </a:lnTo>
                    <a:lnTo>
                      <a:pt x="1330461" y="3137405"/>
                    </a:lnTo>
                    <a:cubicBezTo>
                      <a:pt x="1161537" y="3011542"/>
                      <a:pt x="1024415" y="2811876"/>
                      <a:pt x="959132" y="2568239"/>
                    </a:cubicBezTo>
                    <a:cubicBezTo>
                      <a:pt x="922411" y="2431194"/>
                      <a:pt x="912332" y="2294831"/>
                      <a:pt x="925377" y="2167313"/>
                    </a:cubicBezTo>
                    <a:lnTo>
                      <a:pt x="937215" y="2095980"/>
                    </a:lnTo>
                    <a:lnTo>
                      <a:pt x="782888" y="2107941"/>
                    </a:lnTo>
                    <a:cubicBezTo>
                      <a:pt x="577016" y="2108147"/>
                      <a:pt x="391275" y="2051565"/>
                      <a:pt x="284421" y="1976754"/>
                    </a:cubicBezTo>
                    <a:lnTo>
                      <a:pt x="274643" y="1968620"/>
                    </a:lnTo>
                    <a:lnTo>
                      <a:pt x="260897" y="1989009"/>
                    </a:lnTo>
                    <a:cubicBezTo>
                      <a:pt x="233240" y="2016665"/>
                      <a:pt x="195033" y="2033771"/>
                      <a:pt x="152830" y="2033771"/>
                    </a:cubicBezTo>
                    <a:cubicBezTo>
                      <a:pt x="68424" y="2033771"/>
                      <a:pt x="0" y="1965347"/>
                      <a:pt x="0" y="1880941"/>
                    </a:cubicBezTo>
                    <a:cubicBezTo>
                      <a:pt x="0" y="1796535"/>
                      <a:pt x="68424" y="1728111"/>
                      <a:pt x="152830" y="1728111"/>
                    </a:cubicBezTo>
                    <a:lnTo>
                      <a:pt x="177063" y="1733004"/>
                    </a:lnTo>
                    <a:lnTo>
                      <a:pt x="176261" y="1705174"/>
                    </a:lnTo>
                    <a:cubicBezTo>
                      <a:pt x="193687" y="1463864"/>
                      <a:pt x="354557" y="1106918"/>
                      <a:pt x="675323" y="921724"/>
                    </a:cubicBezTo>
                    <a:cubicBezTo>
                      <a:pt x="782245" y="859992"/>
                      <a:pt x="871873" y="827144"/>
                      <a:pt x="948805" y="817156"/>
                    </a:cubicBezTo>
                    <a:close/>
                    <a:moveTo>
                      <a:pt x="1723414" y="0"/>
                    </a:moveTo>
                    <a:cubicBezTo>
                      <a:pt x="2103924" y="0"/>
                      <a:pt x="2412389" y="308465"/>
                      <a:pt x="2412389" y="688975"/>
                    </a:cubicBezTo>
                    <a:cubicBezTo>
                      <a:pt x="2412389" y="1069485"/>
                      <a:pt x="2103924" y="1377950"/>
                      <a:pt x="1723414" y="1377950"/>
                    </a:cubicBezTo>
                    <a:lnTo>
                      <a:pt x="1685822" y="1374161"/>
                    </a:lnTo>
                    <a:lnTo>
                      <a:pt x="1771930" y="1365480"/>
                    </a:lnTo>
                    <a:cubicBezTo>
                      <a:pt x="2051624" y="1308246"/>
                      <a:pt x="2262021" y="1060773"/>
                      <a:pt x="2262021" y="764159"/>
                    </a:cubicBezTo>
                    <a:cubicBezTo>
                      <a:pt x="2262021" y="425172"/>
                      <a:pt x="1987217" y="150368"/>
                      <a:pt x="1648230" y="150368"/>
                    </a:cubicBezTo>
                    <a:cubicBezTo>
                      <a:pt x="1351616" y="150368"/>
                      <a:pt x="1104143" y="360765"/>
                      <a:pt x="1046909" y="640459"/>
                    </a:cubicBezTo>
                    <a:lnTo>
                      <a:pt x="1038229" y="726567"/>
                    </a:lnTo>
                    <a:lnTo>
                      <a:pt x="1034439" y="688975"/>
                    </a:lnTo>
                    <a:cubicBezTo>
                      <a:pt x="1034439" y="308465"/>
                      <a:pt x="1342904" y="0"/>
                      <a:pt x="172341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1A8DD26F-8922-4757-AF3A-D2455C21B03E}"/>
                  </a:ext>
                </a:extLst>
              </p:cNvPr>
              <p:cNvSpPr/>
              <p:nvPr/>
            </p:nvSpPr>
            <p:spPr>
              <a:xfrm>
                <a:off x="7001517" y="4027821"/>
                <a:ext cx="1771360" cy="2027858"/>
              </a:xfrm>
              <a:custGeom>
                <a:avLst/>
                <a:gdLst>
                  <a:gd name="connsiteX0" fmla="*/ 857177 w 3118801"/>
                  <a:gd name="connsiteY0" fmla="*/ 2834820 h 3570416"/>
                  <a:gd name="connsiteX1" fmla="*/ 985148 w 3118801"/>
                  <a:gd name="connsiteY1" fmla="*/ 2852042 h 3570416"/>
                  <a:gd name="connsiteX2" fmla="*/ 1026383 w 3118801"/>
                  <a:gd name="connsiteY2" fmla="*/ 2866962 h 3570416"/>
                  <a:gd name="connsiteX3" fmla="*/ 982154 w 3118801"/>
                  <a:gd name="connsiteY3" fmla="*/ 2858860 h 3570416"/>
                  <a:gd name="connsiteX4" fmla="*/ 918319 w 3118801"/>
                  <a:gd name="connsiteY4" fmla="*/ 2855062 h 3570416"/>
                  <a:gd name="connsiteX5" fmla="*/ 601574 w 3118801"/>
                  <a:gd name="connsiteY5" fmla="*/ 3041987 h 3570416"/>
                  <a:gd name="connsiteX6" fmla="*/ 924210 w 3118801"/>
                  <a:gd name="connsiteY6" fmla="*/ 3150063 h 3570416"/>
                  <a:gd name="connsiteX7" fmla="*/ 1145237 w 3118801"/>
                  <a:gd name="connsiteY7" fmla="*/ 3134738 h 3570416"/>
                  <a:gd name="connsiteX8" fmla="*/ 1150537 w 3118801"/>
                  <a:gd name="connsiteY8" fmla="*/ 3132879 h 3570416"/>
                  <a:gd name="connsiteX9" fmla="*/ 1131730 w 3118801"/>
                  <a:gd name="connsiteY9" fmla="*/ 3147255 h 3570416"/>
                  <a:gd name="connsiteX10" fmla="*/ 863291 w 3118801"/>
                  <a:gd name="connsiteY10" fmla="*/ 3180684 h 3570416"/>
                  <a:gd name="connsiteX11" fmla="*/ 528411 w 3118801"/>
                  <a:gd name="connsiteY11" fmla="*/ 3053974 h 3570416"/>
                  <a:gd name="connsiteX12" fmla="*/ 857177 w 3118801"/>
                  <a:gd name="connsiteY12" fmla="*/ 2834820 h 3570416"/>
                  <a:gd name="connsiteX13" fmla="*/ 2720725 w 3118801"/>
                  <a:gd name="connsiteY13" fmla="*/ 2303923 h 3570416"/>
                  <a:gd name="connsiteX14" fmla="*/ 2783910 w 3118801"/>
                  <a:gd name="connsiteY14" fmla="*/ 2307883 h 3570416"/>
                  <a:gd name="connsiteX15" fmla="*/ 2896643 w 3118801"/>
                  <a:gd name="connsiteY15" fmla="*/ 2503143 h 3570416"/>
                  <a:gd name="connsiteX16" fmla="*/ 2765318 w 3118801"/>
                  <a:gd name="connsiteY16" fmla="*/ 2377271 h 3570416"/>
                  <a:gd name="connsiteX17" fmla="*/ 2588650 w 3118801"/>
                  <a:gd name="connsiteY17" fmla="*/ 2420616 h 3570416"/>
                  <a:gd name="connsiteX18" fmla="*/ 2720725 w 3118801"/>
                  <a:gd name="connsiteY18" fmla="*/ 2303923 h 3570416"/>
                  <a:gd name="connsiteX19" fmla="*/ 1376533 w 3118801"/>
                  <a:gd name="connsiteY19" fmla="*/ 2062088 h 3570416"/>
                  <a:gd name="connsiteX20" fmla="*/ 1333025 w 3118801"/>
                  <a:gd name="connsiteY20" fmla="*/ 2114657 h 3570416"/>
                  <a:gd name="connsiteX21" fmla="*/ 1293414 w 3118801"/>
                  <a:gd name="connsiteY21" fmla="*/ 2175310 h 3570416"/>
                  <a:gd name="connsiteX22" fmla="*/ 1283536 w 3118801"/>
                  <a:gd name="connsiteY22" fmla="*/ 2584038 h 3570416"/>
                  <a:gd name="connsiteX23" fmla="*/ 1632567 w 3118801"/>
                  <a:gd name="connsiteY23" fmla="*/ 2371120 h 3570416"/>
                  <a:gd name="connsiteX24" fmla="*/ 1665288 w 3118801"/>
                  <a:gd name="connsiteY24" fmla="*/ 2306489 h 3570416"/>
                  <a:gd name="connsiteX25" fmla="*/ 1689060 w 3118801"/>
                  <a:gd name="connsiteY25" fmla="*/ 2242526 h 3570416"/>
                  <a:gd name="connsiteX26" fmla="*/ 1687916 w 3118801"/>
                  <a:gd name="connsiteY26" fmla="*/ 2264239 h 3570416"/>
                  <a:gd name="connsiteX27" fmla="*/ 1617893 w 3118801"/>
                  <a:gd name="connsiteY27" fmla="*/ 2463912 h 3570416"/>
                  <a:gd name="connsiteX28" fmla="*/ 1233192 w 3118801"/>
                  <a:gd name="connsiteY28" fmla="*/ 2671238 h 3570416"/>
                  <a:gd name="connsiteX29" fmla="*/ 1220391 w 3118801"/>
                  <a:gd name="connsiteY29" fmla="*/ 2234414 h 3570416"/>
                  <a:gd name="connsiteX30" fmla="*/ 1358300 w 3118801"/>
                  <a:gd name="connsiteY30" fmla="*/ 2073936 h 3570416"/>
                  <a:gd name="connsiteX31" fmla="*/ 754433 w 3118801"/>
                  <a:gd name="connsiteY31" fmla="*/ 1794482 h 3570416"/>
                  <a:gd name="connsiteX32" fmla="*/ 1068992 w 3118801"/>
                  <a:gd name="connsiteY32" fmla="*/ 1895491 h 3570416"/>
                  <a:gd name="connsiteX33" fmla="*/ 754433 w 3118801"/>
                  <a:gd name="connsiteY33" fmla="*/ 1853608 h 3570416"/>
                  <a:gd name="connsiteX34" fmla="*/ 439874 w 3118801"/>
                  <a:gd name="connsiteY34" fmla="*/ 1895491 h 3570416"/>
                  <a:gd name="connsiteX35" fmla="*/ 754433 w 3118801"/>
                  <a:gd name="connsiteY35" fmla="*/ 1794482 h 3570416"/>
                  <a:gd name="connsiteX36" fmla="*/ 701093 w 3118801"/>
                  <a:gd name="connsiteY36" fmla="*/ 1664942 h 3570416"/>
                  <a:gd name="connsiteX37" fmla="*/ 1015652 w 3118801"/>
                  <a:gd name="connsiteY37" fmla="*/ 1765951 h 3570416"/>
                  <a:gd name="connsiteX38" fmla="*/ 701093 w 3118801"/>
                  <a:gd name="connsiteY38" fmla="*/ 1724068 h 3570416"/>
                  <a:gd name="connsiteX39" fmla="*/ 386534 w 3118801"/>
                  <a:gd name="connsiteY39" fmla="*/ 1765951 h 3570416"/>
                  <a:gd name="connsiteX40" fmla="*/ 701093 w 3118801"/>
                  <a:gd name="connsiteY40" fmla="*/ 1664942 h 3570416"/>
                  <a:gd name="connsiteX41" fmla="*/ 781674 w 3118801"/>
                  <a:gd name="connsiteY41" fmla="*/ 1188983 h 3570416"/>
                  <a:gd name="connsiteX42" fmla="*/ 900965 w 3118801"/>
                  <a:gd name="connsiteY42" fmla="*/ 1308274 h 3570416"/>
                  <a:gd name="connsiteX43" fmla="*/ 781674 w 3118801"/>
                  <a:gd name="connsiteY43" fmla="*/ 1427565 h 3570416"/>
                  <a:gd name="connsiteX44" fmla="*/ 662383 w 3118801"/>
                  <a:gd name="connsiteY44" fmla="*/ 1308274 h 3570416"/>
                  <a:gd name="connsiteX45" fmla="*/ 781674 w 3118801"/>
                  <a:gd name="connsiteY45" fmla="*/ 1188983 h 3570416"/>
                  <a:gd name="connsiteX46" fmla="*/ 973645 w 3118801"/>
                  <a:gd name="connsiteY46" fmla="*/ 815675 h 3570416"/>
                  <a:gd name="connsiteX47" fmla="*/ 917538 w 3118801"/>
                  <a:gd name="connsiteY47" fmla="*/ 840812 h 3570416"/>
                  <a:gd name="connsiteX48" fmla="*/ 837712 w 3118801"/>
                  <a:gd name="connsiteY48" fmla="*/ 883681 h 3570416"/>
                  <a:gd name="connsiteX49" fmla="*/ 314790 w 3118801"/>
                  <a:gd name="connsiteY49" fmla="*/ 1835586 h 3570416"/>
                  <a:gd name="connsiteX50" fmla="*/ 1400625 w 3118801"/>
                  <a:gd name="connsiteY50" fmla="*/ 1858676 h 3570416"/>
                  <a:gd name="connsiteX51" fmla="*/ 1477546 w 3118801"/>
                  <a:gd name="connsiteY51" fmla="*/ 1810774 h 3570416"/>
                  <a:gd name="connsiteX52" fmla="*/ 1516717 w 3118801"/>
                  <a:gd name="connsiteY52" fmla="*/ 1781960 h 3570416"/>
                  <a:gd name="connsiteX53" fmla="*/ 1511077 w 3118801"/>
                  <a:gd name="connsiteY53" fmla="*/ 1791039 h 3570416"/>
                  <a:gd name="connsiteX54" fmla="*/ 1285551 w 3118801"/>
                  <a:gd name="connsiteY54" fmla="*/ 1978668 h 3570416"/>
                  <a:gd name="connsiteX55" fmla="*/ 1120549 w 3118801"/>
                  <a:gd name="connsiteY55" fmla="*/ 2053301 h 3570416"/>
                  <a:gd name="connsiteX56" fmla="*/ 1008023 w 3118801"/>
                  <a:gd name="connsiteY56" fmla="*/ 2080891 h 3570416"/>
                  <a:gd name="connsiteX57" fmla="*/ 1004278 w 3118801"/>
                  <a:gd name="connsiteY57" fmla="*/ 2141920 h 3570416"/>
                  <a:gd name="connsiteX58" fmla="*/ 1044106 w 3118801"/>
                  <a:gd name="connsiteY58" fmla="*/ 2454041 h 3570416"/>
                  <a:gd name="connsiteX59" fmla="*/ 1853412 w 3118801"/>
                  <a:gd name="connsiteY59" fmla="*/ 3117515 h 3570416"/>
                  <a:gd name="connsiteX60" fmla="*/ 2222556 w 3118801"/>
                  <a:gd name="connsiteY60" fmla="*/ 2138277 h 3570416"/>
                  <a:gd name="connsiteX61" fmla="*/ 1780276 w 3118801"/>
                  <a:gd name="connsiteY61" fmla="*/ 1526804 h 3570416"/>
                  <a:gd name="connsiteX62" fmla="*/ 1701794 w 3118801"/>
                  <a:gd name="connsiteY62" fmla="*/ 1494918 h 3570416"/>
                  <a:gd name="connsiteX63" fmla="*/ 1709683 w 3118801"/>
                  <a:gd name="connsiteY63" fmla="*/ 1495809 h 3570416"/>
                  <a:gd name="connsiteX64" fmla="*/ 2353243 w 3118801"/>
                  <a:gd name="connsiteY64" fmla="*/ 2194687 h 3570416"/>
                  <a:gd name="connsiteX65" fmla="*/ 2316246 w 3118801"/>
                  <a:gd name="connsiteY65" fmla="*/ 2873264 h 3570416"/>
                  <a:gd name="connsiteX66" fmla="*/ 2260735 w 3118801"/>
                  <a:gd name="connsiteY66" fmla="*/ 2974415 h 3570416"/>
                  <a:gd name="connsiteX67" fmla="*/ 2272637 w 3118801"/>
                  <a:gd name="connsiteY67" fmla="*/ 2978202 h 3570416"/>
                  <a:gd name="connsiteX68" fmla="*/ 2540847 w 3118801"/>
                  <a:gd name="connsiteY68" fmla="*/ 2948048 h 3570416"/>
                  <a:gd name="connsiteX69" fmla="*/ 2555473 w 3118801"/>
                  <a:gd name="connsiteY69" fmla="*/ 2941054 h 3570416"/>
                  <a:gd name="connsiteX70" fmla="*/ 2517636 w 3118801"/>
                  <a:gd name="connsiteY70" fmla="*/ 2894734 h 3570416"/>
                  <a:gd name="connsiteX71" fmla="*/ 2567582 w 3118801"/>
                  <a:gd name="connsiteY71" fmla="*/ 2404659 h 3570416"/>
                  <a:gd name="connsiteX72" fmla="*/ 2633546 w 3118801"/>
                  <a:gd name="connsiteY72" fmla="*/ 2889914 h 3570416"/>
                  <a:gd name="connsiteX73" fmla="*/ 2642653 w 3118801"/>
                  <a:gd name="connsiteY73" fmla="*/ 2897626 h 3570416"/>
                  <a:gd name="connsiteX74" fmla="*/ 2747825 w 3118801"/>
                  <a:gd name="connsiteY74" fmla="*/ 2821443 h 3570416"/>
                  <a:gd name="connsiteX75" fmla="*/ 2893747 w 3118801"/>
                  <a:gd name="connsiteY75" fmla="*/ 2528129 h 3570416"/>
                  <a:gd name="connsiteX76" fmla="*/ 2735422 w 3118801"/>
                  <a:gd name="connsiteY76" fmla="*/ 2910054 h 3570416"/>
                  <a:gd name="connsiteX77" fmla="*/ 2693028 w 3118801"/>
                  <a:gd name="connsiteY77" fmla="*/ 2938226 h 3570416"/>
                  <a:gd name="connsiteX78" fmla="*/ 2741351 w 3118801"/>
                  <a:gd name="connsiteY78" fmla="*/ 2967046 h 3570416"/>
                  <a:gd name="connsiteX79" fmla="*/ 3118801 w 3118801"/>
                  <a:gd name="connsiteY79" fmla="*/ 2955878 h 3570416"/>
                  <a:gd name="connsiteX80" fmla="*/ 2628726 w 3118801"/>
                  <a:gd name="connsiteY80" fmla="*/ 3005824 h 3570416"/>
                  <a:gd name="connsiteX81" fmla="*/ 2603124 w 3118801"/>
                  <a:gd name="connsiteY81" fmla="*/ 2984911 h 3570416"/>
                  <a:gd name="connsiteX82" fmla="*/ 2554731 w 3118801"/>
                  <a:gd name="connsiteY82" fmla="*/ 3007069 h 3570416"/>
                  <a:gd name="connsiteX83" fmla="*/ 2260021 w 3118801"/>
                  <a:gd name="connsiteY83" fmla="*/ 3009437 h 3570416"/>
                  <a:gd name="connsiteX84" fmla="*/ 2246458 w 3118801"/>
                  <a:gd name="connsiteY84" fmla="*/ 3000430 h 3570416"/>
                  <a:gd name="connsiteX85" fmla="*/ 2241951 w 3118801"/>
                  <a:gd name="connsiteY85" fmla="*/ 3008642 h 3570416"/>
                  <a:gd name="connsiteX86" fmla="*/ 1892596 w 3118801"/>
                  <a:gd name="connsiteY86" fmla="*/ 3263750 h 3570416"/>
                  <a:gd name="connsiteX87" fmla="*/ 1462491 w 3118801"/>
                  <a:gd name="connsiteY87" fmla="*/ 3217497 h 3570416"/>
                  <a:gd name="connsiteX88" fmla="*/ 1412766 w 3118801"/>
                  <a:gd name="connsiteY88" fmla="*/ 3187333 h 3570416"/>
                  <a:gd name="connsiteX89" fmla="*/ 1401882 w 3118801"/>
                  <a:gd name="connsiteY89" fmla="*/ 3188630 h 3570416"/>
                  <a:gd name="connsiteX90" fmla="*/ 1164345 w 3118801"/>
                  <a:gd name="connsiteY90" fmla="*/ 3400113 h 3570416"/>
                  <a:gd name="connsiteX91" fmla="*/ 1560502 w 3118801"/>
                  <a:gd name="connsiteY91" fmla="*/ 3532817 h 3570416"/>
                  <a:gd name="connsiteX92" fmla="*/ 1831896 w 3118801"/>
                  <a:gd name="connsiteY92" fmla="*/ 3514000 h 3570416"/>
                  <a:gd name="connsiteX93" fmla="*/ 1838403 w 3118801"/>
                  <a:gd name="connsiteY93" fmla="*/ 3511718 h 3570416"/>
                  <a:gd name="connsiteX94" fmla="*/ 1815310 w 3118801"/>
                  <a:gd name="connsiteY94" fmla="*/ 3529369 h 3570416"/>
                  <a:gd name="connsiteX95" fmla="*/ 1485701 w 3118801"/>
                  <a:gd name="connsiteY95" fmla="*/ 3570416 h 3570416"/>
                  <a:gd name="connsiteX96" fmla="*/ 1074509 w 3118801"/>
                  <a:gd name="connsiteY96" fmla="*/ 3414832 h 3570416"/>
                  <a:gd name="connsiteX97" fmla="*/ 1321061 w 3118801"/>
                  <a:gd name="connsiteY97" fmla="*/ 3166885 h 3570416"/>
                  <a:gd name="connsiteX98" fmla="*/ 1368528 w 3118801"/>
                  <a:gd name="connsiteY98" fmla="*/ 3160497 h 3570416"/>
                  <a:gd name="connsiteX99" fmla="*/ 1330461 w 3118801"/>
                  <a:gd name="connsiteY99" fmla="*/ 3137405 h 3570416"/>
                  <a:gd name="connsiteX100" fmla="*/ 959132 w 3118801"/>
                  <a:gd name="connsiteY100" fmla="*/ 2568239 h 3570416"/>
                  <a:gd name="connsiteX101" fmla="*/ 925377 w 3118801"/>
                  <a:gd name="connsiteY101" fmla="*/ 2167313 h 3570416"/>
                  <a:gd name="connsiteX102" fmla="*/ 937215 w 3118801"/>
                  <a:gd name="connsiteY102" fmla="*/ 2095980 h 3570416"/>
                  <a:gd name="connsiteX103" fmla="*/ 782888 w 3118801"/>
                  <a:gd name="connsiteY103" fmla="*/ 2107941 h 3570416"/>
                  <a:gd name="connsiteX104" fmla="*/ 284421 w 3118801"/>
                  <a:gd name="connsiteY104" fmla="*/ 1976754 h 3570416"/>
                  <a:gd name="connsiteX105" fmla="*/ 274643 w 3118801"/>
                  <a:gd name="connsiteY105" fmla="*/ 1968620 h 3570416"/>
                  <a:gd name="connsiteX106" fmla="*/ 260897 w 3118801"/>
                  <a:gd name="connsiteY106" fmla="*/ 1989009 h 3570416"/>
                  <a:gd name="connsiteX107" fmla="*/ 152830 w 3118801"/>
                  <a:gd name="connsiteY107" fmla="*/ 2033771 h 3570416"/>
                  <a:gd name="connsiteX108" fmla="*/ 0 w 3118801"/>
                  <a:gd name="connsiteY108" fmla="*/ 1880941 h 3570416"/>
                  <a:gd name="connsiteX109" fmla="*/ 152830 w 3118801"/>
                  <a:gd name="connsiteY109" fmla="*/ 1728111 h 3570416"/>
                  <a:gd name="connsiteX110" fmla="*/ 177063 w 3118801"/>
                  <a:gd name="connsiteY110" fmla="*/ 1733004 h 3570416"/>
                  <a:gd name="connsiteX111" fmla="*/ 176261 w 3118801"/>
                  <a:gd name="connsiteY111" fmla="*/ 1705174 h 3570416"/>
                  <a:gd name="connsiteX112" fmla="*/ 675323 w 3118801"/>
                  <a:gd name="connsiteY112" fmla="*/ 921724 h 3570416"/>
                  <a:gd name="connsiteX113" fmla="*/ 948805 w 3118801"/>
                  <a:gd name="connsiteY113" fmla="*/ 817156 h 3570416"/>
                  <a:gd name="connsiteX114" fmla="*/ 1723414 w 3118801"/>
                  <a:gd name="connsiteY114" fmla="*/ 0 h 3570416"/>
                  <a:gd name="connsiteX115" fmla="*/ 2412389 w 3118801"/>
                  <a:gd name="connsiteY115" fmla="*/ 688975 h 3570416"/>
                  <a:gd name="connsiteX116" fmla="*/ 1723414 w 3118801"/>
                  <a:gd name="connsiteY116" fmla="*/ 1377950 h 3570416"/>
                  <a:gd name="connsiteX117" fmla="*/ 1685822 w 3118801"/>
                  <a:gd name="connsiteY117" fmla="*/ 1374161 h 3570416"/>
                  <a:gd name="connsiteX118" fmla="*/ 1771930 w 3118801"/>
                  <a:gd name="connsiteY118" fmla="*/ 1365480 h 3570416"/>
                  <a:gd name="connsiteX119" fmla="*/ 2262021 w 3118801"/>
                  <a:gd name="connsiteY119" fmla="*/ 764159 h 3570416"/>
                  <a:gd name="connsiteX120" fmla="*/ 1648230 w 3118801"/>
                  <a:gd name="connsiteY120" fmla="*/ 150368 h 3570416"/>
                  <a:gd name="connsiteX121" fmla="*/ 1046909 w 3118801"/>
                  <a:gd name="connsiteY121" fmla="*/ 640459 h 3570416"/>
                  <a:gd name="connsiteX122" fmla="*/ 1038229 w 3118801"/>
                  <a:gd name="connsiteY122" fmla="*/ 726567 h 3570416"/>
                  <a:gd name="connsiteX123" fmla="*/ 1034439 w 3118801"/>
                  <a:gd name="connsiteY123" fmla="*/ 688975 h 3570416"/>
                  <a:gd name="connsiteX124" fmla="*/ 1723414 w 3118801"/>
                  <a:gd name="connsiteY124" fmla="*/ 0 h 357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3118801" h="3570416">
                    <a:moveTo>
                      <a:pt x="857177" y="2834820"/>
                    </a:moveTo>
                    <a:cubicBezTo>
                      <a:pt x="902570" y="2834820"/>
                      <a:pt x="945815" y="2840953"/>
                      <a:pt x="985148" y="2852042"/>
                    </a:cubicBezTo>
                    <a:lnTo>
                      <a:pt x="1026383" y="2866962"/>
                    </a:lnTo>
                    <a:lnTo>
                      <a:pt x="982154" y="2858860"/>
                    </a:lnTo>
                    <a:cubicBezTo>
                      <a:pt x="961535" y="2856370"/>
                      <a:pt x="940186" y="2855062"/>
                      <a:pt x="918319" y="2855062"/>
                    </a:cubicBezTo>
                    <a:cubicBezTo>
                      <a:pt x="743386" y="2855062"/>
                      <a:pt x="601574" y="2938751"/>
                      <a:pt x="601574" y="3041987"/>
                    </a:cubicBezTo>
                    <a:cubicBezTo>
                      <a:pt x="601574" y="3145223"/>
                      <a:pt x="749277" y="3150063"/>
                      <a:pt x="924210" y="3150063"/>
                    </a:cubicBezTo>
                    <a:cubicBezTo>
                      <a:pt x="1011677" y="3150063"/>
                      <a:pt x="1089391" y="3148853"/>
                      <a:pt x="1145237" y="3134738"/>
                    </a:cubicBezTo>
                    <a:lnTo>
                      <a:pt x="1150537" y="3132879"/>
                    </a:lnTo>
                    <a:lnTo>
                      <a:pt x="1131730" y="3147255"/>
                    </a:lnTo>
                    <a:cubicBezTo>
                      <a:pt x="1074439" y="3178467"/>
                      <a:pt x="976774" y="3180684"/>
                      <a:pt x="863291" y="3180684"/>
                    </a:cubicBezTo>
                    <a:cubicBezTo>
                      <a:pt x="681719" y="3180684"/>
                      <a:pt x="528411" y="3175009"/>
                      <a:pt x="528411" y="3053974"/>
                    </a:cubicBezTo>
                    <a:cubicBezTo>
                      <a:pt x="528411" y="2932938"/>
                      <a:pt x="675604" y="2834820"/>
                      <a:pt x="857177" y="2834820"/>
                    </a:cubicBezTo>
                    <a:close/>
                    <a:moveTo>
                      <a:pt x="2720725" y="2303923"/>
                    </a:moveTo>
                    <a:cubicBezTo>
                      <a:pt x="2741237" y="2301067"/>
                      <a:pt x="2762648" y="2302186"/>
                      <a:pt x="2783910" y="2307883"/>
                    </a:cubicBezTo>
                    <a:cubicBezTo>
                      <a:pt x="2868960" y="2330672"/>
                      <a:pt x="2919432" y="2418093"/>
                      <a:pt x="2896643" y="2503143"/>
                    </a:cubicBezTo>
                    <a:cubicBezTo>
                      <a:pt x="2877285" y="2441481"/>
                      <a:pt x="2827744" y="2393998"/>
                      <a:pt x="2765318" y="2377271"/>
                    </a:cubicBezTo>
                    <a:cubicBezTo>
                      <a:pt x="2702891" y="2360544"/>
                      <a:pt x="2636246" y="2376895"/>
                      <a:pt x="2588650" y="2420616"/>
                    </a:cubicBezTo>
                    <a:cubicBezTo>
                      <a:pt x="2605742" y="2356829"/>
                      <a:pt x="2659189" y="2312491"/>
                      <a:pt x="2720725" y="2303923"/>
                    </a:cubicBezTo>
                    <a:close/>
                    <a:moveTo>
                      <a:pt x="1376533" y="2062088"/>
                    </a:moveTo>
                    <a:lnTo>
                      <a:pt x="1333025" y="2114657"/>
                    </a:lnTo>
                    <a:cubicBezTo>
                      <a:pt x="1319084" y="2133587"/>
                      <a:pt x="1305802" y="2153852"/>
                      <a:pt x="1293414" y="2175310"/>
                    </a:cubicBezTo>
                    <a:cubicBezTo>
                      <a:pt x="1194304" y="2346973"/>
                      <a:pt x="1189881" y="2529967"/>
                      <a:pt x="1283536" y="2584038"/>
                    </a:cubicBezTo>
                    <a:cubicBezTo>
                      <a:pt x="1377191" y="2638110"/>
                      <a:pt x="1533457" y="2542783"/>
                      <a:pt x="1632567" y="2371120"/>
                    </a:cubicBezTo>
                    <a:cubicBezTo>
                      <a:pt x="1644955" y="2349662"/>
                      <a:pt x="1655864" y="2328027"/>
                      <a:pt x="1665288" y="2306489"/>
                    </a:cubicBezTo>
                    <a:lnTo>
                      <a:pt x="1689060" y="2242526"/>
                    </a:lnTo>
                    <a:lnTo>
                      <a:pt x="1687916" y="2264239"/>
                    </a:lnTo>
                    <a:cubicBezTo>
                      <a:pt x="1679668" y="2328015"/>
                      <a:pt x="1656404" y="2397208"/>
                      <a:pt x="1617893" y="2463912"/>
                    </a:cubicBezTo>
                    <a:cubicBezTo>
                      <a:pt x="1515195" y="2641789"/>
                      <a:pt x="1342959" y="2734612"/>
                      <a:pt x="1233192" y="2671238"/>
                    </a:cubicBezTo>
                    <a:cubicBezTo>
                      <a:pt x="1123424" y="2607864"/>
                      <a:pt x="1117693" y="2412291"/>
                      <a:pt x="1220391" y="2234414"/>
                    </a:cubicBezTo>
                    <a:cubicBezTo>
                      <a:pt x="1258902" y="2167710"/>
                      <a:pt x="1307193" y="2112967"/>
                      <a:pt x="1358300" y="2073936"/>
                    </a:cubicBezTo>
                    <a:close/>
                    <a:moveTo>
                      <a:pt x="754433" y="1794482"/>
                    </a:moveTo>
                    <a:cubicBezTo>
                      <a:pt x="928159" y="1794482"/>
                      <a:pt x="1068992" y="1839705"/>
                      <a:pt x="1068992" y="1895491"/>
                    </a:cubicBezTo>
                    <a:cubicBezTo>
                      <a:pt x="985609" y="1868676"/>
                      <a:pt x="872443" y="1853608"/>
                      <a:pt x="754433" y="1853608"/>
                    </a:cubicBezTo>
                    <a:cubicBezTo>
                      <a:pt x="636424" y="1853608"/>
                      <a:pt x="523257" y="1868676"/>
                      <a:pt x="439874" y="1895491"/>
                    </a:cubicBezTo>
                    <a:cubicBezTo>
                      <a:pt x="439874" y="1839705"/>
                      <a:pt x="580707" y="1794482"/>
                      <a:pt x="754433" y="1794482"/>
                    </a:cubicBezTo>
                    <a:close/>
                    <a:moveTo>
                      <a:pt x="701093" y="1664942"/>
                    </a:moveTo>
                    <a:cubicBezTo>
                      <a:pt x="874819" y="1664942"/>
                      <a:pt x="1015652" y="1710165"/>
                      <a:pt x="1015652" y="1765951"/>
                    </a:cubicBezTo>
                    <a:cubicBezTo>
                      <a:pt x="932269" y="1739136"/>
                      <a:pt x="819103" y="1724068"/>
                      <a:pt x="701093" y="1724068"/>
                    </a:cubicBezTo>
                    <a:cubicBezTo>
                      <a:pt x="583084" y="1724068"/>
                      <a:pt x="469917" y="1739136"/>
                      <a:pt x="386534" y="1765951"/>
                    </a:cubicBezTo>
                    <a:cubicBezTo>
                      <a:pt x="386534" y="1710165"/>
                      <a:pt x="527367" y="1664942"/>
                      <a:pt x="701093" y="1664942"/>
                    </a:cubicBezTo>
                    <a:close/>
                    <a:moveTo>
                      <a:pt x="781674" y="1188983"/>
                    </a:moveTo>
                    <a:cubicBezTo>
                      <a:pt x="847557" y="1188983"/>
                      <a:pt x="900965" y="1242391"/>
                      <a:pt x="900965" y="1308274"/>
                    </a:cubicBezTo>
                    <a:cubicBezTo>
                      <a:pt x="900965" y="1374157"/>
                      <a:pt x="847557" y="1427565"/>
                      <a:pt x="781674" y="1427565"/>
                    </a:cubicBezTo>
                    <a:cubicBezTo>
                      <a:pt x="715791" y="1427565"/>
                      <a:pt x="662383" y="1374157"/>
                      <a:pt x="662383" y="1308274"/>
                    </a:cubicBezTo>
                    <a:cubicBezTo>
                      <a:pt x="662383" y="1242391"/>
                      <a:pt x="715791" y="1188983"/>
                      <a:pt x="781674" y="1188983"/>
                    </a:cubicBezTo>
                    <a:close/>
                    <a:moveTo>
                      <a:pt x="973645" y="815675"/>
                    </a:moveTo>
                    <a:lnTo>
                      <a:pt x="917538" y="840812"/>
                    </a:lnTo>
                    <a:cubicBezTo>
                      <a:pt x="892061" y="853391"/>
                      <a:pt x="865477" y="867650"/>
                      <a:pt x="837712" y="883681"/>
                    </a:cubicBezTo>
                    <a:cubicBezTo>
                      <a:pt x="393466" y="1140166"/>
                      <a:pt x="220854" y="1672878"/>
                      <a:pt x="314790" y="1835586"/>
                    </a:cubicBezTo>
                    <a:cubicBezTo>
                      <a:pt x="408727" y="1998293"/>
                      <a:pt x="956380" y="2115161"/>
                      <a:pt x="1400625" y="1858676"/>
                    </a:cubicBezTo>
                    <a:cubicBezTo>
                      <a:pt x="1428391" y="1842644"/>
                      <a:pt x="1453990" y="1826681"/>
                      <a:pt x="1477546" y="1810774"/>
                    </a:cubicBezTo>
                    <a:lnTo>
                      <a:pt x="1516717" y="1781960"/>
                    </a:lnTo>
                    <a:lnTo>
                      <a:pt x="1511077" y="1791039"/>
                    </a:lnTo>
                    <a:cubicBezTo>
                      <a:pt x="1465025" y="1854512"/>
                      <a:pt x="1392473" y="1916937"/>
                      <a:pt x="1285551" y="1978668"/>
                    </a:cubicBezTo>
                    <a:cubicBezTo>
                      <a:pt x="1232090" y="2009534"/>
                      <a:pt x="1176718" y="2034168"/>
                      <a:pt x="1120549" y="2053301"/>
                    </a:cubicBezTo>
                    <a:lnTo>
                      <a:pt x="1008023" y="2080891"/>
                    </a:lnTo>
                    <a:lnTo>
                      <a:pt x="1004278" y="2141920"/>
                    </a:lnTo>
                    <a:cubicBezTo>
                      <a:pt x="1002886" y="2242241"/>
                      <a:pt x="1015619" y="2347724"/>
                      <a:pt x="1044106" y="2454041"/>
                    </a:cubicBezTo>
                    <a:cubicBezTo>
                      <a:pt x="1165653" y="2907664"/>
                      <a:pt x="1527992" y="3204711"/>
                      <a:pt x="1853412" y="3117515"/>
                    </a:cubicBezTo>
                    <a:cubicBezTo>
                      <a:pt x="2178832" y="3030319"/>
                      <a:pt x="2344103" y="2591899"/>
                      <a:pt x="2222556" y="2138277"/>
                    </a:cubicBezTo>
                    <a:cubicBezTo>
                      <a:pt x="2146588" y="1854762"/>
                      <a:pt x="1976562" y="1632411"/>
                      <a:pt x="1780276" y="1526804"/>
                    </a:cubicBezTo>
                    <a:lnTo>
                      <a:pt x="1701794" y="1494918"/>
                    </a:lnTo>
                    <a:lnTo>
                      <a:pt x="1709683" y="1495809"/>
                    </a:lnTo>
                    <a:cubicBezTo>
                      <a:pt x="1995755" y="1562712"/>
                      <a:pt x="2255320" y="1829232"/>
                      <a:pt x="2353243" y="2194687"/>
                    </a:cubicBezTo>
                    <a:cubicBezTo>
                      <a:pt x="2418526" y="2438325"/>
                      <a:pt x="2399607" y="2679802"/>
                      <a:pt x="2316246" y="2873264"/>
                    </a:cubicBezTo>
                    <a:lnTo>
                      <a:pt x="2260735" y="2974415"/>
                    </a:lnTo>
                    <a:lnTo>
                      <a:pt x="2272637" y="2978202"/>
                    </a:lnTo>
                    <a:cubicBezTo>
                      <a:pt x="2349886" y="2995241"/>
                      <a:pt x="2445405" y="2984701"/>
                      <a:pt x="2540847" y="2948048"/>
                    </a:cubicBezTo>
                    <a:lnTo>
                      <a:pt x="2555473" y="2941054"/>
                    </a:lnTo>
                    <a:lnTo>
                      <a:pt x="2517636" y="2894734"/>
                    </a:lnTo>
                    <a:cubicBezTo>
                      <a:pt x="2417744" y="2743443"/>
                      <a:pt x="2434393" y="2537847"/>
                      <a:pt x="2567582" y="2404659"/>
                    </a:cubicBezTo>
                    <a:cubicBezTo>
                      <a:pt x="2478015" y="2562853"/>
                      <a:pt x="2505001" y="2761369"/>
                      <a:pt x="2633546" y="2889914"/>
                    </a:cubicBezTo>
                    <a:lnTo>
                      <a:pt x="2642653" y="2897626"/>
                    </a:lnTo>
                    <a:lnTo>
                      <a:pt x="2747825" y="2821443"/>
                    </a:lnTo>
                    <a:cubicBezTo>
                      <a:pt x="2846915" y="2732032"/>
                      <a:pt x="2903807" y="2622287"/>
                      <a:pt x="2893747" y="2528129"/>
                    </a:cubicBezTo>
                    <a:cubicBezTo>
                      <a:pt x="2955798" y="2635606"/>
                      <a:pt x="2885597" y="2795699"/>
                      <a:pt x="2735422" y="2910054"/>
                    </a:cubicBezTo>
                    <a:lnTo>
                      <a:pt x="2693028" y="2938226"/>
                    </a:lnTo>
                    <a:lnTo>
                      <a:pt x="2741351" y="2967046"/>
                    </a:lnTo>
                    <a:cubicBezTo>
                      <a:pt x="2858828" y="3024667"/>
                      <a:pt x="3000155" y="3023052"/>
                      <a:pt x="3118801" y="2955878"/>
                    </a:cubicBezTo>
                    <a:cubicBezTo>
                      <a:pt x="2985613" y="3089066"/>
                      <a:pt x="2780017" y="3105715"/>
                      <a:pt x="2628726" y="3005824"/>
                    </a:cubicBezTo>
                    <a:lnTo>
                      <a:pt x="2603124" y="2984911"/>
                    </a:lnTo>
                    <a:lnTo>
                      <a:pt x="2554731" y="3007069"/>
                    </a:lnTo>
                    <a:cubicBezTo>
                      <a:pt x="2443195" y="3045471"/>
                      <a:pt x="2335101" y="3045915"/>
                      <a:pt x="2260021" y="3009437"/>
                    </a:cubicBezTo>
                    <a:lnTo>
                      <a:pt x="2246458" y="3000430"/>
                    </a:lnTo>
                    <a:lnTo>
                      <a:pt x="2241951" y="3008642"/>
                    </a:lnTo>
                    <a:cubicBezTo>
                      <a:pt x="2156191" y="3133583"/>
                      <a:pt x="2036961" y="3225068"/>
                      <a:pt x="1892596" y="3263750"/>
                    </a:cubicBezTo>
                    <a:cubicBezTo>
                      <a:pt x="1748231" y="3302433"/>
                      <a:pt x="1599232" y="3282820"/>
                      <a:pt x="1462491" y="3217497"/>
                    </a:cubicBezTo>
                    <a:lnTo>
                      <a:pt x="1412766" y="3187333"/>
                    </a:lnTo>
                    <a:lnTo>
                      <a:pt x="1401882" y="3188630"/>
                    </a:lnTo>
                    <a:cubicBezTo>
                      <a:pt x="1262291" y="3223473"/>
                      <a:pt x="1164345" y="3305042"/>
                      <a:pt x="1164345" y="3400113"/>
                    </a:cubicBezTo>
                    <a:cubicBezTo>
                      <a:pt x="1164345" y="3526874"/>
                      <a:pt x="1345705" y="3532817"/>
                      <a:pt x="1560502" y="3532817"/>
                    </a:cubicBezTo>
                    <a:cubicBezTo>
                      <a:pt x="1667900" y="3532817"/>
                      <a:pt x="1763323" y="3531331"/>
                      <a:pt x="1831896" y="3514000"/>
                    </a:cubicBezTo>
                    <a:lnTo>
                      <a:pt x="1838403" y="3511718"/>
                    </a:lnTo>
                    <a:lnTo>
                      <a:pt x="1815310" y="3529369"/>
                    </a:lnTo>
                    <a:cubicBezTo>
                      <a:pt x="1744964" y="3567694"/>
                      <a:pt x="1625044" y="3570416"/>
                      <a:pt x="1485701" y="3570416"/>
                    </a:cubicBezTo>
                    <a:cubicBezTo>
                      <a:pt x="1262752" y="3570416"/>
                      <a:pt x="1074509" y="3563448"/>
                      <a:pt x="1074509" y="3414832"/>
                    </a:cubicBezTo>
                    <a:cubicBezTo>
                      <a:pt x="1074509" y="3303369"/>
                      <a:pt x="1176173" y="3207735"/>
                      <a:pt x="1321061" y="3166885"/>
                    </a:cubicBezTo>
                    <a:lnTo>
                      <a:pt x="1368528" y="3160497"/>
                    </a:lnTo>
                    <a:lnTo>
                      <a:pt x="1330461" y="3137405"/>
                    </a:lnTo>
                    <a:cubicBezTo>
                      <a:pt x="1161537" y="3011542"/>
                      <a:pt x="1024415" y="2811876"/>
                      <a:pt x="959132" y="2568239"/>
                    </a:cubicBezTo>
                    <a:cubicBezTo>
                      <a:pt x="922411" y="2431194"/>
                      <a:pt x="912332" y="2294831"/>
                      <a:pt x="925377" y="2167313"/>
                    </a:cubicBezTo>
                    <a:lnTo>
                      <a:pt x="937215" y="2095980"/>
                    </a:lnTo>
                    <a:lnTo>
                      <a:pt x="782888" y="2107941"/>
                    </a:lnTo>
                    <a:cubicBezTo>
                      <a:pt x="577016" y="2108147"/>
                      <a:pt x="391275" y="2051565"/>
                      <a:pt x="284421" y="1976754"/>
                    </a:cubicBezTo>
                    <a:lnTo>
                      <a:pt x="274643" y="1968620"/>
                    </a:lnTo>
                    <a:lnTo>
                      <a:pt x="260897" y="1989009"/>
                    </a:lnTo>
                    <a:cubicBezTo>
                      <a:pt x="233240" y="2016665"/>
                      <a:pt x="195033" y="2033771"/>
                      <a:pt x="152830" y="2033771"/>
                    </a:cubicBezTo>
                    <a:cubicBezTo>
                      <a:pt x="68424" y="2033771"/>
                      <a:pt x="0" y="1965347"/>
                      <a:pt x="0" y="1880941"/>
                    </a:cubicBezTo>
                    <a:cubicBezTo>
                      <a:pt x="0" y="1796535"/>
                      <a:pt x="68424" y="1728111"/>
                      <a:pt x="152830" y="1728111"/>
                    </a:cubicBezTo>
                    <a:lnTo>
                      <a:pt x="177063" y="1733004"/>
                    </a:lnTo>
                    <a:lnTo>
                      <a:pt x="176261" y="1705174"/>
                    </a:lnTo>
                    <a:cubicBezTo>
                      <a:pt x="193687" y="1463864"/>
                      <a:pt x="354557" y="1106918"/>
                      <a:pt x="675323" y="921724"/>
                    </a:cubicBezTo>
                    <a:cubicBezTo>
                      <a:pt x="782245" y="859992"/>
                      <a:pt x="871873" y="827144"/>
                      <a:pt x="948805" y="817156"/>
                    </a:cubicBezTo>
                    <a:close/>
                    <a:moveTo>
                      <a:pt x="1723414" y="0"/>
                    </a:moveTo>
                    <a:cubicBezTo>
                      <a:pt x="2103924" y="0"/>
                      <a:pt x="2412389" y="308465"/>
                      <a:pt x="2412389" y="688975"/>
                    </a:cubicBezTo>
                    <a:cubicBezTo>
                      <a:pt x="2412389" y="1069485"/>
                      <a:pt x="2103924" y="1377950"/>
                      <a:pt x="1723414" y="1377950"/>
                    </a:cubicBezTo>
                    <a:lnTo>
                      <a:pt x="1685822" y="1374161"/>
                    </a:lnTo>
                    <a:lnTo>
                      <a:pt x="1771930" y="1365480"/>
                    </a:lnTo>
                    <a:cubicBezTo>
                      <a:pt x="2051624" y="1308246"/>
                      <a:pt x="2262021" y="1060773"/>
                      <a:pt x="2262021" y="764159"/>
                    </a:cubicBezTo>
                    <a:cubicBezTo>
                      <a:pt x="2262021" y="425172"/>
                      <a:pt x="1987217" y="150368"/>
                      <a:pt x="1648230" y="150368"/>
                    </a:cubicBezTo>
                    <a:cubicBezTo>
                      <a:pt x="1351616" y="150368"/>
                      <a:pt x="1104143" y="360765"/>
                      <a:pt x="1046909" y="640459"/>
                    </a:cubicBezTo>
                    <a:lnTo>
                      <a:pt x="1038229" y="726567"/>
                    </a:lnTo>
                    <a:lnTo>
                      <a:pt x="1034439" y="688975"/>
                    </a:lnTo>
                    <a:cubicBezTo>
                      <a:pt x="1034439" y="308465"/>
                      <a:pt x="1342904" y="0"/>
                      <a:pt x="172341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2AD5A5E-A1B1-416D-90A3-BA0CBDEB0952}"/>
                  </a:ext>
                </a:extLst>
              </p:cNvPr>
              <p:cNvSpPr/>
              <p:nvPr/>
            </p:nvSpPr>
            <p:spPr>
              <a:xfrm>
                <a:off x="7010144" y="4053702"/>
                <a:ext cx="1771360" cy="2027858"/>
              </a:xfrm>
              <a:custGeom>
                <a:avLst/>
                <a:gdLst>
                  <a:gd name="connsiteX0" fmla="*/ 857177 w 3118801"/>
                  <a:gd name="connsiteY0" fmla="*/ 2834820 h 3570416"/>
                  <a:gd name="connsiteX1" fmla="*/ 985148 w 3118801"/>
                  <a:gd name="connsiteY1" fmla="*/ 2852042 h 3570416"/>
                  <a:gd name="connsiteX2" fmla="*/ 1026383 w 3118801"/>
                  <a:gd name="connsiteY2" fmla="*/ 2866962 h 3570416"/>
                  <a:gd name="connsiteX3" fmla="*/ 982154 w 3118801"/>
                  <a:gd name="connsiteY3" fmla="*/ 2858860 h 3570416"/>
                  <a:gd name="connsiteX4" fmla="*/ 918319 w 3118801"/>
                  <a:gd name="connsiteY4" fmla="*/ 2855062 h 3570416"/>
                  <a:gd name="connsiteX5" fmla="*/ 601574 w 3118801"/>
                  <a:gd name="connsiteY5" fmla="*/ 3041987 h 3570416"/>
                  <a:gd name="connsiteX6" fmla="*/ 924210 w 3118801"/>
                  <a:gd name="connsiteY6" fmla="*/ 3150063 h 3570416"/>
                  <a:gd name="connsiteX7" fmla="*/ 1145237 w 3118801"/>
                  <a:gd name="connsiteY7" fmla="*/ 3134738 h 3570416"/>
                  <a:gd name="connsiteX8" fmla="*/ 1150537 w 3118801"/>
                  <a:gd name="connsiteY8" fmla="*/ 3132879 h 3570416"/>
                  <a:gd name="connsiteX9" fmla="*/ 1131730 w 3118801"/>
                  <a:gd name="connsiteY9" fmla="*/ 3147255 h 3570416"/>
                  <a:gd name="connsiteX10" fmla="*/ 863291 w 3118801"/>
                  <a:gd name="connsiteY10" fmla="*/ 3180684 h 3570416"/>
                  <a:gd name="connsiteX11" fmla="*/ 528411 w 3118801"/>
                  <a:gd name="connsiteY11" fmla="*/ 3053974 h 3570416"/>
                  <a:gd name="connsiteX12" fmla="*/ 857177 w 3118801"/>
                  <a:gd name="connsiteY12" fmla="*/ 2834820 h 3570416"/>
                  <a:gd name="connsiteX13" fmla="*/ 2720725 w 3118801"/>
                  <a:gd name="connsiteY13" fmla="*/ 2303923 h 3570416"/>
                  <a:gd name="connsiteX14" fmla="*/ 2783910 w 3118801"/>
                  <a:gd name="connsiteY14" fmla="*/ 2307883 h 3570416"/>
                  <a:gd name="connsiteX15" fmla="*/ 2896643 w 3118801"/>
                  <a:gd name="connsiteY15" fmla="*/ 2503143 h 3570416"/>
                  <a:gd name="connsiteX16" fmla="*/ 2765318 w 3118801"/>
                  <a:gd name="connsiteY16" fmla="*/ 2377271 h 3570416"/>
                  <a:gd name="connsiteX17" fmla="*/ 2588650 w 3118801"/>
                  <a:gd name="connsiteY17" fmla="*/ 2420616 h 3570416"/>
                  <a:gd name="connsiteX18" fmla="*/ 2720725 w 3118801"/>
                  <a:gd name="connsiteY18" fmla="*/ 2303923 h 3570416"/>
                  <a:gd name="connsiteX19" fmla="*/ 1376533 w 3118801"/>
                  <a:gd name="connsiteY19" fmla="*/ 2062088 h 3570416"/>
                  <a:gd name="connsiteX20" fmla="*/ 1333025 w 3118801"/>
                  <a:gd name="connsiteY20" fmla="*/ 2114657 h 3570416"/>
                  <a:gd name="connsiteX21" fmla="*/ 1293414 w 3118801"/>
                  <a:gd name="connsiteY21" fmla="*/ 2175310 h 3570416"/>
                  <a:gd name="connsiteX22" fmla="*/ 1283536 w 3118801"/>
                  <a:gd name="connsiteY22" fmla="*/ 2584038 h 3570416"/>
                  <a:gd name="connsiteX23" fmla="*/ 1632567 w 3118801"/>
                  <a:gd name="connsiteY23" fmla="*/ 2371120 h 3570416"/>
                  <a:gd name="connsiteX24" fmla="*/ 1665288 w 3118801"/>
                  <a:gd name="connsiteY24" fmla="*/ 2306489 h 3570416"/>
                  <a:gd name="connsiteX25" fmla="*/ 1689060 w 3118801"/>
                  <a:gd name="connsiteY25" fmla="*/ 2242526 h 3570416"/>
                  <a:gd name="connsiteX26" fmla="*/ 1687916 w 3118801"/>
                  <a:gd name="connsiteY26" fmla="*/ 2264239 h 3570416"/>
                  <a:gd name="connsiteX27" fmla="*/ 1617893 w 3118801"/>
                  <a:gd name="connsiteY27" fmla="*/ 2463912 h 3570416"/>
                  <a:gd name="connsiteX28" fmla="*/ 1233192 w 3118801"/>
                  <a:gd name="connsiteY28" fmla="*/ 2671238 h 3570416"/>
                  <a:gd name="connsiteX29" fmla="*/ 1220391 w 3118801"/>
                  <a:gd name="connsiteY29" fmla="*/ 2234414 h 3570416"/>
                  <a:gd name="connsiteX30" fmla="*/ 1358300 w 3118801"/>
                  <a:gd name="connsiteY30" fmla="*/ 2073936 h 3570416"/>
                  <a:gd name="connsiteX31" fmla="*/ 754433 w 3118801"/>
                  <a:gd name="connsiteY31" fmla="*/ 1794482 h 3570416"/>
                  <a:gd name="connsiteX32" fmla="*/ 1068992 w 3118801"/>
                  <a:gd name="connsiteY32" fmla="*/ 1895491 h 3570416"/>
                  <a:gd name="connsiteX33" fmla="*/ 754433 w 3118801"/>
                  <a:gd name="connsiteY33" fmla="*/ 1853608 h 3570416"/>
                  <a:gd name="connsiteX34" fmla="*/ 439874 w 3118801"/>
                  <a:gd name="connsiteY34" fmla="*/ 1895491 h 3570416"/>
                  <a:gd name="connsiteX35" fmla="*/ 754433 w 3118801"/>
                  <a:gd name="connsiteY35" fmla="*/ 1794482 h 3570416"/>
                  <a:gd name="connsiteX36" fmla="*/ 701093 w 3118801"/>
                  <a:gd name="connsiteY36" fmla="*/ 1664942 h 3570416"/>
                  <a:gd name="connsiteX37" fmla="*/ 1015652 w 3118801"/>
                  <a:gd name="connsiteY37" fmla="*/ 1765951 h 3570416"/>
                  <a:gd name="connsiteX38" fmla="*/ 701093 w 3118801"/>
                  <a:gd name="connsiteY38" fmla="*/ 1724068 h 3570416"/>
                  <a:gd name="connsiteX39" fmla="*/ 386534 w 3118801"/>
                  <a:gd name="connsiteY39" fmla="*/ 1765951 h 3570416"/>
                  <a:gd name="connsiteX40" fmla="*/ 701093 w 3118801"/>
                  <a:gd name="connsiteY40" fmla="*/ 1664942 h 3570416"/>
                  <a:gd name="connsiteX41" fmla="*/ 781674 w 3118801"/>
                  <a:gd name="connsiteY41" fmla="*/ 1188983 h 3570416"/>
                  <a:gd name="connsiteX42" fmla="*/ 900965 w 3118801"/>
                  <a:gd name="connsiteY42" fmla="*/ 1308274 h 3570416"/>
                  <a:gd name="connsiteX43" fmla="*/ 781674 w 3118801"/>
                  <a:gd name="connsiteY43" fmla="*/ 1427565 h 3570416"/>
                  <a:gd name="connsiteX44" fmla="*/ 662383 w 3118801"/>
                  <a:gd name="connsiteY44" fmla="*/ 1308274 h 3570416"/>
                  <a:gd name="connsiteX45" fmla="*/ 781674 w 3118801"/>
                  <a:gd name="connsiteY45" fmla="*/ 1188983 h 3570416"/>
                  <a:gd name="connsiteX46" fmla="*/ 973645 w 3118801"/>
                  <a:gd name="connsiteY46" fmla="*/ 815675 h 3570416"/>
                  <a:gd name="connsiteX47" fmla="*/ 917538 w 3118801"/>
                  <a:gd name="connsiteY47" fmla="*/ 840812 h 3570416"/>
                  <a:gd name="connsiteX48" fmla="*/ 837712 w 3118801"/>
                  <a:gd name="connsiteY48" fmla="*/ 883681 h 3570416"/>
                  <a:gd name="connsiteX49" fmla="*/ 314790 w 3118801"/>
                  <a:gd name="connsiteY49" fmla="*/ 1835586 h 3570416"/>
                  <a:gd name="connsiteX50" fmla="*/ 1400625 w 3118801"/>
                  <a:gd name="connsiteY50" fmla="*/ 1858676 h 3570416"/>
                  <a:gd name="connsiteX51" fmla="*/ 1477546 w 3118801"/>
                  <a:gd name="connsiteY51" fmla="*/ 1810774 h 3570416"/>
                  <a:gd name="connsiteX52" fmla="*/ 1516717 w 3118801"/>
                  <a:gd name="connsiteY52" fmla="*/ 1781960 h 3570416"/>
                  <a:gd name="connsiteX53" fmla="*/ 1511077 w 3118801"/>
                  <a:gd name="connsiteY53" fmla="*/ 1791039 h 3570416"/>
                  <a:gd name="connsiteX54" fmla="*/ 1285551 w 3118801"/>
                  <a:gd name="connsiteY54" fmla="*/ 1978668 h 3570416"/>
                  <a:gd name="connsiteX55" fmla="*/ 1120549 w 3118801"/>
                  <a:gd name="connsiteY55" fmla="*/ 2053301 h 3570416"/>
                  <a:gd name="connsiteX56" fmla="*/ 1008023 w 3118801"/>
                  <a:gd name="connsiteY56" fmla="*/ 2080891 h 3570416"/>
                  <a:gd name="connsiteX57" fmla="*/ 1004278 w 3118801"/>
                  <a:gd name="connsiteY57" fmla="*/ 2141920 h 3570416"/>
                  <a:gd name="connsiteX58" fmla="*/ 1044106 w 3118801"/>
                  <a:gd name="connsiteY58" fmla="*/ 2454041 h 3570416"/>
                  <a:gd name="connsiteX59" fmla="*/ 1853412 w 3118801"/>
                  <a:gd name="connsiteY59" fmla="*/ 3117515 h 3570416"/>
                  <a:gd name="connsiteX60" fmla="*/ 2222556 w 3118801"/>
                  <a:gd name="connsiteY60" fmla="*/ 2138277 h 3570416"/>
                  <a:gd name="connsiteX61" fmla="*/ 1780276 w 3118801"/>
                  <a:gd name="connsiteY61" fmla="*/ 1526804 h 3570416"/>
                  <a:gd name="connsiteX62" fmla="*/ 1701794 w 3118801"/>
                  <a:gd name="connsiteY62" fmla="*/ 1494918 h 3570416"/>
                  <a:gd name="connsiteX63" fmla="*/ 1709683 w 3118801"/>
                  <a:gd name="connsiteY63" fmla="*/ 1495809 h 3570416"/>
                  <a:gd name="connsiteX64" fmla="*/ 2353243 w 3118801"/>
                  <a:gd name="connsiteY64" fmla="*/ 2194687 h 3570416"/>
                  <a:gd name="connsiteX65" fmla="*/ 2316246 w 3118801"/>
                  <a:gd name="connsiteY65" fmla="*/ 2873264 h 3570416"/>
                  <a:gd name="connsiteX66" fmla="*/ 2260735 w 3118801"/>
                  <a:gd name="connsiteY66" fmla="*/ 2974415 h 3570416"/>
                  <a:gd name="connsiteX67" fmla="*/ 2272637 w 3118801"/>
                  <a:gd name="connsiteY67" fmla="*/ 2978202 h 3570416"/>
                  <a:gd name="connsiteX68" fmla="*/ 2540847 w 3118801"/>
                  <a:gd name="connsiteY68" fmla="*/ 2948048 h 3570416"/>
                  <a:gd name="connsiteX69" fmla="*/ 2555473 w 3118801"/>
                  <a:gd name="connsiteY69" fmla="*/ 2941054 h 3570416"/>
                  <a:gd name="connsiteX70" fmla="*/ 2517636 w 3118801"/>
                  <a:gd name="connsiteY70" fmla="*/ 2894734 h 3570416"/>
                  <a:gd name="connsiteX71" fmla="*/ 2567582 w 3118801"/>
                  <a:gd name="connsiteY71" fmla="*/ 2404659 h 3570416"/>
                  <a:gd name="connsiteX72" fmla="*/ 2633546 w 3118801"/>
                  <a:gd name="connsiteY72" fmla="*/ 2889914 h 3570416"/>
                  <a:gd name="connsiteX73" fmla="*/ 2642653 w 3118801"/>
                  <a:gd name="connsiteY73" fmla="*/ 2897626 h 3570416"/>
                  <a:gd name="connsiteX74" fmla="*/ 2747825 w 3118801"/>
                  <a:gd name="connsiteY74" fmla="*/ 2821443 h 3570416"/>
                  <a:gd name="connsiteX75" fmla="*/ 2893747 w 3118801"/>
                  <a:gd name="connsiteY75" fmla="*/ 2528129 h 3570416"/>
                  <a:gd name="connsiteX76" fmla="*/ 2735422 w 3118801"/>
                  <a:gd name="connsiteY76" fmla="*/ 2910054 h 3570416"/>
                  <a:gd name="connsiteX77" fmla="*/ 2693028 w 3118801"/>
                  <a:gd name="connsiteY77" fmla="*/ 2938226 h 3570416"/>
                  <a:gd name="connsiteX78" fmla="*/ 2741351 w 3118801"/>
                  <a:gd name="connsiteY78" fmla="*/ 2967046 h 3570416"/>
                  <a:gd name="connsiteX79" fmla="*/ 3118801 w 3118801"/>
                  <a:gd name="connsiteY79" fmla="*/ 2955878 h 3570416"/>
                  <a:gd name="connsiteX80" fmla="*/ 2628726 w 3118801"/>
                  <a:gd name="connsiteY80" fmla="*/ 3005824 h 3570416"/>
                  <a:gd name="connsiteX81" fmla="*/ 2603124 w 3118801"/>
                  <a:gd name="connsiteY81" fmla="*/ 2984911 h 3570416"/>
                  <a:gd name="connsiteX82" fmla="*/ 2554731 w 3118801"/>
                  <a:gd name="connsiteY82" fmla="*/ 3007069 h 3570416"/>
                  <a:gd name="connsiteX83" fmla="*/ 2260021 w 3118801"/>
                  <a:gd name="connsiteY83" fmla="*/ 3009437 h 3570416"/>
                  <a:gd name="connsiteX84" fmla="*/ 2246458 w 3118801"/>
                  <a:gd name="connsiteY84" fmla="*/ 3000430 h 3570416"/>
                  <a:gd name="connsiteX85" fmla="*/ 2241951 w 3118801"/>
                  <a:gd name="connsiteY85" fmla="*/ 3008642 h 3570416"/>
                  <a:gd name="connsiteX86" fmla="*/ 1892596 w 3118801"/>
                  <a:gd name="connsiteY86" fmla="*/ 3263750 h 3570416"/>
                  <a:gd name="connsiteX87" fmla="*/ 1462491 w 3118801"/>
                  <a:gd name="connsiteY87" fmla="*/ 3217497 h 3570416"/>
                  <a:gd name="connsiteX88" fmla="*/ 1412766 w 3118801"/>
                  <a:gd name="connsiteY88" fmla="*/ 3187333 h 3570416"/>
                  <a:gd name="connsiteX89" fmla="*/ 1401882 w 3118801"/>
                  <a:gd name="connsiteY89" fmla="*/ 3188630 h 3570416"/>
                  <a:gd name="connsiteX90" fmla="*/ 1164345 w 3118801"/>
                  <a:gd name="connsiteY90" fmla="*/ 3400113 h 3570416"/>
                  <a:gd name="connsiteX91" fmla="*/ 1560502 w 3118801"/>
                  <a:gd name="connsiteY91" fmla="*/ 3532817 h 3570416"/>
                  <a:gd name="connsiteX92" fmla="*/ 1831896 w 3118801"/>
                  <a:gd name="connsiteY92" fmla="*/ 3514000 h 3570416"/>
                  <a:gd name="connsiteX93" fmla="*/ 1838403 w 3118801"/>
                  <a:gd name="connsiteY93" fmla="*/ 3511718 h 3570416"/>
                  <a:gd name="connsiteX94" fmla="*/ 1815310 w 3118801"/>
                  <a:gd name="connsiteY94" fmla="*/ 3529369 h 3570416"/>
                  <a:gd name="connsiteX95" fmla="*/ 1485701 w 3118801"/>
                  <a:gd name="connsiteY95" fmla="*/ 3570416 h 3570416"/>
                  <a:gd name="connsiteX96" fmla="*/ 1074509 w 3118801"/>
                  <a:gd name="connsiteY96" fmla="*/ 3414832 h 3570416"/>
                  <a:gd name="connsiteX97" fmla="*/ 1321061 w 3118801"/>
                  <a:gd name="connsiteY97" fmla="*/ 3166885 h 3570416"/>
                  <a:gd name="connsiteX98" fmla="*/ 1368528 w 3118801"/>
                  <a:gd name="connsiteY98" fmla="*/ 3160497 h 3570416"/>
                  <a:gd name="connsiteX99" fmla="*/ 1330461 w 3118801"/>
                  <a:gd name="connsiteY99" fmla="*/ 3137405 h 3570416"/>
                  <a:gd name="connsiteX100" fmla="*/ 959132 w 3118801"/>
                  <a:gd name="connsiteY100" fmla="*/ 2568239 h 3570416"/>
                  <a:gd name="connsiteX101" fmla="*/ 925377 w 3118801"/>
                  <a:gd name="connsiteY101" fmla="*/ 2167313 h 3570416"/>
                  <a:gd name="connsiteX102" fmla="*/ 937215 w 3118801"/>
                  <a:gd name="connsiteY102" fmla="*/ 2095980 h 3570416"/>
                  <a:gd name="connsiteX103" fmla="*/ 782888 w 3118801"/>
                  <a:gd name="connsiteY103" fmla="*/ 2107941 h 3570416"/>
                  <a:gd name="connsiteX104" fmla="*/ 284421 w 3118801"/>
                  <a:gd name="connsiteY104" fmla="*/ 1976754 h 3570416"/>
                  <a:gd name="connsiteX105" fmla="*/ 274643 w 3118801"/>
                  <a:gd name="connsiteY105" fmla="*/ 1968620 h 3570416"/>
                  <a:gd name="connsiteX106" fmla="*/ 260897 w 3118801"/>
                  <a:gd name="connsiteY106" fmla="*/ 1989009 h 3570416"/>
                  <a:gd name="connsiteX107" fmla="*/ 152830 w 3118801"/>
                  <a:gd name="connsiteY107" fmla="*/ 2033771 h 3570416"/>
                  <a:gd name="connsiteX108" fmla="*/ 0 w 3118801"/>
                  <a:gd name="connsiteY108" fmla="*/ 1880941 h 3570416"/>
                  <a:gd name="connsiteX109" fmla="*/ 152830 w 3118801"/>
                  <a:gd name="connsiteY109" fmla="*/ 1728111 h 3570416"/>
                  <a:gd name="connsiteX110" fmla="*/ 177063 w 3118801"/>
                  <a:gd name="connsiteY110" fmla="*/ 1733004 h 3570416"/>
                  <a:gd name="connsiteX111" fmla="*/ 176261 w 3118801"/>
                  <a:gd name="connsiteY111" fmla="*/ 1705174 h 3570416"/>
                  <a:gd name="connsiteX112" fmla="*/ 675323 w 3118801"/>
                  <a:gd name="connsiteY112" fmla="*/ 921724 h 3570416"/>
                  <a:gd name="connsiteX113" fmla="*/ 948805 w 3118801"/>
                  <a:gd name="connsiteY113" fmla="*/ 817156 h 3570416"/>
                  <a:gd name="connsiteX114" fmla="*/ 1723414 w 3118801"/>
                  <a:gd name="connsiteY114" fmla="*/ 0 h 3570416"/>
                  <a:gd name="connsiteX115" fmla="*/ 2412389 w 3118801"/>
                  <a:gd name="connsiteY115" fmla="*/ 688975 h 3570416"/>
                  <a:gd name="connsiteX116" fmla="*/ 1723414 w 3118801"/>
                  <a:gd name="connsiteY116" fmla="*/ 1377950 h 3570416"/>
                  <a:gd name="connsiteX117" fmla="*/ 1685822 w 3118801"/>
                  <a:gd name="connsiteY117" fmla="*/ 1374161 h 3570416"/>
                  <a:gd name="connsiteX118" fmla="*/ 1771930 w 3118801"/>
                  <a:gd name="connsiteY118" fmla="*/ 1365480 h 3570416"/>
                  <a:gd name="connsiteX119" fmla="*/ 2262021 w 3118801"/>
                  <a:gd name="connsiteY119" fmla="*/ 764159 h 3570416"/>
                  <a:gd name="connsiteX120" fmla="*/ 1648230 w 3118801"/>
                  <a:gd name="connsiteY120" fmla="*/ 150368 h 3570416"/>
                  <a:gd name="connsiteX121" fmla="*/ 1046909 w 3118801"/>
                  <a:gd name="connsiteY121" fmla="*/ 640459 h 3570416"/>
                  <a:gd name="connsiteX122" fmla="*/ 1038229 w 3118801"/>
                  <a:gd name="connsiteY122" fmla="*/ 726567 h 3570416"/>
                  <a:gd name="connsiteX123" fmla="*/ 1034439 w 3118801"/>
                  <a:gd name="connsiteY123" fmla="*/ 688975 h 3570416"/>
                  <a:gd name="connsiteX124" fmla="*/ 1723414 w 3118801"/>
                  <a:gd name="connsiteY124" fmla="*/ 0 h 357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3118801" h="3570416">
                    <a:moveTo>
                      <a:pt x="857177" y="2834820"/>
                    </a:moveTo>
                    <a:cubicBezTo>
                      <a:pt x="902570" y="2834820"/>
                      <a:pt x="945815" y="2840953"/>
                      <a:pt x="985148" y="2852042"/>
                    </a:cubicBezTo>
                    <a:lnTo>
                      <a:pt x="1026383" y="2866962"/>
                    </a:lnTo>
                    <a:lnTo>
                      <a:pt x="982154" y="2858860"/>
                    </a:lnTo>
                    <a:cubicBezTo>
                      <a:pt x="961535" y="2856370"/>
                      <a:pt x="940186" y="2855062"/>
                      <a:pt x="918319" y="2855062"/>
                    </a:cubicBezTo>
                    <a:cubicBezTo>
                      <a:pt x="743386" y="2855062"/>
                      <a:pt x="601574" y="2938751"/>
                      <a:pt x="601574" y="3041987"/>
                    </a:cubicBezTo>
                    <a:cubicBezTo>
                      <a:pt x="601574" y="3145223"/>
                      <a:pt x="749277" y="3150063"/>
                      <a:pt x="924210" y="3150063"/>
                    </a:cubicBezTo>
                    <a:cubicBezTo>
                      <a:pt x="1011677" y="3150063"/>
                      <a:pt x="1089391" y="3148853"/>
                      <a:pt x="1145237" y="3134738"/>
                    </a:cubicBezTo>
                    <a:lnTo>
                      <a:pt x="1150537" y="3132879"/>
                    </a:lnTo>
                    <a:lnTo>
                      <a:pt x="1131730" y="3147255"/>
                    </a:lnTo>
                    <a:cubicBezTo>
                      <a:pt x="1074439" y="3178467"/>
                      <a:pt x="976774" y="3180684"/>
                      <a:pt x="863291" y="3180684"/>
                    </a:cubicBezTo>
                    <a:cubicBezTo>
                      <a:pt x="681719" y="3180684"/>
                      <a:pt x="528411" y="3175009"/>
                      <a:pt x="528411" y="3053974"/>
                    </a:cubicBezTo>
                    <a:cubicBezTo>
                      <a:pt x="528411" y="2932938"/>
                      <a:pt x="675604" y="2834820"/>
                      <a:pt x="857177" y="2834820"/>
                    </a:cubicBezTo>
                    <a:close/>
                    <a:moveTo>
                      <a:pt x="2720725" y="2303923"/>
                    </a:moveTo>
                    <a:cubicBezTo>
                      <a:pt x="2741237" y="2301067"/>
                      <a:pt x="2762648" y="2302186"/>
                      <a:pt x="2783910" y="2307883"/>
                    </a:cubicBezTo>
                    <a:cubicBezTo>
                      <a:pt x="2868960" y="2330672"/>
                      <a:pt x="2919432" y="2418093"/>
                      <a:pt x="2896643" y="2503143"/>
                    </a:cubicBezTo>
                    <a:cubicBezTo>
                      <a:pt x="2877285" y="2441481"/>
                      <a:pt x="2827744" y="2393998"/>
                      <a:pt x="2765318" y="2377271"/>
                    </a:cubicBezTo>
                    <a:cubicBezTo>
                      <a:pt x="2702891" y="2360544"/>
                      <a:pt x="2636246" y="2376895"/>
                      <a:pt x="2588650" y="2420616"/>
                    </a:cubicBezTo>
                    <a:cubicBezTo>
                      <a:pt x="2605742" y="2356829"/>
                      <a:pt x="2659189" y="2312491"/>
                      <a:pt x="2720725" y="2303923"/>
                    </a:cubicBezTo>
                    <a:close/>
                    <a:moveTo>
                      <a:pt x="1376533" y="2062088"/>
                    </a:moveTo>
                    <a:lnTo>
                      <a:pt x="1333025" y="2114657"/>
                    </a:lnTo>
                    <a:cubicBezTo>
                      <a:pt x="1319084" y="2133587"/>
                      <a:pt x="1305802" y="2153852"/>
                      <a:pt x="1293414" y="2175310"/>
                    </a:cubicBezTo>
                    <a:cubicBezTo>
                      <a:pt x="1194304" y="2346973"/>
                      <a:pt x="1189881" y="2529967"/>
                      <a:pt x="1283536" y="2584038"/>
                    </a:cubicBezTo>
                    <a:cubicBezTo>
                      <a:pt x="1377191" y="2638110"/>
                      <a:pt x="1533457" y="2542783"/>
                      <a:pt x="1632567" y="2371120"/>
                    </a:cubicBezTo>
                    <a:cubicBezTo>
                      <a:pt x="1644955" y="2349662"/>
                      <a:pt x="1655864" y="2328027"/>
                      <a:pt x="1665288" y="2306489"/>
                    </a:cubicBezTo>
                    <a:lnTo>
                      <a:pt x="1689060" y="2242526"/>
                    </a:lnTo>
                    <a:lnTo>
                      <a:pt x="1687916" y="2264239"/>
                    </a:lnTo>
                    <a:cubicBezTo>
                      <a:pt x="1679668" y="2328015"/>
                      <a:pt x="1656404" y="2397208"/>
                      <a:pt x="1617893" y="2463912"/>
                    </a:cubicBezTo>
                    <a:cubicBezTo>
                      <a:pt x="1515195" y="2641789"/>
                      <a:pt x="1342959" y="2734612"/>
                      <a:pt x="1233192" y="2671238"/>
                    </a:cubicBezTo>
                    <a:cubicBezTo>
                      <a:pt x="1123424" y="2607864"/>
                      <a:pt x="1117693" y="2412291"/>
                      <a:pt x="1220391" y="2234414"/>
                    </a:cubicBezTo>
                    <a:cubicBezTo>
                      <a:pt x="1258902" y="2167710"/>
                      <a:pt x="1307193" y="2112967"/>
                      <a:pt x="1358300" y="2073936"/>
                    </a:cubicBezTo>
                    <a:close/>
                    <a:moveTo>
                      <a:pt x="754433" y="1794482"/>
                    </a:moveTo>
                    <a:cubicBezTo>
                      <a:pt x="928159" y="1794482"/>
                      <a:pt x="1068992" y="1839705"/>
                      <a:pt x="1068992" y="1895491"/>
                    </a:cubicBezTo>
                    <a:cubicBezTo>
                      <a:pt x="985609" y="1868676"/>
                      <a:pt x="872443" y="1853608"/>
                      <a:pt x="754433" y="1853608"/>
                    </a:cubicBezTo>
                    <a:cubicBezTo>
                      <a:pt x="636424" y="1853608"/>
                      <a:pt x="523257" y="1868676"/>
                      <a:pt x="439874" y="1895491"/>
                    </a:cubicBezTo>
                    <a:cubicBezTo>
                      <a:pt x="439874" y="1839705"/>
                      <a:pt x="580707" y="1794482"/>
                      <a:pt x="754433" y="1794482"/>
                    </a:cubicBezTo>
                    <a:close/>
                    <a:moveTo>
                      <a:pt x="701093" y="1664942"/>
                    </a:moveTo>
                    <a:cubicBezTo>
                      <a:pt x="874819" y="1664942"/>
                      <a:pt x="1015652" y="1710165"/>
                      <a:pt x="1015652" y="1765951"/>
                    </a:cubicBezTo>
                    <a:cubicBezTo>
                      <a:pt x="932269" y="1739136"/>
                      <a:pt x="819103" y="1724068"/>
                      <a:pt x="701093" y="1724068"/>
                    </a:cubicBezTo>
                    <a:cubicBezTo>
                      <a:pt x="583084" y="1724068"/>
                      <a:pt x="469917" y="1739136"/>
                      <a:pt x="386534" y="1765951"/>
                    </a:cubicBezTo>
                    <a:cubicBezTo>
                      <a:pt x="386534" y="1710165"/>
                      <a:pt x="527367" y="1664942"/>
                      <a:pt x="701093" y="1664942"/>
                    </a:cubicBezTo>
                    <a:close/>
                    <a:moveTo>
                      <a:pt x="781674" y="1188983"/>
                    </a:moveTo>
                    <a:cubicBezTo>
                      <a:pt x="847557" y="1188983"/>
                      <a:pt x="900965" y="1242391"/>
                      <a:pt x="900965" y="1308274"/>
                    </a:cubicBezTo>
                    <a:cubicBezTo>
                      <a:pt x="900965" y="1374157"/>
                      <a:pt x="847557" y="1427565"/>
                      <a:pt x="781674" y="1427565"/>
                    </a:cubicBezTo>
                    <a:cubicBezTo>
                      <a:pt x="715791" y="1427565"/>
                      <a:pt x="662383" y="1374157"/>
                      <a:pt x="662383" y="1308274"/>
                    </a:cubicBezTo>
                    <a:cubicBezTo>
                      <a:pt x="662383" y="1242391"/>
                      <a:pt x="715791" y="1188983"/>
                      <a:pt x="781674" y="1188983"/>
                    </a:cubicBezTo>
                    <a:close/>
                    <a:moveTo>
                      <a:pt x="973645" y="815675"/>
                    </a:moveTo>
                    <a:lnTo>
                      <a:pt x="917538" y="840812"/>
                    </a:lnTo>
                    <a:cubicBezTo>
                      <a:pt x="892061" y="853391"/>
                      <a:pt x="865477" y="867650"/>
                      <a:pt x="837712" y="883681"/>
                    </a:cubicBezTo>
                    <a:cubicBezTo>
                      <a:pt x="393466" y="1140166"/>
                      <a:pt x="220854" y="1672878"/>
                      <a:pt x="314790" y="1835586"/>
                    </a:cubicBezTo>
                    <a:cubicBezTo>
                      <a:pt x="408727" y="1998293"/>
                      <a:pt x="956380" y="2115161"/>
                      <a:pt x="1400625" y="1858676"/>
                    </a:cubicBezTo>
                    <a:cubicBezTo>
                      <a:pt x="1428391" y="1842644"/>
                      <a:pt x="1453990" y="1826681"/>
                      <a:pt x="1477546" y="1810774"/>
                    </a:cubicBezTo>
                    <a:lnTo>
                      <a:pt x="1516717" y="1781960"/>
                    </a:lnTo>
                    <a:lnTo>
                      <a:pt x="1511077" y="1791039"/>
                    </a:lnTo>
                    <a:cubicBezTo>
                      <a:pt x="1465025" y="1854512"/>
                      <a:pt x="1392473" y="1916937"/>
                      <a:pt x="1285551" y="1978668"/>
                    </a:cubicBezTo>
                    <a:cubicBezTo>
                      <a:pt x="1232090" y="2009534"/>
                      <a:pt x="1176718" y="2034168"/>
                      <a:pt x="1120549" y="2053301"/>
                    </a:cubicBezTo>
                    <a:lnTo>
                      <a:pt x="1008023" y="2080891"/>
                    </a:lnTo>
                    <a:lnTo>
                      <a:pt x="1004278" y="2141920"/>
                    </a:lnTo>
                    <a:cubicBezTo>
                      <a:pt x="1002886" y="2242241"/>
                      <a:pt x="1015619" y="2347724"/>
                      <a:pt x="1044106" y="2454041"/>
                    </a:cubicBezTo>
                    <a:cubicBezTo>
                      <a:pt x="1165653" y="2907664"/>
                      <a:pt x="1527992" y="3204711"/>
                      <a:pt x="1853412" y="3117515"/>
                    </a:cubicBezTo>
                    <a:cubicBezTo>
                      <a:pt x="2178832" y="3030319"/>
                      <a:pt x="2344103" y="2591899"/>
                      <a:pt x="2222556" y="2138277"/>
                    </a:cubicBezTo>
                    <a:cubicBezTo>
                      <a:pt x="2146588" y="1854762"/>
                      <a:pt x="1976562" y="1632411"/>
                      <a:pt x="1780276" y="1526804"/>
                    </a:cubicBezTo>
                    <a:lnTo>
                      <a:pt x="1701794" y="1494918"/>
                    </a:lnTo>
                    <a:lnTo>
                      <a:pt x="1709683" y="1495809"/>
                    </a:lnTo>
                    <a:cubicBezTo>
                      <a:pt x="1995755" y="1562712"/>
                      <a:pt x="2255320" y="1829232"/>
                      <a:pt x="2353243" y="2194687"/>
                    </a:cubicBezTo>
                    <a:cubicBezTo>
                      <a:pt x="2418526" y="2438325"/>
                      <a:pt x="2399607" y="2679802"/>
                      <a:pt x="2316246" y="2873264"/>
                    </a:cubicBezTo>
                    <a:lnTo>
                      <a:pt x="2260735" y="2974415"/>
                    </a:lnTo>
                    <a:lnTo>
                      <a:pt x="2272637" y="2978202"/>
                    </a:lnTo>
                    <a:cubicBezTo>
                      <a:pt x="2349886" y="2995241"/>
                      <a:pt x="2445405" y="2984701"/>
                      <a:pt x="2540847" y="2948048"/>
                    </a:cubicBezTo>
                    <a:lnTo>
                      <a:pt x="2555473" y="2941054"/>
                    </a:lnTo>
                    <a:lnTo>
                      <a:pt x="2517636" y="2894734"/>
                    </a:lnTo>
                    <a:cubicBezTo>
                      <a:pt x="2417744" y="2743443"/>
                      <a:pt x="2434393" y="2537847"/>
                      <a:pt x="2567582" y="2404659"/>
                    </a:cubicBezTo>
                    <a:cubicBezTo>
                      <a:pt x="2478015" y="2562853"/>
                      <a:pt x="2505001" y="2761369"/>
                      <a:pt x="2633546" y="2889914"/>
                    </a:cubicBezTo>
                    <a:lnTo>
                      <a:pt x="2642653" y="2897626"/>
                    </a:lnTo>
                    <a:lnTo>
                      <a:pt x="2747825" y="2821443"/>
                    </a:lnTo>
                    <a:cubicBezTo>
                      <a:pt x="2846915" y="2732032"/>
                      <a:pt x="2903807" y="2622287"/>
                      <a:pt x="2893747" y="2528129"/>
                    </a:cubicBezTo>
                    <a:cubicBezTo>
                      <a:pt x="2955798" y="2635606"/>
                      <a:pt x="2885597" y="2795699"/>
                      <a:pt x="2735422" y="2910054"/>
                    </a:cubicBezTo>
                    <a:lnTo>
                      <a:pt x="2693028" y="2938226"/>
                    </a:lnTo>
                    <a:lnTo>
                      <a:pt x="2741351" y="2967046"/>
                    </a:lnTo>
                    <a:cubicBezTo>
                      <a:pt x="2858828" y="3024667"/>
                      <a:pt x="3000155" y="3023052"/>
                      <a:pt x="3118801" y="2955878"/>
                    </a:cubicBezTo>
                    <a:cubicBezTo>
                      <a:pt x="2985613" y="3089066"/>
                      <a:pt x="2780017" y="3105715"/>
                      <a:pt x="2628726" y="3005824"/>
                    </a:cubicBezTo>
                    <a:lnTo>
                      <a:pt x="2603124" y="2984911"/>
                    </a:lnTo>
                    <a:lnTo>
                      <a:pt x="2554731" y="3007069"/>
                    </a:lnTo>
                    <a:cubicBezTo>
                      <a:pt x="2443195" y="3045471"/>
                      <a:pt x="2335101" y="3045915"/>
                      <a:pt x="2260021" y="3009437"/>
                    </a:cubicBezTo>
                    <a:lnTo>
                      <a:pt x="2246458" y="3000430"/>
                    </a:lnTo>
                    <a:lnTo>
                      <a:pt x="2241951" y="3008642"/>
                    </a:lnTo>
                    <a:cubicBezTo>
                      <a:pt x="2156191" y="3133583"/>
                      <a:pt x="2036961" y="3225068"/>
                      <a:pt x="1892596" y="3263750"/>
                    </a:cubicBezTo>
                    <a:cubicBezTo>
                      <a:pt x="1748231" y="3302433"/>
                      <a:pt x="1599232" y="3282820"/>
                      <a:pt x="1462491" y="3217497"/>
                    </a:cubicBezTo>
                    <a:lnTo>
                      <a:pt x="1412766" y="3187333"/>
                    </a:lnTo>
                    <a:lnTo>
                      <a:pt x="1401882" y="3188630"/>
                    </a:lnTo>
                    <a:cubicBezTo>
                      <a:pt x="1262291" y="3223473"/>
                      <a:pt x="1164345" y="3305042"/>
                      <a:pt x="1164345" y="3400113"/>
                    </a:cubicBezTo>
                    <a:cubicBezTo>
                      <a:pt x="1164345" y="3526874"/>
                      <a:pt x="1345705" y="3532817"/>
                      <a:pt x="1560502" y="3532817"/>
                    </a:cubicBezTo>
                    <a:cubicBezTo>
                      <a:pt x="1667900" y="3532817"/>
                      <a:pt x="1763323" y="3531331"/>
                      <a:pt x="1831896" y="3514000"/>
                    </a:cubicBezTo>
                    <a:lnTo>
                      <a:pt x="1838403" y="3511718"/>
                    </a:lnTo>
                    <a:lnTo>
                      <a:pt x="1815310" y="3529369"/>
                    </a:lnTo>
                    <a:cubicBezTo>
                      <a:pt x="1744964" y="3567694"/>
                      <a:pt x="1625044" y="3570416"/>
                      <a:pt x="1485701" y="3570416"/>
                    </a:cubicBezTo>
                    <a:cubicBezTo>
                      <a:pt x="1262752" y="3570416"/>
                      <a:pt x="1074509" y="3563448"/>
                      <a:pt x="1074509" y="3414832"/>
                    </a:cubicBezTo>
                    <a:cubicBezTo>
                      <a:pt x="1074509" y="3303369"/>
                      <a:pt x="1176173" y="3207735"/>
                      <a:pt x="1321061" y="3166885"/>
                    </a:cubicBezTo>
                    <a:lnTo>
                      <a:pt x="1368528" y="3160497"/>
                    </a:lnTo>
                    <a:lnTo>
                      <a:pt x="1330461" y="3137405"/>
                    </a:lnTo>
                    <a:cubicBezTo>
                      <a:pt x="1161537" y="3011542"/>
                      <a:pt x="1024415" y="2811876"/>
                      <a:pt x="959132" y="2568239"/>
                    </a:cubicBezTo>
                    <a:cubicBezTo>
                      <a:pt x="922411" y="2431194"/>
                      <a:pt x="912332" y="2294831"/>
                      <a:pt x="925377" y="2167313"/>
                    </a:cubicBezTo>
                    <a:lnTo>
                      <a:pt x="937215" y="2095980"/>
                    </a:lnTo>
                    <a:lnTo>
                      <a:pt x="782888" y="2107941"/>
                    </a:lnTo>
                    <a:cubicBezTo>
                      <a:pt x="577016" y="2108147"/>
                      <a:pt x="391275" y="2051565"/>
                      <a:pt x="284421" y="1976754"/>
                    </a:cubicBezTo>
                    <a:lnTo>
                      <a:pt x="274643" y="1968620"/>
                    </a:lnTo>
                    <a:lnTo>
                      <a:pt x="260897" y="1989009"/>
                    </a:lnTo>
                    <a:cubicBezTo>
                      <a:pt x="233240" y="2016665"/>
                      <a:pt x="195033" y="2033771"/>
                      <a:pt x="152830" y="2033771"/>
                    </a:cubicBezTo>
                    <a:cubicBezTo>
                      <a:pt x="68424" y="2033771"/>
                      <a:pt x="0" y="1965347"/>
                      <a:pt x="0" y="1880941"/>
                    </a:cubicBezTo>
                    <a:cubicBezTo>
                      <a:pt x="0" y="1796535"/>
                      <a:pt x="68424" y="1728111"/>
                      <a:pt x="152830" y="1728111"/>
                    </a:cubicBezTo>
                    <a:lnTo>
                      <a:pt x="177063" y="1733004"/>
                    </a:lnTo>
                    <a:lnTo>
                      <a:pt x="176261" y="1705174"/>
                    </a:lnTo>
                    <a:cubicBezTo>
                      <a:pt x="193687" y="1463864"/>
                      <a:pt x="354557" y="1106918"/>
                      <a:pt x="675323" y="921724"/>
                    </a:cubicBezTo>
                    <a:cubicBezTo>
                      <a:pt x="782245" y="859992"/>
                      <a:pt x="871873" y="827144"/>
                      <a:pt x="948805" y="817156"/>
                    </a:cubicBezTo>
                    <a:close/>
                    <a:moveTo>
                      <a:pt x="1723414" y="0"/>
                    </a:moveTo>
                    <a:cubicBezTo>
                      <a:pt x="2103924" y="0"/>
                      <a:pt x="2412389" y="308465"/>
                      <a:pt x="2412389" y="688975"/>
                    </a:cubicBezTo>
                    <a:cubicBezTo>
                      <a:pt x="2412389" y="1069485"/>
                      <a:pt x="2103924" y="1377950"/>
                      <a:pt x="1723414" y="1377950"/>
                    </a:cubicBezTo>
                    <a:lnTo>
                      <a:pt x="1685822" y="1374161"/>
                    </a:lnTo>
                    <a:lnTo>
                      <a:pt x="1771930" y="1365480"/>
                    </a:lnTo>
                    <a:cubicBezTo>
                      <a:pt x="2051624" y="1308246"/>
                      <a:pt x="2262021" y="1060773"/>
                      <a:pt x="2262021" y="764159"/>
                    </a:cubicBezTo>
                    <a:cubicBezTo>
                      <a:pt x="2262021" y="425172"/>
                      <a:pt x="1987217" y="150368"/>
                      <a:pt x="1648230" y="150368"/>
                    </a:cubicBezTo>
                    <a:cubicBezTo>
                      <a:pt x="1351616" y="150368"/>
                      <a:pt x="1104143" y="360765"/>
                      <a:pt x="1046909" y="640459"/>
                    </a:cubicBezTo>
                    <a:lnTo>
                      <a:pt x="1038229" y="726567"/>
                    </a:lnTo>
                    <a:lnTo>
                      <a:pt x="1034439" y="688975"/>
                    </a:lnTo>
                    <a:cubicBezTo>
                      <a:pt x="1034439" y="308465"/>
                      <a:pt x="1342904" y="0"/>
                      <a:pt x="172341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A00B89C0-1CF5-4B5D-8560-A132CE65F7C9}"/>
              </a:ext>
            </a:extLst>
          </p:cNvPr>
          <p:cNvGrpSpPr/>
          <p:nvPr/>
        </p:nvGrpSpPr>
        <p:grpSpPr>
          <a:xfrm>
            <a:off x="3720921" y="3810659"/>
            <a:ext cx="2539616" cy="2513942"/>
            <a:chOff x="3720921" y="3810659"/>
            <a:chExt cx="2539616" cy="2513942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EBEFF290-9D5C-45AF-A2A3-6A08060E74CC}"/>
                </a:ext>
              </a:extLst>
            </p:cNvPr>
            <p:cNvGrpSpPr/>
            <p:nvPr/>
          </p:nvGrpSpPr>
          <p:grpSpPr>
            <a:xfrm>
              <a:off x="3720921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E4C31154-1CC3-49A7-B5BF-2684E0D66E63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27B4E176-F2D0-4A7D-A4FD-064F2259538E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EAC422A4-9F92-4927-9060-2E4AEBEBF91D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60F9F40B-FD68-4C2B-9672-FD681633613E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6EB7CAC0-43A7-46CA-B4AD-0217E65A1FB4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9BB4A20-EFA9-42C0-B821-D8730290F8F3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BBC03D73-4567-4DA0-9B1D-9C3DA583AA15}"/>
                </a:ext>
              </a:extLst>
            </p:cNvPr>
            <p:cNvGrpSpPr/>
            <p:nvPr/>
          </p:nvGrpSpPr>
          <p:grpSpPr>
            <a:xfrm>
              <a:off x="3746596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DBF4A8C3-083C-4C04-801D-367634A04E35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61CF6806-F786-479F-BBD2-993918FFCB19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81A32C25-81D1-4355-A59D-EE1DE8D89178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A75D44F4-15A2-43AD-9BD9-FC6F92CC75A5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31B7F7A2-1D7A-47F3-8D2C-BE7D97F84855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33521E4-67F0-4933-814B-5BE465FE5CEC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61689789-9BC1-4851-A8D4-1858694C5A65}"/>
                </a:ext>
              </a:extLst>
            </p:cNvPr>
            <p:cNvGrpSpPr/>
            <p:nvPr/>
          </p:nvGrpSpPr>
          <p:grpSpPr>
            <a:xfrm>
              <a:off x="4003196" y="4108785"/>
              <a:ext cx="1949930" cy="2027586"/>
              <a:chOff x="4022295" y="4187311"/>
              <a:chExt cx="1835531" cy="1908633"/>
            </a:xfrm>
          </p:grpSpPr>
          <p:sp>
            <p:nvSpPr>
              <p:cNvPr id="123" name="フリーフォーム: 図形 122">
                <a:extLst>
                  <a:ext uri="{FF2B5EF4-FFF2-40B4-BE49-F238E27FC236}">
                    <a16:creationId xmlns:a16="http://schemas.microsoft.com/office/drawing/2014/main" id="{B5356A32-BC03-47CD-BD25-876A1E78D38E}"/>
                  </a:ext>
                </a:extLst>
              </p:cNvPr>
              <p:cNvSpPr/>
              <p:nvPr/>
            </p:nvSpPr>
            <p:spPr>
              <a:xfrm>
                <a:off x="4048174" y="4213191"/>
                <a:ext cx="1809652" cy="1882752"/>
              </a:xfrm>
              <a:custGeom>
                <a:avLst/>
                <a:gdLst>
                  <a:gd name="connsiteX0" fmla="*/ 1412046 w 2850913"/>
                  <a:gd name="connsiteY0" fmla="*/ 2771900 h 2966077"/>
                  <a:gd name="connsiteX1" fmla="*/ 1585940 w 2850913"/>
                  <a:gd name="connsiteY1" fmla="*/ 2868781 h 2966077"/>
                  <a:gd name="connsiteX2" fmla="*/ 1582788 w 2850913"/>
                  <a:gd name="connsiteY2" fmla="*/ 2886200 h 2966077"/>
                  <a:gd name="connsiteX3" fmla="*/ 1580261 w 2850913"/>
                  <a:gd name="connsiteY3" fmla="*/ 2881665 h 2966077"/>
                  <a:gd name="connsiteX4" fmla="*/ 1412046 w 2850913"/>
                  <a:gd name="connsiteY4" fmla="*/ 2819545 h 2966077"/>
                  <a:gd name="connsiteX5" fmla="*/ 1243830 w 2850913"/>
                  <a:gd name="connsiteY5" fmla="*/ 2881665 h 2966077"/>
                  <a:gd name="connsiteX6" fmla="*/ 1241303 w 2850913"/>
                  <a:gd name="connsiteY6" fmla="*/ 2886200 h 2966077"/>
                  <a:gd name="connsiteX7" fmla="*/ 1238151 w 2850913"/>
                  <a:gd name="connsiteY7" fmla="*/ 2868781 h 2966077"/>
                  <a:gd name="connsiteX8" fmla="*/ 1412046 w 2850913"/>
                  <a:gd name="connsiteY8" fmla="*/ 2771900 h 2966077"/>
                  <a:gd name="connsiteX9" fmla="*/ 2084178 w 2850913"/>
                  <a:gd name="connsiteY9" fmla="*/ 2665383 h 2966077"/>
                  <a:gd name="connsiteX10" fmla="*/ 2497010 w 2850913"/>
                  <a:gd name="connsiteY10" fmla="*/ 2855915 h 2966077"/>
                  <a:gd name="connsiteX11" fmla="*/ 2076500 w 2850913"/>
                  <a:gd name="connsiteY11" fmla="*/ 2966077 h 2966077"/>
                  <a:gd name="connsiteX12" fmla="*/ 1702588 w 2850913"/>
                  <a:gd name="connsiteY12" fmla="*/ 2917521 h 2966077"/>
                  <a:gd name="connsiteX13" fmla="*/ 1692257 w 2850913"/>
                  <a:gd name="connsiteY13" fmla="*/ 2905642 h 2966077"/>
                  <a:gd name="connsiteX14" fmla="*/ 1731272 w 2850913"/>
                  <a:gd name="connsiteY14" fmla="*/ 2917445 h 2966077"/>
                  <a:gd name="connsiteX15" fmla="*/ 2007121 w 2850913"/>
                  <a:gd name="connsiteY15" fmla="*/ 2929238 h 2966077"/>
                  <a:gd name="connsiteX16" fmla="*/ 2409780 w 2850913"/>
                  <a:gd name="connsiteY16" fmla="*/ 2846069 h 2966077"/>
                  <a:gd name="connsiteX17" fmla="*/ 2014473 w 2850913"/>
                  <a:gd name="connsiteY17" fmla="*/ 2702222 h 2966077"/>
                  <a:gd name="connsiteX18" fmla="*/ 1860601 w 2850913"/>
                  <a:gd name="connsiteY18" fmla="*/ 2713526 h 2966077"/>
                  <a:gd name="connsiteX19" fmla="*/ 1771532 w 2850913"/>
                  <a:gd name="connsiteY19" fmla="*/ 2735378 h 2966077"/>
                  <a:gd name="connsiteX20" fmla="*/ 1792261 w 2850913"/>
                  <a:gd name="connsiteY20" fmla="*/ 2721189 h 2966077"/>
                  <a:gd name="connsiteX21" fmla="*/ 2084178 w 2850913"/>
                  <a:gd name="connsiteY21" fmla="*/ 2665383 h 2966077"/>
                  <a:gd name="connsiteX22" fmla="*/ 794371 w 2850913"/>
                  <a:gd name="connsiteY22" fmla="*/ 2665383 h 2966077"/>
                  <a:gd name="connsiteX23" fmla="*/ 1086288 w 2850913"/>
                  <a:gd name="connsiteY23" fmla="*/ 2721189 h 2966077"/>
                  <a:gd name="connsiteX24" fmla="*/ 1107017 w 2850913"/>
                  <a:gd name="connsiteY24" fmla="*/ 2735378 h 2966077"/>
                  <a:gd name="connsiteX25" fmla="*/ 1017948 w 2850913"/>
                  <a:gd name="connsiteY25" fmla="*/ 2713526 h 2966077"/>
                  <a:gd name="connsiteX26" fmla="*/ 864076 w 2850913"/>
                  <a:gd name="connsiteY26" fmla="*/ 2702222 h 2966077"/>
                  <a:gd name="connsiteX27" fmla="*/ 468769 w 2850913"/>
                  <a:gd name="connsiteY27" fmla="*/ 2846069 h 2966077"/>
                  <a:gd name="connsiteX28" fmla="*/ 871428 w 2850913"/>
                  <a:gd name="connsiteY28" fmla="*/ 2929238 h 2966077"/>
                  <a:gd name="connsiteX29" fmla="*/ 1147277 w 2850913"/>
                  <a:gd name="connsiteY29" fmla="*/ 2917445 h 2966077"/>
                  <a:gd name="connsiteX30" fmla="*/ 1186292 w 2850913"/>
                  <a:gd name="connsiteY30" fmla="*/ 2905642 h 2966077"/>
                  <a:gd name="connsiteX31" fmla="*/ 1175961 w 2850913"/>
                  <a:gd name="connsiteY31" fmla="*/ 2917521 h 2966077"/>
                  <a:gd name="connsiteX32" fmla="*/ 802049 w 2850913"/>
                  <a:gd name="connsiteY32" fmla="*/ 2966077 h 2966077"/>
                  <a:gd name="connsiteX33" fmla="*/ 381539 w 2850913"/>
                  <a:gd name="connsiteY33" fmla="*/ 2855915 h 2966077"/>
                  <a:gd name="connsiteX34" fmla="*/ 794371 w 2850913"/>
                  <a:gd name="connsiteY34" fmla="*/ 2665383 h 2966077"/>
                  <a:gd name="connsiteX35" fmla="*/ 2534911 w 2850913"/>
                  <a:gd name="connsiteY35" fmla="*/ 1675904 h 2966077"/>
                  <a:gd name="connsiteX36" fmla="*/ 2534914 w 2850913"/>
                  <a:gd name="connsiteY36" fmla="*/ 1675905 h 2966077"/>
                  <a:gd name="connsiteX37" fmla="*/ 2534912 w 2850913"/>
                  <a:gd name="connsiteY37" fmla="*/ 1675905 h 2966077"/>
                  <a:gd name="connsiteX38" fmla="*/ 1072354 w 2850913"/>
                  <a:gd name="connsiteY38" fmla="*/ 1675903 h 2966077"/>
                  <a:gd name="connsiteX39" fmla="*/ 1072357 w 2850913"/>
                  <a:gd name="connsiteY39" fmla="*/ 1675904 h 2966077"/>
                  <a:gd name="connsiteX40" fmla="*/ 1072355 w 2850913"/>
                  <a:gd name="connsiteY40" fmla="*/ 1675904 h 2966077"/>
                  <a:gd name="connsiteX41" fmla="*/ 1072353 w 2850913"/>
                  <a:gd name="connsiteY41" fmla="*/ 1531122 h 2966077"/>
                  <a:gd name="connsiteX42" fmla="*/ 1072356 w 2850913"/>
                  <a:gd name="connsiteY42" fmla="*/ 1531123 h 2966077"/>
                  <a:gd name="connsiteX43" fmla="*/ 1072354 w 2850913"/>
                  <a:gd name="connsiteY43" fmla="*/ 1531123 h 2966077"/>
                  <a:gd name="connsiteX44" fmla="*/ 2189504 w 2850913"/>
                  <a:gd name="connsiteY44" fmla="*/ 1466440 h 2966077"/>
                  <a:gd name="connsiteX45" fmla="*/ 2084022 w 2850913"/>
                  <a:gd name="connsiteY45" fmla="*/ 1470950 h 2966077"/>
                  <a:gd name="connsiteX46" fmla="*/ 2056368 w 2850913"/>
                  <a:gd name="connsiteY46" fmla="*/ 1474666 h 2966077"/>
                  <a:gd name="connsiteX47" fmla="*/ 2067538 w 2850913"/>
                  <a:gd name="connsiteY47" fmla="*/ 1489766 h 2966077"/>
                  <a:gd name="connsiteX48" fmla="*/ 2087629 w 2850913"/>
                  <a:gd name="connsiteY48" fmla="*/ 1537260 h 2966077"/>
                  <a:gd name="connsiteX49" fmla="*/ 2092738 w 2850913"/>
                  <a:gd name="connsiteY49" fmla="*/ 1574448 h 2966077"/>
                  <a:gd name="connsiteX50" fmla="*/ 2189505 w 2850913"/>
                  <a:gd name="connsiteY50" fmla="*/ 1568366 h 2966077"/>
                  <a:gd name="connsiteX51" fmla="*/ 2204445 w 2850913"/>
                  <a:gd name="connsiteY51" fmla="*/ 1569305 h 2966077"/>
                  <a:gd name="connsiteX52" fmla="*/ 2198560 w 2850913"/>
                  <a:gd name="connsiteY52" fmla="*/ 1466827 h 2966077"/>
                  <a:gd name="connsiteX53" fmla="*/ 726948 w 2850913"/>
                  <a:gd name="connsiteY53" fmla="*/ 1466439 h 2966077"/>
                  <a:gd name="connsiteX54" fmla="*/ 677698 w 2850913"/>
                  <a:gd name="connsiteY54" fmla="*/ 1468545 h 2966077"/>
                  <a:gd name="connsiteX55" fmla="*/ 672191 w 2850913"/>
                  <a:gd name="connsiteY55" fmla="*/ 1571807 h 2966077"/>
                  <a:gd name="connsiteX56" fmla="*/ 726948 w 2850913"/>
                  <a:gd name="connsiteY56" fmla="*/ 1568365 h 2966077"/>
                  <a:gd name="connsiteX57" fmla="*/ 805522 w 2850913"/>
                  <a:gd name="connsiteY57" fmla="*/ 1573304 h 2966077"/>
                  <a:gd name="connsiteX58" fmla="*/ 810474 w 2850913"/>
                  <a:gd name="connsiteY58" fmla="*/ 1537260 h 2966077"/>
                  <a:gd name="connsiteX59" fmla="*/ 830565 w 2850913"/>
                  <a:gd name="connsiteY59" fmla="*/ 1489766 h 2966077"/>
                  <a:gd name="connsiteX60" fmla="*/ 843394 w 2850913"/>
                  <a:gd name="connsiteY60" fmla="*/ 1472422 h 2966077"/>
                  <a:gd name="connsiteX61" fmla="*/ 832431 w 2850913"/>
                  <a:gd name="connsiteY61" fmla="*/ 1470949 h 2966077"/>
                  <a:gd name="connsiteX62" fmla="*/ 726948 w 2850913"/>
                  <a:gd name="connsiteY62" fmla="*/ 1466439 h 2966077"/>
                  <a:gd name="connsiteX63" fmla="*/ 1877981 w 2850913"/>
                  <a:gd name="connsiteY63" fmla="*/ 1035581 h 2966077"/>
                  <a:gd name="connsiteX64" fmla="*/ 2008747 w 2850913"/>
                  <a:gd name="connsiteY64" fmla="*/ 1166347 h 2966077"/>
                  <a:gd name="connsiteX65" fmla="*/ 1877981 w 2850913"/>
                  <a:gd name="connsiteY65" fmla="*/ 1297113 h 2966077"/>
                  <a:gd name="connsiteX66" fmla="*/ 1747215 w 2850913"/>
                  <a:gd name="connsiteY66" fmla="*/ 1166347 h 2966077"/>
                  <a:gd name="connsiteX67" fmla="*/ 1877981 w 2850913"/>
                  <a:gd name="connsiteY67" fmla="*/ 1035581 h 2966077"/>
                  <a:gd name="connsiteX68" fmla="*/ 1016921 w 2850913"/>
                  <a:gd name="connsiteY68" fmla="*/ 1035581 h 2966077"/>
                  <a:gd name="connsiteX69" fmla="*/ 1147687 w 2850913"/>
                  <a:gd name="connsiteY69" fmla="*/ 1166347 h 2966077"/>
                  <a:gd name="connsiteX70" fmla="*/ 1016921 w 2850913"/>
                  <a:gd name="connsiteY70" fmla="*/ 1297113 h 2966077"/>
                  <a:gd name="connsiteX71" fmla="*/ 886155 w 2850913"/>
                  <a:gd name="connsiteY71" fmla="*/ 1166347 h 2966077"/>
                  <a:gd name="connsiteX72" fmla="*/ 1016921 w 2850913"/>
                  <a:gd name="connsiteY72" fmla="*/ 1035581 h 2966077"/>
                  <a:gd name="connsiteX73" fmla="*/ 1540139 w 2850913"/>
                  <a:gd name="connsiteY73" fmla="*/ 456400 h 2966077"/>
                  <a:gd name="connsiteX74" fmla="*/ 1541259 w 2850913"/>
                  <a:gd name="connsiteY74" fmla="*/ 456472 h 2966077"/>
                  <a:gd name="connsiteX75" fmla="*/ 2350565 w 2850913"/>
                  <a:gd name="connsiteY75" fmla="*/ 1404173 h 2966077"/>
                  <a:gd name="connsiteX76" fmla="*/ 2354252 w 2850913"/>
                  <a:gd name="connsiteY76" fmla="*/ 1437156 h 2966077"/>
                  <a:gd name="connsiteX77" fmla="*/ 2382623 w 2850913"/>
                  <a:gd name="connsiteY77" fmla="*/ 1441951 h 2966077"/>
                  <a:gd name="connsiteX78" fmla="*/ 2534910 w 2850913"/>
                  <a:gd name="connsiteY78" fmla="*/ 1531124 h 2966077"/>
                  <a:gd name="connsiteX79" fmla="*/ 2391041 w 2850913"/>
                  <a:gd name="connsiteY79" fmla="*/ 1483857 h 2966077"/>
                  <a:gd name="connsiteX80" fmla="*/ 2358992 w 2850913"/>
                  <a:gd name="connsiteY80" fmla="*/ 1479550 h 2966077"/>
                  <a:gd name="connsiteX81" fmla="*/ 2362845 w 2850913"/>
                  <a:gd name="connsiteY81" fmla="*/ 1514018 h 2966077"/>
                  <a:gd name="connsiteX82" fmla="*/ 2365429 w 2850913"/>
                  <a:gd name="connsiteY82" fmla="*/ 1583826 h 2966077"/>
                  <a:gd name="connsiteX83" fmla="*/ 2382625 w 2850913"/>
                  <a:gd name="connsiteY83" fmla="*/ 1586732 h 2966077"/>
                  <a:gd name="connsiteX84" fmla="*/ 2527894 w 2850913"/>
                  <a:gd name="connsiteY84" fmla="*/ 1654232 h 2966077"/>
                  <a:gd name="connsiteX85" fmla="*/ 2534911 w 2850913"/>
                  <a:gd name="connsiteY85" fmla="*/ 1675904 h 2966077"/>
                  <a:gd name="connsiteX86" fmla="*/ 2472682 w 2850913"/>
                  <a:gd name="connsiteY86" fmla="*/ 1649007 h 2966077"/>
                  <a:gd name="connsiteX87" fmla="*/ 2391044 w 2850913"/>
                  <a:gd name="connsiteY87" fmla="*/ 1628638 h 2966077"/>
                  <a:gd name="connsiteX88" fmla="*/ 2366968 w 2850913"/>
                  <a:gd name="connsiteY88" fmla="*/ 1625403 h 2966077"/>
                  <a:gd name="connsiteX89" fmla="*/ 2367023 w 2850913"/>
                  <a:gd name="connsiteY89" fmla="*/ 1626884 h 2966077"/>
                  <a:gd name="connsiteX90" fmla="*/ 2228042 w 2850913"/>
                  <a:gd name="connsiteY90" fmla="*/ 2249015 h 2966077"/>
                  <a:gd name="connsiteX91" fmla="*/ 2128292 w 2850913"/>
                  <a:gd name="connsiteY91" fmla="*/ 2417558 h 2966077"/>
                  <a:gd name="connsiteX92" fmla="*/ 2134450 w 2850913"/>
                  <a:gd name="connsiteY92" fmla="*/ 2415183 h 2966077"/>
                  <a:gd name="connsiteX93" fmla="*/ 2422109 w 2850913"/>
                  <a:gd name="connsiteY93" fmla="*/ 2420262 h 2966077"/>
                  <a:gd name="connsiteX94" fmla="*/ 2742010 w 2850913"/>
                  <a:gd name="connsiteY94" fmla="*/ 2751800 h 2966077"/>
                  <a:gd name="connsiteX95" fmla="*/ 2397619 w 2850913"/>
                  <a:gd name="connsiteY95" fmla="*/ 2511662 h 2966077"/>
                  <a:gd name="connsiteX96" fmla="*/ 2063377 w 2850913"/>
                  <a:gd name="connsiteY96" fmla="*/ 2508477 h 2966077"/>
                  <a:gd name="connsiteX97" fmla="*/ 2043128 w 2850913"/>
                  <a:gd name="connsiteY97" fmla="*/ 2517858 h 2966077"/>
                  <a:gd name="connsiteX98" fmla="*/ 2006363 w 2850913"/>
                  <a:gd name="connsiteY98" fmla="*/ 2561109 h 2966077"/>
                  <a:gd name="connsiteX99" fmla="*/ 1541259 w 2850913"/>
                  <a:gd name="connsiteY99" fmla="*/ 2797296 h 2966077"/>
                  <a:gd name="connsiteX100" fmla="*/ 1540140 w 2850913"/>
                  <a:gd name="connsiteY100" fmla="*/ 2797369 h 2966077"/>
                  <a:gd name="connsiteX101" fmla="*/ 1593533 w 2850913"/>
                  <a:gd name="connsiteY101" fmla="*/ 2784848 h 2966077"/>
                  <a:gd name="connsiteX102" fmla="*/ 2105835 w 2850913"/>
                  <a:gd name="connsiteY102" fmla="*/ 2215222 h 2966077"/>
                  <a:gd name="connsiteX103" fmla="*/ 2108903 w 2850913"/>
                  <a:gd name="connsiteY103" fmla="*/ 2205115 h 2966077"/>
                  <a:gd name="connsiteX104" fmla="*/ 2063941 w 2850913"/>
                  <a:gd name="connsiteY104" fmla="*/ 2236286 h 2966077"/>
                  <a:gd name="connsiteX105" fmla="*/ 1684297 w 2850913"/>
                  <a:gd name="connsiteY105" fmla="*/ 2244884 h 2966077"/>
                  <a:gd name="connsiteX106" fmla="*/ 1881565 w 2850913"/>
                  <a:gd name="connsiteY106" fmla="*/ 1920402 h 2966077"/>
                  <a:gd name="connsiteX107" fmla="*/ 2058417 w 2850913"/>
                  <a:gd name="connsiteY107" fmla="*/ 1854262 h 2966077"/>
                  <a:gd name="connsiteX108" fmla="*/ 2077366 w 2850913"/>
                  <a:gd name="connsiteY108" fmla="*/ 1852374 h 2966077"/>
                  <a:gd name="connsiteX109" fmla="*/ 2020654 w 2850913"/>
                  <a:gd name="connsiteY109" fmla="*/ 1874661 h 2966077"/>
                  <a:gd name="connsiteX110" fmla="*/ 1962971 w 2850913"/>
                  <a:gd name="connsiteY110" fmla="*/ 1904315 h 2966077"/>
                  <a:gd name="connsiteX111" fmla="*/ 1762394 w 2850913"/>
                  <a:gd name="connsiteY111" fmla="*/ 2199794 h 2966077"/>
                  <a:gd name="connsiteX112" fmla="*/ 2004104 w 2850913"/>
                  <a:gd name="connsiteY112" fmla="*/ 2225800 h 2966077"/>
                  <a:gd name="connsiteX113" fmla="*/ 2118374 w 2850913"/>
                  <a:gd name="connsiteY113" fmla="*/ 2173922 h 2966077"/>
                  <a:gd name="connsiteX114" fmla="*/ 2161073 w 2850913"/>
                  <a:gd name="connsiteY114" fmla="*/ 2033288 h 2966077"/>
                  <a:gd name="connsiteX115" fmla="*/ 2207751 w 2850913"/>
                  <a:gd name="connsiteY115" fmla="*/ 1626884 h 2966077"/>
                  <a:gd name="connsiteX116" fmla="*/ 2206894 w 2850913"/>
                  <a:gd name="connsiteY116" fmla="*/ 1611964 h 2966077"/>
                  <a:gd name="connsiteX117" fmla="*/ 2189506 w 2850913"/>
                  <a:gd name="connsiteY117" fmla="*/ 1611221 h 2966077"/>
                  <a:gd name="connsiteX118" fmla="*/ 2090900 w 2850913"/>
                  <a:gd name="connsiteY118" fmla="*/ 1615437 h 2966077"/>
                  <a:gd name="connsiteX119" fmla="*/ 2087629 w 2850913"/>
                  <a:gd name="connsiteY119" fmla="*/ 1639244 h 2966077"/>
                  <a:gd name="connsiteX120" fmla="*/ 1749832 w 2850913"/>
                  <a:gd name="connsiteY120" fmla="*/ 1841269 h 2966077"/>
                  <a:gd name="connsiteX121" fmla="*/ 1506020 w 2850913"/>
                  <a:gd name="connsiteY121" fmla="*/ 1767161 h 2966077"/>
                  <a:gd name="connsiteX122" fmla="*/ 1488895 w 2850913"/>
                  <a:gd name="connsiteY122" fmla="*/ 1751932 h 2966077"/>
                  <a:gd name="connsiteX123" fmla="*/ 1514241 w 2850913"/>
                  <a:gd name="connsiteY123" fmla="*/ 1766661 h 2966077"/>
                  <a:gd name="connsiteX124" fmla="*/ 1685030 w 2850913"/>
                  <a:gd name="connsiteY124" fmla="*/ 1803406 h 2966077"/>
                  <a:gd name="connsiteX125" fmla="*/ 1984289 w 2850913"/>
                  <a:gd name="connsiteY125" fmla="*/ 1631613 h 2966077"/>
                  <a:gd name="connsiteX126" fmla="*/ 1984595 w 2850913"/>
                  <a:gd name="connsiteY126" fmla="*/ 1629479 h 2966077"/>
                  <a:gd name="connsiteX127" fmla="*/ 1906329 w 2850913"/>
                  <a:gd name="connsiteY127" fmla="*/ 1649007 h 2966077"/>
                  <a:gd name="connsiteX128" fmla="*/ 1844098 w 2850913"/>
                  <a:gd name="connsiteY128" fmla="*/ 1675905 h 2966077"/>
                  <a:gd name="connsiteX129" fmla="*/ 1945265 w 2850913"/>
                  <a:gd name="connsiteY129" fmla="*/ 1599863 h 2966077"/>
                  <a:gd name="connsiteX130" fmla="*/ 1990494 w 2850913"/>
                  <a:gd name="connsiteY130" fmla="*/ 1588245 h 2966077"/>
                  <a:gd name="connsiteX131" fmla="*/ 1984289 w 2850913"/>
                  <a:gd name="connsiteY131" fmla="*/ 1544891 h 2966077"/>
                  <a:gd name="connsiteX132" fmla="*/ 1966490 w 2850913"/>
                  <a:gd name="connsiteY132" fmla="*/ 1504504 h 2966077"/>
                  <a:gd name="connsiteX133" fmla="*/ 1956609 w 2850913"/>
                  <a:gd name="connsiteY133" fmla="*/ 1491681 h 2966077"/>
                  <a:gd name="connsiteX134" fmla="*/ 1906329 w 2850913"/>
                  <a:gd name="connsiteY134" fmla="*/ 1504226 h 2966077"/>
                  <a:gd name="connsiteX135" fmla="*/ 1844098 w 2850913"/>
                  <a:gd name="connsiteY135" fmla="*/ 1531124 h 2966077"/>
                  <a:gd name="connsiteX136" fmla="*/ 1903088 w 2850913"/>
                  <a:gd name="connsiteY136" fmla="*/ 1470998 h 2966077"/>
                  <a:gd name="connsiteX137" fmla="*/ 1929995 w 2850913"/>
                  <a:gd name="connsiteY137" fmla="*/ 1460844 h 2966077"/>
                  <a:gd name="connsiteX138" fmla="*/ 1901026 w 2850913"/>
                  <a:gd name="connsiteY138" fmla="*/ 1436114 h 2966077"/>
                  <a:gd name="connsiteX139" fmla="*/ 1685030 w 2850913"/>
                  <a:gd name="connsiteY139" fmla="*/ 1373097 h 2966077"/>
                  <a:gd name="connsiteX140" fmla="*/ 1594193 w 2850913"/>
                  <a:gd name="connsiteY140" fmla="*/ 1382770 h 2966077"/>
                  <a:gd name="connsiteX141" fmla="*/ 1569662 w 2850913"/>
                  <a:gd name="connsiteY141" fmla="*/ 1391076 h 2966077"/>
                  <a:gd name="connsiteX142" fmla="*/ 1564298 w 2850913"/>
                  <a:gd name="connsiteY142" fmla="*/ 1417644 h 2966077"/>
                  <a:gd name="connsiteX143" fmla="*/ 1434322 w 2850913"/>
                  <a:gd name="connsiteY143" fmla="*/ 1503797 h 2966077"/>
                  <a:gd name="connsiteX144" fmla="*/ 1304347 w 2850913"/>
                  <a:gd name="connsiteY144" fmla="*/ 1417644 h 2966077"/>
                  <a:gd name="connsiteX145" fmla="*/ 1297161 w 2850913"/>
                  <a:gd name="connsiteY145" fmla="*/ 1382052 h 2966077"/>
                  <a:gd name="connsiteX146" fmla="*/ 1213073 w 2850913"/>
                  <a:gd name="connsiteY146" fmla="*/ 1373097 h 2966077"/>
                  <a:gd name="connsiteX147" fmla="*/ 997076 w 2850913"/>
                  <a:gd name="connsiteY147" fmla="*/ 1436114 h 2966077"/>
                  <a:gd name="connsiteX148" fmla="*/ 973733 w 2850913"/>
                  <a:gd name="connsiteY148" fmla="*/ 1456042 h 2966077"/>
                  <a:gd name="connsiteX149" fmla="*/ 1013364 w 2850913"/>
                  <a:gd name="connsiteY149" fmla="*/ 1470997 h 2966077"/>
                  <a:gd name="connsiteX150" fmla="*/ 1065336 w 2850913"/>
                  <a:gd name="connsiteY150" fmla="*/ 1509450 h 2966077"/>
                  <a:gd name="connsiteX151" fmla="*/ 1072353 w 2850913"/>
                  <a:gd name="connsiteY151" fmla="*/ 1531122 h 2966077"/>
                  <a:gd name="connsiteX152" fmla="*/ 1010124 w 2850913"/>
                  <a:gd name="connsiteY152" fmla="*/ 1504225 h 2966077"/>
                  <a:gd name="connsiteX153" fmla="*/ 944454 w 2850913"/>
                  <a:gd name="connsiteY153" fmla="*/ 1487840 h 2966077"/>
                  <a:gd name="connsiteX154" fmla="*/ 931612 w 2850913"/>
                  <a:gd name="connsiteY154" fmla="*/ 1504504 h 2966077"/>
                  <a:gd name="connsiteX155" fmla="*/ 913813 w 2850913"/>
                  <a:gd name="connsiteY155" fmla="*/ 1544891 h 2966077"/>
                  <a:gd name="connsiteX156" fmla="*/ 908114 w 2850913"/>
                  <a:gd name="connsiteY156" fmla="*/ 1584711 h 2966077"/>
                  <a:gd name="connsiteX157" fmla="*/ 920068 w 2850913"/>
                  <a:gd name="connsiteY157" fmla="*/ 1586731 h 2966077"/>
                  <a:gd name="connsiteX158" fmla="*/ 1065337 w 2850913"/>
                  <a:gd name="connsiteY158" fmla="*/ 1654231 h 2966077"/>
                  <a:gd name="connsiteX159" fmla="*/ 1072354 w 2850913"/>
                  <a:gd name="connsiteY159" fmla="*/ 1675903 h 2966077"/>
                  <a:gd name="connsiteX160" fmla="*/ 1010125 w 2850913"/>
                  <a:gd name="connsiteY160" fmla="*/ 1649006 h 2966077"/>
                  <a:gd name="connsiteX161" fmla="*/ 928487 w 2850913"/>
                  <a:gd name="connsiteY161" fmla="*/ 1628637 h 2966077"/>
                  <a:gd name="connsiteX162" fmla="*/ 913091 w 2850913"/>
                  <a:gd name="connsiteY162" fmla="*/ 1626568 h 2966077"/>
                  <a:gd name="connsiteX163" fmla="*/ 913813 w 2850913"/>
                  <a:gd name="connsiteY163" fmla="*/ 1631613 h 2966077"/>
                  <a:gd name="connsiteX164" fmla="*/ 1213073 w 2850913"/>
                  <a:gd name="connsiteY164" fmla="*/ 1803406 h 2966077"/>
                  <a:gd name="connsiteX165" fmla="*/ 1383862 w 2850913"/>
                  <a:gd name="connsiteY165" fmla="*/ 1766661 h 2966077"/>
                  <a:gd name="connsiteX166" fmla="*/ 1409207 w 2850913"/>
                  <a:gd name="connsiteY166" fmla="*/ 1751932 h 2966077"/>
                  <a:gd name="connsiteX167" fmla="*/ 1392083 w 2850913"/>
                  <a:gd name="connsiteY167" fmla="*/ 1767162 h 2966077"/>
                  <a:gd name="connsiteX168" fmla="*/ 1148271 w 2850913"/>
                  <a:gd name="connsiteY168" fmla="*/ 1841269 h 2966077"/>
                  <a:gd name="connsiteX169" fmla="*/ 810473 w 2850913"/>
                  <a:gd name="connsiteY169" fmla="*/ 1639244 h 2966077"/>
                  <a:gd name="connsiteX170" fmla="*/ 807094 w 2850913"/>
                  <a:gd name="connsiteY170" fmla="*/ 1614647 h 2966077"/>
                  <a:gd name="connsiteX171" fmla="*/ 726949 w 2850913"/>
                  <a:gd name="connsiteY171" fmla="*/ 1611220 h 2966077"/>
                  <a:gd name="connsiteX172" fmla="*/ 669959 w 2850913"/>
                  <a:gd name="connsiteY172" fmla="*/ 1613656 h 2966077"/>
                  <a:gd name="connsiteX173" fmla="*/ 669253 w 2850913"/>
                  <a:gd name="connsiteY173" fmla="*/ 1626884 h 2966077"/>
                  <a:gd name="connsiteX174" fmla="*/ 709671 w 2850913"/>
                  <a:gd name="connsiteY174" fmla="*/ 2005979 h 2966077"/>
                  <a:gd name="connsiteX175" fmla="*/ 756979 w 2850913"/>
                  <a:gd name="connsiteY175" fmla="*/ 2175083 h 2966077"/>
                  <a:gd name="connsiteX176" fmla="*/ 868689 w 2850913"/>
                  <a:gd name="connsiteY176" fmla="*/ 2225799 h 2966077"/>
                  <a:gd name="connsiteX177" fmla="*/ 1110398 w 2850913"/>
                  <a:gd name="connsiteY177" fmla="*/ 2199793 h 2966077"/>
                  <a:gd name="connsiteX178" fmla="*/ 909822 w 2850913"/>
                  <a:gd name="connsiteY178" fmla="*/ 1904314 h 2966077"/>
                  <a:gd name="connsiteX179" fmla="*/ 852138 w 2850913"/>
                  <a:gd name="connsiteY179" fmla="*/ 1874660 h 2966077"/>
                  <a:gd name="connsiteX180" fmla="*/ 795427 w 2850913"/>
                  <a:gd name="connsiteY180" fmla="*/ 1852373 h 2966077"/>
                  <a:gd name="connsiteX181" fmla="*/ 814376 w 2850913"/>
                  <a:gd name="connsiteY181" fmla="*/ 1854261 h 2966077"/>
                  <a:gd name="connsiteX182" fmla="*/ 991227 w 2850913"/>
                  <a:gd name="connsiteY182" fmla="*/ 1920401 h 2966077"/>
                  <a:gd name="connsiteX183" fmla="*/ 1188495 w 2850913"/>
                  <a:gd name="connsiteY183" fmla="*/ 2244883 h 2966077"/>
                  <a:gd name="connsiteX184" fmla="*/ 808852 w 2850913"/>
                  <a:gd name="connsiteY184" fmla="*/ 2236285 h 2966077"/>
                  <a:gd name="connsiteX185" fmla="*/ 771036 w 2850913"/>
                  <a:gd name="connsiteY185" fmla="*/ 2210068 h 2966077"/>
                  <a:gd name="connsiteX186" fmla="*/ 822076 w 2850913"/>
                  <a:gd name="connsiteY186" fmla="*/ 2334080 h 2966077"/>
                  <a:gd name="connsiteX187" fmla="*/ 1209751 w 2850913"/>
                  <a:gd name="connsiteY187" fmla="*/ 2755722 h 2966077"/>
                  <a:gd name="connsiteX188" fmla="*/ 1277684 w 2850913"/>
                  <a:gd name="connsiteY188" fmla="*/ 2782561 h 2966077"/>
                  <a:gd name="connsiteX189" fmla="*/ 1261841 w 2850913"/>
                  <a:gd name="connsiteY189" fmla="*/ 2779468 h 2966077"/>
                  <a:gd name="connsiteX190" fmla="*/ 541772 w 2850913"/>
                  <a:gd name="connsiteY190" fmla="*/ 1835142 h 2966077"/>
                  <a:gd name="connsiteX191" fmla="*/ 527507 w 2850913"/>
                  <a:gd name="connsiteY191" fmla="*/ 1628355 h 2966077"/>
                  <a:gd name="connsiteX192" fmla="*/ 525410 w 2850913"/>
                  <a:gd name="connsiteY192" fmla="*/ 1628637 h 2966077"/>
                  <a:gd name="connsiteX193" fmla="*/ 381540 w 2850913"/>
                  <a:gd name="connsiteY193" fmla="*/ 1675904 h 2966077"/>
                  <a:gd name="connsiteX194" fmla="*/ 482708 w 2850913"/>
                  <a:gd name="connsiteY194" fmla="*/ 1599862 h 2966077"/>
                  <a:gd name="connsiteX195" fmla="*/ 530109 w 2850913"/>
                  <a:gd name="connsiteY195" fmla="*/ 1587686 h 2966077"/>
                  <a:gd name="connsiteX196" fmla="*/ 537383 w 2850913"/>
                  <a:gd name="connsiteY196" fmla="*/ 1482247 h 2966077"/>
                  <a:gd name="connsiteX197" fmla="*/ 525409 w 2850913"/>
                  <a:gd name="connsiteY197" fmla="*/ 1483856 h 2966077"/>
                  <a:gd name="connsiteX198" fmla="*/ 381539 w 2850913"/>
                  <a:gd name="connsiteY198" fmla="*/ 1531123 h 2966077"/>
                  <a:gd name="connsiteX199" fmla="*/ 533826 w 2850913"/>
                  <a:gd name="connsiteY199" fmla="*/ 1441950 h 2966077"/>
                  <a:gd name="connsiteX200" fmla="*/ 540237 w 2850913"/>
                  <a:gd name="connsiteY200" fmla="*/ 1440866 h 2966077"/>
                  <a:gd name="connsiteX201" fmla="*/ 541772 w 2850913"/>
                  <a:gd name="connsiteY201" fmla="*/ 1418627 h 2966077"/>
                  <a:gd name="connsiteX202" fmla="*/ 1261841 w 2850913"/>
                  <a:gd name="connsiteY202" fmla="*/ 474300 h 2966077"/>
                  <a:gd name="connsiteX203" fmla="*/ 1277684 w 2850913"/>
                  <a:gd name="connsiteY203" fmla="*/ 471207 h 2966077"/>
                  <a:gd name="connsiteX204" fmla="*/ 1209751 w 2850913"/>
                  <a:gd name="connsiteY204" fmla="*/ 498047 h 2966077"/>
                  <a:gd name="connsiteX205" fmla="*/ 709671 w 2850913"/>
                  <a:gd name="connsiteY205" fmla="*/ 1247790 h 2966077"/>
                  <a:gd name="connsiteX206" fmla="*/ 680569 w 2850913"/>
                  <a:gd name="connsiteY206" fmla="*/ 1426499 h 2966077"/>
                  <a:gd name="connsiteX207" fmla="*/ 726947 w 2850913"/>
                  <a:gd name="connsiteY207" fmla="*/ 1423584 h 2966077"/>
                  <a:gd name="connsiteX208" fmla="*/ 861395 w 2850913"/>
                  <a:gd name="connsiteY208" fmla="*/ 1432035 h 2966077"/>
                  <a:gd name="connsiteX209" fmla="*/ 876141 w 2850913"/>
                  <a:gd name="connsiteY209" fmla="*/ 1434527 h 2966077"/>
                  <a:gd name="connsiteX210" fmla="*/ 904459 w 2850913"/>
                  <a:gd name="connsiteY210" fmla="*/ 1409341 h 2966077"/>
                  <a:gd name="connsiteX211" fmla="*/ 1148271 w 2850913"/>
                  <a:gd name="connsiteY211" fmla="*/ 1335234 h 2966077"/>
                  <a:gd name="connsiteX212" fmla="*/ 1282483 w 2850913"/>
                  <a:gd name="connsiteY212" fmla="*/ 1355118 h 2966077"/>
                  <a:gd name="connsiteX213" fmla="*/ 1293883 w 2850913"/>
                  <a:gd name="connsiteY213" fmla="*/ 1359658 h 2966077"/>
                  <a:gd name="connsiteX214" fmla="*/ 1304347 w 2850913"/>
                  <a:gd name="connsiteY214" fmla="*/ 1307829 h 2966077"/>
                  <a:gd name="connsiteX215" fmla="*/ 1434322 w 2850913"/>
                  <a:gd name="connsiteY215" fmla="*/ 1221675 h 2966077"/>
                  <a:gd name="connsiteX216" fmla="*/ 1575383 w 2850913"/>
                  <a:gd name="connsiteY216" fmla="*/ 1362736 h 2966077"/>
                  <a:gd name="connsiteX217" fmla="*/ 1573537 w 2850913"/>
                  <a:gd name="connsiteY217" fmla="*/ 1371879 h 2966077"/>
                  <a:gd name="connsiteX218" fmla="*/ 1615620 w 2850913"/>
                  <a:gd name="connsiteY218" fmla="*/ 1355118 h 2966077"/>
                  <a:gd name="connsiteX219" fmla="*/ 1749832 w 2850913"/>
                  <a:gd name="connsiteY219" fmla="*/ 1335234 h 2966077"/>
                  <a:gd name="connsiteX220" fmla="*/ 1993644 w 2850913"/>
                  <a:gd name="connsiteY220" fmla="*/ 1409341 h 2966077"/>
                  <a:gd name="connsiteX221" fmla="*/ 2024892 w 2850913"/>
                  <a:gd name="connsiteY221" fmla="*/ 1437133 h 2966077"/>
                  <a:gd name="connsiteX222" fmla="*/ 2055056 w 2850913"/>
                  <a:gd name="connsiteY222" fmla="*/ 1432036 h 2966077"/>
                  <a:gd name="connsiteX223" fmla="*/ 2189504 w 2850913"/>
                  <a:gd name="connsiteY223" fmla="*/ 1423585 h 2966077"/>
                  <a:gd name="connsiteX224" fmla="*/ 2196101 w 2850913"/>
                  <a:gd name="connsiteY224" fmla="*/ 1423999 h 2966077"/>
                  <a:gd name="connsiteX225" fmla="*/ 2195736 w 2850913"/>
                  <a:gd name="connsiteY225" fmla="*/ 1417655 h 2966077"/>
                  <a:gd name="connsiteX226" fmla="*/ 1593533 w 2850913"/>
                  <a:gd name="connsiteY226" fmla="*/ 468921 h 2966077"/>
                  <a:gd name="connsiteX227" fmla="*/ 1745556 w 2850913"/>
                  <a:gd name="connsiteY227" fmla="*/ 94912 h 2966077"/>
                  <a:gd name="connsiteX228" fmla="*/ 1798161 w 2850913"/>
                  <a:gd name="connsiteY228" fmla="*/ 122005 h 2966077"/>
                  <a:gd name="connsiteX229" fmla="*/ 1584655 w 2850913"/>
                  <a:gd name="connsiteY229" fmla="*/ 233136 h 2966077"/>
                  <a:gd name="connsiteX230" fmla="*/ 1473524 w 2850913"/>
                  <a:gd name="connsiteY230" fmla="*/ 446642 h 2966077"/>
                  <a:gd name="connsiteX231" fmla="*/ 1533467 w 2850913"/>
                  <a:gd name="connsiteY231" fmla="*/ 181949 h 2966077"/>
                  <a:gd name="connsiteX232" fmla="*/ 1745556 w 2850913"/>
                  <a:gd name="connsiteY232" fmla="*/ 94912 h 2966077"/>
                  <a:gd name="connsiteX233" fmla="*/ 517026 w 2850913"/>
                  <a:gd name="connsiteY233" fmla="*/ 71653 h 2966077"/>
                  <a:gd name="connsiteX234" fmla="*/ 614621 w 2850913"/>
                  <a:gd name="connsiteY234" fmla="*/ 87536 h 2966077"/>
                  <a:gd name="connsiteX235" fmla="*/ 971923 w 2850913"/>
                  <a:gd name="connsiteY235" fmla="*/ 491936 h 2966077"/>
                  <a:gd name="connsiteX236" fmla="*/ 973890 w 2850913"/>
                  <a:gd name="connsiteY236" fmla="*/ 542075 h 2966077"/>
                  <a:gd name="connsiteX237" fmla="*/ 966406 w 2850913"/>
                  <a:gd name="connsiteY237" fmla="*/ 510883 h 2966077"/>
                  <a:gd name="connsiteX238" fmla="*/ 676336 w 2850913"/>
                  <a:gd name="connsiteY238" fmla="*/ 240394 h 2966077"/>
                  <a:gd name="connsiteX239" fmla="*/ 159104 w 2850913"/>
                  <a:gd name="connsiteY239" fmla="*/ 539018 h 2966077"/>
                  <a:gd name="connsiteX240" fmla="*/ 377737 w 2850913"/>
                  <a:gd name="connsiteY240" fmla="*/ 1025934 h 2966077"/>
                  <a:gd name="connsiteX241" fmla="*/ 411120 w 2850913"/>
                  <a:gd name="connsiteY241" fmla="*/ 1038586 h 2966077"/>
                  <a:gd name="connsiteX242" fmla="*/ 361933 w 2850913"/>
                  <a:gd name="connsiteY242" fmla="*/ 1030581 h 2966077"/>
                  <a:gd name="connsiteX243" fmla="*/ 16754 w 2850913"/>
                  <a:gd name="connsiteY243" fmla="*/ 432714 h 2966077"/>
                  <a:gd name="connsiteX244" fmla="*/ 517026 w 2850913"/>
                  <a:gd name="connsiteY244" fmla="*/ 71653 h 2966077"/>
                  <a:gd name="connsiteX245" fmla="*/ 2333887 w 2850913"/>
                  <a:gd name="connsiteY245" fmla="*/ 71652 h 2966077"/>
                  <a:gd name="connsiteX246" fmla="*/ 2834159 w 2850913"/>
                  <a:gd name="connsiteY246" fmla="*/ 432713 h 2966077"/>
                  <a:gd name="connsiteX247" fmla="*/ 2488980 w 2850913"/>
                  <a:gd name="connsiteY247" fmla="*/ 1030580 h 2966077"/>
                  <a:gd name="connsiteX248" fmla="*/ 2439793 w 2850913"/>
                  <a:gd name="connsiteY248" fmla="*/ 1038585 h 2966077"/>
                  <a:gd name="connsiteX249" fmla="*/ 2473176 w 2850913"/>
                  <a:gd name="connsiteY249" fmla="*/ 1025933 h 2966077"/>
                  <a:gd name="connsiteX250" fmla="*/ 2691809 w 2850913"/>
                  <a:gd name="connsiteY250" fmla="*/ 539017 h 2966077"/>
                  <a:gd name="connsiteX251" fmla="*/ 2174577 w 2850913"/>
                  <a:gd name="connsiteY251" fmla="*/ 240393 h 2966077"/>
                  <a:gd name="connsiteX252" fmla="*/ 1884508 w 2850913"/>
                  <a:gd name="connsiteY252" fmla="*/ 510882 h 2966077"/>
                  <a:gd name="connsiteX253" fmla="*/ 1877024 w 2850913"/>
                  <a:gd name="connsiteY253" fmla="*/ 542074 h 2966077"/>
                  <a:gd name="connsiteX254" fmla="*/ 1878990 w 2850913"/>
                  <a:gd name="connsiteY254" fmla="*/ 491935 h 2966077"/>
                  <a:gd name="connsiteX255" fmla="*/ 2236292 w 2850913"/>
                  <a:gd name="connsiteY255" fmla="*/ 87535 h 2966077"/>
                  <a:gd name="connsiteX256" fmla="*/ 2333887 w 2850913"/>
                  <a:gd name="connsiteY256" fmla="*/ 71652 h 2966077"/>
                  <a:gd name="connsiteX257" fmla="*/ 1477321 w 2850913"/>
                  <a:gd name="connsiteY257" fmla="*/ 132 h 2966077"/>
                  <a:gd name="connsiteX258" fmla="*/ 1506712 w 2850913"/>
                  <a:gd name="connsiteY258" fmla="*/ 3179 h 2966077"/>
                  <a:gd name="connsiteX259" fmla="*/ 1377376 w 2850913"/>
                  <a:gd name="connsiteY259" fmla="*/ 206174 h 2966077"/>
                  <a:gd name="connsiteX260" fmla="*/ 1387887 w 2850913"/>
                  <a:gd name="connsiteY260" fmla="*/ 446641 h 2966077"/>
                  <a:gd name="connsiteX261" fmla="*/ 1307453 w 2850913"/>
                  <a:gd name="connsiteY261" fmla="*/ 187438 h 2966077"/>
                  <a:gd name="connsiteX262" fmla="*/ 1477321 w 2850913"/>
                  <a:gd name="connsiteY262" fmla="*/ 132 h 2966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</a:cxnLst>
                <a:rect l="l" t="t" r="r" b="b"/>
                <a:pathLst>
                  <a:path w="2850913" h="2966077">
                    <a:moveTo>
                      <a:pt x="1412046" y="2771900"/>
                    </a:moveTo>
                    <a:cubicBezTo>
                      <a:pt x="1508085" y="2771900"/>
                      <a:pt x="1585940" y="2815275"/>
                      <a:pt x="1585940" y="2868781"/>
                    </a:cubicBezTo>
                    <a:lnTo>
                      <a:pt x="1582788" y="2886200"/>
                    </a:lnTo>
                    <a:lnTo>
                      <a:pt x="1580261" y="2881665"/>
                    </a:lnTo>
                    <a:cubicBezTo>
                      <a:pt x="1552547" y="2845160"/>
                      <a:pt x="1487665" y="2819545"/>
                      <a:pt x="1412046" y="2819545"/>
                    </a:cubicBezTo>
                    <a:cubicBezTo>
                      <a:pt x="1336426" y="2819545"/>
                      <a:pt x="1271545" y="2845160"/>
                      <a:pt x="1243830" y="2881665"/>
                    </a:cubicBezTo>
                    <a:lnTo>
                      <a:pt x="1241303" y="2886200"/>
                    </a:lnTo>
                    <a:lnTo>
                      <a:pt x="1238151" y="2868781"/>
                    </a:lnTo>
                    <a:cubicBezTo>
                      <a:pt x="1238151" y="2815275"/>
                      <a:pt x="1316007" y="2771900"/>
                      <a:pt x="1412046" y="2771900"/>
                    </a:cubicBezTo>
                    <a:close/>
                    <a:moveTo>
                      <a:pt x="2084178" y="2665383"/>
                    </a:moveTo>
                    <a:cubicBezTo>
                      <a:pt x="2312179" y="2665383"/>
                      <a:pt x="2497010" y="2750687"/>
                      <a:pt x="2497010" y="2855915"/>
                    </a:cubicBezTo>
                    <a:cubicBezTo>
                      <a:pt x="2497010" y="2961143"/>
                      <a:pt x="2304501" y="2966077"/>
                      <a:pt x="2076500" y="2966077"/>
                    </a:cubicBezTo>
                    <a:cubicBezTo>
                      <a:pt x="1905499" y="2966077"/>
                      <a:pt x="1763100" y="2963302"/>
                      <a:pt x="1702588" y="2917521"/>
                    </a:cubicBezTo>
                    <a:lnTo>
                      <a:pt x="1692257" y="2905642"/>
                    </a:lnTo>
                    <a:lnTo>
                      <a:pt x="1731272" y="2917445"/>
                    </a:lnTo>
                    <a:cubicBezTo>
                      <a:pt x="1800971" y="2928307"/>
                      <a:pt x="1897960" y="2929238"/>
                      <a:pt x="2007121" y="2929238"/>
                    </a:cubicBezTo>
                    <a:cubicBezTo>
                      <a:pt x="2225443" y="2929238"/>
                      <a:pt x="2409780" y="2925513"/>
                      <a:pt x="2409780" y="2846069"/>
                    </a:cubicBezTo>
                    <a:cubicBezTo>
                      <a:pt x="2409780" y="2766624"/>
                      <a:pt x="2232795" y="2702222"/>
                      <a:pt x="2014473" y="2702222"/>
                    </a:cubicBezTo>
                    <a:cubicBezTo>
                      <a:pt x="1959892" y="2702222"/>
                      <a:pt x="1907895" y="2706247"/>
                      <a:pt x="1860601" y="2713526"/>
                    </a:cubicBezTo>
                    <a:lnTo>
                      <a:pt x="1771532" y="2735378"/>
                    </a:lnTo>
                    <a:lnTo>
                      <a:pt x="1792261" y="2721189"/>
                    </a:lnTo>
                    <a:cubicBezTo>
                      <a:pt x="1866969" y="2686709"/>
                      <a:pt x="1970177" y="2665383"/>
                      <a:pt x="2084178" y="2665383"/>
                    </a:cubicBezTo>
                    <a:close/>
                    <a:moveTo>
                      <a:pt x="794371" y="2665383"/>
                    </a:moveTo>
                    <a:cubicBezTo>
                      <a:pt x="908372" y="2665383"/>
                      <a:pt x="1011580" y="2686709"/>
                      <a:pt x="1086288" y="2721189"/>
                    </a:cubicBezTo>
                    <a:lnTo>
                      <a:pt x="1107017" y="2735378"/>
                    </a:lnTo>
                    <a:lnTo>
                      <a:pt x="1017948" y="2713526"/>
                    </a:lnTo>
                    <a:cubicBezTo>
                      <a:pt x="970654" y="2706247"/>
                      <a:pt x="918657" y="2702222"/>
                      <a:pt x="864076" y="2702222"/>
                    </a:cubicBezTo>
                    <a:cubicBezTo>
                      <a:pt x="645754" y="2702222"/>
                      <a:pt x="468769" y="2766624"/>
                      <a:pt x="468769" y="2846069"/>
                    </a:cubicBezTo>
                    <a:cubicBezTo>
                      <a:pt x="468769" y="2925513"/>
                      <a:pt x="653106" y="2929238"/>
                      <a:pt x="871428" y="2929238"/>
                    </a:cubicBezTo>
                    <a:cubicBezTo>
                      <a:pt x="980589" y="2929238"/>
                      <a:pt x="1077578" y="2928307"/>
                      <a:pt x="1147277" y="2917445"/>
                    </a:cubicBezTo>
                    <a:lnTo>
                      <a:pt x="1186292" y="2905642"/>
                    </a:lnTo>
                    <a:lnTo>
                      <a:pt x="1175961" y="2917521"/>
                    </a:lnTo>
                    <a:cubicBezTo>
                      <a:pt x="1115449" y="2963302"/>
                      <a:pt x="973050" y="2966077"/>
                      <a:pt x="802049" y="2966077"/>
                    </a:cubicBezTo>
                    <a:cubicBezTo>
                      <a:pt x="574048" y="2966077"/>
                      <a:pt x="381539" y="2961143"/>
                      <a:pt x="381539" y="2855915"/>
                    </a:cubicBezTo>
                    <a:cubicBezTo>
                      <a:pt x="381539" y="2750687"/>
                      <a:pt x="566370" y="2665383"/>
                      <a:pt x="794371" y="2665383"/>
                    </a:cubicBezTo>
                    <a:close/>
                    <a:moveTo>
                      <a:pt x="2534911" y="1675904"/>
                    </a:moveTo>
                    <a:lnTo>
                      <a:pt x="2534914" y="1675905"/>
                    </a:lnTo>
                    <a:lnTo>
                      <a:pt x="2534912" y="1675905"/>
                    </a:lnTo>
                    <a:close/>
                    <a:moveTo>
                      <a:pt x="1072354" y="1675903"/>
                    </a:moveTo>
                    <a:lnTo>
                      <a:pt x="1072357" y="1675904"/>
                    </a:lnTo>
                    <a:lnTo>
                      <a:pt x="1072355" y="1675904"/>
                    </a:lnTo>
                    <a:close/>
                    <a:moveTo>
                      <a:pt x="1072353" y="1531122"/>
                    </a:moveTo>
                    <a:lnTo>
                      <a:pt x="1072356" y="1531123"/>
                    </a:lnTo>
                    <a:lnTo>
                      <a:pt x="1072354" y="1531123"/>
                    </a:lnTo>
                    <a:close/>
                    <a:moveTo>
                      <a:pt x="2189504" y="1466440"/>
                    </a:moveTo>
                    <a:cubicBezTo>
                      <a:pt x="2153326" y="1466440"/>
                      <a:pt x="2117888" y="1467995"/>
                      <a:pt x="2084022" y="1470950"/>
                    </a:cubicBezTo>
                    <a:lnTo>
                      <a:pt x="2056368" y="1474666"/>
                    </a:lnTo>
                    <a:lnTo>
                      <a:pt x="2067538" y="1489766"/>
                    </a:lnTo>
                    <a:cubicBezTo>
                      <a:pt x="2076262" y="1504902"/>
                      <a:pt x="2083036" y="1520789"/>
                      <a:pt x="2087629" y="1537260"/>
                    </a:cubicBezTo>
                    <a:lnTo>
                      <a:pt x="2092738" y="1574448"/>
                    </a:lnTo>
                    <a:lnTo>
                      <a:pt x="2189505" y="1568366"/>
                    </a:lnTo>
                    <a:lnTo>
                      <a:pt x="2204445" y="1569305"/>
                    </a:lnTo>
                    <a:lnTo>
                      <a:pt x="2198560" y="1466827"/>
                    </a:lnTo>
                    <a:close/>
                    <a:moveTo>
                      <a:pt x="726948" y="1466439"/>
                    </a:moveTo>
                    <a:lnTo>
                      <a:pt x="677698" y="1468545"/>
                    </a:lnTo>
                    <a:lnTo>
                      <a:pt x="672191" y="1571807"/>
                    </a:lnTo>
                    <a:lnTo>
                      <a:pt x="726948" y="1568365"/>
                    </a:lnTo>
                    <a:lnTo>
                      <a:pt x="805522" y="1573304"/>
                    </a:lnTo>
                    <a:lnTo>
                      <a:pt x="810474" y="1537260"/>
                    </a:lnTo>
                    <a:cubicBezTo>
                      <a:pt x="815067" y="1520789"/>
                      <a:pt x="821841" y="1504902"/>
                      <a:pt x="830565" y="1489766"/>
                    </a:cubicBezTo>
                    <a:lnTo>
                      <a:pt x="843394" y="1472422"/>
                    </a:lnTo>
                    <a:lnTo>
                      <a:pt x="832431" y="1470949"/>
                    </a:lnTo>
                    <a:cubicBezTo>
                      <a:pt x="798564" y="1467994"/>
                      <a:pt x="763126" y="1466439"/>
                      <a:pt x="726948" y="1466439"/>
                    </a:cubicBezTo>
                    <a:close/>
                    <a:moveTo>
                      <a:pt x="1877981" y="1035581"/>
                    </a:moveTo>
                    <a:cubicBezTo>
                      <a:pt x="1950201" y="1035581"/>
                      <a:pt x="2008747" y="1094127"/>
                      <a:pt x="2008747" y="1166347"/>
                    </a:cubicBezTo>
                    <a:cubicBezTo>
                      <a:pt x="2008747" y="1238567"/>
                      <a:pt x="1950201" y="1297113"/>
                      <a:pt x="1877981" y="1297113"/>
                    </a:cubicBezTo>
                    <a:cubicBezTo>
                      <a:pt x="1805761" y="1297113"/>
                      <a:pt x="1747215" y="1238567"/>
                      <a:pt x="1747215" y="1166347"/>
                    </a:cubicBezTo>
                    <a:cubicBezTo>
                      <a:pt x="1747215" y="1094127"/>
                      <a:pt x="1805761" y="1035581"/>
                      <a:pt x="1877981" y="1035581"/>
                    </a:cubicBezTo>
                    <a:close/>
                    <a:moveTo>
                      <a:pt x="1016921" y="1035581"/>
                    </a:moveTo>
                    <a:cubicBezTo>
                      <a:pt x="1089141" y="1035581"/>
                      <a:pt x="1147687" y="1094127"/>
                      <a:pt x="1147687" y="1166347"/>
                    </a:cubicBezTo>
                    <a:cubicBezTo>
                      <a:pt x="1147687" y="1238567"/>
                      <a:pt x="1089141" y="1297113"/>
                      <a:pt x="1016921" y="1297113"/>
                    </a:cubicBezTo>
                    <a:cubicBezTo>
                      <a:pt x="944701" y="1297113"/>
                      <a:pt x="886155" y="1238567"/>
                      <a:pt x="886155" y="1166347"/>
                    </a:cubicBezTo>
                    <a:cubicBezTo>
                      <a:pt x="886155" y="1094127"/>
                      <a:pt x="944701" y="1035581"/>
                      <a:pt x="1016921" y="1035581"/>
                    </a:cubicBezTo>
                    <a:close/>
                    <a:moveTo>
                      <a:pt x="1540139" y="456400"/>
                    </a:moveTo>
                    <a:lnTo>
                      <a:pt x="1541259" y="456472"/>
                    </a:lnTo>
                    <a:cubicBezTo>
                      <a:pt x="1947101" y="509189"/>
                      <a:pt x="2274945" y="899372"/>
                      <a:pt x="2350565" y="1404173"/>
                    </a:cubicBezTo>
                    <a:lnTo>
                      <a:pt x="2354252" y="1437156"/>
                    </a:lnTo>
                    <a:lnTo>
                      <a:pt x="2382623" y="1441951"/>
                    </a:lnTo>
                    <a:cubicBezTo>
                      <a:pt x="2474502" y="1461276"/>
                      <a:pt x="2534910" y="1494004"/>
                      <a:pt x="2534910" y="1531124"/>
                    </a:cubicBezTo>
                    <a:cubicBezTo>
                      <a:pt x="2501000" y="1511224"/>
                      <a:pt x="2450826" y="1495053"/>
                      <a:pt x="2391041" y="1483857"/>
                    </a:cubicBezTo>
                    <a:lnTo>
                      <a:pt x="2358992" y="1479550"/>
                    </a:lnTo>
                    <a:lnTo>
                      <a:pt x="2362845" y="1514018"/>
                    </a:lnTo>
                    <a:lnTo>
                      <a:pt x="2365429" y="1583826"/>
                    </a:lnTo>
                    <a:lnTo>
                      <a:pt x="2382625" y="1586732"/>
                    </a:lnTo>
                    <a:cubicBezTo>
                      <a:pt x="2456128" y="1602192"/>
                      <a:pt x="2509490" y="1626230"/>
                      <a:pt x="2527894" y="1654232"/>
                    </a:cubicBezTo>
                    <a:lnTo>
                      <a:pt x="2534911" y="1675904"/>
                    </a:lnTo>
                    <a:lnTo>
                      <a:pt x="2472682" y="1649007"/>
                    </a:lnTo>
                    <a:cubicBezTo>
                      <a:pt x="2448427" y="1641078"/>
                      <a:pt x="2420937" y="1634236"/>
                      <a:pt x="2391044" y="1628638"/>
                    </a:cubicBezTo>
                    <a:lnTo>
                      <a:pt x="2366968" y="1625403"/>
                    </a:lnTo>
                    <a:lnTo>
                      <a:pt x="2367023" y="1626884"/>
                    </a:lnTo>
                    <a:cubicBezTo>
                      <a:pt x="2367023" y="1855314"/>
                      <a:pt x="2316125" y="2068538"/>
                      <a:pt x="2228042" y="2249015"/>
                    </a:cubicBezTo>
                    <a:lnTo>
                      <a:pt x="2128292" y="2417558"/>
                    </a:lnTo>
                    <a:lnTo>
                      <a:pt x="2134450" y="2415183"/>
                    </a:lnTo>
                    <a:cubicBezTo>
                      <a:pt x="2214583" y="2392170"/>
                      <a:pt x="2316801" y="2392045"/>
                      <a:pt x="2422109" y="2420262"/>
                    </a:cubicBezTo>
                    <a:cubicBezTo>
                      <a:pt x="2632726" y="2476697"/>
                      <a:pt x="2775951" y="2625131"/>
                      <a:pt x="2742010" y="2751800"/>
                    </a:cubicBezTo>
                    <a:cubicBezTo>
                      <a:pt x="2689877" y="2646853"/>
                      <a:pt x="2557391" y="2554473"/>
                      <a:pt x="2397619" y="2511662"/>
                    </a:cubicBezTo>
                    <a:cubicBezTo>
                      <a:pt x="2277790" y="2479554"/>
                      <a:pt x="2157311" y="2479267"/>
                      <a:pt x="2063377" y="2508477"/>
                    </a:cubicBezTo>
                    <a:lnTo>
                      <a:pt x="2043128" y="2517858"/>
                    </a:lnTo>
                    <a:lnTo>
                      <a:pt x="2006363" y="2561109"/>
                    </a:lnTo>
                    <a:cubicBezTo>
                      <a:pt x="1874797" y="2690127"/>
                      <a:pt x="1715191" y="2774703"/>
                      <a:pt x="1541259" y="2797296"/>
                    </a:cubicBezTo>
                    <a:lnTo>
                      <a:pt x="1540140" y="2797369"/>
                    </a:lnTo>
                    <a:lnTo>
                      <a:pt x="1593533" y="2784848"/>
                    </a:lnTo>
                    <a:cubicBezTo>
                      <a:pt x="1812616" y="2715964"/>
                      <a:pt x="1997774" y="2503976"/>
                      <a:pt x="2105835" y="2215222"/>
                    </a:cubicBezTo>
                    <a:lnTo>
                      <a:pt x="2108903" y="2205115"/>
                    </a:lnTo>
                    <a:lnTo>
                      <a:pt x="2063941" y="2236286"/>
                    </a:lnTo>
                    <a:cubicBezTo>
                      <a:pt x="1904631" y="2328263"/>
                      <a:pt x="1734659" y="2332113"/>
                      <a:pt x="1684297" y="2244884"/>
                    </a:cubicBezTo>
                    <a:cubicBezTo>
                      <a:pt x="1633936" y="2157655"/>
                      <a:pt x="1722256" y="2012379"/>
                      <a:pt x="1881565" y="1920402"/>
                    </a:cubicBezTo>
                    <a:cubicBezTo>
                      <a:pt x="1941306" y="1885910"/>
                      <a:pt x="2002547" y="1863812"/>
                      <a:pt x="2058417" y="1854262"/>
                    </a:cubicBezTo>
                    <a:lnTo>
                      <a:pt x="2077366" y="1852374"/>
                    </a:lnTo>
                    <a:lnTo>
                      <a:pt x="2020654" y="1874661"/>
                    </a:lnTo>
                    <a:cubicBezTo>
                      <a:pt x="2001496" y="1883329"/>
                      <a:pt x="1982189" y="1893219"/>
                      <a:pt x="1962971" y="1904315"/>
                    </a:cubicBezTo>
                    <a:cubicBezTo>
                      <a:pt x="1809227" y="1993079"/>
                      <a:pt x="1719425" y="2125370"/>
                      <a:pt x="1762394" y="2199794"/>
                    </a:cubicBezTo>
                    <a:cubicBezTo>
                      <a:pt x="1794621" y="2255613"/>
                      <a:pt x="1892379" y="2263029"/>
                      <a:pt x="2004104" y="2225800"/>
                    </a:cubicBezTo>
                    <a:lnTo>
                      <a:pt x="2118374" y="2173922"/>
                    </a:lnTo>
                    <a:lnTo>
                      <a:pt x="2161073" y="2033288"/>
                    </a:lnTo>
                    <a:cubicBezTo>
                      <a:pt x="2191271" y="1906565"/>
                      <a:pt x="2207751" y="1769682"/>
                      <a:pt x="2207751" y="1626884"/>
                    </a:cubicBezTo>
                    <a:lnTo>
                      <a:pt x="2206894" y="1611964"/>
                    </a:lnTo>
                    <a:lnTo>
                      <a:pt x="2189506" y="1611221"/>
                    </a:lnTo>
                    <a:lnTo>
                      <a:pt x="2090900" y="1615437"/>
                    </a:lnTo>
                    <a:lnTo>
                      <a:pt x="2087629" y="1639244"/>
                    </a:lnTo>
                    <a:cubicBezTo>
                      <a:pt x="2055477" y="1754539"/>
                      <a:pt x="1916457" y="1841269"/>
                      <a:pt x="1749832" y="1841269"/>
                    </a:cubicBezTo>
                    <a:cubicBezTo>
                      <a:pt x="1654618" y="1841269"/>
                      <a:pt x="1568417" y="1812949"/>
                      <a:pt x="1506020" y="1767161"/>
                    </a:cubicBezTo>
                    <a:lnTo>
                      <a:pt x="1488895" y="1751932"/>
                    </a:lnTo>
                    <a:lnTo>
                      <a:pt x="1514241" y="1766661"/>
                    </a:lnTo>
                    <a:cubicBezTo>
                      <a:pt x="1562993" y="1789860"/>
                      <a:pt x="1621765" y="1803406"/>
                      <a:pt x="1685030" y="1803406"/>
                    </a:cubicBezTo>
                    <a:cubicBezTo>
                      <a:pt x="1832645" y="1803406"/>
                      <a:pt x="1955806" y="1729656"/>
                      <a:pt x="1984289" y="1631613"/>
                    </a:cubicBezTo>
                    <a:lnTo>
                      <a:pt x="1984595" y="1629479"/>
                    </a:lnTo>
                    <a:lnTo>
                      <a:pt x="1906329" y="1649007"/>
                    </a:lnTo>
                    <a:cubicBezTo>
                      <a:pt x="1882073" y="1656937"/>
                      <a:pt x="1861053" y="1665955"/>
                      <a:pt x="1844098" y="1675905"/>
                    </a:cubicBezTo>
                    <a:cubicBezTo>
                      <a:pt x="1844098" y="1646209"/>
                      <a:pt x="1882759" y="1619324"/>
                      <a:pt x="1945265" y="1599863"/>
                    </a:cubicBezTo>
                    <a:lnTo>
                      <a:pt x="1990494" y="1588245"/>
                    </a:lnTo>
                    <a:lnTo>
                      <a:pt x="1984289" y="1544891"/>
                    </a:lnTo>
                    <a:cubicBezTo>
                      <a:pt x="1980220" y="1530885"/>
                      <a:pt x="1974219" y="1517374"/>
                      <a:pt x="1966490" y="1504504"/>
                    </a:cubicBezTo>
                    <a:lnTo>
                      <a:pt x="1956609" y="1491681"/>
                    </a:lnTo>
                    <a:lnTo>
                      <a:pt x="1906329" y="1504226"/>
                    </a:lnTo>
                    <a:cubicBezTo>
                      <a:pt x="1882073" y="1512156"/>
                      <a:pt x="1861052" y="1521174"/>
                      <a:pt x="1844098" y="1531124"/>
                    </a:cubicBezTo>
                    <a:cubicBezTo>
                      <a:pt x="1844098" y="1508852"/>
                      <a:pt x="1865845" y="1488161"/>
                      <a:pt x="1903088" y="1470998"/>
                    </a:cubicBezTo>
                    <a:lnTo>
                      <a:pt x="1929995" y="1460844"/>
                    </a:lnTo>
                    <a:lnTo>
                      <a:pt x="1901026" y="1436114"/>
                    </a:lnTo>
                    <a:cubicBezTo>
                      <a:pt x="1845748" y="1397179"/>
                      <a:pt x="1769381" y="1373097"/>
                      <a:pt x="1685030" y="1373097"/>
                    </a:cubicBezTo>
                    <a:cubicBezTo>
                      <a:pt x="1653397" y="1373097"/>
                      <a:pt x="1622888" y="1376484"/>
                      <a:pt x="1594193" y="1382770"/>
                    </a:cubicBezTo>
                    <a:lnTo>
                      <a:pt x="1569662" y="1391076"/>
                    </a:lnTo>
                    <a:lnTo>
                      <a:pt x="1564298" y="1417644"/>
                    </a:lnTo>
                    <a:cubicBezTo>
                      <a:pt x="1542884" y="1468273"/>
                      <a:pt x="1492752" y="1503797"/>
                      <a:pt x="1434322" y="1503797"/>
                    </a:cubicBezTo>
                    <a:cubicBezTo>
                      <a:pt x="1375893" y="1503797"/>
                      <a:pt x="1325761" y="1468273"/>
                      <a:pt x="1304347" y="1417644"/>
                    </a:cubicBezTo>
                    <a:lnTo>
                      <a:pt x="1297161" y="1382052"/>
                    </a:lnTo>
                    <a:lnTo>
                      <a:pt x="1213073" y="1373097"/>
                    </a:lnTo>
                    <a:cubicBezTo>
                      <a:pt x="1128721" y="1373097"/>
                      <a:pt x="1052355" y="1397179"/>
                      <a:pt x="997076" y="1436114"/>
                    </a:cubicBezTo>
                    <a:lnTo>
                      <a:pt x="973733" y="1456042"/>
                    </a:lnTo>
                    <a:lnTo>
                      <a:pt x="1013364" y="1470997"/>
                    </a:lnTo>
                    <a:cubicBezTo>
                      <a:pt x="1038193" y="1482439"/>
                      <a:pt x="1056134" y="1495449"/>
                      <a:pt x="1065336" y="1509450"/>
                    </a:cubicBezTo>
                    <a:lnTo>
                      <a:pt x="1072353" y="1531122"/>
                    </a:lnTo>
                    <a:lnTo>
                      <a:pt x="1010124" y="1504225"/>
                    </a:lnTo>
                    <a:lnTo>
                      <a:pt x="944454" y="1487840"/>
                    </a:lnTo>
                    <a:lnTo>
                      <a:pt x="931612" y="1504504"/>
                    </a:lnTo>
                    <a:cubicBezTo>
                      <a:pt x="923884" y="1517374"/>
                      <a:pt x="917882" y="1530885"/>
                      <a:pt x="913813" y="1544891"/>
                    </a:cubicBezTo>
                    <a:lnTo>
                      <a:pt x="908114" y="1584711"/>
                    </a:lnTo>
                    <a:lnTo>
                      <a:pt x="920068" y="1586731"/>
                    </a:lnTo>
                    <a:cubicBezTo>
                      <a:pt x="993571" y="1602191"/>
                      <a:pt x="1046933" y="1626229"/>
                      <a:pt x="1065337" y="1654231"/>
                    </a:cubicBezTo>
                    <a:lnTo>
                      <a:pt x="1072354" y="1675903"/>
                    </a:lnTo>
                    <a:lnTo>
                      <a:pt x="1010125" y="1649006"/>
                    </a:lnTo>
                    <a:cubicBezTo>
                      <a:pt x="985870" y="1641077"/>
                      <a:pt x="958380" y="1634235"/>
                      <a:pt x="928487" y="1628637"/>
                    </a:cubicBezTo>
                    <a:lnTo>
                      <a:pt x="913091" y="1626568"/>
                    </a:lnTo>
                    <a:lnTo>
                      <a:pt x="913813" y="1631613"/>
                    </a:lnTo>
                    <a:cubicBezTo>
                      <a:pt x="942297" y="1729656"/>
                      <a:pt x="1065457" y="1803406"/>
                      <a:pt x="1213073" y="1803406"/>
                    </a:cubicBezTo>
                    <a:cubicBezTo>
                      <a:pt x="1276337" y="1803406"/>
                      <a:pt x="1335109" y="1789861"/>
                      <a:pt x="1383862" y="1766661"/>
                    </a:cubicBezTo>
                    <a:lnTo>
                      <a:pt x="1409207" y="1751932"/>
                    </a:lnTo>
                    <a:lnTo>
                      <a:pt x="1392083" y="1767162"/>
                    </a:lnTo>
                    <a:cubicBezTo>
                      <a:pt x="1329685" y="1812949"/>
                      <a:pt x="1243485" y="1841269"/>
                      <a:pt x="1148271" y="1841269"/>
                    </a:cubicBezTo>
                    <a:cubicBezTo>
                      <a:pt x="981645" y="1841269"/>
                      <a:pt x="842625" y="1754539"/>
                      <a:pt x="810473" y="1639244"/>
                    </a:cubicBezTo>
                    <a:lnTo>
                      <a:pt x="807094" y="1614647"/>
                    </a:lnTo>
                    <a:lnTo>
                      <a:pt x="726949" y="1611220"/>
                    </a:lnTo>
                    <a:lnTo>
                      <a:pt x="669959" y="1613656"/>
                    </a:lnTo>
                    <a:lnTo>
                      <a:pt x="669253" y="1626884"/>
                    </a:lnTo>
                    <a:cubicBezTo>
                      <a:pt x="669253" y="1759482"/>
                      <a:pt x="683463" y="1886980"/>
                      <a:pt x="709671" y="2005979"/>
                    </a:cubicBezTo>
                    <a:lnTo>
                      <a:pt x="756979" y="2175083"/>
                    </a:lnTo>
                    <a:lnTo>
                      <a:pt x="868689" y="2225799"/>
                    </a:lnTo>
                    <a:cubicBezTo>
                      <a:pt x="980414" y="2263028"/>
                      <a:pt x="1078171" y="2255612"/>
                      <a:pt x="1110398" y="2199793"/>
                    </a:cubicBezTo>
                    <a:cubicBezTo>
                      <a:pt x="1153367" y="2125369"/>
                      <a:pt x="1063566" y="1993078"/>
                      <a:pt x="909822" y="1904314"/>
                    </a:cubicBezTo>
                    <a:cubicBezTo>
                      <a:pt x="890604" y="1893218"/>
                      <a:pt x="871296" y="1883328"/>
                      <a:pt x="852138" y="1874660"/>
                    </a:cubicBezTo>
                    <a:lnTo>
                      <a:pt x="795427" y="1852373"/>
                    </a:lnTo>
                    <a:lnTo>
                      <a:pt x="814376" y="1854261"/>
                    </a:lnTo>
                    <a:cubicBezTo>
                      <a:pt x="870246" y="1863811"/>
                      <a:pt x="931486" y="1885909"/>
                      <a:pt x="991227" y="1920401"/>
                    </a:cubicBezTo>
                    <a:cubicBezTo>
                      <a:pt x="1150537" y="2012378"/>
                      <a:pt x="1238857" y="2157654"/>
                      <a:pt x="1188495" y="2244883"/>
                    </a:cubicBezTo>
                    <a:cubicBezTo>
                      <a:pt x="1138134" y="2332112"/>
                      <a:pt x="968161" y="2328262"/>
                      <a:pt x="808852" y="2236285"/>
                    </a:cubicBezTo>
                    <a:lnTo>
                      <a:pt x="771036" y="2210068"/>
                    </a:lnTo>
                    <a:lnTo>
                      <a:pt x="822076" y="2334080"/>
                    </a:lnTo>
                    <a:cubicBezTo>
                      <a:pt x="918058" y="2531284"/>
                      <a:pt x="1053183" y="2680896"/>
                      <a:pt x="1209751" y="2755722"/>
                    </a:cubicBezTo>
                    <a:lnTo>
                      <a:pt x="1277684" y="2782561"/>
                    </a:lnTo>
                    <a:lnTo>
                      <a:pt x="1261841" y="2779468"/>
                    </a:lnTo>
                    <a:cubicBezTo>
                      <a:pt x="895093" y="2683478"/>
                      <a:pt x="607852" y="2308309"/>
                      <a:pt x="541772" y="1835142"/>
                    </a:cubicBezTo>
                    <a:lnTo>
                      <a:pt x="527507" y="1628355"/>
                    </a:lnTo>
                    <a:lnTo>
                      <a:pt x="525410" y="1628637"/>
                    </a:lnTo>
                    <a:cubicBezTo>
                      <a:pt x="465624" y="1639833"/>
                      <a:pt x="415450" y="1656004"/>
                      <a:pt x="381540" y="1675904"/>
                    </a:cubicBezTo>
                    <a:cubicBezTo>
                      <a:pt x="381540" y="1646208"/>
                      <a:pt x="420201" y="1619323"/>
                      <a:pt x="482708" y="1599862"/>
                    </a:cubicBezTo>
                    <a:lnTo>
                      <a:pt x="530109" y="1587686"/>
                    </a:lnTo>
                    <a:lnTo>
                      <a:pt x="537383" y="1482247"/>
                    </a:lnTo>
                    <a:lnTo>
                      <a:pt x="525409" y="1483856"/>
                    </a:lnTo>
                    <a:cubicBezTo>
                      <a:pt x="465623" y="1495052"/>
                      <a:pt x="415449" y="1511223"/>
                      <a:pt x="381539" y="1531123"/>
                    </a:cubicBezTo>
                    <a:cubicBezTo>
                      <a:pt x="381539" y="1494003"/>
                      <a:pt x="441947" y="1461275"/>
                      <a:pt x="533826" y="1441950"/>
                    </a:cubicBezTo>
                    <a:lnTo>
                      <a:pt x="540237" y="1440866"/>
                    </a:lnTo>
                    <a:lnTo>
                      <a:pt x="541772" y="1418627"/>
                    </a:lnTo>
                    <a:cubicBezTo>
                      <a:pt x="607852" y="945460"/>
                      <a:pt x="895093" y="570290"/>
                      <a:pt x="1261841" y="474300"/>
                    </a:cubicBezTo>
                    <a:lnTo>
                      <a:pt x="1277684" y="471207"/>
                    </a:lnTo>
                    <a:lnTo>
                      <a:pt x="1209751" y="498047"/>
                    </a:lnTo>
                    <a:cubicBezTo>
                      <a:pt x="974899" y="610285"/>
                      <a:pt x="788295" y="890793"/>
                      <a:pt x="709671" y="1247790"/>
                    </a:cubicBezTo>
                    <a:lnTo>
                      <a:pt x="680569" y="1426499"/>
                    </a:lnTo>
                    <a:lnTo>
                      <a:pt x="726947" y="1423584"/>
                    </a:lnTo>
                    <a:cubicBezTo>
                      <a:pt x="774638" y="1423584"/>
                      <a:pt x="820071" y="1426593"/>
                      <a:pt x="861395" y="1432035"/>
                    </a:cubicBezTo>
                    <a:lnTo>
                      <a:pt x="876141" y="1434527"/>
                    </a:lnTo>
                    <a:lnTo>
                      <a:pt x="904459" y="1409341"/>
                    </a:lnTo>
                    <a:cubicBezTo>
                      <a:pt x="966856" y="1363554"/>
                      <a:pt x="1053056" y="1335234"/>
                      <a:pt x="1148271" y="1335234"/>
                    </a:cubicBezTo>
                    <a:cubicBezTo>
                      <a:pt x="1195878" y="1335234"/>
                      <a:pt x="1241231" y="1342314"/>
                      <a:pt x="1282483" y="1355118"/>
                    </a:cubicBezTo>
                    <a:lnTo>
                      <a:pt x="1293883" y="1359658"/>
                    </a:lnTo>
                    <a:lnTo>
                      <a:pt x="1304347" y="1307829"/>
                    </a:lnTo>
                    <a:cubicBezTo>
                      <a:pt x="1325761" y="1257200"/>
                      <a:pt x="1375893" y="1221675"/>
                      <a:pt x="1434322" y="1221675"/>
                    </a:cubicBezTo>
                    <a:cubicBezTo>
                      <a:pt x="1512228" y="1221675"/>
                      <a:pt x="1575383" y="1284830"/>
                      <a:pt x="1575383" y="1362736"/>
                    </a:cubicBezTo>
                    <a:lnTo>
                      <a:pt x="1573537" y="1371879"/>
                    </a:lnTo>
                    <a:lnTo>
                      <a:pt x="1615620" y="1355118"/>
                    </a:lnTo>
                    <a:cubicBezTo>
                      <a:pt x="1656871" y="1342314"/>
                      <a:pt x="1702225" y="1335234"/>
                      <a:pt x="1749832" y="1335234"/>
                    </a:cubicBezTo>
                    <a:cubicBezTo>
                      <a:pt x="1845046" y="1335234"/>
                      <a:pt x="1931247" y="1363554"/>
                      <a:pt x="1993644" y="1409341"/>
                    </a:cubicBezTo>
                    <a:lnTo>
                      <a:pt x="2024892" y="1437133"/>
                    </a:lnTo>
                    <a:lnTo>
                      <a:pt x="2055056" y="1432036"/>
                    </a:lnTo>
                    <a:cubicBezTo>
                      <a:pt x="2096380" y="1426594"/>
                      <a:pt x="2141813" y="1423585"/>
                      <a:pt x="2189504" y="1423585"/>
                    </a:cubicBezTo>
                    <a:lnTo>
                      <a:pt x="2196101" y="1423999"/>
                    </a:lnTo>
                    <a:lnTo>
                      <a:pt x="2195736" y="1417655"/>
                    </a:lnTo>
                    <a:cubicBezTo>
                      <a:pt x="2140473" y="942280"/>
                      <a:pt x="1900250" y="565359"/>
                      <a:pt x="1593533" y="468921"/>
                    </a:cubicBezTo>
                    <a:close/>
                    <a:moveTo>
                      <a:pt x="1745556" y="94912"/>
                    </a:moveTo>
                    <a:cubicBezTo>
                      <a:pt x="1766018" y="98946"/>
                      <a:pt x="1784026" y="107870"/>
                      <a:pt x="1798161" y="122005"/>
                    </a:cubicBezTo>
                    <a:cubicBezTo>
                      <a:pt x="1727619" y="128100"/>
                      <a:pt x="1648518" y="169273"/>
                      <a:pt x="1584655" y="233136"/>
                    </a:cubicBezTo>
                    <a:cubicBezTo>
                      <a:pt x="1520791" y="297000"/>
                      <a:pt x="1479618" y="376101"/>
                      <a:pt x="1473524" y="446642"/>
                    </a:cubicBezTo>
                    <a:cubicBezTo>
                      <a:pt x="1416983" y="390102"/>
                      <a:pt x="1443821" y="271595"/>
                      <a:pt x="1533467" y="181949"/>
                    </a:cubicBezTo>
                    <a:cubicBezTo>
                      <a:pt x="1600702" y="114714"/>
                      <a:pt x="1684171" y="82809"/>
                      <a:pt x="1745556" y="94912"/>
                    </a:cubicBezTo>
                    <a:close/>
                    <a:moveTo>
                      <a:pt x="517026" y="71653"/>
                    </a:moveTo>
                    <a:cubicBezTo>
                      <a:pt x="549404" y="73596"/>
                      <a:pt x="582069" y="78813"/>
                      <a:pt x="614621" y="87536"/>
                    </a:cubicBezTo>
                    <a:cubicBezTo>
                      <a:pt x="809932" y="139869"/>
                      <a:pt x="945689" y="303519"/>
                      <a:pt x="971923" y="491936"/>
                    </a:cubicBezTo>
                    <a:lnTo>
                      <a:pt x="973890" y="542075"/>
                    </a:lnTo>
                    <a:lnTo>
                      <a:pt x="966406" y="510883"/>
                    </a:lnTo>
                    <a:cubicBezTo>
                      <a:pt x="922173" y="382730"/>
                      <a:pt x="817144" y="278124"/>
                      <a:pt x="676336" y="240394"/>
                    </a:cubicBezTo>
                    <a:cubicBezTo>
                      <a:pt x="451043" y="180027"/>
                      <a:pt x="219471" y="313726"/>
                      <a:pt x="159104" y="539018"/>
                    </a:cubicBezTo>
                    <a:cubicBezTo>
                      <a:pt x="106283" y="736149"/>
                      <a:pt x="202043" y="938089"/>
                      <a:pt x="377737" y="1025934"/>
                    </a:cubicBezTo>
                    <a:lnTo>
                      <a:pt x="411120" y="1038586"/>
                    </a:lnTo>
                    <a:lnTo>
                      <a:pt x="361933" y="1030581"/>
                    </a:lnTo>
                    <a:cubicBezTo>
                      <a:pt x="101518" y="960803"/>
                      <a:pt x="-53024" y="693129"/>
                      <a:pt x="16754" y="432714"/>
                    </a:cubicBezTo>
                    <a:cubicBezTo>
                      <a:pt x="77810" y="204851"/>
                      <a:pt x="290380" y="58048"/>
                      <a:pt x="517026" y="71653"/>
                    </a:cubicBezTo>
                    <a:close/>
                    <a:moveTo>
                      <a:pt x="2333887" y="71652"/>
                    </a:moveTo>
                    <a:cubicBezTo>
                      <a:pt x="2560533" y="58047"/>
                      <a:pt x="2773103" y="204850"/>
                      <a:pt x="2834159" y="432713"/>
                    </a:cubicBezTo>
                    <a:cubicBezTo>
                      <a:pt x="2903937" y="693128"/>
                      <a:pt x="2749395" y="960802"/>
                      <a:pt x="2488980" y="1030580"/>
                    </a:cubicBezTo>
                    <a:lnTo>
                      <a:pt x="2439793" y="1038585"/>
                    </a:lnTo>
                    <a:lnTo>
                      <a:pt x="2473176" y="1025933"/>
                    </a:lnTo>
                    <a:cubicBezTo>
                      <a:pt x="2648870" y="938088"/>
                      <a:pt x="2744630" y="736148"/>
                      <a:pt x="2691809" y="539017"/>
                    </a:cubicBezTo>
                    <a:cubicBezTo>
                      <a:pt x="2631442" y="313725"/>
                      <a:pt x="2399870" y="180026"/>
                      <a:pt x="2174577" y="240393"/>
                    </a:cubicBezTo>
                    <a:cubicBezTo>
                      <a:pt x="2033769" y="278123"/>
                      <a:pt x="1928741" y="382729"/>
                      <a:pt x="1884508" y="510882"/>
                    </a:cubicBezTo>
                    <a:lnTo>
                      <a:pt x="1877024" y="542074"/>
                    </a:lnTo>
                    <a:lnTo>
                      <a:pt x="1878990" y="491935"/>
                    </a:lnTo>
                    <a:cubicBezTo>
                      <a:pt x="1905224" y="303518"/>
                      <a:pt x="2040981" y="139868"/>
                      <a:pt x="2236292" y="87535"/>
                    </a:cubicBezTo>
                    <a:cubicBezTo>
                      <a:pt x="2268844" y="78812"/>
                      <a:pt x="2301509" y="73595"/>
                      <a:pt x="2333887" y="71652"/>
                    </a:cubicBezTo>
                    <a:close/>
                    <a:moveTo>
                      <a:pt x="1477321" y="132"/>
                    </a:moveTo>
                    <a:cubicBezTo>
                      <a:pt x="1487216" y="-383"/>
                      <a:pt x="1497058" y="592"/>
                      <a:pt x="1506712" y="3179"/>
                    </a:cubicBezTo>
                    <a:cubicBezTo>
                      <a:pt x="1448669" y="43728"/>
                      <a:pt x="1400752" y="118935"/>
                      <a:pt x="1377376" y="206174"/>
                    </a:cubicBezTo>
                    <a:cubicBezTo>
                      <a:pt x="1354001" y="293414"/>
                      <a:pt x="1357894" y="382503"/>
                      <a:pt x="1387887" y="446641"/>
                    </a:cubicBezTo>
                    <a:cubicBezTo>
                      <a:pt x="1310652" y="425946"/>
                      <a:pt x="1274640" y="309897"/>
                      <a:pt x="1307453" y="187438"/>
                    </a:cubicBezTo>
                    <a:cubicBezTo>
                      <a:pt x="1336164" y="80287"/>
                      <a:pt x="1408056" y="3732"/>
                      <a:pt x="1477321" y="13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C609701A-A457-4A15-B74E-90A9E1BD5814}"/>
                  </a:ext>
                </a:extLst>
              </p:cNvPr>
              <p:cNvSpPr/>
              <p:nvPr/>
            </p:nvSpPr>
            <p:spPr>
              <a:xfrm>
                <a:off x="4022295" y="4187311"/>
                <a:ext cx="1809652" cy="1882752"/>
              </a:xfrm>
              <a:custGeom>
                <a:avLst/>
                <a:gdLst>
                  <a:gd name="connsiteX0" fmla="*/ 1412046 w 2850913"/>
                  <a:gd name="connsiteY0" fmla="*/ 2771900 h 2966077"/>
                  <a:gd name="connsiteX1" fmla="*/ 1585940 w 2850913"/>
                  <a:gd name="connsiteY1" fmla="*/ 2868781 h 2966077"/>
                  <a:gd name="connsiteX2" fmla="*/ 1582788 w 2850913"/>
                  <a:gd name="connsiteY2" fmla="*/ 2886200 h 2966077"/>
                  <a:gd name="connsiteX3" fmla="*/ 1580261 w 2850913"/>
                  <a:gd name="connsiteY3" fmla="*/ 2881665 h 2966077"/>
                  <a:gd name="connsiteX4" fmla="*/ 1412046 w 2850913"/>
                  <a:gd name="connsiteY4" fmla="*/ 2819545 h 2966077"/>
                  <a:gd name="connsiteX5" fmla="*/ 1243830 w 2850913"/>
                  <a:gd name="connsiteY5" fmla="*/ 2881665 h 2966077"/>
                  <a:gd name="connsiteX6" fmla="*/ 1241303 w 2850913"/>
                  <a:gd name="connsiteY6" fmla="*/ 2886200 h 2966077"/>
                  <a:gd name="connsiteX7" fmla="*/ 1238151 w 2850913"/>
                  <a:gd name="connsiteY7" fmla="*/ 2868781 h 2966077"/>
                  <a:gd name="connsiteX8" fmla="*/ 1412046 w 2850913"/>
                  <a:gd name="connsiteY8" fmla="*/ 2771900 h 2966077"/>
                  <a:gd name="connsiteX9" fmla="*/ 2084178 w 2850913"/>
                  <a:gd name="connsiteY9" fmla="*/ 2665383 h 2966077"/>
                  <a:gd name="connsiteX10" fmla="*/ 2497010 w 2850913"/>
                  <a:gd name="connsiteY10" fmla="*/ 2855915 h 2966077"/>
                  <a:gd name="connsiteX11" fmla="*/ 2076500 w 2850913"/>
                  <a:gd name="connsiteY11" fmla="*/ 2966077 h 2966077"/>
                  <a:gd name="connsiteX12" fmla="*/ 1702588 w 2850913"/>
                  <a:gd name="connsiteY12" fmla="*/ 2917521 h 2966077"/>
                  <a:gd name="connsiteX13" fmla="*/ 1692257 w 2850913"/>
                  <a:gd name="connsiteY13" fmla="*/ 2905642 h 2966077"/>
                  <a:gd name="connsiteX14" fmla="*/ 1731272 w 2850913"/>
                  <a:gd name="connsiteY14" fmla="*/ 2917445 h 2966077"/>
                  <a:gd name="connsiteX15" fmla="*/ 2007121 w 2850913"/>
                  <a:gd name="connsiteY15" fmla="*/ 2929238 h 2966077"/>
                  <a:gd name="connsiteX16" fmla="*/ 2409780 w 2850913"/>
                  <a:gd name="connsiteY16" fmla="*/ 2846069 h 2966077"/>
                  <a:gd name="connsiteX17" fmla="*/ 2014473 w 2850913"/>
                  <a:gd name="connsiteY17" fmla="*/ 2702222 h 2966077"/>
                  <a:gd name="connsiteX18" fmla="*/ 1860601 w 2850913"/>
                  <a:gd name="connsiteY18" fmla="*/ 2713526 h 2966077"/>
                  <a:gd name="connsiteX19" fmla="*/ 1771532 w 2850913"/>
                  <a:gd name="connsiteY19" fmla="*/ 2735378 h 2966077"/>
                  <a:gd name="connsiteX20" fmla="*/ 1792261 w 2850913"/>
                  <a:gd name="connsiteY20" fmla="*/ 2721189 h 2966077"/>
                  <a:gd name="connsiteX21" fmla="*/ 2084178 w 2850913"/>
                  <a:gd name="connsiteY21" fmla="*/ 2665383 h 2966077"/>
                  <a:gd name="connsiteX22" fmla="*/ 794371 w 2850913"/>
                  <a:gd name="connsiteY22" fmla="*/ 2665383 h 2966077"/>
                  <a:gd name="connsiteX23" fmla="*/ 1086288 w 2850913"/>
                  <a:gd name="connsiteY23" fmla="*/ 2721189 h 2966077"/>
                  <a:gd name="connsiteX24" fmla="*/ 1107017 w 2850913"/>
                  <a:gd name="connsiteY24" fmla="*/ 2735378 h 2966077"/>
                  <a:gd name="connsiteX25" fmla="*/ 1017948 w 2850913"/>
                  <a:gd name="connsiteY25" fmla="*/ 2713526 h 2966077"/>
                  <a:gd name="connsiteX26" fmla="*/ 864076 w 2850913"/>
                  <a:gd name="connsiteY26" fmla="*/ 2702222 h 2966077"/>
                  <a:gd name="connsiteX27" fmla="*/ 468769 w 2850913"/>
                  <a:gd name="connsiteY27" fmla="*/ 2846069 h 2966077"/>
                  <a:gd name="connsiteX28" fmla="*/ 871428 w 2850913"/>
                  <a:gd name="connsiteY28" fmla="*/ 2929238 h 2966077"/>
                  <a:gd name="connsiteX29" fmla="*/ 1147277 w 2850913"/>
                  <a:gd name="connsiteY29" fmla="*/ 2917445 h 2966077"/>
                  <a:gd name="connsiteX30" fmla="*/ 1186292 w 2850913"/>
                  <a:gd name="connsiteY30" fmla="*/ 2905642 h 2966077"/>
                  <a:gd name="connsiteX31" fmla="*/ 1175961 w 2850913"/>
                  <a:gd name="connsiteY31" fmla="*/ 2917521 h 2966077"/>
                  <a:gd name="connsiteX32" fmla="*/ 802049 w 2850913"/>
                  <a:gd name="connsiteY32" fmla="*/ 2966077 h 2966077"/>
                  <a:gd name="connsiteX33" fmla="*/ 381539 w 2850913"/>
                  <a:gd name="connsiteY33" fmla="*/ 2855915 h 2966077"/>
                  <a:gd name="connsiteX34" fmla="*/ 794371 w 2850913"/>
                  <a:gd name="connsiteY34" fmla="*/ 2665383 h 2966077"/>
                  <a:gd name="connsiteX35" fmla="*/ 2534911 w 2850913"/>
                  <a:gd name="connsiteY35" fmla="*/ 1675904 h 2966077"/>
                  <a:gd name="connsiteX36" fmla="*/ 2534914 w 2850913"/>
                  <a:gd name="connsiteY36" fmla="*/ 1675905 h 2966077"/>
                  <a:gd name="connsiteX37" fmla="*/ 2534912 w 2850913"/>
                  <a:gd name="connsiteY37" fmla="*/ 1675905 h 2966077"/>
                  <a:gd name="connsiteX38" fmla="*/ 1072354 w 2850913"/>
                  <a:gd name="connsiteY38" fmla="*/ 1675903 h 2966077"/>
                  <a:gd name="connsiteX39" fmla="*/ 1072357 w 2850913"/>
                  <a:gd name="connsiteY39" fmla="*/ 1675904 h 2966077"/>
                  <a:gd name="connsiteX40" fmla="*/ 1072355 w 2850913"/>
                  <a:gd name="connsiteY40" fmla="*/ 1675904 h 2966077"/>
                  <a:gd name="connsiteX41" fmla="*/ 1072353 w 2850913"/>
                  <a:gd name="connsiteY41" fmla="*/ 1531122 h 2966077"/>
                  <a:gd name="connsiteX42" fmla="*/ 1072356 w 2850913"/>
                  <a:gd name="connsiteY42" fmla="*/ 1531123 h 2966077"/>
                  <a:gd name="connsiteX43" fmla="*/ 1072354 w 2850913"/>
                  <a:gd name="connsiteY43" fmla="*/ 1531123 h 2966077"/>
                  <a:gd name="connsiteX44" fmla="*/ 2189504 w 2850913"/>
                  <a:gd name="connsiteY44" fmla="*/ 1466440 h 2966077"/>
                  <a:gd name="connsiteX45" fmla="*/ 2084022 w 2850913"/>
                  <a:gd name="connsiteY45" fmla="*/ 1470950 h 2966077"/>
                  <a:gd name="connsiteX46" fmla="*/ 2056368 w 2850913"/>
                  <a:gd name="connsiteY46" fmla="*/ 1474666 h 2966077"/>
                  <a:gd name="connsiteX47" fmla="*/ 2067538 w 2850913"/>
                  <a:gd name="connsiteY47" fmla="*/ 1489766 h 2966077"/>
                  <a:gd name="connsiteX48" fmla="*/ 2087629 w 2850913"/>
                  <a:gd name="connsiteY48" fmla="*/ 1537260 h 2966077"/>
                  <a:gd name="connsiteX49" fmla="*/ 2092738 w 2850913"/>
                  <a:gd name="connsiteY49" fmla="*/ 1574448 h 2966077"/>
                  <a:gd name="connsiteX50" fmla="*/ 2189505 w 2850913"/>
                  <a:gd name="connsiteY50" fmla="*/ 1568366 h 2966077"/>
                  <a:gd name="connsiteX51" fmla="*/ 2204445 w 2850913"/>
                  <a:gd name="connsiteY51" fmla="*/ 1569305 h 2966077"/>
                  <a:gd name="connsiteX52" fmla="*/ 2198560 w 2850913"/>
                  <a:gd name="connsiteY52" fmla="*/ 1466827 h 2966077"/>
                  <a:gd name="connsiteX53" fmla="*/ 726948 w 2850913"/>
                  <a:gd name="connsiteY53" fmla="*/ 1466439 h 2966077"/>
                  <a:gd name="connsiteX54" fmla="*/ 677698 w 2850913"/>
                  <a:gd name="connsiteY54" fmla="*/ 1468545 h 2966077"/>
                  <a:gd name="connsiteX55" fmla="*/ 672191 w 2850913"/>
                  <a:gd name="connsiteY55" fmla="*/ 1571807 h 2966077"/>
                  <a:gd name="connsiteX56" fmla="*/ 726948 w 2850913"/>
                  <a:gd name="connsiteY56" fmla="*/ 1568365 h 2966077"/>
                  <a:gd name="connsiteX57" fmla="*/ 805522 w 2850913"/>
                  <a:gd name="connsiteY57" fmla="*/ 1573304 h 2966077"/>
                  <a:gd name="connsiteX58" fmla="*/ 810474 w 2850913"/>
                  <a:gd name="connsiteY58" fmla="*/ 1537260 h 2966077"/>
                  <a:gd name="connsiteX59" fmla="*/ 830565 w 2850913"/>
                  <a:gd name="connsiteY59" fmla="*/ 1489766 h 2966077"/>
                  <a:gd name="connsiteX60" fmla="*/ 843394 w 2850913"/>
                  <a:gd name="connsiteY60" fmla="*/ 1472422 h 2966077"/>
                  <a:gd name="connsiteX61" fmla="*/ 832431 w 2850913"/>
                  <a:gd name="connsiteY61" fmla="*/ 1470949 h 2966077"/>
                  <a:gd name="connsiteX62" fmla="*/ 726948 w 2850913"/>
                  <a:gd name="connsiteY62" fmla="*/ 1466439 h 2966077"/>
                  <a:gd name="connsiteX63" fmla="*/ 1877981 w 2850913"/>
                  <a:gd name="connsiteY63" fmla="*/ 1035581 h 2966077"/>
                  <a:gd name="connsiteX64" fmla="*/ 2008747 w 2850913"/>
                  <a:gd name="connsiteY64" fmla="*/ 1166347 h 2966077"/>
                  <a:gd name="connsiteX65" fmla="*/ 1877981 w 2850913"/>
                  <a:gd name="connsiteY65" fmla="*/ 1297113 h 2966077"/>
                  <a:gd name="connsiteX66" fmla="*/ 1747215 w 2850913"/>
                  <a:gd name="connsiteY66" fmla="*/ 1166347 h 2966077"/>
                  <a:gd name="connsiteX67" fmla="*/ 1877981 w 2850913"/>
                  <a:gd name="connsiteY67" fmla="*/ 1035581 h 2966077"/>
                  <a:gd name="connsiteX68" fmla="*/ 1016921 w 2850913"/>
                  <a:gd name="connsiteY68" fmla="*/ 1035581 h 2966077"/>
                  <a:gd name="connsiteX69" fmla="*/ 1147687 w 2850913"/>
                  <a:gd name="connsiteY69" fmla="*/ 1166347 h 2966077"/>
                  <a:gd name="connsiteX70" fmla="*/ 1016921 w 2850913"/>
                  <a:gd name="connsiteY70" fmla="*/ 1297113 h 2966077"/>
                  <a:gd name="connsiteX71" fmla="*/ 886155 w 2850913"/>
                  <a:gd name="connsiteY71" fmla="*/ 1166347 h 2966077"/>
                  <a:gd name="connsiteX72" fmla="*/ 1016921 w 2850913"/>
                  <a:gd name="connsiteY72" fmla="*/ 1035581 h 2966077"/>
                  <a:gd name="connsiteX73" fmla="*/ 1540139 w 2850913"/>
                  <a:gd name="connsiteY73" fmla="*/ 456400 h 2966077"/>
                  <a:gd name="connsiteX74" fmla="*/ 1541259 w 2850913"/>
                  <a:gd name="connsiteY74" fmla="*/ 456472 h 2966077"/>
                  <a:gd name="connsiteX75" fmla="*/ 2350565 w 2850913"/>
                  <a:gd name="connsiteY75" fmla="*/ 1404173 h 2966077"/>
                  <a:gd name="connsiteX76" fmla="*/ 2354252 w 2850913"/>
                  <a:gd name="connsiteY76" fmla="*/ 1437156 h 2966077"/>
                  <a:gd name="connsiteX77" fmla="*/ 2382623 w 2850913"/>
                  <a:gd name="connsiteY77" fmla="*/ 1441951 h 2966077"/>
                  <a:gd name="connsiteX78" fmla="*/ 2534910 w 2850913"/>
                  <a:gd name="connsiteY78" fmla="*/ 1531124 h 2966077"/>
                  <a:gd name="connsiteX79" fmla="*/ 2391041 w 2850913"/>
                  <a:gd name="connsiteY79" fmla="*/ 1483857 h 2966077"/>
                  <a:gd name="connsiteX80" fmla="*/ 2358992 w 2850913"/>
                  <a:gd name="connsiteY80" fmla="*/ 1479550 h 2966077"/>
                  <a:gd name="connsiteX81" fmla="*/ 2362845 w 2850913"/>
                  <a:gd name="connsiteY81" fmla="*/ 1514018 h 2966077"/>
                  <a:gd name="connsiteX82" fmla="*/ 2365429 w 2850913"/>
                  <a:gd name="connsiteY82" fmla="*/ 1583826 h 2966077"/>
                  <a:gd name="connsiteX83" fmla="*/ 2382625 w 2850913"/>
                  <a:gd name="connsiteY83" fmla="*/ 1586732 h 2966077"/>
                  <a:gd name="connsiteX84" fmla="*/ 2527894 w 2850913"/>
                  <a:gd name="connsiteY84" fmla="*/ 1654232 h 2966077"/>
                  <a:gd name="connsiteX85" fmla="*/ 2534911 w 2850913"/>
                  <a:gd name="connsiteY85" fmla="*/ 1675904 h 2966077"/>
                  <a:gd name="connsiteX86" fmla="*/ 2472682 w 2850913"/>
                  <a:gd name="connsiteY86" fmla="*/ 1649007 h 2966077"/>
                  <a:gd name="connsiteX87" fmla="*/ 2391044 w 2850913"/>
                  <a:gd name="connsiteY87" fmla="*/ 1628638 h 2966077"/>
                  <a:gd name="connsiteX88" fmla="*/ 2366968 w 2850913"/>
                  <a:gd name="connsiteY88" fmla="*/ 1625403 h 2966077"/>
                  <a:gd name="connsiteX89" fmla="*/ 2367023 w 2850913"/>
                  <a:gd name="connsiteY89" fmla="*/ 1626884 h 2966077"/>
                  <a:gd name="connsiteX90" fmla="*/ 2228042 w 2850913"/>
                  <a:gd name="connsiteY90" fmla="*/ 2249015 h 2966077"/>
                  <a:gd name="connsiteX91" fmla="*/ 2128292 w 2850913"/>
                  <a:gd name="connsiteY91" fmla="*/ 2417558 h 2966077"/>
                  <a:gd name="connsiteX92" fmla="*/ 2134450 w 2850913"/>
                  <a:gd name="connsiteY92" fmla="*/ 2415183 h 2966077"/>
                  <a:gd name="connsiteX93" fmla="*/ 2422109 w 2850913"/>
                  <a:gd name="connsiteY93" fmla="*/ 2420262 h 2966077"/>
                  <a:gd name="connsiteX94" fmla="*/ 2742010 w 2850913"/>
                  <a:gd name="connsiteY94" fmla="*/ 2751800 h 2966077"/>
                  <a:gd name="connsiteX95" fmla="*/ 2397619 w 2850913"/>
                  <a:gd name="connsiteY95" fmla="*/ 2511662 h 2966077"/>
                  <a:gd name="connsiteX96" fmla="*/ 2063377 w 2850913"/>
                  <a:gd name="connsiteY96" fmla="*/ 2508477 h 2966077"/>
                  <a:gd name="connsiteX97" fmla="*/ 2043128 w 2850913"/>
                  <a:gd name="connsiteY97" fmla="*/ 2517858 h 2966077"/>
                  <a:gd name="connsiteX98" fmla="*/ 2006363 w 2850913"/>
                  <a:gd name="connsiteY98" fmla="*/ 2561109 h 2966077"/>
                  <a:gd name="connsiteX99" fmla="*/ 1541259 w 2850913"/>
                  <a:gd name="connsiteY99" fmla="*/ 2797296 h 2966077"/>
                  <a:gd name="connsiteX100" fmla="*/ 1540140 w 2850913"/>
                  <a:gd name="connsiteY100" fmla="*/ 2797369 h 2966077"/>
                  <a:gd name="connsiteX101" fmla="*/ 1593533 w 2850913"/>
                  <a:gd name="connsiteY101" fmla="*/ 2784848 h 2966077"/>
                  <a:gd name="connsiteX102" fmla="*/ 2105835 w 2850913"/>
                  <a:gd name="connsiteY102" fmla="*/ 2215222 h 2966077"/>
                  <a:gd name="connsiteX103" fmla="*/ 2108903 w 2850913"/>
                  <a:gd name="connsiteY103" fmla="*/ 2205115 h 2966077"/>
                  <a:gd name="connsiteX104" fmla="*/ 2063941 w 2850913"/>
                  <a:gd name="connsiteY104" fmla="*/ 2236286 h 2966077"/>
                  <a:gd name="connsiteX105" fmla="*/ 1684297 w 2850913"/>
                  <a:gd name="connsiteY105" fmla="*/ 2244884 h 2966077"/>
                  <a:gd name="connsiteX106" fmla="*/ 1881565 w 2850913"/>
                  <a:gd name="connsiteY106" fmla="*/ 1920402 h 2966077"/>
                  <a:gd name="connsiteX107" fmla="*/ 2058417 w 2850913"/>
                  <a:gd name="connsiteY107" fmla="*/ 1854262 h 2966077"/>
                  <a:gd name="connsiteX108" fmla="*/ 2077366 w 2850913"/>
                  <a:gd name="connsiteY108" fmla="*/ 1852374 h 2966077"/>
                  <a:gd name="connsiteX109" fmla="*/ 2020654 w 2850913"/>
                  <a:gd name="connsiteY109" fmla="*/ 1874661 h 2966077"/>
                  <a:gd name="connsiteX110" fmla="*/ 1962971 w 2850913"/>
                  <a:gd name="connsiteY110" fmla="*/ 1904315 h 2966077"/>
                  <a:gd name="connsiteX111" fmla="*/ 1762394 w 2850913"/>
                  <a:gd name="connsiteY111" fmla="*/ 2199794 h 2966077"/>
                  <a:gd name="connsiteX112" fmla="*/ 2004104 w 2850913"/>
                  <a:gd name="connsiteY112" fmla="*/ 2225800 h 2966077"/>
                  <a:gd name="connsiteX113" fmla="*/ 2118374 w 2850913"/>
                  <a:gd name="connsiteY113" fmla="*/ 2173922 h 2966077"/>
                  <a:gd name="connsiteX114" fmla="*/ 2161073 w 2850913"/>
                  <a:gd name="connsiteY114" fmla="*/ 2033288 h 2966077"/>
                  <a:gd name="connsiteX115" fmla="*/ 2207751 w 2850913"/>
                  <a:gd name="connsiteY115" fmla="*/ 1626884 h 2966077"/>
                  <a:gd name="connsiteX116" fmla="*/ 2206894 w 2850913"/>
                  <a:gd name="connsiteY116" fmla="*/ 1611964 h 2966077"/>
                  <a:gd name="connsiteX117" fmla="*/ 2189506 w 2850913"/>
                  <a:gd name="connsiteY117" fmla="*/ 1611221 h 2966077"/>
                  <a:gd name="connsiteX118" fmla="*/ 2090900 w 2850913"/>
                  <a:gd name="connsiteY118" fmla="*/ 1615437 h 2966077"/>
                  <a:gd name="connsiteX119" fmla="*/ 2087629 w 2850913"/>
                  <a:gd name="connsiteY119" fmla="*/ 1639244 h 2966077"/>
                  <a:gd name="connsiteX120" fmla="*/ 1749832 w 2850913"/>
                  <a:gd name="connsiteY120" fmla="*/ 1841269 h 2966077"/>
                  <a:gd name="connsiteX121" fmla="*/ 1506020 w 2850913"/>
                  <a:gd name="connsiteY121" fmla="*/ 1767161 h 2966077"/>
                  <a:gd name="connsiteX122" fmla="*/ 1488895 w 2850913"/>
                  <a:gd name="connsiteY122" fmla="*/ 1751932 h 2966077"/>
                  <a:gd name="connsiteX123" fmla="*/ 1514241 w 2850913"/>
                  <a:gd name="connsiteY123" fmla="*/ 1766661 h 2966077"/>
                  <a:gd name="connsiteX124" fmla="*/ 1685030 w 2850913"/>
                  <a:gd name="connsiteY124" fmla="*/ 1803406 h 2966077"/>
                  <a:gd name="connsiteX125" fmla="*/ 1984289 w 2850913"/>
                  <a:gd name="connsiteY125" fmla="*/ 1631613 h 2966077"/>
                  <a:gd name="connsiteX126" fmla="*/ 1984595 w 2850913"/>
                  <a:gd name="connsiteY126" fmla="*/ 1629479 h 2966077"/>
                  <a:gd name="connsiteX127" fmla="*/ 1906329 w 2850913"/>
                  <a:gd name="connsiteY127" fmla="*/ 1649007 h 2966077"/>
                  <a:gd name="connsiteX128" fmla="*/ 1844098 w 2850913"/>
                  <a:gd name="connsiteY128" fmla="*/ 1675905 h 2966077"/>
                  <a:gd name="connsiteX129" fmla="*/ 1945265 w 2850913"/>
                  <a:gd name="connsiteY129" fmla="*/ 1599863 h 2966077"/>
                  <a:gd name="connsiteX130" fmla="*/ 1990494 w 2850913"/>
                  <a:gd name="connsiteY130" fmla="*/ 1588245 h 2966077"/>
                  <a:gd name="connsiteX131" fmla="*/ 1984289 w 2850913"/>
                  <a:gd name="connsiteY131" fmla="*/ 1544891 h 2966077"/>
                  <a:gd name="connsiteX132" fmla="*/ 1966490 w 2850913"/>
                  <a:gd name="connsiteY132" fmla="*/ 1504504 h 2966077"/>
                  <a:gd name="connsiteX133" fmla="*/ 1956609 w 2850913"/>
                  <a:gd name="connsiteY133" fmla="*/ 1491681 h 2966077"/>
                  <a:gd name="connsiteX134" fmla="*/ 1906329 w 2850913"/>
                  <a:gd name="connsiteY134" fmla="*/ 1504226 h 2966077"/>
                  <a:gd name="connsiteX135" fmla="*/ 1844098 w 2850913"/>
                  <a:gd name="connsiteY135" fmla="*/ 1531124 h 2966077"/>
                  <a:gd name="connsiteX136" fmla="*/ 1903088 w 2850913"/>
                  <a:gd name="connsiteY136" fmla="*/ 1470998 h 2966077"/>
                  <a:gd name="connsiteX137" fmla="*/ 1929995 w 2850913"/>
                  <a:gd name="connsiteY137" fmla="*/ 1460844 h 2966077"/>
                  <a:gd name="connsiteX138" fmla="*/ 1901026 w 2850913"/>
                  <a:gd name="connsiteY138" fmla="*/ 1436114 h 2966077"/>
                  <a:gd name="connsiteX139" fmla="*/ 1685030 w 2850913"/>
                  <a:gd name="connsiteY139" fmla="*/ 1373097 h 2966077"/>
                  <a:gd name="connsiteX140" fmla="*/ 1594193 w 2850913"/>
                  <a:gd name="connsiteY140" fmla="*/ 1382770 h 2966077"/>
                  <a:gd name="connsiteX141" fmla="*/ 1569662 w 2850913"/>
                  <a:gd name="connsiteY141" fmla="*/ 1391076 h 2966077"/>
                  <a:gd name="connsiteX142" fmla="*/ 1564298 w 2850913"/>
                  <a:gd name="connsiteY142" fmla="*/ 1417644 h 2966077"/>
                  <a:gd name="connsiteX143" fmla="*/ 1434322 w 2850913"/>
                  <a:gd name="connsiteY143" fmla="*/ 1503797 h 2966077"/>
                  <a:gd name="connsiteX144" fmla="*/ 1304347 w 2850913"/>
                  <a:gd name="connsiteY144" fmla="*/ 1417644 h 2966077"/>
                  <a:gd name="connsiteX145" fmla="*/ 1297161 w 2850913"/>
                  <a:gd name="connsiteY145" fmla="*/ 1382052 h 2966077"/>
                  <a:gd name="connsiteX146" fmla="*/ 1213073 w 2850913"/>
                  <a:gd name="connsiteY146" fmla="*/ 1373097 h 2966077"/>
                  <a:gd name="connsiteX147" fmla="*/ 997076 w 2850913"/>
                  <a:gd name="connsiteY147" fmla="*/ 1436114 h 2966077"/>
                  <a:gd name="connsiteX148" fmla="*/ 973733 w 2850913"/>
                  <a:gd name="connsiteY148" fmla="*/ 1456042 h 2966077"/>
                  <a:gd name="connsiteX149" fmla="*/ 1013364 w 2850913"/>
                  <a:gd name="connsiteY149" fmla="*/ 1470997 h 2966077"/>
                  <a:gd name="connsiteX150" fmla="*/ 1065336 w 2850913"/>
                  <a:gd name="connsiteY150" fmla="*/ 1509450 h 2966077"/>
                  <a:gd name="connsiteX151" fmla="*/ 1072353 w 2850913"/>
                  <a:gd name="connsiteY151" fmla="*/ 1531122 h 2966077"/>
                  <a:gd name="connsiteX152" fmla="*/ 1010124 w 2850913"/>
                  <a:gd name="connsiteY152" fmla="*/ 1504225 h 2966077"/>
                  <a:gd name="connsiteX153" fmla="*/ 944454 w 2850913"/>
                  <a:gd name="connsiteY153" fmla="*/ 1487840 h 2966077"/>
                  <a:gd name="connsiteX154" fmla="*/ 931612 w 2850913"/>
                  <a:gd name="connsiteY154" fmla="*/ 1504504 h 2966077"/>
                  <a:gd name="connsiteX155" fmla="*/ 913813 w 2850913"/>
                  <a:gd name="connsiteY155" fmla="*/ 1544891 h 2966077"/>
                  <a:gd name="connsiteX156" fmla="*/ 908114 w 2850913"/>
                  <a:gd name="connsiteY156" fmla="*/ 1584711 h 2966077"/>
                  <a:gd name="connsiteX157" fmla="*/ 920068 w 2850913"/>
                  <a:gd name="connsiteY157" fmla="*/ 1586731 h 2966077"/>
                  <a:gd name="connsiteX158" fmla="*/ 1065337 w 2850913"/>
                  <a:gd name="connsiteY158" fmla="*/ 1654231 h 2966077"/>
                  <a:gd name="connsiteX159" fmla="*/ 1072354 w 2850913"/>
                  <a:gd name="connsiteY159" fmla="*/ 1675903 h 2966077"/>
                  <a:gd name="connsiteX160" fmla="*/ 1010125 w 2850913"/>
                  <a:gd name="connsiteY160" fmla="*/ 1649006 h 2966077"/>
                  <a:gd name="connsiteX161" fmla="*/ 928487 w 2850913"/>
                  <a:gd name="connsiteY161" fmla="*/ 1628637 h 2966077"/>
                  <a:gd name="connsiteX162" fmla="*/ 913091 w 2850913"/>
                  <a:gd name="connsiteY162" fmla="*/ 1626568 h 2966077"/>
                  <a:gd name="connsiteX163" fmla="*/ 913813 w 2850913"/>
                  <a:gd name="connsiteY163" fmla="*/ 1631613 h 2966077"/>
                  <a:gd name="connsiteX164" fmla="*/ 1213073 w 2850913"/>
                  <a:gd name="connsiteY164" fmla="*/ 1803406 h 2966077"/>
                  <a:gd name="connsiteX165" fmla="*/ 1383862 w 2850913"/>
                  <a:gd name="connsiteY165" fmla="*/ 1766661 h 2966077"/>
                  <a:gd name="connsiteX166" fmla="*/ 1409207 w 2850913"/>
                  <a:gd name="connsiteY166" fmla="*/ 1751932 h 2966077"/>
                  <a:gd name="connsiteX167" fmla="*/ 1392083 w 2850913"/>
                  <a:gd name="connsiteY167" fmla="*/ 1767162 h 2966077"/>
                  <a:gd name="connsiteX168" fmla="*/ 1148271 w 2850913"/>
                  <a:gd name="connsiteY168" fmla="*/ 1841269 h 2966077"/>
                  <a:gd name="connsiteX169" fmla="*/ 810473 w 2850913"/>
                  <a:gd name="connsiteY169" fmla="*/ 1639244 h 2966077"/>
                  <a:gd name="connsiteX170" fmla="*/ 807094 w 2850913"/>
                  <a:gd name="connsiteY170" fmla="*/ 1614647 h 2966077"/>
                  <a:gd name="connsiteX171" fmla="*/ 726949 w 2850913"/>
                  <a:gd name="connsiteY171" fmla="*/ 1611220 h 2966077"/>
                  <a:gd name="connsiteX172" fmla="*/ 669959 w 2850913"/>
                  <a:gd name="connsiteY172" fmla="*/ 1613656 h 2966077"/>
                  <a:gd name="connsiteX173" fmla="*/ 669253 w 2850913"/>
                  <a:gd name="connsiteY173" fmla="*/ 1626884 h 2966077"/>
                  <a:gd name="connsiteX174" fmla="*/ 709671 w 2850913"/>
                  <a:gd name="connsiteY174" fmla="*/ 2005979 h 2966077"/>
                  <a:gd name="connsiteX175" fmla="*/ 756979 w 2850913"/>
                  <a:gd name="connsiteY175" fmla="*/ 2175083 h 2966077"/>
                  <a:gd name="connsiteX176" fmla="*/ 868689 w 2850913"/>
                  <a:gd name="connsiteY176" fmla="*/ 2225799 h 2966077"/>
                  <a:gd name="connsiteX177" fmla="*/ 1110398 w 2850913"/>
                  <a:gd name="connsiteY177" fmla="*/ 2199793 h 2966077"/>
                  <a:gd name="connsiteX178" fmla="*/ 909822 w 2850913"/>
                  <a:gd name="connsiteY178" fmla="*/ 1904314 h 2966077"/>
                  <a:gd name="connsiteX179" fmla="*/ 852138 w 2850913"/>
                  <a:gd name="connsiteY179" fmla="*/ 1874660 h 2966077"/>
                  <a:gd name="connsiteX180" fmla="*/ 795427 w 2850913"/>
                  <a:gd name="connsiteY180" fmla="*/ 1852373 h 2966077"/>
                  <a:gd name="connsiteX181" fmla="*/ 814376 w 2850913"/>
                  <a:gd name="connsiteY181" fmla="*/ 1854261 h 2966077"/>
                  <a:gd name="connsiteX182" fmla="*/ 991227 w 2850913"/>
                  <a:gd name="connsiteY182" fmla="*/ 1920401 h 2966077"/>
                  <a:gd name="connsiteX183" fmla="*/ 1188495 w 2850913"/>
                  <a:gd name="connsiteY183" fmla="*/ 2244883 h 2966077"/>
                  <a:gd name="connsiteX184" fmla="*/ 808852 w 2850913"/>
                  <a:gd name="connsiteY184" fmla="*/ 2236285 h 2966077"/>
                  <a:gd name="connsiteX185" fmla="*/ 771036 w 2850913"/>
                  <a:gd name="connsiteY185" fmla="*/ 2210068 h 2966077"/>
                  <a:gd name="connsiteX186" fmla="*/ 822076 w 2850913"/>
                  <a:gd name="connsiteY186" fmla="*/ 2334080 h 2966077"/>
                  <a:gd name="connsiteX187" fmla="*/ 1209751 w 2850913"/>
                  <a:gd name="connsiteY187" fmla="*/ 2755722 h 2966077"/>
                  <a:gd name="connsiteX188" fmla="*/ 1277684 w 2850913"/>
                  <a:gd name="connsiteY188" fmla="*/ 2782561 h 2966077"/>
                  <a:gd name="connsiteX189" fmla="*/ 1261841 w 2850913"/>
                  <a:gd name="connsiteY189" fmla="*/ 2779468 h 2966077"/>
                  <a:gd name="connsiteX190" fmla="*/ 541772 w 2850913"/>
                  <a:gd name="connsiteY190" fmla="*/ 1835142 h 2966077"/>
                  <a:gd name="connsiteX191" fmla="*/ 527507 w 2850913"/>
                  <a:gd name="connsiteY191" fmla="*/ 1628355 h 2966077"/>
                  <a:gd name="connsiteX192" fmla="*/ 525410 w 2850913"/>
                  <a:gd name="connsiteY192" fmla="*/ 1628637 h 2966077"/>
                  <a:gd name="connsiteX193" fmla="*/ 381540 w 2850913"/>
                  <a:gd name="connsiteY193" fmla="*/ 1675904 h 2966077"/>
                  <a:gd name="connsiteX194" fmla="*/ 482708 w 2850913"/>
                  <a:gd name="connsiteY194" fmla="*/ 1599862 h 2966077"/>
                  <a:gd name="connsiteX195" fmla="*/ 530109 w 2850913"/>
                  <a:gd name="connsiteY195" fmla="*/ 1587686 h 2966077"/>
                  <a:gd name="connsiteX196" fmla="*/ 537383 w 2850913"/>
                  <a:gd name="connsiteY196" fmla="*/ 1482247 h 2966077"/>
                  <a:gd name="connsiteX197" fmla="*/ 525409 w 2850913"/>
                  <a:gd name="connsiteY197" fmla="*/ 1483856 h 2966077"/>
                  <a:gd name="connsiteX198" fmla="*/ 381539 w 2850913"/>
                  <a:gd name="connsiteY198" fmla="*/ 1531123 h 2966077"/>
                  <a:gd name="connsiteX199" fmla="*/ 533826 w 2850913"/>
                  <a:gd name="connsiteY199" fmla="*/ 1441950 h 2966077"/>
                  <a:gd name="connsiteX200" fmla="*/ 540237 w 2850913"/>
                  <a:gd name="connsiteY200" fmla="*/ 1440866 h 2966077"/>
                  <a:gd name="connsiteX201" fmla="*/ 541772 w 2850913"/>
                  <a:gd name="connsiteY201" fmla="*/ 1418627 h 2966077"/>
                  <a:gd name="connsiteX202" fmla="*/ 1261841 w 2850913"/>
                  <a:gd name="connsiteY202" fmla="*/ 474300 h 2966077"/>
                  <a:gd name="connsiteX203" fmla="*/ 1277684 w 2850913"/>
                  <a:gd name="connsiteY203" fmla="*/ 471207 h 2966077"/>
                  <a:gd name="connsiteX204" fmla="*/ 1209751 w 2850913"/>
                  <a:gd name="connsiteY204" fmla="*/ 498047 h 2966077"/>
                  <a:gd name="connsiteX205" fmla="*/ 709671 w 2850913"/>
                  <a:gd name="connsiteY205" fmla="*/ 1247790 h 2966077"/>
                  <a:gd name="connsiteX206" fmla="*/ 680569 w 2850913"/>
                  <a:gd name="connsiteY206" fmla="*/ 1426499 h 2966077"/>
                  <a:gd name="connsiteX207" fmla="*/ 726947 w 2850913"/>
                  <a:gd name="connsiteY207" fmla="*/ 1423584 h 2966077"/>
                  <a:gd name="connsiteX208" fmla="*/ 861395 w 2850913"/>
                  <a:gd name="connsiteY208" fmla="*/ 1432035 h 2966077"/>
                  <a:gd name="connsiteX209" fmla="*/ 876141 w 2850913"/>
                  <a:gd name="connsiteY209" fmla="*/ 1434527 h 2966077"/>
                  <a:gd name="connsiteX210" fmla="*/ 904459 w 2850913"/>
                  <a:gd name="connsiteY210" fmla="*/ 1409341 h 2966077"/>
                  <a:gd name="connsiteX211" fmla="*/ 1148271 w 2850913"/>
                  <a:gd name="connsiteY211" fmla="*/ 1335234 h 2966077"/>
                  <a:gd name="connsiteX212" fmla="*/ 1282483 w 2850913"/>
                  <a:gd name="connsiteY212" fmla="*/ 1355118 h 2966077"/>
                  <a:gd name="connsiteX213" fmla="*/ 1293883 w 2850913"/>
                  <a:gd name="connsiteY213" fmla="*/ 1359658 h 2966077"/>
                  <a:gd name="connsiteX214" fmla="*/ 1304347 w 2850913"/>
                  <a:gd name="connsiteY214" fmla="*/ 1307829 h 2966077"/>
                  <a:gd name="connsiteX215" fmla="*/ 1434322 w 2850913"/>
                  <a:gd name="connsiteY215" fmla="*/ 1221675 h 2966077"/>
                  <a:gd name="connsiteX216" fmla="*/ 1575383 w 2850913"/>
                  <a:gd name="connsiteY216" fmla="*/ 1362736 h 2966077"/>
                  <a:gd name="connsiteX217" fmla="*/ 1573537 w 2850913"/>
                  <a:gd name="connsiteY217" fmla="*/ 1371879 h 2966077"/>
                  <a:gd name="connsiteX218" fmla="*/ 1615620 w 2850913"/>
                  <a:gd name="connsiteY218" fmla="*/ 1355118 h 2966077"/>
                  <a:gd name="connsiteX219" fmla="*/ 1749832 w 2850913"/>
                  <a:gd name="connsiteY219" fmla="*/ 1335234 h 2966077"/>
                  <a:gd name="connsiteX220" fmla="*/ 1993644 w 2850913"/>
                  <a:gd name="connsiteY220" fmla="*/ 1409341 h 2966077"/>
                  <a:gd name="connsiteX221" fmla="*/ 2024892 w 2850913"/>
                  <a:gd name="connsiteY221" fmla="*/ 1437133 h 2966077"/>
                  <a:gd name="connsiteX222" fmla="*/ 2055056 w 2850913"/>
                  <a:gd name="connsiteY222" fmla="*/ 1432036 h 2966077"/>
                  <a:gd name="connsiteX223" fmla="*/ 2189504 w 2850913"/>
                  <a:gd name="connsiteY223" fmla="*/ 1423585 h 2966077"/>
                  <a:gd name="connsiteX224" fmla="*/ 2196101 w 2850913"/>
                  <a:gd name="connsiteY224" fmla="*/ 1423999 h 2966077"/>
                  <a:gd name="connsiteX225" fmla="*/ 2195736 w 2850913"/>
                  <a:gd name="connsiteY225" fmla="*/ 1417655 h 2966077"/>
                  <a:gd name="connsiteX226" fmla="*/ 1593533 w 2850913"/>
                  <a:gd name="connsiteY226" fmla="*/ 468921 h 2966077"/>
                  <a:gd name="connsiteX227" fmla="*/ 1745556 w 2850913"/>
                  <a:gd name="connsiteY227" fmla="*/ 94912 h 2966077"/>
                  <a:gd name="connsiteX228" fmla="*/ 1798161 w 2850913"/>
                  <a:gd name="connsiteY228" fmla="*/ 122005 h 2966077"/>
                  <a:gd name="connsiteX229" fmla="*/ 1584655 w 2850913"/>
                  <a:gd name="connsiteY229" fmla="*/ 233136 h 2966077"/>
                  <a:gd name="connsiteX230" fmla="*/ 1473524 w 2850913"/>
                  <a:gd name="connsiteY230" fmla="*/ 446642 h 2966077"/>
                  <a:gd name="connsiteX231" fmla="*/ 1533467 w 2850913"/>
                  <a:gd name="connsiteY231" fmla="*/ 181949 h 2966077"/>
                  <a:gd name="connsiteX232" fmla="*/ 1745556 w 2850913"/>
                  <a:gd name="connsiteY232" fmla="*/ 94912 h 2966077"/>
                  <a:gd name="connsiteX233" fmla="*/ 517026 w 2850913"/>
                  <a:gd name="connsiteY233" fmla="*/ 71653 h 2966077"/>
                  <a:gd name="connsiteX234" fmla="*/ 614621 w 2850913"/>
                  <a:gd name="connsiteY234" fmla="*/ 87536 h 2966077"/>
                  <a:gd name="connsiteX235" fmla="*/ 971923 w 2850913"/>
                  <a:gd name="connsiteY235" fmla="*/ 491936 h 2966077"/>
                  <a:gd name="connsiteX236" fmla="*/ 973890 w 2850913"/>
                  <a:gd name="connsiteY236" fmla="*/ 542075 h 2966077"/>
                  <a:gd name="connsiteX237" fmla="*/ 966406 w 2850913"/>
                  <a:gd name="connsiteY237" fmla="*/ 510883 h 2966077"/>
                  <a:gd name="connsiteX238" fmla="*/ 676336 w 2850913"/>
                  <a:gd name="connsiteY238" fmla="*/ 240394 h 2966077"/>
                  <a:gd name="connsiteX239" fmla="*/ 159104 w 2850913"/>
                  <a:gd name="connsiteY239" fmla="*/ 539018 h 2966077"/>
                  <a:gd name="connsiteX240" fmla="*/ 377737 w 2850913"/>
                  <a:gd name="connsiteY240" fmla="*/ 1025934 h 2966077"/>
                  <a:gd name="connsiteX241" fmla="*/ 411120 w 2850913"/>
                  <a:gd name="connsiteY241" fmla="*/ 1038586 h 2966077"/>
                  <a:gd name="connsiteX242" fmla="*/ 361933 w 2850913"/>
                  <a:gd name="connsiteY242" fmla="*/ 1030581 h 2966077"/>
                  <a:gd name="connsiteX243" fmla="*/ 16754 w 2850913"/>
                  <a:gd name="connsiteY243" fmla="*/ 432714 h 2966077"/>
                  <a:gd name="connsiteX244" fmla="*/ 517026 w 2850913"/>
                  <a:gd name="connsiteY244" fmla="*/ 71653 h 2966077"/>
                  <a:gd name="connsiteX245" fmla="*/ 2333887 w 2850913"/>
                  <a:gd name="connsiteY245" fmla="*/ 71652 h 2966077"/>
                  <a:gd name="connsiteX246" fmla="*/ 2834159 w 2850913"/>
                  <a:gd name="connsiteY246" fmla="*/ 432713 h 2966077"/>
                  <a:gd name="connsiteX247" fmla="*/ 2488980 w 2850913"/>
                  <a:gd name="connsiteY247" fmla="*/ 1030580 h 2966077"/>
                  <a:gd name="connsiteX248" fmla="*/ 2439793 w 2850913"/>
                  <a:gd name="connsiteY248" fmla="*/ 1038585 h 2966077"/>
                  <a:gd name="connsiteX249" fmla="*/ 2473176 w 2850913"/>
                  <a:gd name="connsiteY249" fmla="*/ 1025933 h 2966077"/>
                  <a:gd name="connsiteX250" fmla="*/ 2691809 w 2850913"/>
                  <a:gd name="connsiteY250" fmla="*/ 539017 h 2966077"/>
                  <a:gd name="connsiteX251" fmla="*/ 2174577 w 2850913"/>
                  <a:gd name="connsiteY251" fmla="*/ 240393 h 2966077"/>
                  <a:gd name="connsiteX252" fmla="*/ 1884508 w 2850913"/>
                  <a:gd name="connsiteY252" fmla="*/ 510882 h 2966077"/>
                  <a:gd name="connsiteX253" fmla="*/ 1877024 w 2850913"/>
                  <a:gd name="connsiteY253" fmla="*/ 542074 h 2966077"/>
                  <a:gd name="connsiteX254" fmla="*/ 1878990 w 2850913"/>
                  <a:gd name="connsiteY254" fmla="*/ 491935 h 2966077"/>
                  <a:gd name="connsiteX255" fmla="*/ 2236292 w 2850913"/>
                  <a:gd name="connsiteY255" fmla="*/ 87535 h 2966077"/>
                  <a:gd name="connsiteX256" fmla="*/ 2333887 w 2850913"/>
                  <a:gd name="connsiteY256" fmla="*/ 71652 h 2966077"/>
                  <a:gd name="connsiteX257" fmla="*/ 1477321 w 2850913"/>
                  <a:gd name="connsiteY257" fmla="*/ 132 h 2966077"/>
                  <a:gd name="connsiteX258" fmla="*/ 1506712 w 2850913"/>
                  <a:gd name="connsiteY258" fmla="*/ 3179 h 2966077"/>
                  <a:gd name="connsiteX259" fmla="*/ 1377376 w 2850913"/>
                  <a:gd name="connsiteY259" fmla="*/ 206174 h 2966077"/>
                  <a:gd name="connsiteX260" fmla="*/ 1387887 w 2850913"/>
                  <a:gd name="connsiteY260" fmla="*/ 446641 h 2966077"/>
                  <a:gd name="connsiteX261" fmla="*/ 1307453 w 2850913"/>
                  <a:gd name="connsiteY261" fmla="*/ 187438 h 2966077"/>
                  <a:gd name="connsiteX262" fmla="*/ 1477321 w 2850913"/>
                  <a:gd name="connsiteY262" fmla="*/ 132 h 2966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</a:cxnLst>
                <a:rect l="l" t="t" r="r" b="b"/>
                <a:pathLst>
                  <a:path w="2850913" h="2966077">
                    <a:moveTo>
                      <a:pt x="1412046" y="2771900"/>
                    </a:moveTo>
                    <a:cubicBezTo>
                      <a:pt x="1508085" y="2771900"/>
                      <a:pt x="1585940" y="2815275"/>
                      <a:pt x="1585940" y="2868781"/>
                    </a:cubicBezTo>
                    <a:lnTo>
                      <a:pt x="1582788" y="2886200"/>
                    </a:lnTo>
                    <a:lnTo>
                      <a:pt x="1580261" y="2881665"/>
                    </a:lnTo>
                    <a:cubicBezTo>
                      <a:pt x="1552547" y="2845160"/>
                      <a:pt x="1487665" y="2819545"/>
                      <a:pt x="1412046" y="2819545"/>
                    </a:cubicBezTo>
                    <a:cubicBezTo>
                      <a:pt x="1336426" y="2819545"/>
                      <a:pt x="1271545" y="2845160"/>
                      <a:pt x="1243830" y="2881665"/>
                    </a:cubicBezTo>
                    <a:lnTo>
                      <a:pt x="1241303" y="2886200"/>
                    </a:lnTo>
                    <a:lnTo>
                      <a:pt x="1238151" y="2868781"/>
                    </a:lnTo>
                    <a:cubicBezTo>
                      <a:pt x="1238151" y="2815275"/>
                      <a:pt x="1316007" y="2771900"/>
                      <a:pt x="1412046" y="2771900"/>
                    </a:cubicBezTo>
                    <a:close/>
                    <a:moveTo>
                      <a:pt x="2084178" y="2665383"/>
                    </a:moveTo>
                    <a:cubicBezTo>
                      <a:pt x="2312179" y="2665383"/>
                      <a:pt x="2497010" y="2750687"/>
                      <a:pt x="2497010" y="2855915"/>
                    </a:cubicBezTo>
                    <a:cubicBezTo>
                      <a:pt x="2497010" y="2961143"/>
                      <a:pt x="2304501" y="2966077"/>
                      <a:pt x="2076500" y="2966077"/>
                    </a:cubicBezTo>
                    <a:cubicBezTo>
                      <a:pt x="1905499" y="2966077"/>
                      <a:pt x="1763100" y="2963302"/>
                      <a:pt x="1702588" y="2917521"/>
                    </a:cubicBezTo>
                    <a:lnTo>
                      <a:pt x="1692257" y="2905642"/>
                    </a:lnTo>
                    <a:lnTo>
                      <a:pt x="1731272" y="2917445"/>
                    </a:lnTo>
                    <a:cubicBezTo>
                      <a:pt x="1800971" y="2928307"/>
                      <a:pt x="1897960" y="2929238"/>
                      <a:pt x="2007121" y="2929238"/>
                    </a:cubicBezTo>
                    <a:cubicBezTo>
                      <a:pt x="2225443" y="2929238"/>
                      <a:pt x="2409780" y="2925513"/>
                      <a:pt x="2409780" y="2846069"/>
                    </a:cubicBezTo>
                    <a:cubicBezTo>
                      <a:pt x="2409780" y="2766624"/>
                      <a:pt x="2232795" y="2702222"/>
                      <a:pt x="2014473" y="2702222"/>
                    </a:cubicBezTo>
                    <a:cubicBezTo>
                      <a:pt x="1959892" y="2702222"/>
                      <a:pt x="1907895" y="2706247"/>
                      <a:pt x="1860601" y="2713526"/>
                    </a:cubicBezTo>
                    <a:lnTo>
                      <a:pt x="1771532" y="2735378"/>
                    </a:lnTo>
                    <a:lnTo>
                      <a:pt x="1792261" y="2721189"/>
                    </a:lnTo>
                    <a:cubicBezTo>
                      <a:pt x="1866969" y="2686709"/>
                      <a:pt x="1970177" y="2665383"/>
                      <a:pt x="2084178" y="2665383"/>
                    </a:cubicBezTo>
                    <a:close/>
                    <a:moveTo>
                      <a:pt x="794371" y="2665383"/>
                    </a:moveTo>
                    <a:cubicBezTo>
                      <a:pt x="908372" y="2665383"/>
                      <a:pt x="1011580" y="2686709"/>
                      <a:pt x="1086288" y="2721189"/>
                    </a:cubicBezTo>
                    <a:lnTo>
                      <a:pt x="1107017" y="2735378"/>
                    </a:lnTo>
                    <a:lnTo>
                      <a:pt x="1017948" y="2713526"/>
                    </a:lnTo>
                    <a:cubicBezTo>
                      <a:pt x="970654" y="2706247"/>
                      <a:pt x="918657" y="2702222"/>
                      <a:pt x="864076" y="2702222"/>
                    </a:cubicBezTo>
                    <a:cubicBezTo>
                      <a:pt x="645754" y="2702222"/>
                      <a:pt x="468769" y="2766624"/>
                      <a:pt x="468769" y="2846069"/>
                    </a:cubicBezTo>
                    <a:cubicBezTo>
                      <a:pt x="468769" y="2925513"/>
                      <a:pt x="653106" y="2929238"/>
                      <a:pt x="871428" y="2929238"/>
                    </a:cubicBezTo>
                    <a:cubicBezTo>
                      <a:pt x="980589" y="2929238"/>
                      <a:pt x="1077578" y="2928307"/>
                      <a:pt x="1147277" y="2917445"/>
                    </a:cubicBezTo>
                    <a:lnTo>
                      <a:pt x="1186292" y="2905642"/>
                    </a:lnTo>
                    <a:lnTo>
                      <a:pt x="1175961" y="2917521"/>
                    </a:lnTo>
                    <a:cubicBezTo>
                      <a:pt x="1115449" y="2963302"/>
                      <a:pt x="973050" y="2966077"/>
                      <a:pt x="802049" y="2966077"/>
                    </a:cubicBezTo>
                    <a:cubicBezTo>
                      <a:pt x="574048" y="2966077"/>
                      <a:pt x="381539" y="2961143"/>
                      <a:pt x="381539" y="2855915"/>
                    </a:cubicBezTo>
                    <a:cubicBezTo>
                      <a:pt x="381539" y="2750687"/>
                      <a:pt x="566370" y="2665383"/>
                      <a:pt x="794371" y="2665383"/>
                    </a:cubicBezTo>
                    <a:close/>
                    <a:moveTo>
                      <a:pt x="2534911" y="1675904"/>
                    </a:moveTo>
                    <a:lnTo>
                      <a:pt x="2534914" y="1675905"/>
                    </a:lnTo>
                    <a:lnTo>
                      <a:pt x="2534912" y="1675905"/>
                    </a:lnTo>
                    <a:close/>
                    <a:moveTo>
                      <a:pt x="1072354" y="1675903"/>
                    </a:moveTo>
                    <a:lnTo>
                      <a:pt x="1072357" y="1675904"/>
                    </a:lnTo>
                    <a:lnTo>
                      <a:pt x="1072355" y="1675904"/>
                    </a:lnTo>
                    <a:close/>
                    <a:moveTo>
                      <a:pt x="1072353" y="1531122"/>
                    </a:moveTo>
                    <a:lnTo>
                      <a:pt x="1072356" y="1531123"/>
                    </a:lnTo>
                    <a:lnTo>
                      <a:pt x="1072354" y="1531123"/>
                    </a:lnTo>
                    <a:close/>
                    <a:moveTo>
                      <a:pt x="2189504" y="1466440"/>
                    </a:moveTo>
                    <a:cubicBezTo>
                      <a:pt x="2153326" y="1466440"/>
                      <a:pt x="2117888" y="1467995"/>
                      <a:pt x="2084022" y="1470950"/>
                    </a:cubicBezTo>
                    <a:lnTo>
                      <a:pt x="2056368" y="1474666"/>
                    </a:lnTo>
                    <a:lnTo>
                      <a:pt x="2067538" y="1489766"/>
                    </a:lnTo>
                    <a:cubicBezTo>
                      <a:pt x="2076262" y="1504902"/>
                      <a:pt x="2083036" y="1520789"/>
                      <a:pt x="2087629" y="1537260"/>
                    </a:cubicBezTo>
                    <a:lnTo>
                      <a:pt x="2092738" y="1574448"/>
                    </a:lnTo>
                    <a:lnTo>
                      <a:pt x="2189505" y="1568366"/>
                    </a:lnTo>
                    <a:lnTo>
                      <a:pt x="2204445" y="1569305"/>
                    </a:lnTo>
                    <a:lnTo>
                      <a:pt x="2198560" y="1466827"/>
                    </a:lnTo>
                    <a:close/>
                    <a:moveTo>
                      <a:pt x="726948" y="1466439"/>
                    </a:moveTo>
                    <a:lnTo>
                      <a:pt x="677698" y="1468545"/>
                    </a:lnTo>
                    <a:lnTo>
                      <a:pt x="672191" y="1571807"/>
                    </a:lnTo>
                    <a:lnTo>
                      <a:pt x="726948" y="1568365"/>
                    </a:lnTo>
                    <a:lnTo>
                      <a:pt x="805522" y="1573304"/>
                    </a:lnTo>
                    <a:lnTo>
                      <a:pt x="810474" y="1537260"/>
                    </a:lnTo>
                    <a:cubicBezTo>
                      <a:pt x="815067" y="1520789"/>
                      <a:pt x="821841" y="1504902"/>
                      <a:pt x="830565" y="1489766"/>
                    </a:cubicBezTo>
                    <a:lnTo>
                      <a:pt x="843394" y="1472422"/>
                    </a:lnTo>
                    <a:lnTo>
                      <a:pt x="832431" y="1470949"/>
                    </a:lnTo>
                    <a:cubicBezTo>
                      <a:pt x="798564" y="1467994"/>
                      <a:pt x="763126" y="1466439"/>
                      <a:pt x="726948" y="1466439"/>
                    </a:cubicBezTo>
                    <a:close/>
                    <a:moveTo>
                      <a:pt x="1877981" y="1035581"/>
                    </a:moveTo>
                    <a:cubicBezTo>
                      <a:pt x="1950201" y="1035581"/>
                      <a:pt x="2008747" y="1094127"/>
                      <a:pt x="2008747" y="1166347"/>
                    </a:cubicBezTo>
                    <a:cubicBezTo>
                      <a:pt x="2008747" y="1238567"/>
                      <a:pt x="1950201" y="1297113"/>
                      <a:pt x="1877981" y="1297113"/>
                    </a:cubicBezTo>
                    <a:cubicBezTo>
                      <a:pt x="1805761" y="1297113"/>
                      <a:pt x="1747215" y="1238567"/>
                      <a:pt x="1747215" y="1166347"/>
                    </a:cubicBezTo>
                    <a:cubicBezTo>
                      <a:pt x="1747215" y="1094127"/>
                      <a:pt x="1805761" y="1035581"/>
                      <a:pt x="1877981" y="1035581"/>
                    </a:cubicBezTo>
                    <a:close/>
                    <a:moveTo>
                      <a:pt x="1016921" y="1035581"/>
                    </a:moveTo>
                    <a:cubicBezTo>
                      <a:pt x="1089141" y="1035581"/>
                      <a:pt x="1147687" y="1094127"/>
                      <a:pt x="1147687" y="1166347"/>
                    </a:cubicBezTo>
                    <a:cubicBezTo>
                      <a:pt x="1147687" y="1238567"/>
                      <a:pt x="1089141" y="1297113"/>
                      <a:pt x="1016921" y="1297113"/>
                    </a:cubicBezTo>
                    <a:cubicBezTo>
                      <a:pt x="944701" y="1297113"/>
                      <a:pt x="886155" y="1238567"/>
                      <a:pt x="886155" y="1166347"/>
                    </a:cubicBezTo>
                    <a:cubicBezTo>
                      <a:pt x="886155" y="1094127"/>
                      <a:pt x="944701" y="1035581"/>
                      <a:pt x="1016921" y="1035581"/>
                    </a:cubicBezTo>
                    <a:close/>
                    <a:moveTo>
                      <a:pt x="1540139" y="456400"/>
                    </a:moveTo>
                    <a:lnTo>
                      <a:pt x="1541259" y="456472"/>
                    </a:lnTo>
                    <a:cubicBezTo>
                      <a:pt x="1947101" y="509189"/>
                      <a:pt x="2274945" y="899372"/>
                      <a:pt x="2350565" y="1404173"/>
                    </a:cubicBezTo>
                    <a:lnTo>
                      <a:pt x="2354252" y="1437156"/>
                    </a:lnTo>
                    <a:lnTo>
                      <a:pt x="2382623" y="1441951"/>
                    </a:lnTo>
                    <a:cubicBezTo>
                      <a:pt x="2474502" y="1461276"/>
                      <a:pt x="2534910" y="1494004"/>
                      <a:pt x="2534910" y="1531124"/>
                    </a:cubicBezTo>
                    <a:cubicBezTo>
                      <a:pt x="2501000" y="1511224"/>
                      <a:pt x="2450826" y="1495053"/>
                      <a:pt x="2391041" y="1483857"/>
                    </a:cubicBezTo>
                    <a:lnTo>
                      <a:pt x="2358992" y="1479550"/>
                    </a:lnTo>
                    <a:lnTo>
                      <a:pt x="2362845" y="1514018"/>
                    </a:lnTo>
                    <a:lnTo>
                      <a:pt x="2365429" y="1583826"/>
                    </a:lnTo>
                    <a:lnTo>
                      <a:pt x="2382625" y="1586732"/>
                    </a:lnTo>
                    <a:cubicBezTo>
                      <a:pt x="2456128" y="1602192"/>
                      <a:pt x="2509490" y="1626230"/>
                      <a:pt x="2527894" y="1654232"/>
                    </a:cubicBezTo>
                    <a:lnTo>
                      <a:pt x="2534911" y="1675904"/>
                    </a:lnTo>
                    <a:lnTo>
                      <a:pt x="2472682" y="1649007"/>
                    </a:lnTo>
                    <a:cubicBezTo>
                      <a:pt x="2448427" y="1641078"/>
                      <a:pt x="2420937" y="1634236"/>
                      <a:pt x="2391044" y="1628638"/>
                    </a:cubicBezTo>
                    <a:lnTo>
                      <a:pt x="2366968" y="1625403"/>
                    </a:lnTo>
                    <a:lnTo>
                      <a:pt x="2367023" y="1626884"/>
                    </a:lnTo>
                    <a:cubicBezTo>
                      <a:pt x="2367023" y="1855314"/>
                      <a:pt x="2316125" y="2068538"/>
                      <a:pt x="2228042" y="2249015"/>
                    </a:cubicBezTo>
                    <a:lnTo>
                      <a:pt x="2128292" y="2417558"/>
                    </a:lnTo>
                    <a:lnTo>
                      <a:pt x="2134450" y="2415183"/>
                    </a:lnTo>
                    <a:cubicBezTo>
                      <a:pt x="2214583" y="2392170"/>
                      <a:pt x="2316801" y="2392045"/>
                      <a:pt x="2422109" y="2420262"/>
                    </a:cubicBezTo>
                    <a:cubicBezTo>
                      <a:pt x="2632726" y="2476697"/>
                      <a:pt x="2775951" y="2625131"/>
                      <a:pt x="2742010" y="2751800"/>
                    </a:cubicBezTo>
                    <a:cubicBezTo>
                      <a:pt x="2689877" y="2646853"/>
                      <a:pt x="2557391" y="2554473"/>
                      <a:pt x="2397619" y="2511662"/>
                    </a:cubicBezTo>
                    <a:cubicBezTo>
                      <a:pt x="2277790" y="2479554"/>
                      <a:pt x="2157311" y="2479267"/>
                      <a:pt x="2063377" y="2508477"/>
                    </a:cubicBezTo>
                    <a:lnTo>
                      <a:pt x="2043128" y="2517858"/>
                    </a:lnTo>
                    <a:lnTo>
                      <a:pt x="2006363" y="2561109"/>
                    </a:lnTo>
                    <a:cubicBezTo>
                      <a:pt x="1874797" y="2690127"/>
                      <a:pt x="1715191" y="2774703"/>
                      <a:pt x="1541259" y="2797296"/>
                    </a:cubicBezTo>
                    <a:lnTo>
                      <a:pt x="1540140" y="2797369"/>
                    </a:lnTo>
                    <a:lnTo>
                      <a:pt x="1593533" y="2784848"/>
                    </a:lnTo>
                    <a:cubicBezTo>
                      <a:pt x="1812616" y="2715964"/>
                      <a:pt x="1997774" y="2503976"/>
                      <a:pt x="2105835" y="2215222"/>
                    </a:cubicBezTo>
                    <a:lnTo>
                      <a:pt x="2108903" y="2205115"/>
                    </a:lnTo>
                    <a:lnTo>
                      <a:pt x="2063941" y="2236286"/>
                    </a:lnTo>
                    <a:cubicBezTo>
                      <a:pt x="1904631" y="2328263"/>
                      <a:pt x="1734659" y="2332113"/>
                      <a:pt x="1684297" y="2244884"/>
                    </a:cubicBezTo>
                    <a:cubicBezTo>
                      <a:pt x="1633936" y="2157655"/>
                      <a:pt x="1722256" y="2012379"/>
                      <a:pt x="1881565" y="1920402"/>
                    </a:cubicBezTo>
                    <a:cubicBezTo>
                      <a:pt x="1941306" y="1885910"/>
                      <a:pt x="2002547" y="1863812"/>
                      <a:pt x="2058417" y="1854262"/>
                    </a:cubicBezTo>
                    <a:lnTo>
                      <a:pt x="2077366" y="1852374"/>
                    </a:lnTo>
                    <a:lnTo>
                      <a:pt x="2020654" y="1874661"/>
                    </a:lnTo>
                    <a:cubicBezTo>
                      <a:pt x="2001496" y="1883329"/>
                      <a:pt x="1982189" y="1893219"/>
                      <a:pt x="1962971" y="1904315"/>
                    </a:cubicBezTo>
                    <a:cubicBezTo>
                      <a:pt x="1809227" y="1993079"/>
                      <a:pt x="1719425" y="2125370"/>
                      <a:pt x="1762394" y="2199794"/>
                    </a:cubicBezTo>
                    <a:cubicBezTo>
                      <a:pt x="1794621" y="2255613"/>
                      <a:pt x="1892379" y="2263029"/>
                      <a:pt x="2004104" y="2225800"/>
                    </a:cubicBezTo>
                    <a:lnTo>
                      <a:pt x="2118374" y="2173922"/>
                    </a:lnTo>
                    <a:lnTo>
                      <a:pt x="2161073" y="2033288"/>
                    </a:lnTo>
                    <a:cubicBezTo>
                      <a:pt x="2191271" y="1906565"/>
                      <a:pt x="2207751" y="1769682"/>
                      <a:pt x="2207751" y="1626884"/>
                    </a:cubicBezTo>
                    <a:lnTo>
                      <a:pt x="2206894" y="1611964"/>
                    </a:lnTo>
                    <a:lnTo>
                      <a:pt x="2189506" y="1611221"/>
                    </a:lnTo>
                    <a:lnTo>
                      <a:pt x="2090900" y="1615437"/>
                    </a:lnTo>
                    <a:lnTo>
                      <a:pt x="2087629" y="1639244"/>
                    </a:lnTo>
                    <a:cubicBezTo>
                      <a:pt x="2055477" y="1754539"/>
                      <a:pt x="1916457" y="1841269"/>
                      <a:pt x="1749832" y="1841269"/>
                    </a:cubicBezTo>
                    <a:cubicBezTo>
                      <a:pt x="1654618" y="1841269"/>
                      <a:pt x="1568417" y="1812949"/>
                      <a:pt x="1506020" y="1767161"/>
                    </a:cubicBezTo>
                    <a:lnTo>
                      <a:pt x="1488895" y="1751932"/>
                    </a:lnTo>
                    <a:lnTo>
                      <a:pt x="1514241" y="1766661"/>
                    </a:lnTo>
                    <a:cubicBezTo>
                      <a:pt x="1562993" y="1789860"/>
                      <a:pt x="1621765" y="1803406"/>
                      <a:pt x="1685030" y="1803406"/>
                    </a:cubicBezTo>
                    <a:cubicBezTo>
                      <a:pt x="1832645" y="1803406"/>
                      <a:pt x="1955806" y="1729656"/>
                      <a:pt x="1984289" y="1631613"/>
                    </a:cubicBezTo>
                    <a:lnTo>
                      <a:pt x="1984595" y="1629479"/>
                    </a:lnTo>
                    <a:lnTo>
                      <a:pt x="1906329" y="1649007"/>
                    </a:lnTo>
                    <a:cubicBezTo>
                      <a:pt x="1882073" y="1656937"/>
                      <a:pt x="1861053" y="1665955"/>
                      <a:pt x="1844098" y="1675905"/>
                    </a:cubicBezTo>
                    <a:cubicBezTo>
                      <a:pt x="1844098" y="1646209"/>
                      <a:pt x="1882759" y="1619324"/>
                      <a:pt x="1945265" y="1599863"/>
                    </a:cubicBezTo>
                    <a:lnTo>
                      <a:pt x="1990494" y="1588245"/>
                    </a:lnTo>
                    <a:lnTo>
                      <a:pt x="1984289" y="1544891"/>
                    </a:lnTo>
                    <a:cubicBezTo>
                      <a:pt x="1980220" y="1530885"/>
                      <a:pt x="1974219" y="1517374"/>
                      <a:pt x="1966490" y="1504504"/>
                    </a:cubicBezTo>
                    <a:lnTo>
                      <a:pt x="1956609" y="1491681"/>
                    </a:lnTo>
                    <a:lnTo>
                      <a:pt x="1906329" y="1504226"/>
                    </a:lnTo>
                    <a:cubicBezTo>
                      <a:pt x="1882073" y="1512156"/>
                      <a:pt x="1861052" y="1521174"/>
                      <a:pt x="1844098" y="1531124"/>
                    </a:cubicBezTo>
                    <a:cubicBezTo>
                      <a:pt x="1844098" y="1508852"/>
                      <a:pt x="1865845" y="1488161"/>
                      <a:pt x="1903088" y="1470998"/>
                    </a:cubicBezTo>
                    <a:lnTo>
                      <a:pt x="1929995" y="1460844"/>
                    </a:lnTo>
                    <a:lnTo>
                      <a:pt x="1901026" y="1436114"/>
                    </a:lnTo>
                    <a:cubicBezTo>
                      <a:pt x="1845748" y="1397179"/>
                      <a:pt x="1769381" y="1373097"/>
                      <a:pt x="1685030" y="1373097"/>
                    </a:cubicBezTo>
                    <a:cubicBezTo>
                      <a:pt x="1653397" y="1373097"/>
                      <a:pt x="1622888" y="1376484"/>
                      <a:pt x="1594193" y="1382770"/>
                    </a:cubicBezTo>
                    <a:lnTo>
                      <a:pt x="1569662" y="1391076"/>
                    </a:lnTo>
                    <a:lnTo>
                      <a:pt x="1564298" y="1417644"/>
                    </a:lnTo>
                    <a:cubicBezTo>
                      <a:pt x="1542884" y="1468273"/>
                      <a:pt x="1492752" y="1503797"/>
                      <a:pt x="1434322" y="1503797"/>
                    </a:cubicBezTo>
                    <a:cubicBezTo>
                      <a:pt x="1375893" y="1503797"/>
                      <a:pt x="1325761" y="1468273"/>
                      <a:pt x="1304347" y="1417644"/>
                    </a:cubicBezTo>
                    <a:lnTo>
                      <a:pt x="1297161" y="1382052"/>
                    </a:lnTo>
                    <a:lnTo>
                      <a:pt x="1213073" y="1373097"/>
                    </a:lnTo>
                    <a:cubicBezTo>
                      <a:pt x="1128721" y="1373097"/>
                      <a:pt x="1052355" y="1397179"/>
                      <a:pt x="997076" y="1436114"/>
                    </a:cubicBezTo>
                    <a:lnTo>
                      <a:pt x="973733" y="1456042"/>
                    </a:lnTo>
                    <a:lnTo>
                      <a:pt x="1013364" y="1470997"/>
                    </a:lnTo>
                    <a:cubicBezTo>
                      <a:pt x="1038193" y="1482439"/>
                      <a:pt x="1056134" y="1495449"/>
                      <a:pt x="1065336" y="1509450"/>
                    </a:cubicBezTo>
                    <a:lnTo>
                      <a:pt x="1072353" y="1531122"/>
                    </a:lnTo>
                    <a:lnTo>
                      <a:pt x="1010124" y="1504225"/>
                    </a:lnTo>
                    <a:lnTo>
                      <a:pt x="944454" y="1487840"/>
                    </a:lnTo>
                    <a:lnTo>
                      <a:pt x="931612" y="1504504"/>
                    </a:lnTo>
                    <a:cubicBezTo>
                      <a:pt x="923884" y="1517374"/>
                      <a:pt x="917882" y="1530885"/>
                      <a:pt x="913813" y="1544891"/>
                    </a:cubicBezTo>
                    <a:lnTo>
                      <a:pt x="908114" y="1584711"/>
                    </a:lnTo>
                    <a:lnTo>
                      <a:pt x="920068" y="1586731"/>
                    </a:lnTo>
                    <a:cubicBezTo>
                      <a:pt x="993571" y="1602191"/>
                      <a:pt x="1046933" y="1626229"/>
                      <a:pt x="1065337" y="1654231"/>
                    </a:cubicBezTo>
                    <a:lnTo>
                      <a:pt x="1072354" y="1675903"/>
                    </a:lnTo>
                    <a:lnTo>
                      <a:pt x="1010125" y="1649006"/>
                    </a:lnTo>
                    <a:cubicBezTo>
                      <a:pt x="985870" y="1641077"/>
                      <a:pt x="958380" y="1634235"/>
                      <a:pt x="928487" y="1628637"/>
                    </a:cubicBezTo>
                    <a:lnTo>
                      <a:pt x="913091" y="1626568"/>
                    </a:lnTo>
                    <a:lnTo>
                      <a:pt x="913813" y="1631613"/>
                    </a:lnTo>
                    <a:cubicBezTo>
                      <a:pt x="942297" y="1729656"/>
                      <a:pt x="1065457" y="1803406"/>
                      <a:pt x="1213073" y="1803406"/>
                    </a:cubicBezTo>
                    <a:cubicBezTo>
                      <a:pt x="1276337" y="1803406"/>
                      <a:pt x="1335109" y="1789861"/>
                      <a:pt x="1383862" y="1766661"/>
                    </a:cubicBezTo>
                    <a:lnTo>
                      <a:pt x="1409207" y="1751932"/>
                    </a:lnTo>
                    <a:lnTo>
                      <a:pt x="1392083" y="1767162"/>
                    </a:lnTo>
                    <a:cubicBezTo>
                      <a:pt x="1329685" y="1812949"/>
                      <a:pt x="1243485" y="1841269"/>
                      <a:pt x="1148271" y="1841269"/>
                    </a:cubicBezTo>
                    <a:cubicBezTo>
                      <a:pt x="981645" y="1841269"/>
                      <a:pt x="842625" y="1754539"/>
                      <a:pt x="810473" y="1639244"/>
                    </a:cubicBezTo>
                    <a:lnTo>
                      <a:pt x="807094" y="1614647"/>
                    </a:lnTo>
                    <a:lnTo>
                      <a:pt x="726949" y="1611220"/>
                    </a:lnTo>
                    <a:lnTo>
                      <a:pt x="669959" y="1613656"/>
                    </a:lnTo>
                    <a:lnTo>
                      <a:pt x="669253" y="1626884"/>
                    </a:lnTo>
                    <a:cubicBezTo>
                      <a:pt x="669253" y="1759482"/>
                      <a:pt x="683463" y="1886980"/>
                      <a:pt x="709671" y="2005979"/>
                    </a:cubicBezTo>
                    <a:lnTo>
                      <a:pt x="756979" y="2175083"/>
                    </a:lnTo>
                    <a:lnTo>
                      <a:pt x="868689" y="2225799"/>
                    </a:lnTo>
                    <a:cubicBezTo>
                      <a:pt x="980414" y="2263028"/>
                      <a:pt x="1078171" y="2255612"/>
                      <a:pt x="1110398" y="2199793"/>
                    </a:cubicBezTo>
                    <a:cubicBezTo>
                      <a:pt x="1153367" y="2125369"/>
                      <a:pt x="1063566" y="1993078"/>
                      <a:pt x="909822" y="1904314"/>
                    </a:cubicBezTo>
                    <a:cubicBezTo>
                      <a:pt x="890604" y="1893218"/>
                      <a:pt x="871296" y="1883328"/>
                      <a:pt x="852138" y="1874660"/>
                    </a:cubicBezTo>
                    <a:lnTo>
                      <a:pt x="795427" y="1852373"/>
                    </a:lnTo>
                    <a:lnTo>
                      <a:pt x="814376" y="1854261"/>
                    </a:lnTo>
                    <a:cubicBezTo>
                      <a:pt x="870246" y="1863811"/>
                      <a:pt x="931486" y="1885909"/>
                      <a:pt x="991227" y="1920401"/>
                    </a:cubicBezTo>
                    <a:cubicBezTo>
                      <a:pt x="1150537" y="2012378"/>
                      <a:pt x="1238857" y="2157654"/>
                      <a:pt x="1188495" y="2244883"/>
                    </a:cubicBezTo>
                    <a:cubicBezTo>
                      <a:pt x="1138134" y="2332112"/>
                      <a:pt x="968161" y="2328262"/>
                      <a:pt x="808852" y="2236285"/>
                    </a:cubicBezTo>
                    <a:lnTo>
                      <a:pt x="771036" y="2210068"/>
                    </a:lnTo>
                    <a:lnTo>
                      <a:pt x="822076" y="2334080"/>
                    </a:lnTo>
                    <a:cubicBezTo>
                      <a:pt x="918058" y="2531284"/>
                      <a:pt x="1053183" y="2680896"/>
                      <a:pt x="1209751" y="2755722"/>
                    </a:cubicBezTo>
                    <a:lnTo>
                      <a:pt x="1277684" y="2782561"/>
                    </a:lnTo>
                    <a:lnTo>
                      <a:pt x="1261841" y="2779468"/>
                    </a:lnTo>
                    <a:cubicBezTo>
                      <a:pt x="895093" y="2683478"/>
                      <a:pt x="607852" y="2308309"/>
                      <a:pt x="541772" y="1835142"/>
                    </a:cubicBezTo>
                    <a:lnTo>
                      <a:pt x="527507" y="1628355"/>
                    </a:lnTo>
                    <a:lnTo>
                      <a:pt x="525410" y="1628637"/>
                    </a:lnTo>
                    <a:cubicBezTo>
                      <a:pt x="465624" y="1639833"/>
                      <a:pt x="415450" y="1656004"/>
                      <a:pt x="381540" y="1675904"/>
                    </a:cubicBezTo>
                    <a:cubicBezTo>
                      <a:pt x="381540" y="1646208"/>
                      <a:pt x="420201" y="1619323"/>
                      <a:pt x="482708" y="1599862"/>
                    </a:cubicBezTo>
                    <a:lnTo>
                      <a:pt x="530109" y="1587686"/>
                    </a:lnTo>
                    <a:lnTo>
                      <a:pt x="537383" y="1482247"/>
                    </a:lnTo>
                    <a:lnTo>
                      <a:pt x="525409" y="1483856"/>
                    </a:lnTo>
                    <a:cubicBezTo>
                      <a:pt x="465623" y="1495052"/>
                      <a:pt x="415449" y="1511223"/>
                      <a:pt x="381539" y="1531123"/>
                    </a:cubicBezTo>
                    <a:cubicBezTo>
                      <a:pt x="381539" y="1494003"/>
                      <a:pt x="441947" y="1461275"/>
                      <a:pt x="533826" y="1441950"/>
                    </a:cubicBezTo>
                    <a:lnTo>
                      <a:pt x="540237" y="1440866"/>
                    </a:lnTo>
                    <a:lnTo>
                      <a:pt x="541772" y="1418627"/>
                    </a:lnTo>
                    <a:cubicBezTo>
                      <a:pt x="607852" y="945460"/>
                      <a:pt x="895093" y="570290"/>
                      <a:pt x="1261841" y="474300"/>
                    </a:cubicBezTo>
                    <a:lnTo>
                      <a:pt x="1277684" y="471207"/>
                    </a:lnTo>
                    <a:lnTo>
                      <a:pt x="1209751" y="498047"/>
                    </a:lnTo>
                    <a:cubicBezTo>
                      <a:pt x="974899" y="610285"/>
                      <a:pt x="788295" y="890793"/>
                      <a:pt x="709671" y="1247790"/>
                    </a:cubicBezTo>
                    <a:lnTo>
                      <a:pt x="680569" y="1426499"/>
                    </a:lnTo>
                    <a:lnTo>
                      <a:pt x="726947" y="1423584"/>
                    </a:lnTo>
                    <a:cubicBezTo>
                      <a:pt x="774638" y="1423584"/>
                      <a:pt x="820071" y="1426593"/>
                      <a:pt x="861395" y="1432035"/>
                    </a:cubicBezTo>
                    <a:lnTo>
                      <a:pt x="876141" y="1434527"/>
                    </a:lnTo>
                    <a:lnTo>
                      <a:pt x="904459" y="1409341"/>
                    </a:lnTo>
                    <a:cubicBezTo>
                      <a:pt x="966856" y="1363554"/>
                      <a:pt x="1053056" y="1335234"/>
                      <a:pt x="1148271" y="1335234"/>
                    </a:cubicBezTo>
                    <a:cubicBezTo>
                      <a:pt x="1195878" y="1335234"/>
                      <a:pt x="1241231" y="1342314"/>
                      <a:pt x="1282483" y="1355118"/>
                    </a:cubicBezTo>
                    <a:lnTo>
                      <a:pt x="1293883" y="1359658"/>
                    </a:lnTo>
                    <a:lnTo>
                      <a:pt x="1304347" y="1307829"/>
                    </a:lnTo>
                    <a:cubicBezTo>
                      <a:pt x="1325761" y="1257200"/>
                      <a:pt x="1375893" y="1221675"/>
                      <a:pt x="1434322" y="1221675"/>
                    </a:cubicBezTo>
                    <a:cubicBezTo>
                      <a:pt x="1512228" y="1221675"/>
                      <a:pt x="1575383" y="1284830"/>
                      <a:pt x="1575383" y="1362736"/>
                    </a:cubicBezTo>
                    <a:lnTo>
                      <a:pt x="1573537" y="1371879"/>
                    </a:lnTo>
                    <a:lnTo>
                      <a:pt x="1615620" y="1355118"/>
                    </a:lnTo>
                    <a:cubicBezTo>
                      <a:pt x="1656871" y="1342314"/>
                      <a:pt x="1702225" y="1335234"/>
                      <a:pt x="1749832" y="1335234"/>
                    </a:cubicBezTo>
                    <a:cubicBezTo>
                      <a:pt x="1845046" y="1335234"/>
                      <a:pt x="1931247" y="1363554"/>
                      <a:pt x="1993644" y="1409341"/>
                    </a:cubicBezTo>
                    <a:lnTo>
                      <a:pt x="2024892" y="1437133"/>
                    </a:lnTo>
                    <a:lnTo>
                      <a:pt x="2055056" y="1432036"/>
                    </a:lnTo>
                    <a:cubicBezTo>
                      <a:pt x="2096380" y="1426594"/>
                      <a:pt x="2141813" y="1423585"/>
                      <a:pt x="2189504" y="1423585"/>
                    </a:cubicBezTo>
                    <a:lnTo>
                      <a:pt x="2196101" y="1423999"/>
                    </a:lnTo>
                    <a:lnTo>
                      <a:pt x="2195736" y="1417655"/>
                    </a:lnTo>
                    <a:cubicBezTo>
                      <a:pt x="2140473" y="942280"/>
                      <a:pt x="1900250" y="565359"/>
                      <a:pt x="1593533" y="468921"/>
                    </a:cubicBezTo>
                    <a:close/>
                    <a:moveTo>
                      <a:pt x="1745556" y="94912"/>
                    </a:moveTo>
                    <a:cubicBezTo>
                      <a:pt x="1766018" y="98946"/>
                      <a:pt x="1784026" y="107870"/>
                      <a:pt x="1798161" y="122005"/>
                    </a:cubicBezTo>
                    <a:cubicBezTo>
                      <a:pt x="1727619" y="128100"/>
                      <a:pt x="1648518" y="169273"/>
                      <a:pt x="1584655" y="233136"/>
                    </a:cubicBezTo>
                    <a:cubicBezTo>
                      <a:pt x="1520791" y="297000"/>
                      <a:pt x="1479618" y="376101"/>
                      <a:pt x="1473524" y="446642"/>
                    </a:cubicBezTo>
                    <a:cubicBezTo>
                      <a:pt x="1416983" y="390102"/>
                      <a:pt x="1443821" y="271595"/>
                      <a:pt x="1533467" y="181949"/>
                    </a:cubicBezTo>
                    <a:cubicBezTo>
                      <a:pt x="1600702" y="114714"/>
                      <a:pt x="1684171" y="82809"/>
                      <a:pt x="1745556" y="94912"/>
                    </a:cubicBezTo>
                    <a:close/>
                    <a:moveTo>
                      <a:pt x="517026" y="71653"/>
                    </a:moveTo>
                    <a:cubicBezTo>
                      <a:pt x="549404" y="73596"/>
                      <a:pt x="582069" y="78813"/>
                      <a:pt x="614621" y="87536"/>
                    </a:cubicBezTo>
                    <a:cubicBezTo>
                      <a:pt x="809932" y="139869"/>
                      <a:pt x="945689" y="303519"/>
                      <a:pt x="971923" y="491936"/>
                    </a:cubicBezTo>
                    <a:lnTo>
                      <a:pt x="973890" y="542075"/>
                    </a:lnTo>
                    <a:lnTo>
                      <a:pt x="966406" y="510883"/>
                    </a:lnTo>
                    <a:cubicBezTo>
                      <a:pt x="922173" y="382730"/>
                      <a:pt x="817144" y="278124"/>
                      <a:pt x="676336" y="240394"/>
                    </a:cubicBezTo>
                    <a:cubicBezTo>
                      <a:pt x="451043" y="180027"/>
                      <a:pt x="219471" y="313726"/>
                      <a:pt x="159104" y="539018"/>
                    </a:cubicBezTo>
                    <a:cubicBezTo>
                      <a:pt x="106283" y="736149"/>
                      <a:pt x="202043" y="938089"/>
                      <a:pt x="377737" y="1025934"/>
                    </a:cubicBezTo>
                    <a:lnTo>
                      <a:pt x="411120" y="1038586"/>
                    </a:lnTo>
                    <a:lnTo>
                      <a:pt x="361933" y="1030581"/>
                    </a:lnTo>
                    <a:cubicBezTo>
                      <a:pt x="101518" y="960803"/>
                      <a:pt x="-53024" y="693129"/>
                      <a:pt x="16754" y="432714"/>
                    </a:cubicBezTo>
                    <a:cubicBezTo>
                      <a:pt x="77810" y="204851"/>
                      <a:pt x="290380" y="58048"/>
                      <a:pt x="517026" y="71653"/>
                    </a:cubicBezTo>
                    <a:close/>
                    <a:moveTo>
                      <a:pt x="2333887" y="71652"/>
                    </a:moveTo>
                    <a:cubicBezTo>
                      <a:pt x="2560533" y="58047"/>
                      <a:pt x="2773103" y="204850"/>
                      <a:pt x="2834159" y="432713"/>
                    </a:cubicBezTo>
                    <a:cubicBezTo>
                      <a:pt x="2903937" y="693128"/>
                      <a:pt x="2749395" y="960802"/>
                      <a:pt x="2488980" y="1030580"/>
                    </a:cubicBezTo>
                    <a:lnTo>
                      <a:pt x="2439793" y="1038585"/>
                    </a:lnTo>
                    <a:lnTo>
                      <a:pt x="2473176" y="1025933"/>
                    </a:lnTo>
                    <a:cubicBezTo>
                      <a:pt x="2648870" y="938088"/>
                      <a:pt x="2744630" y="736148"/>
                      <a:pt x="2691809" y="539017"/>
                    </a:cubicBezTo>
                    <a:cubicBezTo>
                      <a:pt x="2631442" y="313725"/>
                      <a:pt x="2399870" y="180026"/>
                      <a:pt x="2174577" y="240393"/>
                    </a:cubicBezTo>
                    <a:cubicBezTo>
                      <a:pt x="2033769" y="278123"/>
                      <a:pt x="1928741" y="382729"/>
                      <a:pt x="1884508" y="510882"/>
                    </a:cubicBezTo>
                    <a:lnTo>
                      <a:pt x="1877024" y="542074"/>
                    </a:lnTo>
                    <a:lnTo>
                      <a:pt x="1878990" y="491935"/>
                    </a:lnTo>
                    <a:cubicBezTo>
                      <a:pt x="1905224" y="303518"/>
                      <a:pt x="2040981" y="139868"/>
                      <a:pt x="2236292" y="87535"/>
                    </a:cubicBezTo>
                    <a:cubicBezTo>
                      <a:pt x="2268844" y="78812"/>
                      <a:pt x="2301509" y="73595"/>
                      <a:pt x="2333887" y="71652"/>
                    </a:cubicBezTo>
                    <a:close/>
                    <a:moveTo>
                      <a:pt x="1477321" y="132"/>
                    </a:moveTo>
                    <a:cubicBezTo>
                      <a:pt x="1487216" y="-383"/>
                      <a:pt x="1497058" y="592"/>
                      <a:pt x="1506712" y="3179"/>
                    </a:cubicBezTo>
                    <a:cubicBezTo>
                      <a:pt x="1448669" y="43728"/>
                      <a:pt x="1400752" y="118935"/>
                      <a:pt x="1377376" y="206174"/>
                    </a:cubicBezTo>
                    <a:cubicBezTo>
                      <a:pt x="1354001" y="293414"/>
                      <a:pt x="1357894" y="382503"/>
                      <a:pt x="1387887" y="446641"/>
                    </a:cubicBezTo>
                    <a:cubicBezTo>
                      <a:pt x="1310652" y="425946"/>
                      <a:pt x="1274640" y="309897"/>
                      <a:pt x="1307453" y="187438"/>
                    </a:cubicBezTo>
                    <a:cubicBezTo>
                      <a:pt x="1336164" y="80287"/>
                      <a:pt x="1408056" y="3732"/>
                      <a:pt x="1477321" y="13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6F0D8026-C958-4334-9C2B-B519DDC04CC6}"/>
                  </a:ext>
                </a:extLst>
              </p:cNvPr>
              <p:cNvSpPr/>
              <p:nvPr/>
            </p:nvSpPr>
            <p:spPr>
              <a:xfrm>
                <a:off x="4030922" y="4213192"/>
                <a:ext cx="1809652" cy="1882752"/>
              </a:xfrm>
              <a:custGeom>
                <a:avLst/>
                <a:gdLst>
                  <a:gd name="connsiteX0" fmla="*/ 1412046 w 2850913"/>
                  <a:gd name="connsiteY0" fmla="*/ 2771900 h 2966077"/>
                  <a:gd name="connsiteX1" fmla="*/ 1585940 w 2850913"/>
                  <a:gd name="connsiteY1" fmla="*/ 2868781 h 2966077"/>
                  <a:gd name="connsiteX2" fmla="*/ 1582788 w 2850913"/>
                  <a:gd name="connsiteY2" fmla="*/ 2886200 h 2966077"/>
                  <a:gd name="connsiteX3" fmla="*/ 1580261 w 2850913"/>
                  <a:gd name="connsiteY3" fmla="*/ 2881665 h 2966077"/>
                  <a:gd name="connsiteX4" fmla="*/ 1412046 w 2850913"/>
                  <a:gd name="connsiteY4" fmla="*/ 2819545 h 2966077"/>
                  <a:gd name="connsiteX5" fmla="*/ 1243830 w 2850913"/>
                  <a:gd name="connsiteY5" fmla="*/ 2881665 h 2966077"/>
                  <a:gd name="connsiteX6" fmla="*/ 1241303 w 2850913"/>
                  <a:gd name="connsiteY6" fmla="*/ 2886200 h 2966077"/>
                  <a:gd name="connsiteX7" fmla="*/ 1238151 w 2850913"/>
                  <a:gd name="connsiteY7" fmla="*/ 2868781 h 2966077"/>
                  <a:gd name="connsiteX8" fmla="*/ 1412046 w 2850913"/>
                  <a:gd name="connsiteY8" fmla="*/ 2771900 h 2966077"/>
                  <a:gd name="connsiteX9" fmla="*/ 2084178 w 2850913"/>
                  <a:gd name="connsiteY9" fmla="*/ 2665383 h 2966077"/>
                  <a:gd name="connsiteX10" fmla="*/ 2497010 w 2850913"/>
                  <a:gd name="connsiteY10" fmla="*/ 2855915 h 2966077"/>
                  <a:gd name="connsiteX11" fmla="*/ 2076500 w 2850913"/>
                  <a:gd name="connsiteY11" fmla="*/ 2966077 h 2966077"/>
                  <a:gd name="connsiteX12" fmla="*/ 1702588 w 2850913"/>
                  <a:gd name="connsiteY12" fmla="*/ 2917521 h 2966077"/>
                  <a:gd name="connsiteX13" fmla="*/ 1692257 w 2850913"/>
                  <a:gd name="connsiteY13" fmla="*/ 2905642 h 2966077"/>
                  <a:gd name="connsiteX14" fmla="*/ 1731272 w 2850913"/>
                  <a:gd name="connsiteY14" fmla="*/ 2917445 h 2966077"/>
                  <a:gd name="connsiteX15" fmla="*/ 2007121 w 2850913"/>
                  <a:gd name="connsiteY15" fmla="*/ 2929238 h 2966077"/>
                  <a:gd name="connsiteX16" fmla="*/ 2409780 w 2850913"/>
                  <a:gd name="connsiteY16" fmla="*/ 2846069 h 2966077"/>
                  <a:gd name="connsiteX17" fmla="*/ 2014473 w 2850913"/>
                  <a:gd name="connsiteY17" fmla="*/ 2702222 h 2966077"/>
                  <a:gd name="connsiteX18" fmla="*/ 1860601 w 2850913"/>
                  <a:gd name="connsiteY18" fmla="*/ 2713526 h 2966077"/>
                  <a:gd name="connsiteX19" fmla="*/ 1771532 w 2850913"/>
                  <a:gd name="connsiteY19" fmla="*/ 2735378 h 2966077"/>
                  <a:gd name="connsiteX20" fmla="*/ 1792261 w 2850913"/>
                  <a:gd name="connsiteY20" fmla="*/ 2721189 h 2966077"/>
                  <a:gd name="connsiteX21" fmla="*/ 2084178 w 2850913"/>
                  <a:gd name="connsiteY21" fmla="*/ 2665383 h 2966077"/>
                  <a:gd name="connsiteX22" fmla="*/ 794371 w 2850913"/>
                  <a:gd name="connsiteY22" fmla="*/ 2665383 h 2966077"/>
                  <a:gd name="connsiteX23" fmla="*/ 1086288 w 2850913"/>
                  <a:gd name="connsiteY23" fmla="*/ 2721189 h 2966077"/>
                  <a:gd name="connsiteX24" fmla="*/ 1107017 w 2850913"/>
                  <a:gd name="connsiteY24" fmla="*/ 2735378 h 2966077"/>
                  <a:gd name="connsiteX25" fmla="*/ 1017948 w 2850913"/>
                  <a:gd name="connsiteY25" fmla="*/ 2713526 h 2966077"/>
                  <a:gd name="connsiteX26" fmla="*/ 864076 w 2850913"/>
                  <a:gd name="connsiteY26" fmla="*/ 2702222 h 2966077"/>
                  <a:gd name="connsiteX27" fmla="*/ 468769 w 2850913"/>
                  <a:gd name="connsiteY27" fmla="*/ 2846069 h 2966077"/>
                  <a:gd name="connsiteX28" fmla="*/ 871428 w 2850913"/>
                  <a:gd name="connsiteY28" fmla="*/ 2929238 h 2966077"/>
                  <a:gd name="connsiteX29" fmla="*/ 1147277 w 2850913"/>
                  <a:gd name="connsiteY29" fmla="*/ 2917445 h 2966077"/>
                  <a:gd name="connsiteX30" fmla="*/ 1186292 w 2850913"/>
                  <a:gd name="connsiteY30" fmla="*/ 2905642 h 2966077"/>
                  <a:gd name="connsiteX31" fmla="*/ 1175961 w 2850913"/>
                  <a:gd name="connsiteY31" fmla="*/ 2917521 h 2966077"/>
                  <a:gd name="connsiteX32" fmla="*/ 802049 w 2850913"/>
                  <a:gd name="connsiteY32" fmla="*/ 2966077 h 2966077"/>
                  <a:gd name="connsiteX33" fmla="*/ 381539 w 2850913"/>
                  <a:gd name="connsiteY33" fmla="*/ 2855915 h 2966077"/>
                  <a:gd name="connsiteX34" fmla="*/ 794371 w 2850913"/>
                  <a:gd name="connsiteY34" fmla="*/ 2665383 h 2966077"/>
                  <a:gd name="connsiteX35" fmla="*/ 2534911 w 2850913"/>
                  <a:gd name="connsiteY35" fmla="*/ 1675904 h 2966077"/>
                  <a:gd name="connsiteX36" fmla="*/ 2534914 w 2850913"/>
                  <a:gd name="connsiteY36" fmla="*/ 1675905 h 2966077"/>
                  <a:gd name="connsiteX37" fmla="*/ 2534912 w 2850913"/>
                  <a:gd name="connsiteY37" fmla="*/ 1675905 h 2966077"/>
                  <a:gd name="connsiteX38" fmla="*/ 1072354 w 2850913"/>
                  <a:gd name="connsiteY38" fmla="*/ 1675903 h 2966077"/>
                  <a:gd name="connsiteX39" fmla="*/ 1072357 w 2850913"/>
                  <a:gd name="connsiteY39" fmla="*/ 1675904 h 2966077"/>
                  <a:gd name="connsiteX40" fmla="*/ 1072355 w 2850913"/>
                  <a:gd name="connsiteY40" fmla="*/ 1675904 h 2966077"/>
                  <a:gd name="connsiteX41" fmla="*/ 1072353 w 2850913"/>
                  <a:gd name="connsiteY41" fmla="*/ 1531122 h 2966077"/>
                  <a:gd name="connsiteX42" fmla="*/ 1072356 w 2850913"/>
                  <a:gd name="connsiteY42" fmla="*/ 1531123 h 2966077"/>
                  <a:gd name="connsiteX43" fmla="*/ 1072354 w 2850913"/>
                  <a:gd name="connsiteY43" fmla="*/ 1531123 h 2966077"/>
                  <a:gd name="connsiteX44" fmla="*/ 2189504 w 2850913"/>
                  <a:gd name="connsiteY44" fmla="*/ 1466440 h 2966077"/>
                  <a:gd name="connsiteX45" fmla="*/ 2084022 w 2850913"/>
                  <a:gd name="connsiteY45" fmla="*/ 1470950 h 2966077"/>
                  <a:gd name="connsiteX46" fmla="*/ 2056368 w 2850913"/>
                  <a:gd name="connsiteY46" fmla="*/ 1474666 h 2966077"/>
                  <a:gd name="connsiteX47" fmla="*/ 2067538 w 2850913"/>
                  <a:gd name="connsiteY47" fmla="*/ 1489766 h 2966077"/>
                  <a:gd name="connsiteX48" fmla="*/ 2087629 w 2850913"/>
                  <a:gd name="connsiteY48" fmla="*/ 1537260 h 2966077"/>
                  <a:gd name="connsiteX49" fmla="*/ 2092738 w 2850913"/>
                  <a:gd name="connsiteY49" fmla="*/ 1574448 h 2966077"/>
                  <a:gd name="connsiteX50" fmla="*/ 2189505 w 2850913"/>
                  <a:gd name="connsiteY50" fmla="*/ 1568366 h 2966077"/>
                  <a:gd name="connsiteX51" fmla="*/ 2204445 w 2850913"/>
                  <a:gd name="connsiteY51" fmla="*/ 1569305 h 2966077"/>
                  <a:gd name="connsiteX52" fmla="*/ 2198560 w 2850913"/>
                  <a:gd name="connsiteY52" fmla="*/ 1466827 h 2966077"/>
                  <a:gd name="connsiteX53" fmla="*/ 726948 w 2850913"/>
                  <a:gd name="connsiteY53" fmla="*/ 1466439 h 2966077"/>
                  <a:gd name="connsiteX54" fmla="*/ 677698 w 2850913"/>
                  <a:gd name="connsiteY54" fmla="*/ 1468545 h 2966077"/>
                  <a:gd name="connsiteX55" fmla="*/ 672191 w 2850913"/>
                  <a:gd name="connsiteY55" fmla="*/ 1571807 h 2966077"/>
                  <a:gd name="connsiteX56" fmla="*/ 726948 w 2850913"/>
                  <a:gd name="connsiteY56" fmla="*/ 1568365 h 2966077"/>
                  <a:gd name="connsiteX57" fmla="*/ 805522 w 2850913"/>
                  <a:gd name="connsiteY57" fmla="*/ 1573304 h 2966077"/>
                  <a:gd name="connsiteX58" fmla="*/ 810474 w 2850913"/>
                  <a:gd name="connsiteY58" fmla="*/ 1537260 h 2966077"/>
                  <a:gd name="connsiteX59" fmla="*/ 830565 w 2850913"/>
                  <a:gd name="connsiteY59" fmla="*/ 1489766 h 2966077"/>
                  <a:gd name="connsiteX60" fmla="*/ 843394 w 2850913"/>
                  <a:gd name="connsiteY60" fmla="*/ 1472422 h 2966077"/>
                  <a:gd name="connsiteX61" fmla="*/ 832431 w 2850913"/>
                  <a:gd name="connsiteY61" fmla="*/ 1470949 h 2966077"/>
                  <a:gd name="connsiteX62" fmla="*/ 726948 w 2850913"/>
                  <a:gd name="connsiteY62" fmla="*/ 1466439 h 2966077"/>
                  <a:gd name="connsiteX63" fmla="*/ 1877981 w 2850913"/>
                  <a:gd name="connsiteY63" fmla="*/ 1035581 h 2966077"/>
                  <a:gd name="connsiteX64" fmla="*/ 2008747 w 2850913"/>
                  <a:gd name="connsiteY64" fmla="*/ 1166347 h 2966077"/>
                  <a:gd name="connsiteX65" fmla="*/ 1877981 w 2850913"/>
                  <a:gd name="connsiteY65" fmla="*/ 1297113 h 2966077"/>
                  <a:gd name="connsiteX66" fmla="*/ 1747215 w 2850913"/>
                  <a:gd name="connsiteY66" fmla="*/ 1166347 h 2966077"/>
                  <a:gd name="connsiteX67" fmla="*/ 1877981 w 2850913"/>
                  <a:gd name="connsiteY67" fmla="*/ 1035581 h 2966077"/>
                  <a:gd name="connsiteX68" fmla="*/ 1016921 w 2850913"/>
                  <a:gd name="connsiteY68" fmla="*/ 1035581 h 2966077"/>
                  <a:gd name="connsiteX69" fmla="*/ 1147687 w 2850913"/>
                  <a:gd name="connsiteY69" fmla="*/ 1166347 h 2966077"/>
                  <a:gd name="connsiteX70" fmla="*/ 1016921 w 2850913"/>
                  <a:gd name="connsiteY70" fmla="*/ 1297113 h 2966077"/>
                  <a:gd name="connsiteX71" fmla="*/ 886155 w 2850913"/>
                  <a:gd name="connsiteY71" fmla="*/ 1166347 h 2966077"/>
                  <a:gd name="connsiteX72" fmla="*/ 1016921 w 2850913"/>
                  <a:gd name="connsiteY72" fmla="*/ 1035581 h 2966077"/>
                  <a:gd name="connsiteX73" fmla="*/ 1540139 w 2850913"/>
                  <a:gd name="connsiteY73" fmla="*/ 456400 h 2966077"/>
                  <a:gd name="connsiteX74" fmla="*/ 1541259 w 2850913"/>
                  <a:gd name="connsiteY74" fmla="*/ 456472 h 2966077"/>
                  <a:gd name="connsiteX75" fmla="*/ 2350565 w 2850913"/>
                  <a:gd name="connsiteY75" fmla="*/ 1404173 h 2966077"/>
                  <a:gd name="connsiteX76" fmla="*/ 2354252 w 2850913"/>
                  <a:gd name="connsiteY76" fmla="*/ 1437156 h 2966077"/>
                  <a:gd name="connsiteX77" fmla="*/ 2382623 w 2850913"/>
                  <a:gd name="connsiteY77" fmla="*/ 1441951 h 2966077"/>
                  <a:gd name="connsiteX78" fmla="*/ 2534910 w 2850913"/>
                  <a:gd name="connsiteY78" fmla="*/ 1531124 h 2966077"/>
                  <a:gd name="connsiteX79" fmla="*/ 2391041 w 2850913"/>
                  <a:gd name="connsiteY79" fmla="*/ 1483857 h 2966077"/>
                  <a:gd name="connsiteX80" fmla="*/ 2358992 w 2850913"/>
                  <a:gd name="connsiteY80" fmla="*/ 1479550 h 2966077"/>
                  <a:gd name="connsiteX81" fmla="*/ 2362845 w 2850913"/>
                  <a:gd name="connsiteY81" fmla="*/ 1514018 h 2966077"/>
                  <a:gd name="connsiteX82" fmla="*/ 2365429 w 2850913"/>
                  <a:gd name="connsiteY82" fmla="*/ 1583826 h 2966077"/>
                  <a:gd name="connsiteX83" fmla="*/ 2382625 w 2850913"/>
                  <a:gd name="connsiteY83" fmla="*/ 1586732 h 2966077"/>
                  <a:gd name="connsiteX84" fmla="*/ 2527894 w 2850913"/>
                  <a:gd name="connsiteY84" fmla="*/ 1654232 h 2966077"/>
                  <a:gd name="connsiteX85" fmla="*/ 2534911 w 2850913"/>
                  <a:gd name="connsiteY85" fmla="*/ 1675904 h 2966077"/>
                  <a:gd name="connsiteX86" fmla="*/ 2472682 w 2850913"/>
                  <a:gd name="connsiteY86" fmla="*/ 1649007 h 2966077"/>
                  <a:gd name="connsiteX87" fmla="*/ 2391044 w 2850913"/>
                  <a:gd name="connsiteY87" fmla="*/ 1628638 h 2966077"/>
                  <a:gd name="connsiteX88" fmla="*/ 2366968 w 2850913"/>
                  <a:gd name="connsiteY88" fmla="*/ 1625403 h 2966077"/>
                  <a:gd name="connsiteX89" fmla="*/ 2367023 w 2850913"/>
                  <a:gd name="connsiteY89" fmla="*/ 1626884 h 2966077"/>
                  <a:gd name="connsiteX90" fmla="*/ 2228042 w 2850913"/>
                  <a:gd name="connsiteY90" fmla="*/ 2249015 h 2966077"/>
                  <a:gd name="connsiteX91" fmla="*/ 2128292 w 2850913"/>
                  <a:gd name="connsiteY91" fmla="*/ 2417558 h 2966077"/>
                  <a:gd name="connsiteX92" fmla="*/ 2134450 w 2850913"/>
                  <a:gd name="connsiteY92" fmla="*/ 2415183 h 2966077"/>
                  <a:gd name="connsiteX93" fmla="*/ 2422109 w 2850913"/>
                  <a:gd name="connsiteY93" fmla="*/ 2420262 h 2966077"/>
                  <a:gd name="connsiteX94" fmla="*/ 2742010 w 2850913"/>
                  <a:gd name="connsiteY94" fmla="*/ 2751800 h 2966077"/>
                  <a:gd name="connsiteX95" fmla="*/ 2397619 w 2850913"/>
                  <a:gd name="connsiteY95" fmla="*/ 2511662 h 2966077"/>
                  <a:gd name="connsiteX96" fmla="*/ 2063377 w 2850913"/>
                  <a:gd name="connsiteY96" fmla="*/ 2508477 h 2966077"/>
                  <a:gd name="connsiteX97" fmla="*/ 2043128 w 2850913"/>
                  <a:gd name="connsiteY97" fmla="*/ 2517858 h 2966077"/>
                  <a:gd name="connsiteX98" fmla="*/ 2006363 w 2850913"/>
                  <a:gd name="connsiteY98" fmla="*/ 2561109 h 2966077"/>
                  <a:gd name="connsiteX99" fmla="*/ 1541259 w 2850913"/>
                  <a:gd name="connsiteY99" fmla="*/ 2797296 h 2966077"/>
                  <a:gd name="connsiteX100" fmla="*/ 1540140 w 2850913"/>
                  <a:gd name="connsiteY100" fmla="*/ 2797369 h 2966077"/>
                  <a:gd name="connsiteX101" fmla="*/ 1593533 w 2850913"/>
                  <a:gd name="connsiteY101" fmla="*/ 2784848 h 2966077"/>
                  <a:gd name="connsiteX102" fmla="*/ 2105835 w 2850913"/>
                  <a:gd name="connsiteY102" fmla="*/ 2215222 h 2966077"/>
                  <a:gd name="connsiteX103" fmla="*/ 2108903 w 2850913"/>
                  <a:gd name="connsiteY103" fmla="*/ 2205115 h 2966077"/>
                  <a:gd name="connsiteX104" fmla="*/ 2063941 w 2850913"/>
                  <a:gd name="connsiteY104" fmla="*/ 2236286 h 2966077"/>
                  <a:gd name="connsiteX105" fmla="*/ 1684297 w 2850913"/>
                  <a:gd name="connsiteY105" fmla="*/ 2244884 h 2966077"/>
                  <a:gd name="connsiteX106" fmla="*/ 1881565 w 2850913"/>
                  <a:gd name="connsiteY106" fmla="*/ 1920402 h 2966077"/>
                  <a:gd name="connsiteX107" fmla="*/ 2058417 w 2850913"/>
                  <a:gd name="connsiteY107" fmla="*/ 1854262 h 2966077"/>
                  <a:gd name="connsiteX108" fmla="*/ 2077366 w 2850913"/>
                  <a:gd name="connsiteY108" fmla="*/ 1852374 h 2966077"/>
                  <a:gd name="connsiteX109" fmla="*/ 2020654 w 2850913"/>
                  <a:gd name="connsiteY109" fmla="*/ 1874661 h 2966077"/>
                  <a:gd name="connsiteX110" fmla="*/ 1962971 w 2850913"/>
                  <a:gd name="connsiteY110" fmla="*/ 1904315 h 2966077"/>
                  <a:gd name="connsiteX111" fmla="*/ 1762394 w 2850913"/>
                  <a:gd name="connsiteY111" fmla="*/ 2199794 h 2966077"/>
                  <a:gd name="connsiteX112" fmla="*/ 2004104 w 2850913"/>
                  <a:gd name="connsiteY112" fmla="*/ 2225800 h 2966077"/>
                  <a:gd name="connsiteX113" fmla="*/ 2118374 w 2850913"/>
                  <a:gd name="connsiteY113" fmla="*/ 2173922 h 2966077"/>
                  <a:gd name="connsiteX114" fmla="*/ 2161073 w 2850913"/>
                  <a:gd name="connsiteY114" fmla="*/ 2033288 h 2966077"/>
                  <a:gd name="connsiteX115" fmla="*/ 2207751 w 2850913"/>
                  <a:gd name="connsiteY115" fmla="*/ 1626884 h 2966077"/>
                  <a:gd name="connsiteX116" fmla="*/ 2206894 w 2850913"/>
                  <a:gd name="connsiteY116" fmla="*/ 1611964 h 2966077"/>
                  <a:gd name="connsiteX117" fmla="*/ 2189506 w 2850913"/>
                  <a:gd name="connsiteY117" fmla="*/ 1611221 h 2966077"/>
                  <a:gd name="connsiteX118" fmla="*/ 2090900 w 2850913"/>
                  <a:gd name="connsiteY118" fmla="*/ 1615437 h 2966077"/>
                  <a:gd name="connsiteX119" fmla="*/ 2087629 w 2850913"/>
                  <a:gd name="connsiteY119" fmla="*/ 1639244 h 2966077"/>
                  <a:gd name="connsiteX120" fmla="*/ 1749832 w 2850913"/>
                  <a:gd name="connsiteY120" fmla="*/ 1841269 h 2966077"/>
                  <a:gd name="connsiteX121" fmla="*/ 1506020 w 2850913"/>
                  <a:gd name="connsiteY121" fmla="*/ 1767161 h 2966077"/>
                  <a:gd name="connsiteX122" fmla="*/ 1488895 w 2850913"/>
                  <a:gd name="connsiteY122" fmla="*/ 1751932 h 2966077"/>
                  <a:gd name="connsiteX123" fmla="*/ 1514241 w 2850913"/>
                  <a:gd name="connsiteY123" fmla="*/ 1766661 h 2966077"/>
                  <a:gd name="connsiteX124" fmla="*/ 1685030 w 2850913"/>
                  <a:gd name="connsiteY124" fmla="*/ 1803406 h 2966077"/>
                  <a:gd name="connsiteX125" fmla="*/ 1984289 w 2850913"/>
                  <a:gd name="connsiteY125" fmla="*/ 1631613 h 2966077"/>
                  <a:gd name="connsiteX126" fmla="*/ 1984595 w 2850913"/>
                  <a:gd name="connsiteY126" fmla="*/ 1629479 h 2966077"/>
                  <a:gd name="connsiteX127" fmla="*/ 1906329 w 2850913"/>
                  <a:gd name="connsiteY127" fmla="*/ 1649007 h 2966077"/>
                  <a:gd name="connsiteX128" fmla="*/ 1844098 w 2850913"/>
                  <a:gd name="connsiteY128" fmla="*/ 1675905 h 2966077"/>
                  <a:gd name="connsiteX129" fmla="*/ 1945265 w 2850913"/>
                  <a:gd name="connsiteY129" fmla="*/ 1599863 h 2966077"/>
                  <a:gd name="connsiteX130" fmla="*/ 1990494 w 2850913"/>
                  <a:gd name="connsiteY130" fmla="*/ 1588245 h 2966077"/>
                  <a:gd name="connsiteX131" fmla="*/ 1984289 w 2850913"/>
                  <a:gd name="connsiteY131" fmla="*/ 1544891 h 2966077"/>
                  <a:gd name="connsiteX132" fmla="*/ 1966490 w 2850913"/>
                  <a:gd name="connsiteY132" fmla="*/ 1504504 h 2966077"/>
                  <a:gd name="connsiteX133" fmla="*/ 1956609 w 2850913"/>
                  <a:gd name="connsiteY133" fmla="*/ 1491681 h 2966077"/>
                  <a:gd name="connsiteX134" fmla="*/ 1906329 w 2850913"/>
                  <a:gd name="connsiteY134" fmla="*/ 1504226 h 2966077"/>
                  <a:gd name="connsiteX135" fmla="*/ 1844098 w 2850913"/>
                  <a:gd name="connsiteY135" fmla="*/ 1531124 h 2966077"/>
                  <a:gd name="connsiteX136" fmla="*/ 1903088 w 2850913"/>
                  <a:gd name="connsiteY136" fmla="*/ 1470998 h 2966077"/>
                  <a:gd name="connsiteX137" fmla="*/ 1929995 w 2850913"/>
                  <a:gd name="connsiteY137" fmla="*/ 1460844 h 2966077"/>
                  <a:gd name="connsiteX138" fmla="*/ 1901026 w 2850913"/>
                  <a:gd name="connsiteY138" fmla="*/ 1436114 h 2966077"/>
                  <a:gd name="connsiteX139" fmla="*/ 1685030 w 2850913"/>
                  <a:gd name="connsiteY139" fmla="*/ 1373097 h 2966077"/>
                  <a:gd name="connsiteX140" fmla="*/ 1594193 w 2850913"/>
                  <a:gd name="connsiteY140" fmla="*/ 1382770 h 2966077"/>
                  <a:gd name="connsiteX141" fmla="*/ 1569662 w 2850913"/>
                  <a:gd name="connsiteY141" fmla="*/ 1391076 h 2966077"/>
                  <a:gd name="connsiteX142" fmla="*/ 1564298 w 2850913"/>
                  <a:gd name="connsiteY142" fmla="*/ 1417644 h 2966077"/>
                  <a:gd name="connsiteX143" fmla="*/ 1434322 w 2850913"/>
                  <a:gd name="connsiteY143" fmla="*/ 1503797 h 2966077"/>
                  <a:gd name="connsiteX144" fmla="*/ 1304347 w 2850913"/>
                  <a:gd name="connsiteY144" fmla="*/ 1417644 h 2966077"/>
                  <a:gd name="connsiteX145" fmla="*/ 1297161 w 2850913"/>
                  <a:gd name="connsiteY145" fmla="*/ 1382052 h 2966077"/>
                  <a:gd name="connsiteX146" fmla="*/ 1213073 w 2850913"/>
                  <a:gd name="connsiteY146" fmla="*/ 1373097 h 2966077"/>
                  <a:gd name="connsiteX147" fmla="*/ 997076 w 2850913"/>
                  <a:gd name="connsiteY147" fmla="*/ 1436114 h 2966077"/>
                  <a:gd name="connsiteX148" fmla="*/ 973733 w 2850913"/>
                  <a:gd name="connsiteY148" fmla="*/ 1456042 h 2966077"/>
                  <a:gd name="connsiteX149" fmla="*/ 1013364 w 2850913"/>
                  <a:gd name="connsiteY149" fmla="*/ 1470997 h 2966077"/>
                  <a:gd name="connsiteX150" fmla="*/ 1065336 w 2850913"/>
                  <a:gd name="connsiteY150" fmla="*/ 1509450 h 2966077"/>
                  <a:gd name="connsiteX151" fmla="*/ 1072353 w 2850913"/>
                  <a:gd name="connsiteY151" fmla="*/ 1531122 h 2966077"/>
                  <a:gd name="connsiteX152" fmla="*/ 1010124 w 2850913"/>
                  <a:gd name="connsiteY152" fmla="*/ 1504225 h 2966077"/>
                  <a:gd name="connsiteX153" fmla="*/ 944454 w 2850913"/>
                  <a:gd name="connsiteY153" fmla="*/ 1487840 h 2966077"/>
                  <a:gd name="connsiteX154" fmla="*/ 931612 w 2850913"/>
                  <a:gd name="connsiteY154" fmla="*/ 1504504 h 2966077"/>
                  <a:gd name="connsiteX155" fmla="*/ 913813 w 2850913"/>
                  <a:gd name="connsiteY155" fmla="*/ 1544891 h 2966077"/>
                  <a:gd name="connsiteX156" fmla="*/ 908114 w 2850913"/>
                  <a:gd name="connsiteY156" fmla="*/ 1584711 h 2966077"/>
                  <a:gd name="connsiteX157" fmla="*/ 920068 w 2850913"/>
                  <a:gd name="connsiteY157" fmla="*/ 1586731 h 2966077"/>
                  <a:gd name="connsiteX158" fmla="*/ 1065337 w 2850913"/>
                  <a:gd name="connsiteY158" fmla="*/ 1654231 h 2966077"/>
                  <a:gd name="connsiteX159" fmla="*/ 1072354 w 2850913"/>
                  <a:gd name="connsiteY159" fmla="*/ 1675903 h 2966077"/>
                  <a:gd name="connsiteX160" fmla="*/ 1010125 w 2850913"/>
                  <a:gd name="connsiteY160" fmla="*/ 1649006 h 2966077"/>
                  <a:gd name="connsiteX161" fmla="*/ 928487 w 2850913"/>
                  <a:gd name="connsiteY161" fmla="*/ 1628637 h 2966077"/>
                  <a:gd name="connsiteX162" fmla="*/ 913091 w 2850913"/>
                  <a:gd name="connsiteY162" fmla="*/ 1626568 h 2966077"/>
                  <a:gd name="connsiteX163" fmla="*/ 913813 w 2850913"/>
                  <a:gd name="connsiteY163" fmla="*/ 1631613 h 2966077"/>
                  <a:gd name="connsiteX164" fmla="*/ 1213073 w 2850913"/>
                  <a:gd name="connsiteY164" fmla="*/ 1803406 h 2966077"/>
                  <a:gd name="connsiteX165" fmla="*/ 1383862 w 2850913"/>
                  <a:gd name="connsiteY165" fmla="*/ 1766661 h 2966077"/>
                  <a:gd name="connsiteX166" fmla="*/ 1409207 w 2850913"/>
                  <a:gd name="connsiteY166" fmla="*/ 1751932 h 2966077"/>
                  <a:gd name="connsiteX167" fmla="*/ 1392083 w 2850913"/>
                  <a:gd name="connsiteY167" fmla="*/ 1767162 h 2966077"/>
                  <a:gd name="connsiteX168" fmla="*/ 1148271 w 2850913"/>
                  <a:gd name="connsiteY168" fmla="*/ 1841269 h 2966077"/>
                  <a:gd name="connsiteX169" fmla="*/ 810473 w 2850913"/>
                  <a:gd name="connsiteY169" fmla="*/ 1639244 h 2966077"/>
                  <a:gd name="connsiteX170" fmla="*/ 807094 w 2850913"/>
                  <a:gd name="connsiteY170" fmla="*/ 1614647 h 2966077"/>
                  <a:gd name="connsiteX171" fmla="*/ 726949 w 2850913"/>
                  <a:gd name="connsiteY171" fmla="*/ 1611220 h 2966077"/>
                  <a:gd name="connsiteX172" fmla="*/ 669959 w 2850913"/>
                  <a:gd name="connsiteY172" fmla="*/ 1613656 h 2966077"/>
                  <a:gd name="connsiteX173" fmla="*/ 669253 w 2850913"/>
                  <a:gd name="connsiteY173" fmla="*/ 1626884 h 2966077"/>
                  <a:gd name="connsiteX174" fmla="*/ 709671 w 2850913"/>
                  <a:gd name="connsiteY174" fmla="*/ 2005979 h 2966077"/>
                  <a:gd name="connsiteX175" fmla="*/ 756979 w 2850913"/>
                  <a:gd name="connsiteY175" fmla="*/ 2175083 h 2966077"/>
                  <a:gd name="connsiteX176" fmla="*/ 868689 w 2850913"/>
                  <a:gd name="connsiteY176" fmla="*/ 2225799 h 2966077"/>
                  <a:gd name="connsiteX177" fmla="*/ 1110398 w 2850913"/>
                  <a:gd name="connsiteY177" fmla="*/ 2199793 h 2966077"/>
                  <a:gd name="connsiteX178" fmla="*/ 909822 w 2850913"/>
                  <a:gd name="connsiteY178" fmla="*/ 1904314 h 2966077"/>
                  <a:gd name="connsiteX179" fmla="*/ 852138 w 2850913"/>
                  <a:gd name="connsiteY179" fmla="*/ 1874660 h 2966077"/>
                  <a:gd name="connsiteX180" fmla="*/ 795427 w 2850913"/>
                  <a:gd name="connsiteY180" fmla="*/ 1852373 h 2966077"/>
                  <a:gd name="connsiteX181" fmla="*/ 814376 w 2850913"/>
                  <a:gd name="connsiteY181" fmla="*/ 1854261 h 2966077"/>
                  <a:gd name="connsiteX182" fmla="*/ 991227 w 2850913"/>
                  <a:gd name="connsiteY182" fmla="*/ 1920401 h 2966077"/>
                  <a:gd name="connsiteX183" fmla="*/ 1188495 w 2850913"/>
                  <a:gd name="connsiteY183" fmla="*/ 2244883 h 2966077"/>
                  <a:gd name="connsiteX184" fmla="*/ 808852 w 2850913"/>
                  <a:gd name="connsiteY184" fmla="*/ 2236285 h 2966077"/>
                  <a:gd name="connsiteX185" fmla="*/ 771036 w 2850913"/>
                  <a:gd name="connsiteY185" fmla="*/ 2210068 h 2966077"/>
                  <a:gd name="connsiteX186" fmla="*/ 822076 w 2850913"/>
                  <a:gd name="connsiteY186" fmla="*/ 2334080 h 2966077"/>
                  <a:gd name="connsiteX187" fmla="*/ 1209751 w 2850913"/>
                  <a:gd name="connsiteY187" fmla="*/ 2755722 h 2966077"/>
                  <a:gd name="connsiteX188" fmla="*/ 1277684 w 2850913"/>
                  <a:gd name="connsiteY188" fmla="*/ 2782561 h 2966077"/>
                  <a:gd name="connsiteX189" fmla="*/ 1261841 w 2850913"/>
                  <a:gd name="connsiteY189" fmla="*/ 2779468 h 2966077"/>
                  <a:gd name="connsiteX190" fmla="*/ 541772 w 2850913"/>
                  <a:gd name="connsiteY190" fmla="*/ 1835142 h 2966077"/>
                  <a:gd name="connsiteX191" fmla="*/ 527507 w 2850913"/>
                  <a:gd name="connsiteY191" fmla="*/ 1628355 h 2966077"/>
                  <a:gd name="connsiteX192" fmla="*/ 525410 w 2850913"/>
                  <a:gd name="connsiteY192" fmla="*/ 1628637 h 2966077"/>
                  <a:gd name="connsiteX193" fmla="*/ 381540 w 2850913"/>
                  <a:gd name="connsiteY193" fmla="*/ 1675904 h 2966077"/>
                  <a:gd name="connsiteX194" fmla="*/ 482708 w 2850913"/>
                  <a:gd name="connsiteY194" fmla="*/ 1599862 h 2966077"/>
                  <a:gd name="connsiteX195" fmla="*/ 530109 w 2850913"/>
                  <a:gd name="connsiteY195" fmla="*/ 1587686 h 2966077"/>
                  <a:gd name="connsiteX196" fmla="*/ 537383 w 2850913"/>
                  <a:gd name="connsiteY196" fmla="*/ 1482247 h 2966077"/>
                  <a:gd name="connsiteX197" fmla="*/ 525409 w 2850913"/>
                  <a:gd name="connsiteY197" fmla="*/ 1483856 h 2966077"/>
                  <a:gd name="connsiteX198" fmla="*/ 381539 w 2850913"/>
                  <a:gd name="connsiteY198" fmla="*/ 1531123 h 2966077"/>
                  <a:gd name="connsiteX199" fmla="*/ 533826 w 2850913"/>
                  <a:gd name="connsiteY199" fmla="*/ 1441950 h 2966077"/>
                  <a:gd name="connsiteX200" fmla="*/ 540237 w 2850913"/>
                  <a:gd name="connsiteY200" fmla="*/ 1440866 h 2966077"/>
                  <a:gd name="connsiteX201" fmla="*/ 541772 w 2850913"/>
                  <a:gd name="connsiteY201" fmla="*/ 1418627 h 2966077"/>
                  <a:gd name="connsiteX202" fmla="*/ 1261841 w 2850913"/>
                  <a:gd name="connsiteY202" fmla="*/ 474300 h 2966077"/>
                  <a:gd name="connsiteX203" fmla="*/ 1277684 w 2850913"/>
                  <a:gd name="connsiteY203" fmla="*/ 471207 h 2966077"/>
                  <a:gd name="connsiteX204" fmla="*/ 1209751 w 2850913"/>
                  <a:gd name="connsiteY204" fmla="*/ 498047 h 2966077"/>
                  <a:gd name="connsiteX205" fmla="*/ 709671 w 2850913"/>
                  <a:gd name="connsiteY205" fmla="*/ 1247790 h 2966077"/>
                  <a:gd name="connsiteX206" fmla="*/ 680569 w 2850913"/>
                  <a:gd name="connsiteY206" fmla="*/ 1426499 h 2966077"/>
                  <a:gd name="connsiteX207" fmla="*/ 726947 w 2850913"/>
                  <a:gd name="connsiteY207" fmla="*/ 1423584 h 2966077"/>
                  <a:gd name="connsiteX208" fmla="*/ 861395 w 2850913"/>
                  <a:gd name="connsiteY208" fmla="*/ 1432035 h 2966077"/>
                  <a:gd name="connsiteX209" fmla="*/ 876141 w 2850913"/>
                  <a:gd name="connsiteY209" fmla="*/ 1434527 h 2966077"/>
                  <a:gd name="connsiteX210" fmla="*/ 904459 w 2850913"/>
                  <a:gd name="connsiteY210" fmla="*/ 1409341 h 2966077"/>
                  <a:gd name="connsiteX211" fmla="*/ 1148271 w 2850913"/>
                  <a:gd name="connsiteY211" fmla="*/ 1335234 h 2966077"/>
                  <a:gd name="connsiteX212" fmla="*/ 1282483 w 2850913"/>
                  <a:gd name="connsiteY212" fmla="*/ 1355118 h 2966077"/>
                  <a:gd name="connsiteX213" fmla="*/ 1293883 w 2850913"/>
                  <a:gd name="connsiteY213" fmla="*/ 1359658 h 2966077"/>
                  <a:gd name="connsiteX214" fmla="*/ 1304347 w 2850913"/>
                  <a:gd name="connsiteY214" fmla="*/ 1307829 h 2966077"/>
                  <a:gd name="connsiteX215" fmla="*/ 1434322 w 2850913"/>
                  <a:gd name="connsiteY215" fmla="*/ 1221675 h 2966077"/>
                  <a:gd name="connsiteX216" fmla="*/ 1575383 w 2850913"/>
                  <a:gd name="connsiteY216" fmla="*/ 1362736 h 2966077"/>
                  <a:gd name="connsiteX217" fmla="*/ 1573537 w 2850913"/>
                  <a:gd name="connsiteY217" fmla="*/ 1371879 h 2966077"/>
                  <a:gd name="connsiteX218" fmla="*/ 1615620 w 2850913"/>
                  <a:gd name="connsiteY218" fmla="*/ 1355118 h 2966077"/>
                  <a:gd name="connsiteX219" fmla="*/ 1749832 w 2850913"/>
                  <a:gd name="connsiteY219" fmla="*/ 1335234 h 2966077"/>
                  <a:gd name="connsiteX220" fmla="*/ 1993644 w 2850913"/>
                  <a:gd name="connsiteY220" fmla="*/ 1409341 h 2966077"/>
                  <a:gd name="connsiteX221" fmla="*/ 2024892 w 2850913"/>
                  <a:gd name="connsiteY221" fmla="*/ 1437133 h 2966077"/>
                  <a:gd name="connsiteX222" fmla="*/ 2055056 w 2850913"/>
                  <a:gd name="connsiteY222" fmla="*/ 1432036 h 2966077"/>
                  <a:gd name="connsiteX223" fmla="*/ 2189504 w 2850913"/>
                  <a:gd name="connsiteY223" fmla="*/ 1423585 h 2966077"/>
                  <a:gd name="connsiteX224" fmla="*/ 2196101 w 2850913"/>
                  <a:gd name="connsiteY224" fmla="*/ 1423999 h 2966077"/>
                  <a:gd name="connsiteX225" fmla="*/ 2195736 w 2850913"/>
                  <a:gd name="connsiteY225" fmla="*/ 1417655 h 2966077"/>
                  <a:gd name="connsiteX226" fmla="*/ 1593533 w 2850913"/>
                  <a:gd name="connsiteY226" fmla="*/ 468921 h 2966077"/>
                  <a:gd name="connsiteX227" fmla="*/ 1745556 w 2850913"/>
                  <a:gd name="connsiteY227" fmla="*/ 94912 h 2966077"/>
                  <a:gd name="connsiteX228" fmla="*/ 1798161 w 2850913"/>
                  <a:gd name="connsiteY228" fmla="*/ 122005 h 2966077"/>
                  <a:gd name="connsiteX229" fmla="*/ 1584655 w 2850913"/>
                  <a:gd name="connsiteY229" fmla="*/ 233136 h 2966077"/>
                  <a:gd name="connsiteX230" fmla="*/ 1473524 w 2850913"/>
                  <a:gd name="connsiteY230" fmla="*/ 446642 h 2966077"/>
                  <a:gd name="connsiteX231" fmla="*/ 1533467 w 2850913"/>
                  <a:gd name="connsiteY231" fmla="*/ 181949 h 2966077"/>
                  <a:gd name="connsiteX232" fmla="*/ 1745556 w 2850913"/>
                  <a:gd name="connsiteY232" fmla="*/ 94912 h 2966077"/>
                  <a:gd name="connsiteX233" fmla="*/ 517026 w 2850913"/>
                  <a:gd name="connsiteY233" fmla="*/ 71653 h 2966077"/>
                  <a:gd name="connsiteX234" fmla="*/ 614621 w 2850913"/>
                  <a:gd name="connsiteY234" fmla="*/ 87536 h 2966077"/>
                  <a:gd name="connsiteX235" fmla="*/ 971923 w 2850913"/>
                  <a:gd name="connsiteY235" fmla="*/ 491936 h 2966077"/>
                  <a:gd name="connsiteX236" fmla="*/ 973890 w 2850913"/>
                  <a:gd name="connsiteY236" fmla="*/ 542075 h 2966077"/>
                  <a:gd name="connsiteX237" fmla="*/ 966406 w 2850913"/>
                  <a:gd name="connsiteY237" fmla="*/ 510883 h 2966077"/>
                  <a:gd name="connsiteX238" fmla="*/ 676336 w 2850913"/>
                  <a:gd name="connsiteY238" fmla="*/ 240394 h 2966077"/>
                  <a:gd name="connsiteX239" fmla="*/ 159104 w 2850913"/>
                  <a:gd name="connsiteY239" fmla="*/ 539018 h 2966077"/>
                  <a:gd name="connsiteX240" fmla="*/ 377737 w 2850913"/>
                  <a:gd name="connsiteY240" fmla="*/ 1025934 h 2966077"/>
                  <a:gd name="connsiteX241" fmla="*/ 411120 w 2850913"/>
                  <a:gd name="connsiteY241" fmla="*/ 1038586 h 2966077"/>
                  <a:gd name="connsiteX242" fmla="*/ 361933 w 2850913"/>
                  <a:gd name="connsiteY242" fmla="*/ 1030581 h 2966077"/>
                  <a:gd name="connsiteX243" fmla="*/ 16754 w 2850913"/>
                  <a:gd name="connsiteY243" fmla="*/ 432714 h 2966077"/>
                  <a:gd name="connsiteX244" fmla="*/ 517026 w 2850913"/>
                  <a:gd name="connsiteY244" fmla="*/ 71653 h 2966077"/>
                  <a:gd name="connsiteX245" fmla="*/ 2333887 w 2850913"/>
                  <a:gd name="connsiteY245" fmla="*/ 71652 h 2966077"/>
                  <a:gd name="connsiteX246" fmla="*/ 2834159 w 2850913"/>
                  <a:gd name="connsiteY246" fmla="*/ 432713 h 2966077"/>
                  <a:gd name="connsiteX247" fmla="*/ 2488980 w 2850913"/>
                  <a:gd name="connsiteY247" fmla="*/ 1030580 h 2966077"/>
                  <a:gd name="connsiteX248" fmla="*/ 2439793 w 2850913"/>
                  <a:gd name="connsiteY248" fmla="*/ 1038585 h 2966077"/>
                  <a:gd name="connsiteX249" fmla="*/ 2473176 w 2850913"/>
                  <a:gd name="connsiteY249" fmla="*/ 1025933 h 2966077"/>
                  <a:gd name="connsiteX250" fmla="*/ 2691809 w 2850913"/>
                  <a:gd name="connsiteY250" fmla="*/ 539017 h 2966077"/>
                  <a:gd name="connsiteX251" fmla="*/ 2174577 w 2850913"/>
                  <a:gd name="connsiteY251" fmla="*/ 240393 h 2966077"/>
                  <a:gd name="connsiteX252" fmla="*/ 1884508 w 2850913"/>
                  <a:gd name="connsiteY252" fmla="*/ 510882 h 2966077"/>
                  <a:gd name="connsiteX253" fmla="*/ 1877024 w 2850913"/>
                  <a:gd name="connsiteY253" fmla="*/ 542074 h 2966077"/>
                  <a:gd name="connsiteX254" fmla="*/ 1878990 w 2850913"/>
                  <a:gd name="connsiteY254" fmla="*/ 491935 h 2966077"/>
                  <a:gd name="connsiteX255" fmla="*/ 2236292 w 2850913"/>
                  <a:gd name="connsiteY255" fmla="*/ 87535 h 2966077"/>
                  <a:gd name="connsiteX256" fmla="*/ 2333887 w 2850913"/>
                  <a:gd name="connsiteY256" fmla="*/ 71652 h 2966077"/>
                  <a:gd name="connsiteX257" fmla="*/ 1477321 w 2850913"/>
                  <a:gd name="connsiteY257" fmla="*/ 132 h 2966077"/>
                  <a:gd name="connsiteX258" fmla="*/ 1506712 w 2850913"/>
                  <a:gd name="connsiteY258" fmla="*/ 3179 h 2966077"/>
                  <a:gd name="connsiteX259" fmla="*/ 1377376 w 2850913"/>
                  <a:gd name="connsiteY259" fmla="*/ 206174 h 2966077"/>
                  <a:gd name="connsiteX260" fmla="*/ 1387887 w 2850913"/>
                  <a:gd name="connsiteY260" fmla="*/ 446641 h 2966077"/>
                  <a:gd name="connsiteX261" fmla="*/ 1307453 w 2850913"/>
                  <a:gd name="connsiteY261" fmla="*/ 187438 h 2966077"/>
                  <a:gd name="connsiteX262" fmla="*/ 1477321 w 2850913"/>
                  <a:gd name="connsiteY262" fmla="*/ 132 h 296607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  <a:cxn ang="0">
                    <a:pos x="connsiteX151" y="connsiteY151"/>
                  </a:cxn>
                  <a:cxn ang="0">
                    <a:pos x="connsiteX152" y="connsiteY152"/>
                  </a:cxn>
                  <a:cxn ang="0">
                    <a:pos x="connsiteX153" y="connsiteY153"/>
                  </a:cxn>
                  <a:cxn ang="0">
                    <a:pos x="connsiteX154" y="connsiteY154"/>
                  </a:cxn>
                  <a:cxn ang="0">
                    <a:pos x="connsiteX155" y="connsiteY155"/>
                  </a:cxn>
                  <a:cxn ang="0">
                    <a:pos x="connsiteX156" y="connsiteY156"/>
                  </a:cxn>
                  <a:cxn ang="0">
                    <a:pos x="connsiteX157" y="connsiteY157"/>
                  </a:cxn>
                  <a:cxn ang="0">
                    <a:pos x="connsiteX158" y="connsiteY158"/>
                  </a:cxn>
                  <a:cxn ang="0">
                    <a:pos x="connsiteX159" y="connsiteY159"/>
                  </a:cxn>
                  <a:cxn ang="0">
                    <a:pos x="connsiteX160" y="connsiteY160"/>
                  </a:cxn>
                  <a:cxn ang="0">
                    <a:pos x="connsiteX161" y="connsiteY161"/>
                  </a:cxn>
                  <a:cxn ang="0">
                    <a:pos x="connsiteX162" y="connsiteY162"/>
                  </a:cxn>
                  <a:cxn ang="0">
                    <a:pos x="connsiteX163" y="connsiteY163"/>
                  </a:cxn>
                  <a:cxn ang="0">
                    <a:pos x="connsiteX164" y="connsiteY164"/>
                  </a:cxn>
                  <a:cxn ang="0">
                    <a:pos x="connsiteX165" y="connsiteY165"/>
                  </a:cxn>
                  <a:cxn ang="0">
                    <a:pos x="connsiteX166" y="connsiteY166"/>
                  </a:cxn>
                  <a:cxn ang="0">
                    <a:pos x="connsiteX167" y="connsiteY167"/>
                  </a:cxn>
                  <a:cxn ang="0">
                    <a:pos x="connsiteX168" y="connsiteY168"/>
                  </a:cxn>
                  <a:cxn ang="0">
                    <a:pos x="connsiteX169" y="connsiteY169"/>
                  </a:cxn>
                  <a:cxn ang="0">
                    <a:pos x="connsiteX170" y="connsiteY170"/>
                  </a:cxn>
                  <a:cxn ang="0">
                    <a:pos x="connsiteX171" y="connsiteY171"/>
                  </a:cxn>
                  <a:cxn ang="0">
                    <a:pos x="connsiteX172" y="connsiteY172"/>
                  </a:cxn>
                  <a:cxn ang="0">
                    <a:pos x="connsiteX173" y="connsiteY173"/>
                  </a:cxn>
                  <a:cxn ang="0">
                    <a:pos x="connsiteX174" y="connsiteY174"/>
                  </a:cxn>
                  <a:cxn ang="0">
                    <a:pos x="connsiteX175" y="connsiteY175"/>
                  </a:cxn>
                  <a:cxn ang="0">
                    <a:pos x="connsiteX176" y="connsiteY176"/>
                  </a:cxn>
                  <a:cxn ang="0">
                    <a:pos x="connsiteX177" y="connsiteY177"/>
                  </a:cxn>
                  <a:cxn ang="0">
                    <a:pos x="connsiteX178" y="connsiteY178"/>
                  </a:cxn>
                  <a:cxn ang="0">
                    <a:pos x="connsiteX179" y="connsiteY179"/>
                  </a:cxn>
                  <a:cxn ang="0">
                    <a:pos x="connsiteX180" y="connsiteY180"/>
                  </a:cxn>
                  <a:cxn ang="0">
                    <a:pos x="connsiteX181" y="connsiteY181"/>
                  </a:cxn>
                  <a:cxn ang="0">
                    <a:pos x="connsiteX182" y="connsiteY182"/>
                  </a:cxn>
                  <a:cxn ang="0">
                    <a:pos x="connsiteX183" y="connsiteY183"/>
                  </a:cxn>
                  <a:cxn ang="0">
                    <a:pos x="connsiteX184" y="connsiteY184"/>
                  </a:cxn>
                  <a:cxn ang="0">
                    <a:pos x="connsiteX185" y="connsiteY185"/>
                  </a:cxn>
                  <a:cxn ang="0">
                    <a:pos x="connsiteX186" y="connsiteY186"/>
                  </a:cxn>
                  <a:cxn ang="0">
                    <a:pos x="connsiteX187" y="connsiteY187"/>
                  </a:cxn>
                  <a:cxn ang="0">
                    <a:pos x="connsiteX188" y="connsiteY188"/>
                  </a:cxn>
                  <a:cxn ang="0">
                    <a:pos x="connsiteX189" y="connsiteY189"/>
                  </a:cxn>
                  <a:cxn ang="0">
                    <a:pos x="connsiteX190" y="connsiteY190"/>
                  </a:cxn>
                  <a:cxn ang="0">
                    <a:pos x="connsiteX191" y="connsiteY191"/>
                  </a:cxn>
                  <a:cxn ang="0">
                    <a:pos x="connsiteX192" y="connsiteY192"/>
                  </a:cxn>
                  <a:cxn ang="0">
                    <a:pos x="connsiteX193" y="connsiteY193"/>
                  </a:cxn>
                  <a:cxn ang="0">
                    <a:pos x="connsiteX194" y="connsiteY194"/>
                  </a:cxn>
                  <a:cxn ang="0">
                    <a:pos x="connsiteX195" y="connsiteY195"/>
                  </a:cxn>
                  <a:cxn ang="0">
                    <a:pos x="connsiteX196" y="connsiteY196"/>
                  </a:cxn>
                  <a:cxn ang="0">
                    <a:pos x="connsiteX197" y="connsiteY197"/>
                  </a:cxn>
                  <a:cxn ang="0">
                    <a:pos x="connsiteX198" y="connsiteY198"/>
                  </a:cxn>
                  <a:cxn ang="0">
                    <a:pos x="connsiteX199" y="connsiteY199"/>
                  </a:cxn>
                  <a:cxn ang="0">
                    <a:pos x="connsiteX200" y="connsiteY200"/>
                  </a:cxn>
                  <a:cxn ang="0">
                    <a:pos x="connsiteX201" y="connsiteY201"/>
                  </a:cxn>
                  <a:cxn ang="0">
                    <a:pos x="connsiteX202" y="connsiteY202"/>
                  </a:cxn>
                  <a:cxn ang="0">
                    <a:pos x="connsiteX203" y="connsiteY203"/>
                  </a:cxn>
                  <a:cxn ang="0">
                    <a:pos x="connsiteX204" y="connsiteY204"/>
                  </a:cxn>
                  <a:cxn ang="0">
                    <a:pos x="connsiteX205" y="connsiteY205"/>
                  </a:cxn>
                  <a:cxn ang="0">
                    <a:pos x="connsiteX206" y="connsiteY206"/>
                  </a:cxn>
                  <a:cxn ang="0">
                    <a:pos x="connsiteX207" y="connsiteY207"/>
                  </a:cxn>
                  <a:cxn ang="0">
                    <a:pos x="connsiteX208" y="connsiteY208"/>
                  </a:cxn>
                  <a:cxn ang="0">
                    <a:pos x="connsiteX209" y="connsiteY209"/>
                  </a:cxn>
                  <a:cxn ang="0">
                    <a:pos x="connsiteX210" y="connsiteY210"/>
                  </a:cxn>
                  <a:cxn ang="0">
                    <a:pos x="connsiteX211" y="connsiteY211"/>
                  </a:cxn>
                  <a:cxn ang="0">
                    <a:pos x="connsiteX212" y="connsiteY212"/>
                  </a:cxn>
                  <a:cxn ang="0">
                    <a:pos x="connsiteX213" y="connsiteY213"/>
                  </a:cxn>
                  <a:cxn ang="0">
                    <a:pos x="connsiteX214" y="connsiteY214"/>
                  </a:cxn>
                  <a:cxn ang="0">
                    <a:pos x="connsiteX215" y="connsiteY215"/>
                  </a:cxn>
                  <a:cxn ang="0">
                    <a:pos x="connsiteX216" y="connsiteY216"/>
                  </a:cxn>
                  <a:cxn ang="0">
                    <a:pos x="connsiteX217" y="connsiteY217"/>
                  </a:cxn>
                  <a:cxn ang="0">
                    <a:pos x="connsiteX218" y="connsiteY218"/>
                  </a:cxn>
                  <a:cxn ang="0">
                    <a:pos x="connsiteX219" y="connsiteY219"/>
                  </a:cxn>
                  <a:cxn ang="0">
                    <a:pos x="connsiteX220" y="connsiteY220"/>
                  </a:cxn>
                  <a:cxn ang="0">
                    <a:pos x="connsiteX221" y="connsiteY221"/>
                  </a:cxn>
                  <a:cxn ang="0">
                    <a:pos x="connsiteX222" y="connsiteY222"/>
                  </a:cxn>
                  <a:cxn ang="0">
                    <a:pos x="connsiteX223" y="connsiteY223"/>
                  </a:cxn>
                  <a:cxn ang="0">
                    <a:pos x="connsiteX224" y="connsiteY224"/>
                  </a:cxn>
                  <a:cxn ang="0">
                    <a:pos x="connsiteX225" y="connsiteY225"/>
                  </a:cxn>
                  <a:cxn ang="0">
                    <a:pos x="connsiteX226" y="connsiteY226"/>
                  </a:cxn>
                  <a:cxn ang="0">
                    <a:pos x="connsiteX227" y="connsiteY227"/>
                  </a:cxn>
                  <a:cxn ang="0">
                    <a:pos x="connsiteX228" y="connsiteY228"/>
                  </a:cxn>
                  <a:cxn ang="0">
                    <a:pos x="connsiteX229" y="connsiteY229"/>
                  </a:cxn>
                  <a:cxn ang="0">
                    <a:pos x="connsiteX230" y="connsiteY230"/>
                  </a:cxn>
                  <a:cxn ang="0">
                    <a:pos x="connsiteX231" y="connsiteY231"/>
                  </a:cxn>
                  <a:cxn ang="0">
                    <a:pos x="connsiteX232" y="connsiteY232"/>
                  </a:cxn>
                  <a:cxn ang="0">
                    <a:pos x="connsiteX233" y="connsiteY233"/>
                  </a:cxn>
                  <a:cxn ang="0">
                    <a:pos x="connsiteX234" y="connsiteY234"/>
                  </a:cxn>
                  <a:cxn ang="0">
                    <a:pos x="connsiteX235" y="connsiteY235"/>
                  </a:cxn>
                  <a:cxn ang="0">
                    <a:pos x="connsiteX236" y="connsiteY236"/>
                  </a:cxn>
                  <a:cxn ang="0">
                    <a:pos x="connsiteX237" y="connsiteY237"/>
                  </a:cxn>
                  <a:cxn ang="0">
                    <a:pos x="connsiteX238" y="connsiteY238"/>
                  </a:cxn>
                  <a:cxn ang="0">
                    <a:pos x="connsiteX239" y="connsiteY239"/>
                  </a:cxn>
                  <a:cxn ang="0">
                    <a:pos x="connsiteX240" y="connsiteY240"/>
                  </a:cxn>
                  <a:cxn ang="0">
                    <a:pos x="connsiteX241" y="connsiteY241"/>
                  </a:cxn>
                  <a:cxn ang="0">
                    <a:pos x="connsiteX242" y="connsiteY242"/>
                  </a:cxn>
                  <a:cxn ang="0">
                    <a:pos x="connsiteX243" y="connsiteY243"/>
                  </a:cxn>
                  <a:cxn ang="0">
                    <a:pos x="connsiteX244" y="connsiteY244"/>
                  </a:cxn>
                  <a:cxn ang="0">
                    <a:pos x="connsiteX245" y="connsiteY245"/>
                  </a:cxn>
                  <a:cxn ang="0">
                    <a:pos x="connsiteX246" y="connsiteY246"/>
                  </a:cxn>
                  <a:cxn ang="0">
                    <a:pos x="connsiteX247" y="connsiteY247"/>
                  </a:cxn>
                  <a:cxn ang="0">
                    <a:pos x="connsiteX248" y="connsiteY248"/>
                  </a:cxn>
                  <a:cxn ang="0">
                    <a:pos x="connsiteX249" y="connsiteY249"/>
                  </a:cxn>
                  <a:cxn ang="0">
                    <a:pos x="connsiteX250" y="connsiteY250"/>
                  </a:cxn>
                  <a:cxn ang="0">
                    <a:pos x="connsiteX251" y="connsiteY251"/>
                  </a:cxn>
                  <a:cxn ang="0">
                    <a:pos x="connsiteX252" y="connsiteY252"/>
                  </a:cxn>
                  <a:cxn ang="0">
                    <a:pos x="connsiteX253" y="connsiteY253"/>
                  </a:cxn>
                  <a:cxn ang="0">
                    <a:pos x="connsiteX254" y="connsiteY254"/>
                  </a:cxn>
                  <a:cxn ang="0">
                    <a:pos x="connsiteX255" y="connsiteY255"/>
                  </a:cxn>
                  <a:cxn ang="0">
                    <a:pos x="connsiteX256" y="connsiteY256"/>
                  </a:cxn>
                  <a:cxn ang="0">
                    <a:pos x="connsiteX257" y="connsiteY257"/>
                  </a:cxn>
                  <a:cxn ang="0">
                    <a:pos x="connsiteX258" y="connsiteY258"/>
                  </a:cxn>
                  <a:cxn ang="0">
                    <a:pos x="connsiteX259" y="connsiteY259"/>
                  </a:cxn>
                  <a:cxn ang="0">
                    <a:pos x="connsiteX260" y="connsiteY260"/>
                  </a:cxn>
                  <a:cxn ang="0">
                    <a:pos x="connsiteX261" y="connsiteY261"/>
                  </a:cxn>
                  <a:cxn ang="0">
                    <a:pos x="connsiteX262" y="connsiteY262"/>
                  </a:cxn>
                </a:cxnLst>
                <a:rect l="l" t="t" r="r" b="b"/>
                <a:pathLst>
                  <a:path w="2850913" h="2966077">
                    <a:moveTo>
                      <a:pt x="1412046" y="2771900"/>
                    </a:moveTo>
                    <a:cubicBezTo>
                      <a:pt x="1508085" y="2771900"/>
                      <a:pt x="1585940" y="2815275"/>
                      <a:pt x="1585940" y="2868781"/>
                    </a:cubicBezTo>
                    <a:lnTo>
                      <a:pt x="1582788" y="2886200"/>
                    </a:lnTo>
                    <a:lnTo>
                      <a:pt x="1580261" y="2881665"/>
                    </a:lnTo>
                    <a:cubicBezTo>
                      <a:pt x="1552547" y="2845160"/>
                      <a:pt x="1487665" y="2819545"/>
                      <a:pt x="1412046" y="2819545"/>
                    </a:cubicBezTo>
                    <a:cubicBezTo>
                      <a:pt x="1336426" y="2819545"/>
                      <a:pt x="1271545" y="2845160"/>
                      <a:pt x="1243830" y="2881665"/>
                    </a:cubicBezTo>
                    <a:lnTo>
                      <a:pt x="1241303" y="2886200"/>
                    </a:lnTo>
                    <a:lnTo>
                      <a:pt x="1238151" y="2868781"/>
                    </a:lnTo>
                    <a:cubicBezTo>
                      <a:pt x="1238151" y="2815275"/>
                      <a:pt x="1316007" y="2771900"/>
                      <a:pt x="1412046" y="2771900"/>
                    </a:cubicBezTo>
                    <a:close/>
                    <a:moveTo>
                      <a:pt x="2084178" y="2665383"/>
                    </a:moveTo>
                    <a:cubicBezTo>
                      <a:pt x="2312179" y="2665383"/>
                      <a:pt x="2497010" y="2750687"/>
                      <a:pt x="2497010" y="2855915"/>
                    </a:cubicBezTo>
                    <a:cubicBezTo>
                      <a:pt x="2497010" y="2961143"/>
                      <a:pt x="2304501" y="2966077"/>
                      <a:pt x="2076500" y="2966077"/>
                    </a:cubicBezTo>
                    <a:cubicBezTo>
                      <a:pt x="1905499" y="2966077"/>
                      <a:pt x="1763100" y="2963302"/>
                      <a:pt x="1702588" y="2917521"/>
                    </a:cubicBezTo>
                    <a:lnTo>
                      <a:pt x="1692257" y="2905642"/>
                    </a:lnTo>
                    <a:lnTo>
                      <a:pt x="1731272" y="2917445"/>
                    </a:lnTo>
                    <a:cubicBezTo>
                      <a:pt x="1800971" y="2928307"/>
                      <a:pt x="1897960" y="2929238"/>
                      <a:pt x="2007121" y="2929238"/>
                    </a:cubicBezTo>
                    <a:cubicBezTo>
                      <a:pt x="2225443" y="2929238"/>
                      <a:pt x="2409780" y="2925513"/>
                      <a:pt x="2409780" y="2846069"/>
                    </a:cubicBezTo>
                    <a:cubicBezTo>
                      <a:pt x="2409780" y="2766624"/>
                      <a:pt x="2232795" y="2702222"/>
                      <a:pt x="2014473" y="2702222"/>
                    </a:cubicBezTo>
                    <a:cubicBezTo>
                      <a:pt x="1959892" y="2702222"/>
                      <a:pt x="1907895" y="2706247"/>
                      <a:pt x="1860601" y="2713526"/>
                    </a:cubicBezTo>
                    <a:lnTo>
                      <a:pt x="1771532" y="2735378"/>
                    </a:lnTo>
                    <a:lnTo>
                      <a:pt x="1792261" y="2721189"/>
                    </a:lnTo>
                    <a:cubicBezTo>
                      <a:pt x="1866969" y="2686709"/>
                      <a:pt x="1970177" y="2665383"/>
                      <a:pt x="2084178" y="2665383"/>
                    </a:cubicBezTo>
                    <a:close/>
                    <a:moveTo>
                      <a:pt x="794371" y="2665383"/>
                    </a:moveTo>
                    <a:cubicBezTo>
                      <a:pt x="908372" y="2665383"/>
                      <a:pt x="1011580" y="2686709"/>
                      <a:pt x="1086288" y="2721189"/>
                    </a:cubicBezTo>
                    <a:lnTo>
                      <a:pt x="1107017" y="2735378"/>
                    </a:lnTo>
                    <a:lnTo>
                      <a:pt x="1017948" y="2713526"/>
                    </a:lnTo>
                    <a:cubicBezTo>
                      <a:pt x="970654" y="2706247"/>
                      <a:pt x="918657" y="2702222"/>
                      <a:pt x="864076" y="2702222"/>
                    </a:cubicBezTo>
                    <a:cubicBezTo>
                      <a:pt x="645754" y="2702222"/>
                      <a:pt x="468769" y="2766624"/>
                      <a:pt x="468769" y="2846069"/>
                    </a:cubicBezTo>
                    <a:cubicBezTo>
                      <a:pt x="468769" y="2925513"/>
                      <a:pt x="653106" y="2929238"/>
                      <a:pt x="871428" y="2929238"/>
                    </a:cubicBezTo>
                    <a:cubicBezTo>
                      <a:pt x="980589" y="2929238"/>
                      <a:pt x="1077578" y="2928307"/>
                      <a:pt x="1147277" y="2917445"/>
                    </a:cubicBezTo>
                    <a:lnTo>
                      <a:pt x="1186292" y="2905642"/>
                    </a:lnTo>
                    <a:lnTo>
                      <a:pt x="1175961" y="2917521"/>
                    </a:lnTo>
                    <a:cubicBezTo>
                      <a:pt x="1115449" y="2963302"/>
                      <a:pt x="973050" y="2966077"/>
                      <a:pt x="802049" y="2966077"/>
                    </a:cubicBezTo>
                    <a:cubicBezTo>
                      <a:pt x="574048" y="2966077"/>
                      <a:pt x="381539" y="2961143"/>
                      <a:pt x="381539" y="2855915"/>
                    </a:cubicBezTo>
                    <a:cubicBezTo>
                      <a:pt x="381539" y="2750687"/>
                      <a:pt x="566370" y="2665383"/>
                      <a:pt x="794371" y="2665383"/>
                    </a:cubicBezTo>
                    <a:close/>
                    <a:moveTo>
                      <a:pt x="2534911" y="1675904"/>
                    </a:moveTo>
                    <a:lnTo>
                      <a:pt x="2534914" y="1675905"/>
                    </a:lnTo>
                    <a:lnTo>
                      <a:pt x="2534912" y="1675905"/>
                    </a:lnTo>
                    <a:close/>
                    <a:moveTo>
                      <a:pt x="1072354" y="1675903"/>
                    </a:moveTo>
                    <a:lnTo>
                      <a:pt x="1072357" y="1675904"/>
                    </a:lnTo>
                    <a:lnTo>
                      <a:pt x="1072355" y="1675904"/>
                    </a:lnTo>
                    <a:close/>
                    <a:moveTo>
                      <a:pt x="1072353" y="1531122"/>
                    </a:moveTo>
                    <a:lnTo>
                      <a:pt x="1072356" y="1531123"/>
                    </a:lnTo>
                    <a:lnTo>
                      <a:pt x="1072354" y="1531123"/>
                    </a:lnTo>
                    <a:close/>
                    <a:moveTo>
                      <a:pt x="2189504" y="1466440"/>
                    </a:moveTo>
                    <a:cubicBezTo>
                      <a:pt x="2153326" y="1466440"/>
                      <a:pt x="2117888" y="1467995"/>
                      <a:pt x="2084022" y="1470950"/>
                    </a:cubicBezTo>
                    <a:lnTo>
                      <a:pt x="2056368" y="1474666"/>
                    </a:lnTo>
                    <a:lnTo>
                      <a:pt x="2067538" y="1489766"/>
                    </a:lnTo>
                    <a:cubicBezTo>
                      <a:pt x="2076262" y="1504902"/>
                      <a:pt x="2083036" y="1520789"/>
                      <a:pt x="2087629" y="1537260"/>
                    </a:cubicBezTo>
                    <a:lnTo>
                      <a:pt x="2092738" y="1574448"/>
                    </a:lnTo>
                    <a:lnTo>
                      <a:pt x="2189505" y="1568366"/>
                    </a:lnTo>
                    <a:lnTo>
                      <a:pt x="2204445" y="1569305"/>
                    </a:lnTo>
                    <a:lnTo>
                      <a:pt x="2198560" y="1466827"/>
                    </a:lnTo>
                    <a:close/>
                    <a:moveTo>
                      <a:pt x="726948" y="1466439"/>
                    </a:moveTo>
                    <a:lnTo>
                      <a:pt x="677698" y="1468545"/>
                    </a:lnTo>
                    <a:lnTo>
                      <a:pt x="672191" y="1571807"/>
                    </a:lnTo>
                    <a:lnTo>
                      <a:pt x="726948" y="1568365"/>
                    </a:lnTo>
                    <a:lnTo>
                      <a:pt x="805522" y="1573304"/>
                    </a:lnTo>
                    <a:lnTo>
                      <a:pt x="810474" y="1537260"/>
                    </a:lnTo>
                    <a:cubicBezTo>
                      <a:pt x="815067" y="1520789"/>
                      <a:pt x="821841" y="1504902"/>
                      <a:pt x="830565" y="1489766"/>
                    </a:cubicBezTo>
                    <a:lnTo>
                      <a:pt x="843394" y="1472422"/>
                    </a:lnTo>
                    <a:lnTo>
                      <a:pt x="832431" y="1470949"/>
                    </a:lnTo>
                    <a:cubicBezTo>
                      <a:pt x="798564" y="1467994"/>
                      <a:pt x="763126" y="1466439"/>
                      <a:pt x="726948" y="1466439"/>
                    </a:cubicBezTo>
                    <a:close/>
                    <a:moveTo>
                      <a:pt x="1877981" y="1035581"/>
                    </a:moveTo>
                    <a:cubicBezTo>
                      <a:pt x="1950201" y="1035581"/>
                      <a:pt x="2008747" y="1094127"/>
                      <a:pt x="2008747" y="1166347"/>
                    </a:cubicBezTo>
                    <a:cubicBezTo>
                      <a:pt x="2008747" y="1238567"/>
                      <a:pt x="1950201" y="1297113"/>
                      <a:pt x="1877981" y="1297113"/>
                    </a:cubicBezTo>
                    <a:cubicBezTo>
                      <a:pt x="1805761" y="1297113"/>
                      <a:pt x="1747215" y="1238567"/>
                      <a:pt x="1747215" y="1166347"/>
                    </a:cubicBezTo>
                    <a:cubicBezTo>
                      <a:pt x="1747215" y="1094127"/>
                      <a:pt x="1805761" y="1035581"/>
                      <a:pt x="1877981" y="1035581"/>
                    </a:cubicBezTo>
                    <a:close/>
                    <a:moveTo>
                      <a:pt x="1016921" y="1035581"/>
                    </a:moveTo>
                    <a:cubicBezTo>
                      <a:pt x="1089141" y="1035581"/>
                      <a:pt x="1147687" y="1094127"/>
                      <a:pt x="1147687" y="1166347"/>
                    </a:cubicBezTo>
                    <a:cubicBezTo>
                      <a:pt x="1147687" y="1238567"/>
                      <a:pt x="1089141" y="1297113"/>
                      <a:pt x="1016921" y="1297113"/>
                    </a:cubicBezTo>
                    <a:cubicBezTo>
                      <a:pt x="944701" y="1297113"/>
                      <a:pt x="886155" y="1238567"/>
                      <a:pt x="886155" y="1166347"/>
                    </a:cubicBezTo>
                    <a:cubicBezTo>
                      <a:pt x="886155" y="1094127"/>
                      <a:pt x="944701" y="1035581"/>
                      <a:pt x="1016921" y="1035581"/>
                    </a:cubicBezTo>
                    <a:close/>
                    <a:moveTo>
                      <a:pt x="1540139" y="456400"/>
                    </a:moveTo>
                    <a:lnTo>
                      <a:pt x="1541259" y="456472"/>
                    </a:lnTo>
                    <a:cubicBezTo>
                      <a:pt x="1947101" y="509189"/>
                      <a:pt x="2274945" y="899372"/>
                      <a:pt x="2350565" y="1404173"/>
                    </a:cubicBezTo>
                    <a:lnTo>
                      <a:pt x="2354252" y="1437156"/>
                    </a:lnTo>
                    <a:lnTo>
                      <a:pt x="2382623" y="1441951"/>
                    </a:lnTo>
                    <a:cubicBezTo>
                      <a:pt x="2474502" y="1461276"/>
                      <a:pt x="2534910" y="1494004"/>
                      <a:pt x="2534910" y="1531124"/>
                    </a:cubicBezTo>
                    <a:cubicBezTo>
                      <a:pt x="2501000" y="1511224"/>
                      <a:pt x="2450826" y="1495053"/>
                      <a:pt x="2391041" y="1483857"/>
                    </a:cubicBezTo>
                    <a:lnTo>
                      <a:pt x="2358992" y="1479550"/>
                    </a:lnTo>
                    <a:lnTo>
                      <a:pt x="2362845" y="1514018"/>
                    </a:lnTo>
                    <a:lnTo>
                      <a:pt x="2365429" y="1583826"/>
                    </a:lnTo>
                    <a:lnTo>
                      <a:pt x="2382625" y="1586732"/>
                    </a:lnTo>
                    <a:cubicBezTo>
                      <a:pt x="2456128" y="1602192"/>
                      <a:pt x="2509490" y="1626230"/>
                      <a:pt x="2527894" y="1654232"/>
                    </a:cubicBezTo>
                    <a:lnTo>
                      <a:pt x="2534911" y="1675904"/>
                    </a:lnTo>
                    <a:lnTo>
                      <a:pt x="2472682" y="1649007"/>
                    </a:lnTo>
                    <a:cubicBezTo>
                      <a:pt x="2448427" y="1641078"/>
                      <a:pt x="2420937" y="1634236"/>
                      <a:pt x="2391044" y="1628638"/>
                    </a:cubicBezTo>
                    <a:lnTo>
                      <a:pt x="2366968" y="1625403"/>
                    </a:lnTo>
                    <a:lnTo>
                      <a:pt x="2367023" y="1626884"/>
                    </a:lnTo>
                    <a:cubicBezTo>
                      <a:pt x="2367023" y="1855314"/>
                      <a:pt x="2316125" y="2068538"/>
                      <a:pt x="2228042" y="2249015"/>
                    </a:cubicBezTo>
                    <a:lnTo>
                      <a:pt x="2128292" y="2417558"/>
                    </a:lnTo>
                    <a:lnTo>
                      <a:pt x="2134450" y="2415183"/>
                    </a:lnTo>
                    <a:cubicBezTo>
                      <a:pt x="2214583" y="2392170"/>
                      <a:pt x="2316801" y="2392045"/>
                      <a:pt x="2422109" y="2420262"/>
                    </a:cubicBezTo>
                    <a:cubicBezTo>
                      <a:pt x="2632726" y="2476697"/>
                      <a:pt x="2775951" y="2625131"/>
                      <a:pt x="2742010" y="2751800"/>
                    </a:cubicBezTo>
                    <a:cubicBezTo>
                      <a:pt x="2689877" y="2646853"/>
                      <a:pt x="2557391" y="2554473"/>
                      <a:pt x="2397619" y="2511662"/>
                    </a:cubicBezTo>
                    <a:cubicBezTo>
                      <a:pt x="2277790" y="2479554"/>
                      <a:pt x="2157311" y="2479267"/>
                      <a:pt x="2063377" y="2508477"/>
                    </a:cubicBezTo>
                    <a:lnTo>
                      <a:pt x="2043128" y="2517858"/>
                    </a:lnTo>
                    <a:lnTo>
                      <a:pt x="2006363" y="2561109"/>
                    </a:lnTo>
                    <a:cubicBezTo>
                      <a:pt x="1874797" y="2690127"/>
                      <a:pt x="1715191" y="2774703"/>
                      <a:pt x="1541259" y="2797296"/>
                    </a:cubicBezTo>
                    <a:lnTo>
                      <a:pt x="1540140" y="2797369"/>
                    </a:lnTo>
                    <a:lnTo>
                      <a:pt x="1593533" y="2784848"/>
                    </a:lnTo>
                    <a:cubicBezTo>
                      <a:pt x="1812616" y="2715964"/>
                      <a:pt x="1997774" y="2503976"/>
                      <a:pt x="2105835" y="2215222"/>
                    </a:cubicBezTo>
                    <a:lnTo>
                      <a:pt x="2108903" y="2205115"/>
                    </a:lnTo>
                    <a:lnTo>
                      <a:pt x="2063941" y="2236286"/>
                    </a:lnTo>
                    <a:cubicBezTo>
                      <a:pt x="1904631" y="2328263"/>
                      <a:pt x="1734659" y="2332113"/>
                      <a:pt x="1684297" y="2244884"/>
                    </a:cubicBezTo>
                    <a:cubicBezTo>
                      <a:pt x="1633936" y="2157655"/>
                      <a:pt x="1722256" y="2012379"/>
                      <a:pt x="1881565" y="1920402"/>
                    </a:cubicBezTo>
                    <a:cubicBezTo>
                      <a:pt x="1941306" y="1885910"/>
                      <a:pt x="2002547" y="1863812"/>
                      <a:pt x="2058417" y="1854262"/>
                    </a:cubicBezTo>
                    <a:lnTo>
                      <a:pt x="2077366" y="1852374"/>
                    </a:lnTo>
                    <a:lnTo>
                      <a:pt x="2020654" y="1874661"/>
                    </a:lnTo>
                    <a:cubicBezTo>
                      <a:pt x="2001496" y="1883329"/>
                      <a:pt x="1982189" y="1893219"/>
                      <a:pt x="1962971" y="1904315"/>
                    </a:cubicBezTo>
                    <a:cubicBezTo>
                      <a:pt x="1809227" y="1993079"/>
                      <a:pt x="1719425" y="2125370"/>
                      <a:pt x="1762394" y="2199794"/>
                    </a:cubicBezTo>
                    <a:cubicBezTo>
                      <a:pt x="1794621" y="2255613"/>
                      <a:pt x="1892379" y="2263029"/>
                      <a:pt x="2004104" y="2225800"/>
                    </a:cubicBezTo>
                    <a:lnTo>
                      <a:pt x="2118374" y="2173922"/>
                    </a:lnTo>
                    <a:lnTo>
                      <a:pt x="2161073" y="2033288"/>
                    </a:lnTo>
                    <a:cubicBezTo>
                      <a:pt x="2191271" y="1906565"/>
                      <a:pt x="2207751" y="1769682"/>
                      <a:pt x="2207751" y="1626884"/>
                    </a:cubicBezTo>
                    <a:lnTo>
                      <a:pt x="2206894" y="1611964"/>
                    </a:lnTo>
                    <a:lnTo>
                      <a:pt x="2189506" y="1611221"/>
                    </a:lnTo>
                    <a:lnTo>
                      <a:pt x="2090900" y="1615437"/>
                    </a:lnTo>
                    <a:lnTo>
                      <a:pt x="2087629" y="1639244"/>
                    </a:lnTo>
                    <a:cubicBezTo>
                      <a:pt x="2055477" y="1754539"/>
                      <a:pt x="1916457" y="1841269"/>
                      <a:pt x="1749832" y="1841269"/>
                    </a:cubicBezTo>
                    <a:cubicBezTo>
                      <a:pt x="1654618" y="1841269"/>
                      <a:pt x="1568417" y="1812949"/>
                      <a:pt x="1506020" y="1767161"/>
                    </a:cubicBezTo>
                    <a:lnTo>
                      <a:pt x="1488895" y="1751932"/>
                    </a:lnTo>
                    <a:lnTo>
                      <a:pt x="1514241" y="1766661"/>
                    </a:lnTo>
                    <a:cubicBezTo>
                      <a:pt x="1562993" y="1789860"/>
                      <a:pt x="1621765" y="1803406"/>
                      <a:pt x="1685030" y="1803406"/>
                    </a:cubicBezTo>
                    <a:cubicBezTo>
                      <a:pt x="1832645" y="1803406"/>
                      <a:pt x="1955806" y="1729656"/>
                      <a:pt x="1984289" y="1631613"/>
                    </a:cubicBezTo>
                    <a:lnTo>
                      <a:pt x="1984595" y="1629479"/>
                    </a:lnTo>
                    <a:lnTo>
                      <a:pt x="1906329" y="1649007"/>
                    </a:lnTo>
                    <a:cubicBezTo>
                      <a:pt x="1882073" y="1656937"/>
                      <a:pt x="1861053" y="1665955"/>
                      <a:pt x="1844098" y="1675905"/>
                    </a:cubicBezTo>
                    <a:cubicBezTo>
                      <a:pt x="1844098" y="1646209"/>
                      <a:pt x="1882759" y="1619324"/>
                      <a:pt x="1945265" y="1599863"/>
                    </a:cubicBezTo>
                    <a:lnTo>
                      <a:pt x="1990494" y="1588245"/>
                    </a:lnTo>
                    <a:lnTo>
                      <a:pt x="1984289" y="1544891"/>
                    </a:lnTo>
                    <a:cubicBezTo>
                      <a:pt x="1980220" y="1530885"/>
                      <a:pt x="1974219" y="1517374"/>
                      <a:pt x="1966490" y="1504504"/>
                    </a:cubicBezTo>
                    <a:lnTo>
                      <a:pt x="1956609" y="1491681"/>
                    </a:lnTo>
                    <a:lnTo>
                      <a:pt x="1906329" y="1504226"/>
                    </a:lnTo>
                    <a:cubicBezTo>
                      <a:pt x="1882073" y="1512156"/>
                      <a:pt x="1861052" y="1521174"/>
                      <a:pt x="1844098" y="1531124"/>
                    </a:cubicBezTo>
                    <a:cubicBezTo>
                      <a:pt x="1844098" y="1508852"/>
                      <a:pt x="1865845" y="1488161"/>
                      <a:pt x="1903088" y="1470998"/>
                    </a:cubicBezTo>
                    <a:lnTo>
                      <a:pt x="1929995" y="1460844"/>
                    </a:lnTo>
                    <a:lnTo>
                      <a:pt x="1901026" y="1436114"/>
                    </a:lnTo>
                    <a:cubicBezTo>
                      <a:pt x="1845748" y="1397179"/>
                      <a:pt x="1769381" y="1373097"/>
                      <a:pt x="1685030" y="1373097"/>
                    </a:cubicBezTo>
                    <a:cubicBezTo>
                      <a:pt x="1653397" y="1373097"/>
                      <a:pt x="1622888" y="1376484"/>
                      <a:pt x="1594193" y="1382770"/>
                    </a:cubicBezTo>
                    <a:lnTo>
                      <a:pt x="1569662" y="1391076"/>
                    </a:lnTo>
                    <a:lnTo>
                      <a:pt x="1564298" y="1417644"/>
                    </a:lnTo>
                    <a:cubicBezTo>
                      <a:pt x="1542884" y="1468273"/>
                      <a:pt x="1492752" y="1503797"/>
                      <a:pt x="1434322" y="1503797"/>
                    </a:cubicBezTo>
                    <a:cubicBezTo>
                      <a:pt x="1375893" y="1503797"/>
                      <a:pt x="1325761" y="1468273"/>
                      <a:pt x="1304347" y="1417644"/>
                    </a:cubicBezTo>
                    <a:lnTo>
                      <a:pt x="1297161" y="1382052"/>
                    </a:lnTo>
                    <a:lnTo>
                      <a:pt x="1213073" y="1373097"/>
                    </a:lnTo>
                    <a:cubicBezTo>
                      <a:pt x="1128721" y="1373097"/>
                      <a:pt x="1052355" y="1397179"/>
                      <a:pt x="997076" y="1436114"/>
                    </a:cubicBezTo>
                    <a:lnTo>
                      <a:pt x="973733" y="1456042"/>
                    </a:lnTo>
                    <a:lnTo>
                      <a:pt x="1013364" y="1470997"/>
                    </a:lnTo>
                    <a:cubicBezTo>
                      <a:pt x="1038193" y="1482439"/>
                      <a:pt x="1056134" y="1495449"/>
                      <a:pt x="1065336" y="1509450"/>
                    </a:cubicBezTo>
                    <a:lnTo>
                      <a:pt x="1072353" y="1531122"/>
                    </a:lnTo>
                    <a:lnTo>
                      <a:pt x="1010124" y="1504225"/>
                    </a:lnTo>
                    <a:lnTo>
                      <a:pt x="944454" y="1487840"/>
                    </a:lnTo>
                    <a:lnTo>
                      <a:pt x="931612" y="1504504"/>
                    </a:lnTo>
                    <a:cubicBezTo>
                      <a:pt x="923884" y="1517374"/>
                      <a:pt x="917882" y="1530885"/>
                      <a:pt x="913813" y="1544891"/>
                    </a:cubicBezTo>
                    <a:lnTo>
                      <a:pt x="908114" y="1584711"/>
                    </a:lnTo>
                    <a:lnTo>
                      <a:pt x="920068" y="1586731"/>
                    </a:lnTo>
                    <a:cubicBezTo>
                      <a:pt x="993571" y="1602191"/>
                      <a:pt x="1046933" y="1626229"/>
                      <a:pt x="1065337" y="1654231"/>
                    </a:cubicBezTo>
                    <a:lnTo>
                      <a:pt x="1072354" y="1675903"/>
                    </a:lnTo>
                    <a:lnTo>
                      <a:pt x="1010125" y="1649006"/>
                    </a:lnTo>
                    <a:cubicBezTo>
                      <a:pt x="985870" y="1641077"/>
                      <a:pt x="958380" y="1634235"/>
                      <a:pt x="928487" y="1628637"/>
                    </a:cubicBezTo>
                    <a:lnTo>
                      <a:pt x="913091" y="1626568"/>
                    </a:lnTo>
                    <a:lnTo>
                      <a:pt x="913813" y="1631613"/>
                    </a:lnTo>
                    <a:cubicBezTo>
                      <a:pt x="942297" y="1729656"/>
                      <a:pt x="1065457" y="1803406"/>
                      <a:pt x="1213073" y="1803406"/>
                    </a:cubicBezTo>
                    <a:cubicBezTo>
                      <a:pt x="1276337" y="1803406"/>
                      <a:pt x="1335109" y="1789861"/>
                      <a:pt x="1383862" y="1766661"/>
                    </a:cubicBezTo>
                    <a:lnTo>
                      <a:pt x="1409207" y="1751932"/>
                    </a:lnTo>
                    <a:lnTo>
                      <a:pt x="1392083" y="1767162"/>
                    </a:lnTo>
                    <a:cubicBezTo>
                      <a:pt x="1329685" y="1812949"/>
                      <a:pt x="1243485" y="1841269"/>
                      <a:pt x="1148271" y="1841269"/>
                    </a:cubicBezTo>
                    <a:cubicBezTo>
                      <a:pt x="981645" y="1841269"/>
                      <a:pt x="842625" y="1754539"/>
                      <a:pt x="810473" y="1639244"/>
                    </a:cubicBezTo>
                    <a:lnTo>
                      <a:pt x="807094" y="1614647"/>
                    </a:lnTo>
                    <a:lnTo>
                      <a:pt x="726949" y="1611220"/>
                    </a:lnTo>
                    <a:lnTo>
                      <a:pt x="669959" y="1613656"/>
                    </a:lnTo>
                    <a:lnTo>
                      <a:pt x="669253" y="1626884"/>
                    </a:lnTo>
                    <a:cubicBezTo>
                      <a:pt x="669253" y="1759482"/>
                      <a:pt x="683463" y="1886980"/>
                      <a:pt x="709671" y="2005979"/>
                    </a:cubicBezTo>
                    <a:lnTo>
                      <a:pt x="756979" y="2175083"/>
                    </a:lnTo>
                    <a:lnTo>
                      <a:pt x="868689" y="2225799"/>
                    </a:lnTo>
                    <a:cubicBezTo>
                      <a:pt x="980414" y="2263028"/>
                      <a:pt x="1078171" y="2255612"/>
                      <a:pt x="1110398" y="2199793"/>
                    </a:cubicBezTo>
                    <a:cubicBezTo>
                      <a:pt x="1153367" y="2125369"/>
                      <a:pt x="1063566" y="1993078"/>
                      <a:pt x="909822" y="1904314"/>
                    </a:cubicBezTo>
                    <a:cubicBezTo>
                      <a:pt x="890604" y="1893218"/>
                      <a:pt x="871296" y="1883328"/>
                      <a:pt x="852138" y="1874660"/>
                    </a:cubicBezTo>
                    <a:lnTo>
                      <a:pt x="795427" y="1852373"/>
                    </a:lnTo>
                    <a:lnTo>
                      <a:pt x="814376" y="1854261"/>
                    </a:lnTo>
                    <a:cubicBezTo>
                      <a:pt x="870246" y="1863811"/>
                      <a:pt x="931486" y="1885909"/>
                      <a:pt x="991227" y="1920401"/>
                    </a:cubicBezTo>
                    <a:cubicBezTo>
                      <a:pt x="1150537" y="2012378"/>
                      <a:pt x="1238857" y="2157654"/>
                      <a:pt x="1188495" y="2244883"/>
                    </a:cubicBezTo>
                    <a:cubicBezTo>
                      <a:pt x="1138134" y="2332112"/>
                      <a:pt x="968161" y="2328262"/>
                      <a:pt x="808852" y="2236285"/>
                    </a:cubicBezTo>
                    <a:lnTo>
                      <a:pt x="771036" y="2210068"/>
                    </a:lnTo>
                    <a:lnTo>
                      <a:pt x="822076" y="2334080"/>
                    </a:lnTo>
                    <a:cubicBezTo>
                      <a:pt x="918058" y="2531284"/>
                      <a:pt x="1053183" y="2680896"/>
                      <a:pt x="1209751" y="2755722"/>
                    </a:cubicBezTo>
                    <a:lnTo>
                      <a:pt x="1277684" y="2782561"/>
                    </a:lnTo>
                    <a:lnTo>
                      <a:pt x="1261841" y="2779468"/>
                    </a:lnTo>
                    <a:cubicBezTo>
                      <a:pt x="895093" y="2683478"/>
                      <a:pt x="607852" y="2308309"/>
                      <a:pt x="541772" y="1835142"/>
                    </a:cubicBezTo>
                    <a:lnTo>
                      <a:pt x="527507" y="1628355"/>
                    </a:lnTo>
                    <a:lnTo>
                      <a:pt x="525410" y="1628637"/>
                    </a:lnTo>
                    <a:cubicBezTo>
                      <a:pt x="465624" y="1639833"/>
                      <a:pt x="415450" y="1656004"/>
                      <a:pt x="381540" y="1675904"/>
                    </a:cubicBezTo>
                    <a:cubicBezTo>
                      <a:pt x="381540" y="1646208"/>
                      <a:pt x="420201" y="1619323"/>
                      <a:pt x="482708" y="1599862"/>
                    </a:cubicBezTo>
                    <a:lnTo>
                      <a:pt x="530109" y="1587686"/>
                    </a:lnTo>
                    <a:lnTo>
                      <a:pt x="537383" y="1482247"/>
                    </a:lnTo>
                    <a:lnTo>
                      <a:pt x="525409" y="1483856"/>
                    </a:lnTo>
                    <a:cubicBezTo>
                      <a:pt x="465623" y="1495052"/>
                      <a:pt x="415449" y="1511223"/>
                      <a:pt x="381539" y="1531123"/>
                    </a:cubicBezTo>
                    <a:cubicBezTo>
                      <a:pt x="381539" y="1494003"/>
                      <a:pt x="441947" y="1461275"/>
                      <a:pt x="533826" y="1441950"/>
                    </a:cubicBezTo>
                    <a:lnTo>
                      <a:pt x="540237" y="1440866"/>
                    </a:lnTo>
                    <a:lnTo>
                      <a:pt x="541772" y="1418627"/>
                    </a:lnTo>
                    <a:cubicBezTo>
                      <a:pt x="607852" y="945460"/>
                      <a:pt x="895093" y="570290"/>
                      <a:pt x="1261841" y="474300"/>
                    </a:cubicBezTo>
                    <a:lnTo>
                      <a:pt x="1277684" y="471207"/>
                    </a:lnTo>
                    <a:lnTo>
                      <a:pt x="1209751" y="498047"/>
                    </a:lnTo>
                    <a:cubicBezTo>
                      <a:pt x="974899" y="610285"/>
                      <a:pt x="788295" y="890793"/>
                      <a:pt x="709671" y="1247790"/>
                    </a:cubicBezTo>
                    <a:lnTo>
                      <a:pt x="680569" y="1426499"/>
                    </a:lnTo>
                    <a:lnTo>
                      <a:pt x="726947" y="1423584"/>
                    </a:lnTo>
                    <a:cubicBezTo>
                      <a:pt x="774638" y="1423584"/>
                      <a:pt x="820071" y="1426593"/>
                      <a:pt x="861395" y="1432035"/>
                    </a:cubicBezTo>
                    <a:lnTo>
                      <a:pt x="876141" y="1434527"/>
                    </a:lnTo>
                    <a:lnTo>
                      <a:pt x="904459" y="1409341"/>
                    </a:lnTo>
                    <a:cubicBezTo>
                      <a:pt x="966856" y="1363554"/>
                      <a:pt x="1053056" y="1335234"/>
                      <a:pt x="1148271" y="1335234"/>
                    </a:cubicBezTo>
                    <a:cubicBezTo>
                      <a:pt x="1195878" y="1335234"/>
                      <a:pt x="1241231" y="1342314"/>
                      <a:pt x="1282483" y="1355118"/>
                    </a:cubicBezTo>
                    <a:lnTo>
                      <a:pt x="1293883" y="1359658"/>
                    </a:lnTo>
                    <a:lnTo>
                      <a:pt x="1304347" y="1307829"/>
                    </a:lnTo>
                    <a:cubicBezTo>
                      <a:pt x="1325761" y="1257200"/>
                      <a:pt x="1375893" y="1221675"/>
                      <a:pt x="1434322" y="1221675"/>
                    </a:cubicBezTo>
                    <a:cubicBezTo>
                      <a:pt x="1512228" y="1221675"/>
                      <a:pt x="1575383" y="1284830"/>
                      <a:pt x="1575383" y="1362736"/>
                    </a:cubicBezTo>
                    <a:lnTo>
                      <a:pt x="1573537" y="1371879"/>
                    </a:lnTo>
                    <a:lnTo>
                      <a:pt x="1615620" y="1355118"/>
                    </a:lnTo>
                    <a:cubicBezTo>
                      <a:pt x="1656871" y="1342314"/>
                      <a:pt x="1702225" y="1335234"/>
                      <a:pt x="1749832" y="1335234"/>
                    </a:cubicBezTo>
                    <a:cubicBezTo>
                      <a:pt x="1845046" y="1335234"/>
                      <a:pt x="1931247" y="1363554"/>
                      <a:pt x="1993644" y="1409341"/>
                    </a:cubicBezTo>
                    <a:lnTo>
                      <a:pt x="2024892" y="1437133"/>
                    </a:lnTo>
                    <a:lnTo>
                      <a:pt x="2055056" y="1432036"/>
                    </a:lnTo>
                    <a:cubicBezTo>
                      <a:pt x="2096380" y="1426594"/>
                      <a:pt x="2141813" y="1423585"/>
                      <a:pt x="2189504" y="1423585"/>
                    </a:cubicBezTo>
                    <a:lnTo>
                      <a:pt x="2196101" y="1423999"/>
                    </a:lnTo>
                    <a:lnTo>
                      <a:pt x="2195736" y="1417655"/>
                    </a:lnTo>
                    <a:cubicBezTo>
                      <a:pt x="2140473" y="942280"/>
                      <a:pt x="1900250" y="565359"/>
                      <a:pt x="1593533" y="468921"/>
                    </a:cubicBezTo>
                    <a:close/>
                    <a:moveTo>
                      <a:pt x="1745556" y="94912"/>
                    </a:moveTo>
                    <a:cubicBezTo>
                      <a:pt x="1766018" y="98946"/>
                      <a:pt x="1784026" y="107870"/>
                      <a:pt x="1798161" y="122005"/>
                    </a:cubicBezTo>
                    <a:cubicBezTo>
                      <a:pt x="1727619" y="128100"/>
                      <a:pt x="1648518" y="169273"/>
                      <a:pt x="1584655" y="233136"/>
                    </a:cubicBezTo>
                    <a:cubicBezTo>
                      <a:pt x="1520791" y="297000"/>
                      <a:pt x="1479618" y="376101"/>
                      <a:pt x="1473524" y="446642"/>
                    </a:cubicBezTo>
                    <a:cubicBezTo>
                      <a:pt x="1416983" y="390102"/>
                      <a:pt x="1443821" y="271595"/>
                      <a:pt x="1533467" y="181949"/>
                    </a:cubicBezTo>
                    <a:cubicBezTo>
                      <a:pt x="1600702" y="114714"/>
                      <a:pt x="1684171" y="82809"/>
                      <a:pt x="1745556" y="94912"/>
                    </a:cubicBezTo>
                    <a:close/>
                    <a:moveTo>
                      <a:pt x="517026" y="71653"/>
                    </a:moveTo>
                    <a:cubicBezTo>
                      <a:pt x="549404" y="73596"/>
                      <a:pt x="582069" y="78813"/>
                      <a:pt x="614621" y="87536"/>
                    </a:cubicBezTo>
                    <a:cubicBezTo>
                      <a:pt x="809932" y="139869"/>
                      <a:pt x="945689" y="303519"/>
                      <a:pt x="971923" y="491936"/>
                    </a:cubicBezTo>
                    <a:lnTo>
                      <a:pt x="973890" y="542075"/>
                    </a:lnTo>
                    <a:lnTo>
                      <a:pt x="966406" y="510883"/>
                    </a:lnTo>
                    <a:cubicBezTo>
                      <a:pt x="922173" y="382730"/>
                      <a:pt x="817144" y="278124"/>
                      <a:pt x="676336" y="240394"/>
                    </a:cubicBezTo>
                    <a:cubicBezTo>
                      <a:pt x="451043" y="180027"/>
                      <a:pt x="219471" y="313726"/>
                      <a:pt x="159104" y="539018"/>
                    </a:cubicBezTo>
                    <a:cubicBezTo>
                      <a:pt x="106283" y="736149"/>
                      <a:pt x="202043" y="938089"/>
                      <a:pt x="377737" y="1025934"/>
                    </a:cubicBezTo>
                    <a:lnTo>
                      <a:pt x="411120" y="1038586"/>
                    </a:lnTo>
                    <a:lnTo>
                      <a:pt x="361933" y="1030581"/>
                    </a:lnTo>
                    <a:cubicBezTo>
                      <a:pt x="101518" y="960803"/>
                      <a:pt x="-53024" y="693129"/>
                      <a:pt x="16754" y="432714"/>
                    </a:cubicBezTo>
                    <a:cubicBezTo>
                      <a:pt x="77810" y="204851"/>
                      <a:pt x="290380" y="58048"/>
                      <a:pt x="517026" y="71653"/>
                    </a:cubicBezTo>
                    <a:close/>
                    <a:moveTo>
                      <a:pt x="2333887" y="71652"/>
                    </a:moveTo>
                    <a:cubicBezTo>
                      <a:pt x="2560533" y="58047"/>
                      <a:pt x="2773103" y="204850"/>
                      <a:pt x="2834159" y="432713"/>
                    </a:cubicBezTo>
                    <a:cubicBezTo>
                      <a:pt x="2903937" y="693128"/>
                      <a:pt x="2749395" y="960802"/>
                      <a:pt x="2488980" y="1030580"/>
                    </a:cubicBezTo>
                    <a:lnTo>
                      <a:pt x="2439793" y="1038585"/>
                    </a:lnTo>
                    <a:lnTo>
                      <a:pt x="2473176" y="1025933"/>
                    </a:lnTo>
                    <a:cubicBezTo>
                      <a:pt x="2648870" y="938088"/>
                      <a:pt x="2744630" y="736148"/>
                      <a:pt x="2691809" y="539017"/>
                    </a:cubicBezTo>
                    <a:cubicBezTo>
                      <a:pt x="2631442" y="313725"/>
                      <a:pt x="2399870" y="180026"/>
                      <a:pt x="2174577" y="240393"/>
                    </a:cubicBezTo>
                    <a:cubicBezTo>
                      <a:pt x="2033769" y="278123"/>
                      <a:pt x="1928741" y="382729"/>
                      <a:pt x="1884508" y="510882"/>
                    </a:cubicBezTo>
                    <a:lnTo>
                      <a:pt x="1877024" y="542074"/>
                    </a:lnTo>
                    <a:lnTo>
                      <a:pt x="1878990" y="491935"/>
                    </a:lnTo>
                    <a:cubicBezTo>
                      <a:pt x="1905224" y="303518"/>
                      <a:pt x="2040981" y="139868"/>
                      <a:pt x="2236292" y="87535"/>
                    </a:cubicBezTo>
                    <a:cubicBezTo>
                      <a:pt x="2268844" y="78812"/>
                      <a:pt x="2301509" y="73595"/>
                      <a:pt x="2333887" y="71652"/>
                    </a:cubicBezTo>
                    <a:close/>
                    <a:moveTo>
                      <a:pt x="1477321" y="132"/>
                    </a:moveTo>
                    <a:cubicBezTo>
                      <a:pt x="1487216" y="-383"/>
                      <a:pt x="1497058" y="592"/>
                      <a:pt x="1506712" y="3179"/>
                    </a:cubicBezTo>
                    <a:cubicBezTo>
                      <a:pt x="1448669" y="43728"/>
                      <a:pt x="1400752" y="118935"/>
                      <a:pt x="1377376" y="206174"/>
                    </a:cubicBezTo>
                    <a:cubicBezTo>
                      <a:pt x="1354001" y="293414"/>
                      <a:pt x="1357894" y="382503"/>
                      <a:pt x="1387887" y="446641"/>
                    </a:cubicBezTo>
                    <a:cubicBezTo>
                      <a:pt x="1310652" y="425946"/>
                      <a:pt x="1274640" y="309897"/>
                      <a:pt x="1307453" y="187438"/>
                    </a:cubicBezTo>
                    <a:cubicBezTo>
                      <a:pt x="1336164" y="80287"/>
                      <a:pt x="1408056" y="3732"/>
                      <a:pt x="1477321" y="13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9820606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5" name="グループ化 264">
            <a:extLst>
              <a:ext uri="{FF2B5EF4-FFF2-40B4-BE49-F238E27FC236}">
                <a16:creationId xmlns:a16="http://schemas.microsoft.com/office/drawing/2014/main" id="{7F54AAF2-226D-43CD-AE59-974A7BBC58C5}"/>
              </a:ext>
            </a:extLst>
          </p:cNvPr>
          <p:cNvGrpSpPr/>
          <p:nvPr/>
        </p:nvGrpSpPr>
        <p:grpSpPr>
          <a:xfrm>
            <a:off x="768171" y="3810659"/>
            <a:ext cx="2539616" cy="2513942"/>
            <a:chOff x="768171" y="3810659"/>
            <a:chExt cx="2539616" cy="2513942"/>
          </a:xfrm>
        </p:grpSpPr>
        <p:grpSp>
          <p:nvGrpSpPr>
            <p:cNvPr id="97" name="グループ化 96">
              <a:extLst>
                <a:ext uri="{FF2B5EF4-FFF2-40B4-BE49-F238E27FC236}">
                  <a16:creationId xmlns:a16="http://schemas.microsoft.com/office/drawing/2014/main" id="{521A2975-C6C7-41E2-B02E-15FC89292942}"/>
                </a:ext>
              </a:extLst>
            </p:cNvPr>
            <p:cNvGrpSpPr/>
            <p:nvPr/>
          </p:nvGrpSpPr>
          <p:grpSpPr>
            <a:xfrm>
              <a:off x="768171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98" name="グループ化 97">
                <a:extLst>
                  <a:ext uri="{FF2B5EF4-FFF2-40B4-BE49-F238E27FC236}">
                    <a16:creationId xmlns:a16="http://schemas.microsoft.com/office/drawing/2014/main" id="{65BB0FF6-4F6E-405C-9428-0B9EA94138DC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02" name="フリーフォーム: 図形 101">
                  <a:extLst>
                    <a:ext uri="{FF2B5EF4-FFF2-40B4-BE49-F238E27FC236}">
                      <a16:creationId xmlns:a16="http://schemas.microsoft.com/office/drawing/2014/main" id="{073F4ABB-EE92-48C2-9B99-6958FDB1AFC5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3" name="フリーフォーム: 図形 102">
                  <a:extLst>
                    <a:ext uri="{FF2B5EF4-FFF2-40B4-BE49-F238E27FC236}">
                      <a16:creationId xmlns:a16="http://schemas.microsoft.com/office/drawing/2014/main" id="{55B2EC79-B187-487C-941C-009F978CCB4A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99" name="グループ化 98">
                <a:extLst>
                  <a:ext uri="{FF2B5EF4-FFF2-40B4-BE49-F238E27FC236}">
                    <a16:creationId xmlns:a16="http://schemas.microsoft.com/office/drawing/2014/main" id="{2D43706C-9739-492B-9444-8F169FAF3E7E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CB96546C-2244-4E59-B778-F7C2BCAEB8F9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1" name="フリーフォーム: 図形 100">
                  <a:extLst>
                    <a:ext uri="{FF2B5EF4-FFF2-40B4-BE49-F238E27FC236}">
                      <a16:creationId xmlns:a16="http://schemas.microsoft.com/office/drawing/2014/main" id="{8C497990-08B2-49FC-B2EF-74F9312C893B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324FCF4E-CB95-47B2-AAB9-3D1772643784}"/>
                </a:ext>
              </a:extLst>
            </p:cNvPr>
            <p:cNvGrpSpPr/>
            <p:nvPr/>
          </p:nvGrpSpPr>
          <p:grpSpPr>
            <a:xfrm>
              <a:off x="793846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46" name="グループ化 145">
                <a:extLst>
                  <a:ext uri="{FF2B5EF4-FFF2-40B4-BE49-F238E27FC236}">
                    <a16:creationId xmlns:a16="http://schemas.microsoft.com/office/drawing/2014/main" id="{ACC62703-B7E3-4AFE-A4CF-D7DB2164DE8A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50" name="フリーフォーム: 図形 149">
                  <a:extLst>
                    <a:ext uri="{FF2B5EF4-FFF2-40B4-BE49-F238E27FC236}">
                      <a16:creationId xmlns:a16="http://schemas.microsoft.com/office/drawing/2014/main" id="{CE96D918-161C-42D8-BD4C-AF73A1E71F59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1" name="フリーフォーム: 図形 150">
                  <a:extLst>
                    <a:ext uri="{FF2B5EF4-FFF2-40B4-BE49-F238E27FC236}">
                      <a16:creationId xmlns:a16="http://schemas.microsoft.com/office/drawing/2014/main" id="{24A26C0C-AC2E-4575-9F93-31A6C143999B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7" name="グループ化 146">
                <a:extLst>
                  <a:ext uri="{FF2B5EF4-FFF2-40B4-BE49-F238E27FC236}">
                    <a16:creationId xmlns:a16="http://schemas.microsoft.com/office/drawing/2014/main" id="{AD8723D2-0388-4D32-9046-3ACE4B9102E2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48" name="フリーフォーム: 図形 147">
                  <a:extLst>
                    <a:ext uri="{FF2B5EF4-FFF2-40B4-BE49-F238E27FC236}">
                      <a16:creationId xmlns:a16="http://schemas.microsoft.com/office/drawing/2014/main" id="{6A26D12F-BB60-420D-9DF9-A7D633D22A47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9" name="フリーフォーム: 図形 148">
                  <a:extLst>
                    <a:ext uri="{FF2B5EF4-FFF2-40B4-BE49-F238E27FC236}">
                      <a16:creationId xmlns:a16="http://schemas.microsoft.com/office/drawing/2014/main" id="{04C7777C-1788-4495-88FF-61A86DA2C481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43BC22E2-80A8-40C1-9251-9BD651D8083F}"/>
                </a:ext>
              </a:extLst>
            </p:cNvPr>
            <p:cNvGrpSpPr/>
            <p:nvPr/>
          </p:nvGrpSpPr>
          <p:grpSpPr>
            <a:xfrm>
              <a:off x="1035703" y="4736919"/>
              <a:ext cx="1955151" cy="1373677"/>
              <a:chOff x="979511" y="4420228"/>
              <a:chExt cx="1955151" cy="1373677"/>
            </a:xfrm>
          </p:grpSpPr>
          <p:sp>
            <p:nvSpPr>
              <p:cNvPr id="121" name="フリーフォーム: 図形 120">
                <a:extLst>
                  <a:ext uri="{FF2B5EF4-FFF2-40B4-BE49-F238E27FC236}">
                    <a16:creationId xmlns:a16="http://schemas.microsoft.com/office/drawing/2014/main" id="{741CF490-171A-4DB8-8525-FB07496121F2}"/>
                  </a:ext>
                </a:extLst>
              </p:cNvPr>
              <p:cNvSpPr/>
              <p:nvPr/>
            </p:nvSpPr>
            <p:spPr>
              <a:xfrm rot="16200000">
                <a:off x="1296128" y="4155370"/>
                <a:ext cx="1347796" cy="1929272"/>
              </a:xfrm>
              <a:custGeom>
                <a:avLst/>
                <a:gdLst>
                  <a:gd name="connsiteX0" fmla="*/ 156914 w 1849432"/>
                  <a:gd name="connsiteY0" fmla="*/ 1856463 h 2647329"/>
                  <a:gd name="connsiteX1" fmla="*/ 156914 w 1849432"/>
                  <a:gd name="connsiteY1" fmla="*/ 1856465 h 2647329"/>
                  <a:gd name="connsiteX2" fmla="*/ 156913 w 1849432"/>
                  <a:gd name="connsiteY2" fmla="*/ 1856463 h 2647329"/>
                  <a:gd name="connsiteX3" fmla="*/ 156914 w 1849432"/>
                  <a:gd name="connsiteY3" fmla="*/ 863971 h 2647329"/>
                  <a:gd name="connsiteX4" fmla="*/ 71292 w 1849432"/>
                  <a:gd name="connsiteY4" fmla="*/ 1360218 h 2647329"/>
                  <a:gd name="connsiteX5" fmla="*/ 121022 w 1849432"/>
                  <a:gd name="connsiteY5" fmla="*/ 1761332 h 2647329"/>
                  <a:gd name="connsiteX6" fmla="*/ 156913 w 1849432"/>
                  <a:gd name="connsiteY6" fmla="*/ 1856463 h 2647329"/>
                  <a:gd name="connsiteX7" fmla="*/ 125290 w 1849432"/>
                  <a:gd name="connsiteY7" fmla="*/ 1846381 h 2647329"/>
                  <a:gd name="connsiteX8" fmla="*/ 0 w 1849432"/>
                  <a:gd name="connsiteY8" fmla="*/ 1360217 h 2647329"/>
                  <a:gd name="connsiteX9" fmla="*/ 156914 w 1849432"/>
                  <a:gd name="connsiteY9" fmla="*/ 863971 h 2647329"/>
                  <a:gd name="connsiteX10" fmla="*/ 856937 w 1849432"/>
                  <a:gd name="connsiteY10" fmla="*/ 1545138 h 2647329"/>
                  <a:gd name="connsiteX11" fmla="*/ 435656 w 1849432"/>
                  <a:gd name="connsiteY11" fmla="*/ 1620151 h 2647329"/>
                  <a:gd name="connsiteX12" fmla="*/ 428603 w 1849432"/>
                  <a:gd name="connsiteY12" fmla="*/ 1627878 h 2647329"/>
                  <a:gd name="connsiteX13" fmla="*/ 489619 w 1849432"/>
                  <a:gd name="connsiteY13" fmla="*/ 1709786 h 2647329"/>
                  <a:gd name="connsiteX14" fmla="*/ 736023 w 1849432"/>
                  <a:gd name="connsiteY14" fmla="*/ 1815109 h 2647329"/>
                  <a:gd name="connsiteX15" fmla="*/ 413775 w 1849432"/>
                  <a:gd name="connsiteY15" fmla="*/ 1703658 h 2647329"/>
                  <a:gd name="connsiteX16" fmla="*/ 391367 w 1849432"/>
                  <a:gd name="connsiteY16" fmla="*/ 1670529 h 2647329"/>
                  <a:gd name="connsiteX17" fmla="*/ 364377 w 1849432"/>
                  <a:gd name="connsiteY17" fmla="*/ 1710993 h 2647329"/>
                  <a:gd name="connsiteX18" fmla="*/ 357265 w 1849432"/>
                  <a:gd name="connsiteY18" fmla="*/ 2016582 h 2647329"/>
                  <a:gd name="connsiteX19" fmla="*/ 335940 w 1849432"/>
                  <a:gd name="connsiteY19" fmla="*/ 1621383 h 2647329"/>
                  <a:gd name="connsiteX20" fmla="*/ 353721 w 1849432"/>
                  <a:gd name="connsiteY20" fmla="*/ 1601260 h 2647329"/>
                  <a:gd name="connsiteX21" fmla="*/ 348745 w 1849432"/>
                  <a:gd name="connsiteY21" fmla="*/ 1591022 h 2647329"/>
                  <a:gd name="connsiteX22" fmla="*/ 413349 w 1849432"/>
                  <a:gd name="connsiteY22" fmla="*/ 1256220 h 2647329"/>
                  <a:gd name="connsiteX23" fmla="*/ 381360 w 1849432"/>
                  <a:gd name="connsiteY23" fmla="*/ 1522276 h 2647329"/>
                  <a:gd name="connsiteX24" fmla="*/ 394752 w 1849432"/>
                  <a:gd name="connsiteY24" fmla="*/ 1559326 h 2647329"/>
                  <a:gd name="connsiteX25" fmla="*/ 436641 w 1849432"/>
                  <a:gd name="connsiteY25" fmla="*/ 1526370 h 2647329"/>
                  <a:gd name="connsiteX26" fmla="*/ 856937 w 1849432"/>
                  <a:gd name="connsiteY26" fmla="*/ 1545138 h 2647329"/>
                  <a:gd name="connsiteX27" fmla="*/ 936993 w 1849432"/>
                  <a:gd name="connsiteY27" fmla="*/ 1664859 h 2647329"/>
                  <a:gd name="connsiteX28" fmla="*/ 930777 w 1849432"/>
                  <a:gd name="connsiteY28" fmla="*/ 1716272 h 2647329"/>
                  <a:gd name="connsiteX29" fmla="*/ 757436 w 1849432"/>
                  <a:gd name="connsiteY29" fmla="*/ 1816351 h 2647329"/>
                  <a:gd name="connsiteX30" fmla="*/ 871779 w 1849432"/>
                  <a:gd name="connsiteY30" fmla="*/ 1704273 h 2647329"/>
                  <a:gd name="connsiteX31" fmla="*/ 842245 w 1849432"/>
                  <a:gd name="connsiteY31" fmla="*/ 1562931 h 2647329"/>
                  <a:gd name="connsiteX32" fmla="*/ 936993 w 1849432"/>
                  <a:gd name="connsiteY32" fmla="*/ 1664859 h 2647329"/>
                  <a:gd name="connsiteX33" fmla="*/ 1848561 w 1849432"/>
                  <a:gd name="connsiteY33" fmla="*/ 2130303 h 2647329"/>
                  <a:gd name="connsiteX34" fmla="*/ 1487500 w 1849432"/>
                  <a:gd name="connsiteY34" fmla="*/ 2630575 h 2647329"/>
                  <a:gd name="connsiteX35" fmla="*/ 889633 w 1849432"/>
                  <a:gd name="connsiteY35" fmla="*/ 2285396 h 2647329"/>
                  <a:gd name="connsiteX36" fmla="*/ 881628 w 1849432"/>
                  <a:gd name="connsiteY36" fmla="*/ 2236209 h 2647329"/>
                  <a:gd name="connsiteX37" fmla="*/ 894280 w 1849432"/>
                  <a:gd name="connsiteY37" fmla="*/ 2269592 h 2647329"/>
                  <a:gd name="connsiteX38" fmla="*/ 1381195 w 1849432"/>
                  <a:gd name="connsiteY38" fmla="*/ 2488225 h 2647329"/>
                  <a:gd name="connsiteX39" fmla="*/ 1679819 w 1849432"/>
                  <a:gd name="connsiteY39" fmla="*/ 1970993 h 2647329"/>
                  <a:gd name="connsiteX40" fmla="*/ 1578484 w 1849432"/>
                  <a:gd name="connsiteY40" fmla="*/ 1789743 h 2647329"/>
                  <a:gd name="connsiteX41" fmla="*/ 1506998 w 1849432"/>
                  <a:gd name="connsiteY41" fmla="*/ 1730604 h 2647329"/>
                  <a:gd name="connsiteX42" fmla="*/ 1491099 w 1849432"/>
                  <a:gd name="connsiteY42" fmla="*/ 1760004 h 2647329"/>
                  <a:gd name="connsiteX43" fmla="*/ 644886 w 1849432"/>
                  <a:gd name="connsiteY43" fmla="*/ 2208637 h 2647329"/>
                  <a:gd name="connsiteX44" fmla="*/ 167363 w 1849432"/>
                  <a:gd name="connsiteY44" fmla="*/ 1965526 h 2647329"/>
                  <a:gd name="connsiteX45" fmla="*/ 156914 w 1849432"/>
                  <a:gd name="connsiteY45" fmla="*/ 1935395 h 2647329"/>
                  <a:gd name="connsiteX46" fmla="*/ 190200 w 1849432"/>
                  <a:gd name="connsiteY46" fmla="*/ 1982431 h 2647329"/>
                  <a:gd name="connsiteX47" fmla="*/ 573126 w 1849432"/>
                  <a:gd name="connsiteY47" fmla="*/ 2107037 h 2647329"/>
                  <a:gd name="connsiteX48" fmla="*/ 1364184 w 1849432"/>
                  <a:gd name="connsiteY48" fmla="*/ 1711575 h 2647329"/>
                  <a:gd name="connsiteX49" fmla="*/ 1385097 w 1849432"/>
                  <a:gd name="connsiteY49" fmla="*/ 1675109 h 2647329"/>
                  <a:gd name="connsiteX50" fmla="*/ 1378140 w 1849432"/>
                  <a:gd name="connsiteY50" fmla="*/ 1673440 h 2647329"/>
                  <a:gd name="connsiteX51" fmla="*/ 1385881 w 1849432"/>
                  <a:gd name="connsiteY51" fmla="*/ 1673743 h 2647329"/>
                  <a:gd name="connsiteX52" fmla="*/ 1402067 w 1849432"/>
                  <a:gd name="connsiteY52" fmla="*/ 1645520 h 2647329"/>
                  <a:gd name="connsiteX53" fmla="*/ 1472765 w 1849432"/>
                  <a:gd name="connsiteY53" fmla="*/ 1351387 h 2647329"/>
                  <a:gd name="connsiteX54" fmla="*/ 573126 w 1849432"/>
                  <a:gd name="connsiteY54" fmla="*/ 595737 h 2647329"/>
                  <a:gd name="connsiteX55" fmla="*/ 190200 w 1849432"/>
                  <a:gd name="connsiteY55" fmla="*/ 729237 h 2647329"/>
                  <a:gd name="connsiteX56" fmla="*/ 160694 w 1849432"/>
                  <a:gd name="connsiteY56" fmla="*/ 773329 h 2647329"/>
                  <a:gd name="connsiteX57" fmla="*/ 167363 w 1849432"/>
                  <a:gd name="connsiteY57" fmla="*/ 753191 h 2647329"/>
                  <a:gd name="connsiteX58" fmla="*/ 644886 w 1849432"/>
                  <a:gd name="connsiteY58" fmla="*/ 494137 h 2647329"/>
                  <a:gd name="connsiteX59" fmla="*/ 1442895 w 1849432"/>
                  <a:gd name="connsiteY59" fmla="*/ 872090 h 2647329"/>
                  <a:gd name="connsiteX60" fmla="*/ 1482872 w 1849432"/>
                  <a:gd name="connsiteY60" fmla="*/ 930708 h 2647329"/>
                  <a:gd name="connsiteX61" fmla="*/ 1500354 w 1849432"/>
                  <a:gd name="connsiteY61" fmla="*/ 922222 h 2647329"/>
                  <a:gd name="connsiteX62" fmla="*/ 1679820 w 1849432"/>
                  <a:gd name="connsiteY62" fmla="*/ 676335 h 2647329"/>
                  <a:gd name="connsiteX63" fmla="*/ 1381196 w 1849432"/>
                  <a:gd name="connsiteY63" fmla="*/ 159103 h 2647329"/>
                  <a:gd name="connsiteX64" fmla="*/ 894280 w 1849432"/>
                  <a:gd name="connsiteY64" fmla="*/ 377736 h 2647329"/>
                  <a:gd name="connsiteX65" fmla="*/ 881628 w 1849432"/>
                  <a:gd name="connsiteY65" fmla="*/ 411119 h 2647329"/>
                  <a:gd name="connsiteX66" fmla="*/ 889633 w 1849432"/>
                  <a:gd name="connsiteY66" fmla="*/ 361932 h 2647329"/>
                  <a:gd name="connsiteX67" fmla="*/ 1487500 w 1849432"/>
                  <a:gd name="connsiteY67" fmla="*/ 16754 h 2647329"/>
                  <a:gd name="connsiteX68" fmla="*/ 1848561 w 1849432"/>
                  <a:gd name="connsiteY68" fmla="*/ 517025 h 2647329"/>
                  <a:gd name="connsiteX69" fmla="*/ 1832678 w 1849432"/>
                  <a:gd name="connsiteY69" fmla="*/ 614620 h 2647329"/>
                  <a:gd name="connsiteX70" fmla="*/ 1563595 w 1849432"/>
                  <a:gd name="connsiteY70" fmla="*/ 932492 h 2647329"/>
                  <a:gd name="connsiteX71" fmla="*/ 1498617 w 1849432"/>
                  <a:gd name="connsiteY71" fmla="*/ 956672 h 2647329"/>
                  <a:gd name="connsiteX72" fmla="*/ 1531624 w 1849432"/>
                  <a:gd name="connsiteY72" fmla="*/ 1017707 h 2647329"/>
                  <a:gd name="connsiteX73" fmla="*/ 1607251 w 1849432"/>
                  <a:gd name="connsiteY73" fmla="*/ 1351387 h 2647329"/>
                  <a:gd name="connsiteX74" fmla="*/ 1531624 w 1849432"/>
                  <a:gd name="connsiteY74" fmla="*/ 1685068 h 2647329"/>
                  <a:gd name="connsiteX75" fmla="*/ 1522069 w 1849432"/>
                  <a:gd name="connsiteY75" fmla="*/ 1702736 h 2647329"/>
                  <a:gd name="connsiteX76" fmla="*/ 1563595 w 1849432"/>
                  <a:gd name="connsiteY76" fmla="*/ 1714836 h 2647329"/>
                  <a:gd name="connsiteX77" fmla="*/ 1832678 w 1849432"/>
                  <a:gd name="connsiteY77" fmla="*/ 2032708 h 2647329"/>
                  <a:gd name="connsiteX78" fmla="*/ 1848561 w 1849432"/>
                  <a:gd name="connsiteY78" fmla="*/ 2130303 h 264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849432" h="2647329">
                    <a:moveTo>
                      <a:pt x="156914" y="1856463"/>
                    </a:moveTo>
                    <a:lnTo>
                      <a:pt x="156914" y="1856465"/>
                    </a:lnTo>
                    <a:lnTo>
                      <a:pt x="156913" y="1856463"/>
                    </a:lnTo>
                    <a:close/>
                    <a:moveTo>
                      <a:pt x="156914" y="863971"/>
                    </a:moveTo>
                    <a:cubicBezTo>
                      <a:pt x="103547" y="972577"/>
                      <a:pt x="71292" y="1159518"/>
                      <a:pt x="71292" y="1360218"/>
                    </a:cubicBezTo>
                    <a:cubicBezTo>
                      <a:pt x="71292" y="1510743"/>
                      <a:pt x="89436" y="1653529"/>
                      <a:pt x="121022" y="1761332"/>
                    </a:cubicBezTo>
                    <a:lnTo>
                      <a:pt x="156913" y="1856463"/>
                    </a:lnTo>
                    <a:lnTo>
                      <a:pt x="125290" y="1846381"/>
                    </a:lnTo>
                    <a:cubicBezTo>
                      <a:pt x="53788" y="1800108"/>
                      <a:pt x="0" y="1600027"/>
                      <a:pt x="0" y="1360217"/>
                    </a:cubicBezTo>
                    <a:cubicBezTo>
                      <a:pt x="0" y="1086148"/>
                      <a:pt x="70253" y="863971"/>
                      <a:pt x="156914" y="863971"/>
                    </a:cubicBezTo>
                    <a:close/>
                    <a:moveTo>
                      <a:pt x="856937" y="1545138"/>
                    </a:moveTo>
                    <a:cubicBezTo>
                      <a:pt x="724525" y="1479522"/>
                      <a:pt x="552180" y="1510210"/>
                      <a:pt x="435656" y="1620151"/>
                    </a:cubicBezTo>
                    <a:lnTo>
                      <a:pt x="428603" y="1627878"/>
                    </a:lnTo>
                    <a:lnTo>
                      <a:pt x="489619" y="1709786"/>
                    </a:lnTo>
                    <a:cubicBezTo>
                      <a:pt x="562308" y="1786176"/>
                      <a:pt x="654400" y="1827443"/>
                      <a:pt x="736023" y="1815109"/>
                    </a:cubicBezTo>
                    <a:cubicBezTo>
                      <a:pt x="640612" y="1870195"/>
                      <a:pt x="505703" y="1820366"/>
                      <a:pt x="413775" y="1703658"/>
                    </a:cubicBezTo>
                    <a:lnTo>
                      <a:pt x="391367" y="1670529"/>
                    </a:lnTo>
                    <a:lnTo>
                      <a:pt x="364377" y="1710993"/>
                    </a:lnTo>
                    <a:cubicBezTo>
                      <a:pt x="309489" y="1808815"/>
                      <a:pt x="304613" y="1923349"/>
                      <a:pt x="357265" y="2016582"/>
                    </a:cubicBezTo>
                    <a:cubicBezTo>
                      <a:pt x="248345" y="1914483"/>
                      <a:pt x="243110" y="1748498"/>
                      <a:pt x="335940" y="1621383"/>
                    </a:cubicBezTo>
                    <a:lnTo>
                      <a:pt x="353721" y="1601260"/>
                    </a:lnTo>
                    <a:lnTo>
                      <a:pt x="348745" y="1591022"/>
                    </a:lnTo>
                    <a:cubicBezTo>
                      <a:pt x="293636" y="1453055"/>
                      <a:pt x="317938" y="1311307"/>
                      <a:pt x="413349" y="1256220"/>
                    </a:cubicBezTo>
                    <a:cubicBezTo>
                      <a:pt x="361857" y="1320741"/>
                      <a:pt x="351550" y="1421129"/>
                      <a:pt x="381360" y="1522276"/>
                    </a:cubicBezTo>
                    <a:lnTo>
                      <a:pt x="394752" y="1559326"/>
                    </a:lnTo>
                    <a:lnTo>
                      <a:pt x="436641" y="1526370"/>
                    </a:lnTo>
                    <a:cubicBezTo>
                      <a:pt x="571504" y="1438657"/>
                      <a:pt x="748017" y="1443039"/>
                      <a:pt x="856937" y="1545138"/>
                    </a:cubicBezTo>
                    <a:close/>
                    <a:moveTo>
                      <a:pt x="936993" y="1664859"/>
                    </a:moveTo>
                    <a:cubicBezTo>
                      <a:pt x="938545" y="1681365"/>
                      <a:pt x="936631" y="1698777"/>
                      <a:pt x="930777" y="1716272"/>
                    </a:cubicBezTo>
                    <a:cubicBezTo>
                      <a:pt x="907358" y="1786252"/>
                      <a:pt x="829750" y="1831058"/>
                      <a:pt x="757436" y="1816351"/>
                    </a:cubicBezTo>
                    <a:cubicBezTo>
                      <a:pt x="811455" y="1797917"/>
                      <a:pt x="854589" y="1755638"/>
                      <a:pt x="871779" y="1704273"/>
                    </a:cubicBezTo>
                    <a:cubicBezTo>
                      <a:pt x="888969" y="1652907"/>
                      <a:pt x="877828" y="1599589"/>
                      <a:pt x="842245" y="1562931"/>
                    </a:cubicBezTo>
                    <a:cubicBezTo>
                      <a:pt x="896480" y="1573962"/>
                      <a:pt x="932335" y="1615337"/>
                      <a:pt x="936993" y="1664859"/>
                    </a:cubicBezTo>
                    <a:close/>
                    <a:moveTo>
                      <a:pt x="1848561" y="2130303"/>
                    </a:moveTo>
                    <a:cubicBezTo>
                      <a:pt x="1862166" y="2356949"/>
                      <a:pt x="1715362" y="2569519"/>
                      <a:pt x="1487500" y="2630575"/>
                    </a:cubicBezTo>
                    <a:cubicBezTo>
                      <a:pt x="1227085" y="2700353"/>
                      <a:pt x="959411" y="2545811"/>
                      <a:pt x="889633" y="2285396"/>
                    </a:cubicBezTo>
                    <a:lnTo>
                      <a:pt x="881628" y="2236209"/>
                    </a:lnTo>
                    <a:lnTo>
                      <a:pt x="894280" y="2269592"/>
                    </a:lnTo>
                    <a:cubicBezTo>
                      <a:pt x="982125" y="2445286"/>
                      <a:pt x="1184064" y="2541046"/>
                      <a:pt x="1381195" y="2488225"/>
                    </a:cubicBezTo>
                    <a:cubicBezTo>
                      <a:pt x="1606488" y="2427858"/>
                      <a:pt x="1740186" y="2196286"/>
                      <a:pt x="1679819" y="1970993"/>
                    </a:cubicBezTo>
                    <a:cubicBezTo>
                      <a:pt x="1660954" y="1900589"/>
                      <a:pt x="1625370" y="1839130"/>
                      <a:pt x="1578484" y="1789743"/>
                    </a:cubicBezTo>
                    <a:lnTo>
                      <a:pt x="1506998" y="1730604"/>
                    </a:lnTo>
                    <a:lnTo>
                      <a:pt x="1491099" y="1760004"/>
                    </a:lnTo>
                    <a:cubicBezTo>
                      <a:pt x="1328132" y="2027230"/>
                      <a:pt x="1010292" y="2208637"/>
                      <a:pt x="644886" y="2208637"/>
                    </a:cubicBezTo>
                    <a:cubicBezTo>
                      <a:pt x="379137" y="2208637"/>
                      <a:pt x="240031" y="2116672"/>
                      <a:pt x="167363" y="1965526"/>
                    </a:cubicBezTo>
                    <a:lnTo>
                      <a:pt x="156914" y="1935395"/>
                    </a:lnTo>
                    <a:lnTo>
                      <a:pt x="190200" y="1982431"/>
                    </a:lnTo>
                    <a:cubicBezTo>
                      <a:pt x="267077" y="2061438"/>
                      <a:pt x="386804" y="2107037"/>
                      <a:pt x="573126" y="2107037"/>
                    </a:cubicBezTo>
                    <a:cubicBezTo>
                      <a:pt x="914715" y="2107037"/>
                      <a:pt x="1211839" y="1947130"/>
                      <a:pt x="1364184" y="1711575"/>
                    </a:cubicBezTo>
                    <a:lnTo>
                      <a:pt x="1385097" y="1675109"/>
                    </a:lnTo>
                    <a:lnTo>
                      <a:pt x="1378140" y="1673440"/>
                    </a:lnTo>
                    <a:lnTo>
                      <a:pt x="1385881" y="1673743"/>
                    </a:lnTo>
                    <a:lnTo>
                      <a:pt x="1402067" y="1645520"/>
                    </a:lnTo>
                    <a:cubicBezTo>
                      <a:pt x="1447591" y="1555115"/>
                      <a:pt x="1472765" y="1455721"/>
                      <a:pt x="1472765" y="1351387"/>
                    </a:cubicBezTo>
                    <a:cubicBezTo>
                      <a:pt x="1472765" y="934053"/>
                      <a:pt x="1069983" y="595737"/>
                      <a:pt x="573126" y="595737"/>
                    </a:cubicBezTo>
                    <a:cubicBezTo>
                      <a:pt x="386804" y="595737"/>
                      <a:pt x="267077" y="645289"/>
                      <a:pt x="190200" y="729237"/>
                    </a:cubicBezTo>
                    <a:lnTo>
                      <a:pt x="160694" y="773329"/>
                    </a:lnTo>
                    <a:lnTo>
                      <a:pt x="167363" y="753191"/>
                    </a:lnTo>
                    <a:cubicBezTo>
                      <a:pt x="240031" y="594074"/>
                      <a:pt x="379137" y="494137"/>
                      <a:pt x="644886" y="494137"/>
                    </a:cubicBezTo>
                    <a:cubicBezTo>
                      <a:pt x="977074" y="494137"/>
                      <a:pt x="1269951" y="644061"/>
                      <a:pt x="1442895" y="872090"/>
                    </a:cubicBezTo>
                    <a:lnTo>
                      <a:pt x="1482872" y="930708"/>
                    </a:lnTo>
                    <a:lnTo>
                      <a:pt x="1500354" y="922222"/>
                    </a:lnTo>
                    <a:cubicBezTo>
                      <a:pt x="1585607" y="867421"/>
                      <a:pt x="1651523" y="781941"/>
                      <a:pt x="1679820" y="676335"/>
                    </a:cubicBezTo>
                    <a:cubicBezTo>
                      <a:pt x="1740187" y="451043"/>
                      <a:pt x="1606488" y="219470"/>
                      <a:pt x="1381196" y="159103"/>
                    </a:cubicBezTo>
                    <a:cubicBezTo>
                      <a:pt x="1184065" y="106282"/>
                      <a:pt x="982125" y="202042"/>
                      <a:pt x="894280" y="377736"/>
                    </a:cubicBezTo>
                    <a:lnTo>
                      <a:pt x="881628" y="411119"/>
                    </a:lnTo>
                    <a:lnTo>
                      <a:pt x="889633" y="361932"/>
                    </a:lnTo>
                    <a:cubicBezTo>
                      <a:pt x="959411" y="101517"/>
                      <a:pt x="1227085" y="-53024"/>
                      <a:pt x="1487500" y="16754"/>
                    </a:cubicBezTo>
                    <a:cubicBezTo>
                      <a:pt x="1715363" y="77809"/>
                      <a:pt x="1862166" y="290379"/>
                      <a:pt x="1848561" y="517025"/>
                    </a:cubicBezTo>
                    <a:cubicBezTo>
                      <a:pt x="1846618" y="549403"/>
                      <a:pt x="1841400" y="582068"/>
                      <a:pt x="1832678" y="614620"/>
                    </a:cubicBezTo>
                    <a:cubicBezTo>
                      <a:pt x="1793428" y="761103"/>
                      <a:pt x="1691562" y="874088"/>
                      <a:pt x="1563595" y="932492"/>
                    </a:cubicBezTo>
                    <a:lnTo>
                      <a:pt x="1498617" y="956672"/>
                    </a:lnTo>
                    <a:lnTo>
                      <a:pt x="1531624" y="1017707"/>
                    </a:lnTo>
                    <a:cubicBezTo>
                      <a:pt x="1580322" y="1120267"/>
                      <a:pt x="1607251" y="1233026"/>
                      <a:pt x="1607251" y="1351387"/>
                    </a:cubicBezTo>
                    <a:cubicBezTo>
                      <a:pt x="1607251" y="1469749"/>
                      <a:pt x="1580322" y="1582508"/>
                      <a:pt x="1531624" y="1685068"/>
                    </a:cubicBezTo>
                    <a:lnTo>
                      <a:pt x="1522069" y="1702736"/>
                    </a:lnTo>
                    <a:lnTo>
                      <a:pt x="1563595" y="1714836"/>
                    </a:lnTo>
                    <a:cubicBezTo>
                      <a:pt x="1691562" y="1773241"/>
                      <a:pt x="1793428" y="1886225"/>
                      <a:pt x="1832678" y="2032708"/>
                    </a:cubicBezTo>
                    <a:cubicBezTo>
                      <a:pt x="1841400" y="2065260"/>
                      <a:pt x="1846618" y="2097925"/>
                      <a:pt x="1848561" y="2130303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5F88AAC1-78D3-472C-B56F-25FC02E68A7A}"/>
                  </a:ext>
                </a:extLst>
              </p:cNvPr>
              <p:cNvSpPr/>
              <p:nvPr/>
            </p:nvSpPr>
            <p:spPr>
              <a:xfrm rot="16200000">
                <a:off x="1270249" y="4129490"/>
                <a:ext cx="1347796" cy="1929272"/>
              </a:xfrm>
              <a:custGeom>
                <a:avLst/>
                <a:gdLst>
                  <a:gd name="connsiteX0" fmla="*/ 156914 w 1849432"/>
                  <a:gd name="connsiteY0" fmla="*/ 1856463 h 2647329"/>
                  <a:gd name="connsiteX1" fmla="*/ 156914 w 1849432"/>
                  <a:gd name="connsiteY1" fmla="*/ 1856465 h 2647329"/>
                  <a:gd name="connsiteX2" fmla="*/ 156913 w 1849432"/>
                  <a:gd name="connsiteY2" fmla="*/ 1856463 h 2647329"/>
                  <a:gd name="connsiteX3" fmla="*/ 156914 w 1849432"/>
                  <a:gd name="connsiteY3" fmla="*/ 863971 h 2647329"/>
                  <a:gd name="connsiteX4" fmla="*/ 71292 w 1849432"/>
                  <a:gd name="connsiteY4" fmla="*/ 1360218 h 2647329"/>
                  <a:gd name="connsiteX5" fmla="*/ 121022 w 1849432"/>
                  <a:gd name="connsiteY5" fmla="*/ 1761332 h 2647329"/>
                  <a:gd name="connsiteX6" fmla="*/ 156913 w 1849432"/>
                  <a:gd name="connsiteY6" fmla="*/ 1856463 h 2647329"/>
                  <a:gd name="connsiteX7" fmla="*/ 125290 w 1849432"/>
                  <a:gd name="connsiteY7" fmla="*/ 1846381 h 2647329"/>
                  <a:gd name="connsiteX8" fmla="*/ 0 w 1849432"/>
                  <a:gd name="connsiteY8" fmla="*/ 1360217 h 2647329"/>
                  <a:gd name="connsiteX9" fmla="*/ 156914 w 1849432"/>
                  <a:gd name="connsiteY9" fmla="*/ 863971 h 2647329"/>
                  <a:gd name="connsiteX10" fmla="*/ 856937 w 1849432"/>
                  <a:gd name="connsiteY10" fmla="*/ 1545138 h 2647329"/>
                  <a:gd name="connsiteX11" fmla="*/ 435656 w 1849432"/>
                  <a:gd name="connsiteY11" fmla="*/ 1620151 h 2647329"/>
                  <a:gd name="connsiteX12" fmla="*/ 428603 w 1849432"/>
                  <a:gd name="connsiteY12" fmla="*/ 1627878 h 2647329"/>
                  <a:gd name="connsiteX13" fmla="*/ 489619 w 1849432"/>
                  <a:gd name="connsiteY13" fmla="*/ 1709786 h 2647329"/>
                  <a:gd name="connsiteX14" fmla="*/ 736023 w 1849432"/>
                  <a:gd name="connsiteY14" fmla="*/ 1815109 h 2647329"/>
                  <a:gd name="connsiteX15" fmla="*/ 413775 w 1849432"/>
                  <a:gd name="connsiteY15" fmla="*/ 1703658 h 2647329"/>
                  <a:gd name="connsiteX16" fmla="*/ 391367 w 1849432"/>
                  <a:gd name="connsiteY16" fmla="*/ 1670529 h 2647329"/>
                  <a:gd name="connsiteX17" fmla="*/ 364377 w 1849432"/>
                  <a:gd name="connsiteY17" fmla="*/ 1710993 h 2647329"/>
                  <a:gd name="connsiteX18" fmla="*/ 357265 w 1849432"/>
                  <a:gd name="connsiteY18" fmla="*/ 2016582 h 2647329"/>
                  <a:gd name="connsiteX19" fmla="*/ 335940 w 1849432"/>
                  <a:gd name="connsiteY19" fmla="*/ 1621383 h 2647329"/>
                  <a:gd name="connsiteX20" fmla="*/ 353721 w 1849432"/>
                  <a:gd name="connsiteY20" fmla="*/ 1601260 h 2647329"/>
                  <a:gd name="connsiteX21" fmla="*/ 348745 w 1849432"/>
                  <a:gd name="connsiteY21" fmla="*/ 1591022 h 2647329"/>
                  <a:gd name="connsiteX22" fmla="*/ 413349 w 1849432"/>
                  <a:gd name="connsiteY22" fmla="*/ 1256220 h 2647329"/>
                  <a:gd name="connsiteX23" fmla="*/ 381360 w 1849432"/>
                  <a:gd name="connsiteY23" fmla="*/ 1522276 h 2647329"/>
                  <a:gd name="connsiteX24" fmla="*/ 394752 w 1849432"/>
                  <a:gd name="connsiteY24" fmla="*/ 1559326 h 2647329"/>
                  <a:gd name="connsiteX25" fmla="*/ 436641 w 1849432"/>
                  <a:gd name="connsiteY25" fmla="*/ 1526370 h 2647329"/>
                  <a:gd name="connsiteX26" fmla="*/ 856937 w 1849432"/>
                  <a:gd name="connsiteY26" fmla="*/ 1545138 h 2647329"/>
                  <a:gd name="connsiteX27" fmla="*/ 936993 w 1849432"/>
                  <a:gd name="connsiteY27" fmla="*/ 1664859 h 2647329"/>
                  <a:gd name="connsiteX28" fmla="*/ 930777 w 1849432"/>
                  <a:gd name="connsiteY28" fmla="*/ 1716272 h 2647329"/>
                  <a:gd name="connsiteX29" fmla="*/ 757436 w 1849432"/>
                  <a:gd name="connsiteY29" fmla="*/ 1816351 h 2647329"/>
                  <a:gd name="connsiteX30" fmla="*/ 871779 w 1849432"/>
                  <a:gd name="connsiteY30" fmla="*/ 1704273 h 2647329"/>
                  <a:gd name="connsiteX31" fmla="*/ 842245 w 1849432"/>
                  <a:gd name="connsiteY31" fmla="*/ 1562931 h 2647329"/>
                  <a:gd name="connsiteX32" fmla="*/ 936993 w 1849432"/>
                  <a:gd name="connsiteY32" fmla="*/ 1664859 h 2647329"/>
                  <a:gd name="connsiteX33" fmla="*/ 1848561 w 1849432"/>
                  <a:gd name="connsiteY33" fmla="*/ 2130303 h 2647329"/>
                  <a:gd name="connsiteX34" fmla="*/ 1487500 w 1849432"/>
                  <a:gd name="connsiteY34" fmla="*/ 2630575 h 2647329"/>
                  <a:gd name="connsiteX35" fmla="*/ 889633 w 1849432"/>
                  <a:gd name="connsiteY35" fmla="*/ 2285396 h 2647329"/>
                  <a:gd name="connsiteX36" fmla="*/ 881628 w 1849432"/>
                  <a:gd name="connsiteY36" fmla="*/ 2236209 h 2647329"/>
                  <a:gd name="connsiteX37" fmla="*/ 894280 w 1849432"/>
                  <a:gd name="connsiteY37" fmla="*/ 2269592 h 2647329"/>
                  <a:gd name="connsiteX38" fmla="*/ 1381195 w 1849432"/>
                  <a:gd name="connsiteY38" fmla="*/ 2488225 h 2647329"/>
                  <a:gd name="connsiteX39" fmla="*/ 1679819 w 1849432"/>
                  <a:gd name="connsiteY39" fmla="*/ 1970993 h 2647329"/>
                  <a:gd name="connsiteX40" fmla="*/ 1578484 w 1849432"/>
                  <a:gd name="connsiteY40" fmla="*/ 1789743 h 2647329"/>
                  <a:gd name="connsiteX41" fmla="*/ 1506998 w 1849432"/>
                  <a:gd name="connsiteY41" fmla="*/ 1730604 h 2647329"/>
                  <a:gd name="connsiteX42" fmla="*/ 1491099 w 1849432"/>
                  <a:gd name="connsiteY42" fmla="*/ 1760004 h 2647329"/>
                  <a:gd name="connsiteX43" fmla="*/ 644886 w 1849432"/>
                  <a:gd name="connsiteY43" fmla="*/ 2208637 h 2647329"/>
                  <a:gd name="connsiteX44" fmla="*/ 167363 w 1849432"/>
                  <a:gd name="connsiteY44" fmla="*/ 1965526 h 2647329"/>
                  <a:gd name="connsiteX45" fmla="*/ 156914 w 1849432"/>
                  <a:gd name="connsiteY45" fmla="*/ 1935395 h 2647329"/>
                  <a:gd name="connsiteX46" fmla="*/ 190200 w 1849432"/>
                  <a:gd name="connsiteY46" fmla="*/ 1982431 h 2647329"/>
                  <a:gd name="connsiteX47" fmla="*/ 573126 w 1849432"/>
                  <a:gd name="connsiteY47" fmla="*/ 2107037 h 2647329"/>
                  <a:gd name="connsiteX48" fmla="*/ 1364184 w 1849432"/>
                  <a:gd name="connsiteY48" fmla="*/ 1711575 h 2647329"/>
                  <a:gd name="connsiteX49" fmla="*/ 1385097 w 1849432"/>
                  <a:gd name="connsiteY49" fmla="*/ 1675109 h 2647329"/>
                  <a:gd name="connsiteX50" fmla="*/ 1378140 w 1849432"/>
                  <a:gd name="connsiteY50" fmla="*/ 1673440 h 2647329"/>
                  <a:gd name="connsiteX51" fmla="*/ 1385881 w 1849432"/>
                  <a:gd name="connsiteY51" fmla="*/ 1673743 h 2647329"/>
                  <a:gd name="connsiteX52" fmla="*/ 1402067 w 1849432"/>
                  <a:gd name="connsiteY52" fmla="*/ 1645520 h 2647329"/>
                  <a:gd name="connsiteX53" fmla="*/ 1472765 w 1849432"/>
                  <a:gd name="connsiteY53" fmla="*/ 1351387 h 2647329"/>
                  <a:gd name="connsiteX54" fmla="*/ 573126 w 1849432"/>
                  <a:gd name="connsiteY54" fmla="*/ 595737 h 2647329"/>
                  <a:gd name="connsiteX55" fmla="*/ 190200 w 1849432"/>
                  <a:gd name="connsiteY55" fmla="*/ 729237 h 2647329"/>
                  <a:gd name="connsiteX56" fmla="*/ 160694 w 1849432"/>
                  <a:gd name="connsiteY56" fmla="*/ 773329 h 2647329"/>
                  <a:gd name="connsiteX57" fmla="*/ 167363 w 1849432"/>
                  <a:gd name="connsiteY57" fmla="*/ 753191 h 2647329"/>
                  <a:gd name="connsiteX58" fmla="*/ 644886 w 1849432"/>
                  <a:gd name="connsiteY58" fmla="*/ 494137 h 2647329"/>
                  <a:gd name="connsiteX59" fmla="*/ 1442895 w 1849432"/>
                  <a:gd name="connsiteY59" fmla="*/ 872090 h 2647329"/>
                  <a:gd name="connsiteX60" fmla="*/ 1482872 w 1849432"/>
                  <a:gd name="connsiteY60" fmla="*/ 930708 h 2647329"/>
                  <a:gd name="connsiteX61" fmla="*/ 1500354 w 1849432"/>
                  <a:gd name="connsiteY61" fmla="*/ 922222 h 2647329"/>
                  <a:gd name="connsiteX62" fmla="*/ 1679820 w 1849432"/>
                  <a:gd name="connsiteY62" fmla="*/ 676335 h 2647329"/>
                  <a:gd name="connsiteX63" fmla="*/ 1381196 w 1849432"/>
                  <a:gd name="connsiteY63" fmla="*/ 159103 h 2647329"/>
                  <a:gd name="connsiteX64" fmla="*/ 894280 w 1849432"/>
                  <a:gd name="connsiteY64" fmla="*/ 377736 h 2647329"/>
                  <a:gd name="connsiteX65" fmla="*/ 881628 w 1849432"/>
                  <a:gd name="connsiteY65" fmla="*/ 411119 h 2647329"/>
                  <a:gd name="connsiteX66" fmla="*/ 889633 w 1849432"/>
                  <a:gd name="connsiteY66" fmla="*/ 361932 h 2647329"/>
                  <a:gd name="connsiteX67" fmla="*/ 1487500 w 1849432"/>
                  <a:gd name="connsiteY67" fmla="*/ 16754 h 2647329"/>
                  <a:gd name="connsiteX68" fmla="*/ 1848561 w 1849432"/>
                  <a:gd name="connsiteY68" fmla="*/ 517025 h 2647329"/>
                  <a:gd name="connsiteX69" fmla="*/ 1832678 w 1849432"/>
                  <a:gd name="connsiteY69" fmla="*/ 614620 h 2647329"/>
                  <a:gd name="connsiteX70" fmla="*/ 1563595 w 1849432"/>
                  <a:gd name="connsiteY70" fmla="*/ 932492 h 2647329"/>
                  <a:gd name="connsiteX71" fmla="*/ 1498617 w 1849432"/>
                  <a:gd name="connsiteY71" fmla="*/ 956672 h 2647329"/>
                  <a:gd name="connsiteX72" fmla="*/ 1531624 w 1849432"/>
                  <a:gd name="connsiteY72" fmla="*/ 1017707 h 2647329"/>
                  <a:gd name="connsiteX73" fmla="*/ 1607251 w 1849432"/>
                  <a:gd name="connsiteY73" fmla="*/ 1351387 h 2647329"/>
                  <a:gd name="connsiteX74" fmla="*/ 1531624 w 1849432"/>
                  <a:gd name="connsiteY74" fmla="*/ 1685068 h 2647329"/>
                  <a:gd name="connsiteX75" fmla="*/ 1522069 w 1849432"/>
                  <a:gd name="connsiteY75" fmla="*/ 1702736 h 2647329"/>
                  <a:gd name="connsiteX76" fmla="*/ 1563595 w 1849432"/>
                  <a:gd name="connsiteY76" fmla="*/ 1714836 h 2647329"/>
                  <a:gd name="connsiteX77" fmla="*/ 1832678 w 1849432"/>
                  <a:gd name="connsiteY77" fmla="*/ 2032708 h 2647329"/>
                  <a:gd name="connsiteX78" fmla="*/ 1848561 w 1849432"/>
                  <a:gd name="connsiteY78" fmla="*/ 2130303 h 264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849432" h="2647329">
                    <a:moveTo>
                      <a:pt x="156914" y="1856463"/>
                    </a:moveTo>
                    <a:lnTo>
                      <a:pt x="156914" y="1856465"/>
                    </a:lnTo>
                    <a:lnTo>
                      <a:pt x="156913" y="1856463"/>
                    </a:lnTo>
                    <a:close/>
                    <a:moveTo>
                      <a:pt x="156914" y="863971"/>
                    </a:moveTo>
                    <a:cubicBezTo>
                      <a:pt x="103547" y="972577"/>
                      <a:pt x="71292" y="1159518"/>
                      <a:pt x="71292" y="1360218"/>
                    </a:cubicBezTo>
                    <a:cubicBezTo>
                      <a:pt x="71292" y="1510743"/>
                      <a:pt x="89436" y="1653529"/>
                      <a:pt x="121022" y="1761332"/>
                    </a:cubicBezTo>
                    <a:lnTo>
                      <a:pt x="156913" y="1856463"/>
                    </a:lnTo>
                    <a:lnTo>
                      <a:pt x="125290" y="1846381"/>
                    </a:lnTo>
                    <a:cubicBezTo>
                      <a:pt x="53788" y="1800108"/>
                      <a:pt x="0" y="1600027"/>
                      <a:pt x="0" y="1360217"/>
                    </a:cubicBezTo>
                    <a:cubicBezTo>
                      <a:pt x="0" y="1086148"/>
                      <a:pt x="70253" y="863971"/>
                      <a:pt x="156914" y="863971"/>
                    </a:cubicBezTo>
                    <a:close/>
                    <a:moveTo>
                      <a:pt x="856937" y="1545138"/>
                    </a:moveTo>
                    <a:cubicBezTo>
                      <a:pt x="724525" y="1479522"/>
                      <a:pt x="552180" y="1510210"/>
                      <a:pt x="435656" y="1620151"/>
                    </a:cubicBezTo>
                    <a:lnTo>
                      <a:pt x="428603" y="1627878"/>
                    </a:lnTo>
                    <a:lnTo>
                      <a:pt x="489619" y="1709786"/>
                    </a:lnTo>
                    <a:cubicBezTo>
                      <a:pt x="562308" y="1786176"/>
                      <a:pt x="654400" y="1827443"/>
                      <a:pt x="736023" y="1815109"/>
                    </a:cubicBezTo>
                    <a:cubicBezTo>
                      <a:pt x="640612" y="1870195"/>
                      <a:pt x="505703" y="1820366"/>
                      <a:pt x="413775" y="1703658"/>
                    </a:cubicBezTo>
                    <a:lnTo>
                      <a:pt x="391367" y="1670529"/>
                    </a:lnTo>
                    <a:lnTo>
                      <a:pt x="364377" y="1710993"/>
                    </a:lnTo>
                    <a:cubicBezTo>
                      <a:pt x="309489" y="1808815"/>
                      <a:pt x="304613" y="1923349"/>
                      <a:pt x="357265" y="2016582"/>
                    </a:cubicBezTo>
                    <a:cubicBezTo>
                      <a:pt x="248345" y="1914483"/>
                      <a:pt x="243110" y="1748498"/>
                      <a:pt x="335940" y="1621383"/>
                    </a:cubicBezTo>
                    <a:lnTo>
                      <a:pt x="353721" y="1601260"/>
                    </a:lnTo>
                    <a:lnTo>
                      <a:pt x="348745" y="1591022"/>
                    </a:lnTo>
                    <a:cubicBezTo>
                      <a:pt x="293636" y="1453055"/>
                      <a:pt x="317938" y="1311307"/>
                      <a:pt x="413349" y="1256220"/>
                    </a:cubicBezTo>
                    <a:cubicBezTo>
                      <a:pt x="361857" y="1320741"/>
                      <a:pt x="351550" y="1421129"/>
                      <a:pt x="381360" y="1522276"/>
                    </a:cubicBezTo>
                    <a:lnTo>
                      <a:pt x="394752" y="1559326"/>
                    </a:lnTo>
                    <a:lnTo>
                      <a:pt x="436641" y="1526370"/>
                    </a:lnTo>
                    <a:cubicBezTo>
                      <a:pt x="571504" y="1438657"/>
                      <a:pt x="748017" y="1443039"/>
                      <a:pt x="856937" y="1545138"/>
                    </a:cubicBezTo>
                    <a:close/>
                    <a:moveTo>
                      <a:pt x="936993" y="1664859"/>
                    </a:moveTo>
                    <a:cubicBezTo>
                      <a:pt x="938545" y="1681365"/>
                      <a:pt x="936631" y="1698777"/>
                      <a:pt x="930777" y="1716272"/>
                    </a:cubicBezTo>
                    <a:cubicBezTo>
                      <a:pt x="907358" y="1786252"/>
                      <a:pt x="829750" y="1831058"/>
                      <a:pt x="757436" y="1816351"/>
                    </a:cubicBezTo>
                    <a:cubicBezTo>
                      <a:pt x="811455" y="1797917"/>
                      <a:pt x="854589" y="1755638"/>
                      <a:pt x="871779" y="1704273"/>
                    </a:cubicBezTo>
                    <a:cubicBezTo>
                      <a:pt x="888969" y="1652907"/>
                      <a:pt x="877828" y="1599589"/>
                      <a:pt x="842245" y="1562931"/>
                    </a:cubicBezTo>
                    <a:cubicBezTo>
                      <a:pt x="896480" y="1573962"/>
                      <a:pt x="932335" y="1615337"/>
                      <a:pt x="936993" y="1664859"/>
                    </a:cubicBezTo>
                    <a:close/>
                    <a:moveTo>
                      <a:pt x="1848561" y="2130303"/>
                    </a:moveTo>
                    <a:cubicBezTo>
                      <a:pt x="1862166" y="2356949"/>
                      <a:pt x="1715362" y="2569519"/>
                      <a:pt x="1487500" y="2630575"/>
                    </a:cubicBezTo>
                    <a:cubicBezTo>
                      <a:pt x="1227085" y="2700353"/>
                      <a:pt x="959411" y="2545811"/>
                      <a:pt x="889633" y="2285396"/>
                    </a:cubicBezTo>
                    <a:lnTo>
                      <a:pt x="881628" y="2236209"/>
                    </a:lnTo>
                    <a:lnTo>
                      <a:pt x="894280" y="2269592"/>
                    </a:lnTo>
                    <a:cubicBezTo>
                      <a:pt x="982125" y="2445286"/>
                      <a:pt x="1184064" y="2541046"/>
                      <a:pt x="1381195" y="2488225"/>
                    </a:cubicBezTo>
                    <a:cubicBezTo>
                      <a:pt x="1606488" y="2427858"/>
                      <a:pt x="1740186" y="2196286"/>
                      <a:pt x="1679819" y="1970993"/>
                    </a:cubicBezTo>
                    <a:cubicBezTo>
                      <a:pt x="1660954" y="1900589"/>
                      <a:pt x="1625370" y="1839130"/>
                      <a:pt x="1578484" y="1789743"/>
                    </a:cubicBezTo>
                    <a:lnTo>
                      <a:pt x="1506998" y="1730604"/>
                    </a:lnTo>
                    <a:lnTo>
                      <a:pt x="1491099" y="1760004"/>
                    </a:lnTo>
                    <a:cubicBezTo>
                      <a:pt x="1328132" y="2027230"/>
                      <a:pt x="1010292" y="2208637"/>
                      <a:pt x="644886" y="2208637"/>
                    </a:cubicBezTo>
                    <a:cubicBezTo>
                      <a:pt x="379137" y="2208637"/>
                      <a:pt x="240031" y="2116672"/>
                      <a:pt x="167363" y="1965526"/>
                    </a:cubicBezTo>
                    <a:lnTo>
                      <a:pt x="156914" y="1935395"/>
                    </a:lnTo>
                    <a:lnTo>
                      <a:pt x="190200" y="1982431"/>
                    </a:lnTo>
                    <a:cubicBezTo>
                      <a:pt x="267077" y="2061438"/>
                      <a:pt x="386804" y="2107037"/>
                      <a:pt x="573126" y="2107037"/>
                    </a:cubicBezTo>
                    <a:cubicBezTo>
                      <a:pt x="914715" y="2107037"/>
                      <a:pt x="1211839" y="1947130"/>
                      <a:pt x="1364184" y="1711575"/>
                    </a:cubicBezTo>
                    <a:lnTo>
                      <a:pt x="1385097" y="1675109"/>
                    </a:lnTo>
                    <a:lnTo>
                      <a:pt x="1378140" y="1673440"/>
                    </a:lnTo>
                    <a:lnTo>
                      <a:pt x="1385881" y="1673743"/>
                    </a:lnTo>
                    <a:lnTo>
                      <a:pt x="1402067" y="1645520"/>
                    </a:lnTo>
                    <a:cubicBezTo>
                      <a:pt x="1447591" y="1555115"/>
                      <a:pt x="1472765" y="1455721"/>
                      <a:pt x="1472765" y="1351387"/>
                    </a:cubicBezTo>
                    <a:cubicBezTo>
                      <a:pt x="1472765" y="934053"/>
                      <a:pt x="1069983" y="595737"/>
                      <a:pt x="573126" y="595737"/>
                    </a:cubicBezTo>
                    <a:cubicBezTo>
                      <a:pt x="386804" y="595737"/>
                      <a:pt x="267077" y="645289"/>
                      <a:pt x="190200" y="729237"/>
                    </a:cubicBezTo>
                    <a:lnTo>
                      <a:pt x="160694" y="773329"/>
                    </a:lnTo>
                    <a:lnTo>
                      <a:pt x="167363" y="753191"/>
                    </a:lnTo>
                    <a:cubicBezTo>
                      <a:pt x="240031" y="594074"/>
                      <a:pt x="379137" y="494137"/>
                      <a:pt x="644886" y="494137"/>
                    </a:cubicBezTo>
                    <a:cubicBezTo>
                      <a:pt x="977074" y="494137"/>
                      <a:pt x="1269951" y="644061"/>
                      <a:pt x="1442895" y="872090"/>
                    </a:cubicBezTo>
                    <a:lnTo>
                      <a:pt x="1482872" y="930708"/>
                    </a:lnTo>
                    <a:lnTo>
                      <a:pt x="1500354" y="922222"/>
                    </a:lnTo>
                    <a:cubicBezTo>
                      <a:pt x="1585607" y="867421"/>
                      <a:pt x="1651523" y="781941"/>
                      <a:pt x="1679820" y="676335"/>
                    </a:cubicBezTo>
                    <a:cubicBezTo>
                      <a:pt x="1740187" y="451043"/>
                      <a:pt x="1606488" y="219470"/>
                      <a:pt x="1381196" y="159103"/>
                    </a:cubicBezTo>
                    <a:cubicBezTo>
                      <a:pt x="1184065" y="106282"/>
                      <a:pt x="982125" y="202042"/>
                      <a:pt x="894280" y="377736"/>
                    </a:cubicBezTo>
                    <a:lnTo>
                      <a:pt x="881628" y="411119"/>
                    </a:lnTo>
                    <a:lnTo>
                      <a:pt x="889633" y="361932"/>
                    </a:lnTo>
                    <a:cubicBezTo>
                      <a:pt x="959411" y="101517"/>
                      <a:pt x="1227085" y="-53024"/>
                      <a:pt x="1487500" y="16754"/>
                    </a:cubicBezTo>
                    <a:cubicBezTo>
                      <a:pt x="1715363" y="77809"/>
                      <a:pt x="1862166" y="290379"/>
                      <a:pt x="1848561" y="517025"/>
                    </a:cubicBezTo>
                    <a:cubicBezTo>
                      <a:pt x="1846618" y="549403"/>
                      <a:pt x="1841400" y="582068"/>
                      <a:pt x="1832678" y="614620"/>
                    </a:cubicBezTo>
                    <a:cubicBezTo>
                      <a:pt x="1793428" y="761103"/>
                      <a:pt x="1691562" y="874088"/>
                      <a:pt x="1563595" y="932492"/>
                    </a:cubicBezTo>
                    <a:lnTo>
                      <a:pt x="1498617" y="956672"/>
                    </a:lnTo>
                    <a:lnTo>
                      <a:pt x="1531624" y="1017707"/>
                    </a:lnTo>
                    <a:cubicBezTo>
                      <a:pt x="1580322" y="1120267"/>
                      <a:pt x="1607251" y="1233026"/>
                      <a:pt x="1607251" y="1351387"/>
                    </a:cubicBezTo>
                    <a:cubicBezTo>
                      <a:pt x="1607251" y="1469749"/>
                      <a:pt x="1580322" y="1582508"/>
                      <a:pt x="1531624" y="1685068"/>
                    </a:cubicBezTo>
                    <a:lnTo>
                      <a:pt x="1522069" y="1702736"/>
                    </a:lnTo>
                    <a:lnTo>
                      <a:pt x="1563595" y="1714836"/>
                    </a:lnTo>
                    <a:cubicBezTo>
                      <a:pt x="1691562" y="1773241"/>
                      <a:pt x="1793428" y="1886225"/>
                      <a:pt x="1832678" y="2032708"/>
                    </a:cubicBezTo>
                    <a:cubicBezTo>
                      <a:pt x="1841400" y="2065260"/>
                      <a:pt x="1846618" y="2097925"/>
                      <a:pt x="1848561" y="2130303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B5DDB3E0-D00B-4790-8B31-87845C5BCA57}"/>
                  </a:ext>
                </a:extLst>
              </p:cNvPr>
              <p:cNvSpPr/>
              <p:nvPr/>
            </p:nvSpPr>
            <p:spPr>
              <a:xfrm rot="16200000">
                <a:off x="1278876" y="4155371"/>
                <a:ext cx="1347796" cy="1929272"/>
              </a:xfrm>
              <a:custGeom>
                <a:avLst/>
                <a:gdLst>
                  <a:gd name="connsiteX0" fmla="*/ 156914 w 1849432"/>
                  <a:gd name="connsiteY0" fmla="*/ 1856463 h 2647329"/>
                  <a:gd name="connsiteX1" fmla="*/ 156914 w 1849432"/>
                  <a:gd name="connsiteY1" fmla="*/ 1856465 h 2647329"/>
                  <a:gd name="connsiteX2" fmla="*/ 156913 w 1849432"/>
                  <a:gd name="connsiteY2" fmla="*/ 1856463 h 2647329"/>
                  <a:gd name="connsiteX3" fmla="*/ 156914 w 1849432"/>
                  <a:gd name="connsiteY3" fmla="*/ 863971 h 2647329"/>
                  <a:gd name="connsiteX4" fmla="*/ 71292 w 1849432"/>
                  <a:gd name="connsiteY4" fmla="*/ 1360218 h 2647329"/>
                  <a:gd name="connsiteX5" fmla="*/ 121022 w 1849432"/>
                  <a:gd name="connsiteY5" fmla="*/ 1761332 h 2647329"/>
                  <a:gd name="connsiteX6" fmla="*/ 156913 w 1849432"/>
                  <a:gd name="connsiteY6" fmla="*/ 1856463 h 2647329"/>
                  <a:gd name="connsiteX7" fmla="*/ 125290 w 1849432"/>
                  <a:gd name="connsiteY7" fmla="*/ 1846381 h 2647329"/>
                  <a:gd name="connsiteX8" fmla="*/ 0 w 1849432"/>
                  <a:gd name="connsiteY8" fmla="*/ 1360217 h 2647329"/>
                  <a:gd name="connsiteX9" fmla="*/ 156914 w 1849432"/>
                  <a:gd name="connsiteY9" fmla="*/ 863971 h 2647329"/>
                  <a:gd name="connsiteX10" fmla="*/ 856937 w 1849432"/>
                  <a:gd name="connsiteY10" fmla="*/ 1545138 h 2647329"/>
                  <a:gd name="connsiteX11" fmla="*/ 435656 w 1849432"/>
                  <a:gd name="connsiteY11" fmla="*/ 1620151 h 2647329"/>
                  <a:gd name="connsiteX12" fmla="*/ 428603 w 1849432"/>
                  <a:gd name="connsiteY12" fmla="*/ 1627878 h 2647329"/>
                  <a:gd name="connsiteX13" fmla="*/ 489619 w 1849432"/>
                  <a:gd name="connsiteY13" fmla="*/ 1709786 h 2647329"/>
                  <a:gd name="connsiteX14" fmla="*/ 736023 w 1849432"/>
                  <a:gd name="connsiteY14" fmla="*/ 1815109 h 2647329"/>
                  <a:gd name="connsiteX15" fmla="*/ 413775 w 1849432"/>
                  <a:gd name="connsiteY15" fmla="*/ 1703658 h 2647329"/>
                  <a:gd name="connsiteX16" fmla="*/ 391367 w 1849432"/>
                  <a:gd name="connsiteY16" fmla="*/ 1670529 h 2647329"/>
                  <a:gd name="connsiteX17" fmla="*/ 364377 w 1849432"/>
                  <a:gd name="connsiteY17" fmla="*/ 1710993 h 2647329"/>
                  <a:gd name="connsiteX18" fmla="*/ 357265 w 1849432"/>
                  <a:gd name="connsiteY18" fmla="*/ 2016582 h 2647329"/>
                  <a:gd name="connsiteX19" fmla="*/ 335940 w 1849432"/>
                  <a:gd name="connsiteY19" fmla="*/ 1621383 h 2647329"/>
                  <a:gd name="connsiteX20" fmla="*/ 353721 w 1849432"/>
                  <a:gd name="connsiteY20" fmla="*/ 1601260 h 2647329"/>
                  <a:gd name="connsiteX21" fmla="*/ 348745 w 1849432"/>
                  <a:gd name="connsiteY21" fmla="*/ 1591022 h 2647329"/>
                  <a:gd name="connsiteX22" fmla="*/ 413349 w 1849432"/>
                  <a:gd name="connsiteY22" fmla="*/ 1256220 h 2647329"/>
                  <a:gd name="connsiteX23" fmla="*/ 381360 w 1849432"/>
                  <a:gd name="connsiteY23" fmla="*/ 1522276 h 2647329"/>
                  <a:gd name="connsiteX24" fmla="*/ 394752 w 1849432"/>
                  <a:gd name="connsiteY24" fmla="*/ 1559326 h 2647329"/>
                  <a:gd name="connsiteX25" fmla="*/ 436641 w 1849432"/>
                  <a:gd name="connsiteY25" fmla="*/ 1526370 h 2647329"/>
                  <a:gd name="connsiteX26" fmla="*/ 856937 w 1849432"/>
                  <a:gd name="connsiteY26" fmla="*/ 1545138 h 2647329"/>
                  <a:gd name="connsiteX27" fmla="*/ 936993 w 1849432"/>
                  <a:gd name="connsiteY27" fmla="*/ 1664859 h 2647329"/>
                  <a:gd name="connsiteX28" fmla="*/ 930777 w 1849432"/>
                  <a:gd name="connsiteY28" fmla="*/ 1716272 h 2647329"/>
                  <a:gd name="connsiteX29" fmla="*/ 757436 w 1849432"/>
                  <a:gd name="connsiteY29" fmla="*/ 1816351 h 2647329"/>
                  <a:gd name="connsiteX30" fmla="*/ 871779 w 1849432"/>
                  <a:gd name="connsiteY30" fmla="*/ 1704273 h 2647329"/>
                  <a:gd name="connsiteX31" fmla="*/ 842245 w 1849432"/>
                  <a:gd name="connsiteY31" fmla="*/ 1562931 h 2647329"/>
                  <a:gd name="connsiteX32" fmla="*/ 936993 w 1849432"/>
                  <a:gd name="connsiteY32" fmla="*/ 1664859 h 2647329"/>
                  <a:gd name="connsiteX33" fmla="*/ 1848561 w 1849432"/>
                  <a:gd name="connsiteY33" fmla="*/ 2130303 h 2647329"/>
                  <a:gd name="connsiteX34" fmla="*/ 1487500 w 1849432"/>
                  <a:gd name="connsiteY34" fmla="*/ 2630575 h 2647329"/>
                  <a:gd name="connsiteX35" fmla="*/ 889633 w 1849432"/>
                  <a:gd name="connsiteY35" fmla="*/ 2285396 h 2647329"/>
                  <a:gd name="connsiteX36" fmla="*/ 881628 w 1849432"/>
                  <a:gd name="connsiteY36" fmla="*/ 2236209 h 2647329"/>
                  <a:gd name="connsiteX37" fmla="*/ 894280 w 1849432"/>
                  <a:gd name="connsiteY37" fmla="*/ 2269592 h 2647329"/>
                  <a:gd name="connsiteX38" fmla="*/ 1381195 w 1849432"/>
                  <a:gd name="connsiteY38" fmla="*/ 2488225 h 2647329"/>
                  <a:gd name="connsiteX39" fmla="*/ 1679819 w 1849432"/>
                  <a:gd name="connsiteY39" fmla="*/ 1970993 h 2647329"/>
                  <a:gd name="connsiteX40" fmla="*/ 1578484 w 1849432"/>
                  <a:gd name="connsiteY40" fmla="*/ 1789743 h 2647329"/>
                  <a:gd name="connsiteX41" fmla="*/ 1506998 w 1849432"/>
                  <a:gd name="connsiteY41" fmla="*/ 1730604 h 2647329"/>
                  <a:gd name="connsiteX42" fmla="*/ 1491099 w 1849432"/>
                  <a:gd name="connsiteY42" fmla="*/ 1760004 h 2647329"/>
                  <a:gd name="connsiteX43" fmla="*/ 644886 w 1849432"/>
                  <a:gd name="connsiteY43" fmla="*/ 2208637 h 2647329"/>
                  <a:gd name="connsiteX44" fmla="*/ 167363 w 1849432"/>
                  <a:gd name="connsiteY44" fmla="*/ 1965526 h 2647329"/>
                  <a:gd name="connsiteX45" fmla="*/ 156914 w 1849432"/>
                  <a:gd name="connsiteY45" fmla="*/ 1935395 h 2647329"/>
                  <a:gd name="connsiteX46" fmla="*/ 190200 w 1849432"/>
                  <a:gd name="connsiteY46" fmla="*/ 1982431 h 2647329"/>
                  <a:gd name="connsiteX47" fmla="*/ 573126 w 1849432"/>
                  <a:gd name="connsiteY47" fmla="*/ 2107037 h 2647329"/>
                  <a:gd name="connsiteX48" fmla="*/ 1364184 w 1849432"/>
                  <a:gd name="connsiteY48" fmla="*/ 1711575 h 2647329"/>
                  <a:gd name="connsiteX49" fmla="*/ 1385097 w 1849432"/>
                  <a:gd name="connsiteY49" fmla="*/ 1675109 h 2647329"/>
                  <a:gd name="connsiteX50" fmla="*/ 1378140 w 1849432"/>
                  <a:gd name="connsiteY50" fmla="*/ 1673440 h 2647329"/>
                  <a:gd name="connsiteX51" fmla="*/ 1385881 w 1849432"/>
                  <a:gd name="connsiteY51" fmla="*/ 1673743 h 2647329"/>
                  <a:gd name="connsiteX52" fmla="*/ 1402067 w 1849432"/>
                  <a:gd name="connsiteY52" fmla="*/ 1645520 h 2647329"/>
                  <a:gd name="connsiteX53" fmla="*/ 1472765 w 1849432"/>
                  <a:gd name="connsiteY53" fmla="*/ 1351387 h 2647329"/>
                  <a:gd name="connsiteX54" fmla="*/ 573126 w 1849432"/>
                  <a:gd name="connsiteY54" fmla="*/ 595737 h 2647329"/>
                  <a:gd name="connsiteX55" fmla="*/ 190200 w 1849432"/>
                  <a:gd name="connsiteY55" fmla="*/ 729237 h 2647329"/>
                  <a:gd name="connsiteX56" fmla="*/ 160694 w 1849432"/>
                  <a:gd name="connsiteY56" fmla="*/ 773329 h 2647329"/>
                  <a:gd name="connsiteX57" fmla="*/ 167363 w 1849432"/>
                  <a:gd name="connsiteY57" fmla="*/ 753191 h 2647329"/>
                  <a:gd name="connsiteX58" fmla="*/ 644886 w 1849432"/>
                  <a:gd name="connsiteY58" fmla="*/ 494137 h 2647329"/>
                  <a:gd name="connsiteX59" fmla="*/ 1442895 w 1849432"/>
                  <a:gd name="connsiteY59" fmla="*/ 872090 h 2647329"/>
                  <a:gd name="connsiteX60" fmla="*/ 1482872 w 1849432"/>
                  <a:gd name="connsiteY60" fmla="*/ 930708 h 2647329"/>
                  <a:gd name="connsiteX61" fmla="*/ 1500354 w 1849432"/>
                  <a:gd name="connsiteY61" fmla="*/ 922222 h 2647329"/>
                  <a:gd name="connsiteX62" fmla="*/ 1679820 w 1849432"/>
                  <a:gd name="connsiteY62" fmla="*/ 676335 h 2647329"/>
                  <a:gd name="connsiteX63" fmla="*/ 1381196 w 1849432"/>
                  <a:gd name="connsiteY63" fmla="*/ 159103 h 2647329"/>
                  <a:gd name="connsiteX64" fmla="*/ 894280 w 1849432"/>
                  <a:gd name="connsiteY64" fmla="*/ 377736 h 2647329"/>
                  <a:gd name="connsiteX65" fmla="*/ 881628 w 1849432"/>
                  <a:gd name="connsiteY65" fmla="*/ 411119 h 2647329"/>
                  <a:gd name="connsiteX66" fmla="*/ 889633 w 1849432"/>
                  <a:gd name="connsiteY66" fmla="*/ 361932 h 2647329"/>
                  <a:gd name="connsiteX67" fmla="*/ 1487500 w 1849432"/>
                  <a:gd name="connsiteY67" fmla="*/ 16754 h 2647329"/>
                  <a:gd name="connsiteX68" fmla="*/ 1848561 w 1849432"/>
                  <a:gd name="connsiteY68" fmla="*/ 517025 h 2647329"/>
                  <a:gd name="connsiteX69" fmla="*/ 1832678 w 1849432"/>
                  <a:gd name="connsiteY69" fmla="*/ 614620 h 2647329"/>
                  <a:gd name="connsiteX70" fmla="*/ 1563595 w 1849432"/>
                  <a:gd name="connsiteY70" fmla="*/ 932492 h 2647329"/>
                  <a:gd name="connsiteX71" fmla="*/ 1498617 w 1849432"/>
                  <a:gd name="connsiteY71" fmla="*/ 956672 h 2647329"/>
                  <a:gd name="connsiteX72" fmla="*/ 1531624 w 1849432"/>
                  <a:gd name="connsiteY72" fmla="*/ 1017707 h 2647329"/>
                  <a:gd name="connsiteX73" fmla="*/ 1607251 w 1849432"/>
                  <a:gd name="connsiteY73" fmla="*/ 1351387 h 2647329"/>
                  <a:gd name="connsiteX74" fmla="*/ 1531624 w 1849432"/>
                  <a:gd name="connsiteY74" fmla="*/ 1685068 h 2647329"/>
                  <a:gd name="connsiteX75" fmla="*/ 1522069 w 1849432"/>
                  <a:gd name="connsiteY75" fmla="*/ 1702736 h 2647329"/>
                  <a:gd name="connsiteX76" fmla="*/ 1563595 w 1849432"/>
                  <a:gd name="connsiteY76" fmla="*/ 1714836 h 2647329"/>
                  <a:gd name="connsiteX77" fmla="*/ 1832678 w 1849432"/>
                  <a:gd name="connsiteY77" fmla="*/ 2032708 h 2647329"/>
                  <a:gd name="connsiteX78" fmla="*/ 1848561 w 1849432"/>
                  <a:gd name="connsiteY78" fmla="*/ 2130303 h 264732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</a:cxnLst>
                <a:rect l="l" t="t" r="r" b="b"/>
                <a:pathLst>
                  <a:path w="1849432" h="2647329">
                    <a:moveTo>
                      <a:pt x="156914" y="1856463"/>
                    </a:moveTo>
                    <a:lnTo>
                      <a:pt x="156914" y="1856465"/>
                    </a:lnTo>
                    <a:lnTo>
                      <a:pt x="156913" y="1856463"/>
                    </a:lnTo>
                    <a:close/>
                    <a:moveTo>
                      <a:pt x="156914" y="863971"/>
                    </a:moveTo>
                    <a:cubicBezTo>
                      <a:pt x="103547" y="972577"/>
                      <a:pt x="71292" y="1159518"/>
                      <a:pt x="71292" y="1360218"/>
                    </a:cubicBezTo>
                    <a:cubicBezTo>
                      <a:pt x="71292" y="1510743"/>
                      <a:pt x="89436" y="1653529"/>
                      <a:pt x="121022" y="1761332"/>
                    </a:cubicBezTo>
                    <a:lnTo>
                      <a:pt x="156913" y="1856463"/>
                    </a:lnTo>
                    <a:lnTo>
                      <a:pt x="125290" y="1846381"/>
                    </a:lnTo>
                    <a:cubicBezTo>
                      <a:pt x="53788" y="1800108"/>
                      <a:pt x="0" y="1600027"/>
                      <a:pt x="0" y="1360217"/>
                    </a:cubicBezTo>
                    <a:cubicBezTo>
                      <a:pt x="0" y="1086148"/>
                      <a:pt x="70253" y="863971"/>
                      <a:pt x="156914" y="863971"/>
                    </a:cubicBezTo>
                    <a:close/>
                    <a:moveTo>
                      <a:pt x="856937" y="1545138"/>
                    </a:moveTo>
                    <a:cubicBezTo>
                      <a:pt x="724525" y="1479522"/>
                      <a:pt x="552180" y="1510210"/>
                      <a:pt x="435656" y="1620151"/>
                    </a:cubicBezTo>
                    <a:lnTo>
                      <a:pt x="428603" y="1627878"/>
                    </a:lnTo>
                    <a:lnTo>
                      <a:pt x="489619" y="1709786"/>
                    </a:lnTo>
                    <a:cubicBezTo>
                      <a:pt x="562308" y="1786176"/>
                      <a:pt x="654400" y="1827443"/>
                      <a:pt x="736023" y="1815109"/>
                    </a:cubicBezTo>
                    <a:cubicBezTo>
                      <a:pt x="640612" y="1870195"/>
                      <a:pt x="505703" y="1820366"/>
                      <a:pt x="413775" y="1703658"/>
                    </a:cubicBezTo>
                    <a:lnTo>
                      <a:pt x="391367" y="1670529"/>
                    </a:lnTo>
                    <a:lnTo>
                      <a:pt x="364377" y="1710993"/>
                    </a:lnTo>
                    <a:cubicBezTo>
                      <a:pt x="309489" y="1808815"/>
                      <a:pt x="304613" y="1923349"/>
                      <a:pt x="357265" y="2016582"/>
                    </a:cubicBezTo>
                    <a:cubicBezTo>
                      <a:pt x="248345" y="1914483"/>
                      <a:pt x="243110" y="1748498"/>
                      <a:pt x="335940" y="1621383"/>
                    </a:cubicBezTo>
                    <a:lnTo>
                      <a:pt x="353721" y="1601260"/>
                    </a:lnTo>
                    <a:lnTo>
                      <a:pt x="348745" y="1591022"/>
                    </a:lnTo>
                    <a:cubicBezTo>
                      <a:pt x="293636" y="1453055"/>
                      <a:pt x="317938" y="1311307"/>
                      <a:pt x="413349" y="1256220"/>
                    </a:cubicBezTo>
                    <a:cubicBezTo>
                      <a:pt x="361857" y="1320741"/>
                      <a:pt x="351550" y="1421129"/>
                      <a:pt x="381360" y="1522276"/>
                    </a:cubicBezTo>
                    <a:lnTo>
                      <a:pt x="394752" y="1559326"/>
                    </a:lnTo>
                    <a:lnTo>
                      <a:pt x="436641" y="1526370"/>
                    </a:lnTo>
                    <a:cubicBezTo>
                      <a:pt x="571504" y="1438657"/>
                      <a:pt x="748017" y="1443039"/>
                      <a:pt x="856937" y="1545138"/>
                    </a:cubicBezTo>
                    <a:close/>
                    <a:moveTo>
                      <a:pt x="936993" y="1664859"/>
                    </a:moveTo>
                    <a:cubicBezTo>
                      <a:pt x="938545" y="1681365"/>
                      <a:pt x="936631" y="1698777"/>
                      <a:pt x="930777" y="1716272"/>
                    </a:cubicBezTo>
                    <a:cubicBezTo>
                      <a:pt x="907358" y="1786252"/>
                      <a:pt x="829750" y="1831058"/>
                      <a:pt x="757436" y="1816351"/>
                    </a:cubicBezTo>
                    <a:cubicBezTo>
                      <a:pt x="811455" y="1797917"/>
                      <a:pt x="854589" y="1755638"/>
                      <a:pt x="871779" y="1704273"/>
                    </a:cubicBezTo>
                    <a:cubicBezTo>
                      <a:pt x="888969" y="1652907"/>
                      <a:pt x="877828" y="1599589"/>
                      <a:pt x="842245" y="1562931"/>
                    </a:cubicBezTo>
                    <a:cubicBezTo>
                      <a:pt x="896480" y="1573962"/>
                      <a:pt x="932335" y="1615337"/>
                      <a:pt x="936993" y="1664859"/>
                    </a:cubicBezTo>
                    <a:close/>
                    <a:moveTo>
                      <a:pt x="1848561" y="2130303"/>
                    </a:moveTo>
                    <a:cubicBezTo>
                      <a:pt x="1862166" y="2356949"/>
                      <a:pt x="1715362" y="2569519"/>
                      <a:pt x="1487500" y="2630575"/>
                    </a:cubicBezTo>
                    <a:cubicBezTo>
                      <a:pt x="1227085" y="2700353"/>
                      <a:pt x="959411" y="2545811"/>
                      <a:pt x="889633" y="2285396"/>
                    </a:cubicBezTo>
                    <a:lnTo>
                      <a:pt x="881628" y="2236209"/>
                    </a:lnTo>
                    <a:lnTo>
                      <a:pt x="894280" y="2269592"/>
                    </a:lnTo>
                    <a:cubicBezTo>
                      <a:pt x="982125" y="2445286"/>
                      <a:pt x="1184064" y="2541046"/>
                      <a:pt x="1381195" y="2488225"/>
                    </a:cubicBezTo>
                    <a:cubicBezTo>
                      <a:pt x="1606488" y="2427858"/>
                      <a:pt x="1740186" y="2196286"/>
                      <a:pt x="1679819" y="1970993"/>
                    </a:cubicBezTo>
                    <a:cubicBezTo>
                      <a:pt x="1660954" y="1900589"/>
                      <a:pt x="1625370" y="1839130"/>
                      <a:pt x="1578484" y="1789743"/>
                    </a:cubicBezTo>
                    <a:lnTo>
                      <a:pt x="1506998" y="1730604"/>
                    </a:lnTo>
                    <a:lnTo>
                      <a:pt x="1491099" y="1760004"/>
                    </a:lnTo>
                    <a:cubicBezTo>
                      <a:pt x="1328132" y="2027230"/>
                      <a:pt x="1010292" y="2208637"/>
                      <a:pt x="644886" y="2208637"/>
                    </a:cubicBezTo>
                    <a:cubicBezTo>
                      <a:pt x="379137" y="2208637"/>
                      <a:pt x="240031" y="2116672"/>
                      <a:pt x="167363" y="1965526"/>
                    </a:cubicBezTo>
                    <a:lnTo>
                      <a:pt x="156914" y="1935395"/>
                    </a:lnTo>
                    <a:lnTo>
                      <a:pt x="190200" y="1982431"/>
                    </a:lnTo>
                    <a:cubicBezTo>
                      <a:pt x="267077" y="2061438"/>
                      <a:pt x="386804" y="2107037"/>
                      <a:pt x="573126" y="2107037"/>
                    </a:cubicBezTo>
                    <a:cubicBezTo>
                      <a:pt x="914715" y="2107037"/>
                      <a:pt x="1211839" y="1947130"/>
                      <a:pt x="1364184" y="1711575"/>
                    </a:cubicBezTo>
                    <a:lnTo>
                      <a:pt x="1385097" y="1675109"/>
                    </a:lnTo>
                    <a:lnTo>
                      <a:pt x="1378140" y="1673440"/>
                    </a:lnTo>
                    <a:lnTo>
                      <a:pt x="1385881" y="1673743"/>
                    </a:lnTo>
                    <a:lnTo>
                      <a:pt x="1402067" y="1645520"/>
                    </a:lnTo>
                    <a:cubicBezTo>
                      <a:pt x="1447591" y="1555115"/>
                      <a:pt x="1472765" y="1455721"/>
                      <a:pt x="1472765" y="1351387"/>
                    </a:cubicBezTo>
                    <a:cubicBezTo>
                      <a:pt x="1472765" y="934053"/>
                      <a:pt x="1069983" y="595737"/>
                      <a:pt x="573126" y="595737"/>
                    </a:cubicBezTo>
                    <a:cubicBezTo>
                      <a:pt x="386804" y="595737"/>
                      <a:pt x="267077" y="645289"/>
                      <a:pt x="190200" y="729237"/>
                    </a:cubicBezTo>
                    <a:lnTo>
                      <a:pt x="160694" y="773329"/>
                    </a:lnTo>
                    <a:lnTo>
                      <a:pt x="167363" y="753191"/>
                    </a:lnTo>
                    <a:cubicBezTo>
                      <a:pt x="240031" y="594074"/>
                      <a:pt x="379137" y="494137"/>
                      <a:pt x="644886" y="494137"/>
                    </a:cubicBezTo>
                    <a:cubicBezTo>
                      <a:pt x="977074" y="494137"/>
                      <a:pt x="1269951" y="644061"/>
                      <a:pt x="1442895" y="872090"/>
                    </a:cubicBezTo>
                    <a:lnTo>
                      <a:pt x="1482872" y="930708"/>
                    </a:lnTo>
                    <a:lnTo>
                      <a:pt x="1500354" y="922222"/>
                    </a:lnTo>
                    <a:cubicBezTo>
                      <a:pt x="1585607" y="867421"/>
                      <a:pt x="1651523" y="781941"/>
                      <a:pt x="1679820" y="676335"/>
                    </a:cubicBezTo>
                    <a:cubicBezTo>
                      <a:pt x="1740187" y="451043"/>
                      <a:pt x="1606488" y="219470"/>
                      <a:pt x="1381196" y="159103"/>
                    </a:cubicBezTo>
                    <a:cubicBezTo>
                      <a:pt x="1184065" y="106282"/>
                      <a:pt x="982125" y="202042"/>
                      <a:pt x="894280" y="377736"/>
                    </a:cubicBezTo>
                    <a:lnTo>
                      <a:pt x="881628" y="411119"/>
                    </a:lnTo>
                    <a:lnTo>
                      <a:pt x="889633" y="361932"/>
                    </a:lnTo>
                    <a:cubicBezTo>
                      <a:pt x="959411" y="101517"/>
                      <a:pt x="1227085" y="-53024"/>
                      <a:pt x="1487500" y="16754"/>
                    </a:cubicBezTo>
                    <a:cubicBezTo>
                      <a:pt x="1715363" y="77809"/>
                      <a:pt x="1862166" y="290379"/>
                      <a:pt x="1848561" y="517025"/>
                    </a:cubicBezTo>
                    <a:cubicBezTo>
                      <a:pt x="1846618" y="549403"/>
                      <a:pt x="1841400" y="582068"/>
                      <a:pt x="1832678" y="614620"/>
                    </a:cubicBezTo>
                    <a:cubicBezTo>
                      <a:pt x="1793428" y="761103"/>
                      <a:pt x="1691562" y="874088"/>
                      <a:pt x="1563595" y="932492"/>
                    </a:cubicBezTo>
                    <a:lnTo>
                      <a:pt x="1498617" y="956672"/>
                    </a:lnTo>
                    <a:lnTo>
                      <a:pt x="1531624" y="1017707"/>
                    </a:lnTo>
                    <a:cubicBezTo>
                      <a:pt x="1580322" y="1120267"/>
                      <a:pt x="1607251" y="1233026"/>
                      <a:pt x="1607251" y="1351387"/>
                    </a:cubicBezTo>
                    <a:cubicBezTo>
                      <a:pt x="1607251" y="1469749"/>
                      <a:pt x="1580322" y="1582508"/>
                      <a:pt x="1531624" y="1685068"/>
                    </a:cubicBezTo>
                    <a:lnTo>
                      <a:pt x="1522069" y="1702736"/>
                    </a:lnTo>
                    <a:lnTo>
                      <a:pt x="1563595" y="1714836"/>
                    </a:lnTo>
                    <a:cubicBezTo>
                      <a:pt x="1691562" y="1773241"/>
                      <a:pt x="1793428" y="1886225"/>
                      <a:pt x="1832678" y="2032708"/>
                    </a:cubicBezTo>
                    <a:cubicBezTo>
                      <a:pt x="1841400" y="2065260"/>
                      <a:pt x="1846618" y="2097925"/>
                      <a:pt x="1848561" y="2130303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36" name="グループ化 35">
              <a:extLst>
                <a:ext uri="{FF2B5EF4-FFF2-40B4-BE49-F238E27FC236}">
                  <a16:creationId xmlns:a16="http://schemas.microsoft.com/office/drawing/2014/main" id="{4783048F-3577-491E-AE8C-B63A596D9301}"/>
                </a:ext>
              </a:extLst>
            </p:cNvPr>
            <p:cNvGrpSpPr/>
            <p:nvPr/>
          </p:nvGrpSpPr>
          <p:grpSpPr>
            <a:xfrm>
              <a:off x="1575299" y="3978039"/>
              <a:ext cx="1056070" cy="863231"/>
              <a:chOff x="1575299" y="3978039"/>
              <a:chExt cx="1056070" cy="863231"/>
            </a:xfrm>
          </p:grpSpPr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EC287E2D-E83C-4569-A4E2-3F4F26786F36}"/>
                  </a:ext>
                </a:extLst>
              </p:cNvPr>
              <p:cNvSpPr/>
              <p:nvPr/>
            </p:nvSpPr>
            <p:spPr>
              <a:xfrm rot="5400000">
                <a:off x="1696527" y="3888563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39C14225-B7C1-4655-A5B8-08546E88E196}"/>
                  </a:ext>
                </a:extLst>
              </p:cNvPr>
              <p:cNvSpPr/>
              <p:nvPr/>
            </p:nvSpPr>
            <p:spPr>
              <a:xfrm rot="5400000">
                <a:off x="1664775" y="3901503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A64E3849-5B5C-4DDF-8572-EFF2402DDDB0}"/>
                  </a:ext>
                </a:extLst>
              </p:cNvPr>
              <p:cNvSpPr/>
              <p:nvPr/>
            </p:nvSpPr>
            <p:spPr>
              <a:xfrm rot="5400000">
                <a:off x="1687812" y="3906429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3" name="グループ化 262">
            <a:extLst>
              <a:ext uri="{FF2B5EF4-FFF2-40B4-BE49-F238E27FC236}">
                <a16:creationId xmlns:a16="http://schemas.microsoft.com/office/drawing/2014/main" id="{0A724B7B-D0E1-405B-A9BE-4456EBC81279}"/>
              </a:ext>
            </a:extLst>
          </p:cNvPr>
          <p:cNvGrpSpPr/>
          <p:nvPr/>
        </p:nvGrpSpPr>
        <p:grpSpPr>
          <a:xfrm>
            <a:off x="6641921" y="3810659"/>
            <a:ext cx="2539616" cy="2513942"/>
            <a:chOff x="6641921" y="3810659"/>
            <a:chExt cx="2539616" cy="2513942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7E9827E2-50A1-4143-B896-8DB58524E6CE}"/>
                </a:ext>
              </a:extLst>
            </p:cNvPr>
            <p:cNvGrpSpPr/>
            <p:nvPr/>
          </p:nvGrpSpPr>
          <p:grpSpPr>
            <a:xfrm>
              <a:off x="6641921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12" name="グループ化 111">
                <a:extLst>
                  <a:ext uri="{FF2B5EF4-FFF2-40B4-BE49-F238E27FC236}">
                    <a16:creationId xmlns:a16="http://schemas.microsoft.com/office/drawing/2014/main" id="{18442822-4AFC-45D1-B2E6-55F5C1CCF2E8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16" name="フリーフォーム: 図形 115">
                  <a:extLst>
                    <a:ext uri="{FF2B5EF4-FFF2-40B4-BE49-F238E27FC236}">
                      <a16:creationId xmlns:a16="http://schemas.microsoft.com/office/drawing/2014/main" id="{D99C0704-3D9A-4986-B8E3-AB94F0780C2E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7" name="フリーフォーム: 図形 116">
                  <a:extLst>
                    <a:ext uri="{FF2B5EF4-FFF2-40B4-BE49-F238E27FC236}">
                      <a16:creationId xmlns:a16="http://schemas.microsoft.com/office/drawing/2014/main" id="{6E6835F9-E305-48DE-9252-001142ACD059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5AC28CBC-1C06-4590-81F7-DAD204889B82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14" name="フリーフォーム: 図形 113">
                  <a:extLst>
                    <a:ext uri="{FF2B5EF4-FFF2-40B4-BE49-F238E27FC236}">
                      <a16:creationId xmlns:a16="http://schemas.microsoft.com/office/drawing/2014/main" id="{BBC9C622-48B6-4398-A8BB-7EE02A897533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5" name="フリーフォーム: 図形 114">
                  <a:extLst>
                    <a:ext uri="{FF2B5EF4-FFF2-40B4-BE49-F238E27FC236}">
                      <a16:creationId xmlns:a16="http://schemas.microsoft.com/office/drawing/2014/main" id="{C66AE232-F445-477B-8A37-67354BED4A0F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59" name="グループ化 158">
              <a:extLst>
                <a:ext uri="{FF2B5EF4-FFF2-40B4-BE49-F238E27FC236}">
                  <a16:creationId xmlns:a16="http://schemas.microsoft.com/office/drawing/2014/main" id="{329CA3F5-AE3B-41B6-AB5F-1BD14F6411A4}"/>
                </a:ext>
              </a:extLst>
            </p:cNvPr>
            <p:cNvGrpSpPr/>
            <p:nvPr/>
          </p:nvGrpSpPr>
          <p:grpSpPr>
            <a:xfrm>
              <a:off x="6667596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60" name="グループ化 159">
                <a:extLst>
                  <a:ext uri="{FF2B5EF4-FFF2-40B4-BE49-F238E27FC236}">
                    <a16:creationId xmlns:a16="http://schemas.microsoft.com/office/drawing/2014/main" id="{A0F63992-8D51-4472-84E2-FAEB954BBE07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64" name="フリーフォーム: 図形 163">
                  <a:extLst>
                    <a:ext uri="{FF2B5EF4-FFF2-40B4-BE49-F238E27FC236}">
                      <a16:creationId xmlns:a16="http://schemas.microsoft.com/office/drawing/2014/main" id="{7995781E-1FB9-491E-95D4-21988244299A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5" name="フリーフォーム: 図形 164">
                  <a:extLst>
                    <a:ext uri="{FF2B5EF4-FFF2-40B4-BE49-F238E27FC236}">
                      <a16:creationId xmlns:a16="http://schemas.microsoft.com/office/drawing/2014/main" id="{CAA7805B-5DF1-4717-90AE-0855DF45B4AB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61" name="グループ化 160">
                <a:extLst>
                  <a:ext uri="{FF2B5EF4-FFF2-40B4-BE49-F238E27FC236}">
                    <a16:creationId xmlns:a16="http://schemas.microsoft.com/office/drawing/2014/main" id="{4BB04E3D-4D55-41B3-9045-1C0B3B25DFFE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62" name="フリーフォーム: 図形 161">
                  <a:extLst>
                    <a:ext uri="{FF2B5EF4-FFF2-40B4-BE49-F238E27FC236}">
                      <a16:creationId xmlns:a16="http://schemas.microsoft.com/office/drawing/2014/main" id="{D0349511-4411-48B8-BFAC-AEE5B9D52E66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63" name="フリーフォーム: 図形 162">
                  <a:extLst>
                    <a:ext uri="{FF2B5EF4-FFF2-40B4-BE49-F238E27FC236}">
                      <a16:creationId xmlns:a16="http://schemas.microsoft.com/office/drawing/2014/main" id="{CE6940DC-AE12-40E5-9D8C-63BB4E9F9CE3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58" name="グループ化 57">
              <a:extLst>
                <a:ext uri="{FF2B5EF4-FFF2-40B4-BE49-F238E27FC236}">
                  <a16:creationId xmlns:a16="http://schemas.microsoft.com/office/drawing/2014/main" id="{84E54982-06FE-422C-BF7B-1A5CBBA06306}"/>
                </a:ext>
              </a:extLst>
            </p:cNvPr>
            <p:cNvGrpSpPr/>
            <p:nvPr/>
          </p:nvGrpSpPr>
          <p:grpSpPr>
            <a:xfrm>
              <a:off x="6818734" y="3938304"/>
              <a:ext cx="1900985" cy="2172291"/>
              <a:chOff x="7001517" y="4027821"/>
              <a:chExt cx="1797239" cy="2053739"/>
            </a:xfrm>
          </p:grpSpPr>
          <p:sp>
            <p:nvSpPr>
              <p:cNvPr id="122" name="フリーフォーム: 図形 121">
                <a:extLst>
                  <a:ext uri="{FF2B5EF4-FFF2-40B4-BE49-F238E27FC236}">
                    <a16:creationId xmlns:a16="http://schemas.microsoft.com/office/drawing/2014/main" id="{544D8494-27DD-43AA-A830-9C5401F16626}"/>
                  </a:ext>
                </a:extLst>
              </p:cNvPr>
              <p:cNvSpPr/>
              <p:nvPr/>
            </p:nvSpPr>
            <p:spPr>
              <a:xfrm>
                <a:off x="7027396" y="4053701"/>
                <a:ext cx="1771360" cy="2027858"/>
              </a:xfrm>
              <a:custGeom>
                <a:avLst/>
                <a:gdLst>
                  <a:gd name="connsiteX0" fmla="*/ 857177 w 3118801"/>
                  <a:gd name="connsiteY0" fmla="*/ 2834820 h 3570416"/>
                  <a:gd name="connsiteX1" fmla="*/ 985148 w 3118801"/>
                  <a:gd name="connsiteY1" fmla="*/ 2852042 h 3570416"/>
                  <a:gd name="connsiteX2" fmla="*/ 1026383 w 3118801"/>
                  <a:gd name="connsiteY2" fmla="*/ 2866962 h 3570416"/>
                  <a:gd name="connsiteX3" fmla="*/ 982154 w 3118801"/>
                  <a:gd name="connsiteY3" fmla="*/ 2858860 h 3570416"/>
                  <a:gd name="connsiteX4" fmla="*/ 918319 w 3118801"/>
                  <a:gd name="connsiteY4" fmla="*/ 2855062 h 3570416"/>
                  <a:gd name="connsiteX5" fmla="*/ 601574 w 3118801"/>
                  <a:gd name="connsiteY5" fmla="*/ 3041987 h 3570416"/>
                  <a:gd name="connsiteX6" fmla="*/ 924210 w 3118801"/>
                  <a:gd name="connsiteY6" fmla="*/ 3150063 h 3570416"/>
                  <a:gd name="connsiteX7" fmla="*/ 1145237 w 3118801"/>
                  <a:gd name="connsiteY7" fmla="*/ 3134738 h 3570416"/>
                  <a:gd name="connsiteX8" fmla="*/ 1150537 w 3118801"/>
                  <a:gd name="connsiteY8" fmla="*/ 3132879 h 3570416"/>
                  <a:gd name="connsiteX9" fmla="*/ 1131730 w 3118801"/>
                  <a:gd name="connsiteY9" fmla="*/ 3147255 h 3570416"/>
                  <a:gd name="connsiteX10" fmla="*/ 863291 w 3118801"/>
                  <a:gd name="connsiteY10" fmla="*/ 3180684 h 3570416"/>
                  <a:gd name="connsiteX11" fmla="*/ 528411 w 3118801"/>
                  <a:gd name="connsiteY11" fmla="*/ 3053974 h 3570416"/>
                  <a:gd name="connsiteX12" fmla="*/ 857177 w 3118801"/>
                  <a:gd name="connsiteY12" fmla="*/ 2834820 h 3570416"/>
                  <a:gd name="connsiteX13" fmla="*/ 2720725 w 3118801"/>
                  <a:gd name="connsiteY13" fmla="*/ 2303923 h 3570416"/>
                  <a:gd name="connsiteX14" fmla="*/ 2783910 w 3118801"/>
                  <a:gd name="connsiteY14" fmla="*/ 2307883 h 3570416"/>
                  <a:gd name="connsiteX15" fmla="*/ 2896643 w 3118801"/>
                  <a:gd name="connsiteY15" fmla="*/ 2503143 h 3570416"/>
                  <a:gd name="connsiteX16" fmla="*/ 2765318 w 3118801"/>
                  <a:gd name="connsiteY16" fmla="*/ 2377271 h 3570416"/>
                  <a:gd name="connsiteX17" fmla="*/ 2588650 w 3118801"/>
                  <a:gd name="connsiteY17" fmla="*/ 2420616 h 3570416"/>
                  <a:gd name="connsiteX18" fmla="*/ 2720725 w 3118801"/>
                  <a:gd name="connsiteY18" fmla="*/ 2303923 h 3570416"/>
                  <a:gd name="connsiteX19" fmla="*/ 1376533 w 3118801"/>
                  <a:gd name="connsiteY19" fmla="*/ 2062088 h 3570416"/>
                  <a:gd name="connsiteX20" fmla="*/ 1333025 w 3118801"/>
                  <a:gd name="connsiteY20" fmla="*/ 2114657 h 3570416"/>
                  <a:gd name="connsiteX21" fmla="*/ 1293414 w 3118801"/>
                  <a:gd name="connsiteY21" fmla="*/ 2175310 h 3570416"/>
                  <a:gd name="connsiteX22" fmla="*/ 1283536 w 3118801"/>
                  <a:gd name="connsiteY22" fmla="*/ 2584038 h 3570416"/>
                  <a:gd name="connsiteX23" fmla="*/ 1632567 w 3118801"/>
                  <a:gd name="connsiteY23" fmla="*/ 2371120 h 3570416"/>
                  <a:gd name="connsiteX24" fmla="*/ 1665288 w 3118801"/>
                  <a:gd name="connsiteY24" fmla="*/ 2306489 h 3570416"/>
                  <a:gd name="connsiteX25" fmla="*/ 1689060 w 3118801"/>
                  <a:gd name="connsiteY25" fmla="*/ 2242526 h 3570416"/>
                  <a:gd name="connsiteX26" fmla="*/ 1687916 w 3118801"/>
                  <a:gd name="connsiteY26" fmla="*/ 2264239 h 3570416"/>
                  <a:gd name="connsiteX27" fmla="*/ 1617893 w 3118801"/>
                  <a:gd name="connsiteY27" fmla="*/ 2463912 h 3570416"/>
                  <a:gd name="connsiteX28" fmla="*/ 1233192 w 3118801"/>
                  <a:gd name="connsiteY28" fmla="*/ 2671238 h 3570416"/>
                  <a:gd name="connsiteX29" fmla="*/ 1220391 w 3118801"/>
                  <a:gd name="connsiteY29" fmla="*/ 2234414 h 3570416"/>
                  <a:gd name="connsiteX30" fmla="*/ 1358300 w 3118801"/>
                  <a:gd name="connsiteY30" fmla="*/ 2073936 h 3570416"/>
                  <a:gd name="connsiteX31" fmla="*/ 754433 w 3118801"/>
                  <a:gd name="connsiteY31" fmla="*/ 1794482 h 3570416"/>
                  <a:gd name="connsiteX32" fmla="*/ 1068992 w 3118801"/>
                  <a:gd name="connsiteY32" fmla="*/ 1895491 h 3570416"/>
                  <a:gd name="connsiteX33" fmla="*/ 754433 w 3118801"/>
                  <a:gd name="connsiteY33" fmla="*/ 1853608 h 3570416"/>
                  <a:gd name="connsiteX34" fmla="*/ 439874 w 3118801"/>
                  <a:gd name="connsiteY34" fmla="*/ 1895491 h 3570416"/>
                  <a:gd name="connsiteX35" fmla="*/ 754433 w 3118801"/>
                  <a:gd name="connsiteY35" fmla="*/ 1794482 h 3570416"/>
                  <a:gd name="connsiteX36" fmla="*/ 701093 w 3118801"/>
                  <a:gd name="connsiteY36" fmla="*/ 1664942 h 3570416"/>
                  <a:gd name="connsiteX37" fmla="*/ 1015652 w 3118801"/>
                  <a:gd name="connsiteY37" fmla="*/ 1765951 h 3570416"/>
                  <a:gd name="connsiteX38" fmla="*/ 701093 w 3118801"/>
                  <a:gd name="connsiteY38" fmla="*/ 1724068 h 3570416"/>
                  <a:gd name="connsiteX39" fmla="*/ 386534 w 3118801"/>
                  <a:gd name="connsiteY39" fmla="*/ 1765951 h 3570416"/>
                  <a:gd name="connsiteX40" fmla="*/ 701093 w 3118801"/>
                  <a:gd name="connsiteY40" fmla="*/ 1664942 h 3570416"/>
                  <a:gd name="connsiteX41" fmla="*/ 781674 w 3118801"/>
                  <a:gd name="connsiteY41" fmla="*/ 1188983 h 3570416"/>
                  <a:gd name="connsiteX42" fmla="*/ 900965 w 3118801"/>
                  <a:gd name="connsiteY42" fmla="*/ 1308274 h 3570416"/>
                  <a:gd name="connsiteX43" fmla="*/ 781674 w 3118801"/>
                  <a:gd name="connsiteY43" fmla="*/ 1427565 h 3570416"/>
                  <a:gd name="connsiteX44" fmla="*/ 662383 w 3118801"/>
                  <a:gd name="connsiteY44" fmla="*/ 1308274 h 3570416"/>
                  <a:gd name="connsiteX45" fmla="*/ 781674 w 3118801"/>
                  <a:gd name="connsiteY45" fmla="*/ 1188983 h 3570416"/>
                  <a:gd name="connsiteX46" fmla="*/ 973645 w 3118801"/>
                  <a:gd name="connsiteY46" fmla="*/ 815675 h 3570416"/>
                  <a:gd name="connsiteX47" fmla="*/ 917538 w 3118801"/>
                  <a:gd name="connsiteY47" fmla="*/ 840812 h 3570416"/>
                  <a:gd name="connsiteX48" fmla="*/ 837712 w 3118801"/>
                  <a:gd name="connsiteY48" fmla="*/ 883681 h 3570416"/>
                  <a:gd name="connsiteX49" fmla="*/ 314790 w 3118801"/>
                  <a:gd name="connsiteY49" fmla="*/ 1835586 h 3570416"/>
                  <a:gd name="connsiteX50" fmla="*/ 1400625 w 3118801"/>
                  <a:gd name="connsiteY50" fmla="*/ 1858676 h 3570416"/>
                  <a:gd name="connsiteX51" fmla="*/ 1477546 w 3118801"/>
                  <a:gd name="connsiteY51" fmla="*/ 1810774 h 3570416"/>
                  <a:gd name="connsiteX52" fmla="*/ 1516717 w 3118801"/>
                  <a:gd name="connsiteY52" fmla="*/ 1781960 h 3570416"/>
                  <a:gd name="connsiteX53" fmla="*/ 1511077 w 3118801"/>
                  <a:gd name="connsiteY53" fmla="*/ 1791039 h 3570416"/>
                  <a:gd name="connsiteX54" fmla="*/ 1285551 w 3118801"/>
                  <a:gd name="connsiteY54" fmla="*/ 1978668 h 3570416"/>
                  <a:gd name="connsiteX55" fmla="*/ 1120549 w 3118801"/>
                  <a:gd name="connsiteY55" fmla="*/ 2053301 h 3570416"/>
                  <a:gd name="connsiteX56" fmla="*/ 1008023 w 3118801"/>
                  <a:gd name="connsiteY56" fmla="*/ 2080891 h 3570416"/>
                  <a:gd name="connsiteX57" fmla="*/ 1004278 w 3118801"/>
                  <a:gd name="connsiteY57" fmla="*/ 2141920 h 3570416"/>
                  <a:gd name="connsiteX58" fmla="*/ 1044106 w 3118801"/>
                  <a:gd name="connsiteY58" fmla="*/ 2454041 h 3570416"/>
                  <a:gd name="connsiteX59" fmla="*/ 1853412 w 3118801"/>
                  <a:gd name="connsiteY59" fmla="*/ 3117515 h 3570416"/>
                  <a:gd name="connsiteX60" fmla="*/ 2222556 w 3118801"/>
                  <a:gd name="connsiteY60" fmla="*/ 2138277 h 3570416"/>
                  <a:gd name="connsiteX61" fmla="*/ 1780276 w 3118801"/>
                  <a:gd name="connsiteY61" fmla="*/ 1526804 h 3570416"/>
                  <a:gd name="connsiteX62" fmla="*/ 1701794 w 3118801"/>
                  <a:gd name="connsiteY62" fmla="*/ 1494918 h 3570416"/>
                  <a:gd name="connsiteX63" fmla="*/ 1709683 w 3118801"/>
                  <a:gd name="connsiteY63" fmla="*/ 1495809 h 3570416"/>
                  <a:gd name="connsiteX64" fmla="*/ 2353243 w 3118801"/>
                  <a:gd name="connsiteY64" fmla="*/ 2194687 h 3570416"/>
                  <a:gd name="connsiteX65" fmla="*/ 2316246 w 3118801"/>
                  <a:gd name="connsiteY65" fmla="*/ 2873264 h 3570416"/>
                  <a:gd name="connsiteX66" fmla="*/ 2260735 w 3118801"/>
                  <a:gd name="connsiteY66" fmla="*/ 2974415 h 3570416"/>
                  <a:gd name="connsiteX67" fmla="*/ 2272637 w 3118801"/>
                  <a:gd name="connsiteY67" fmla="*/ 2978202 h 3570416"/>
                  <a:gd name="connsiteX68" fmla="*/ 2540847 w 3118801"/>
                  <a:gd name="connsiteY68" fmla="*/ 2948048 h 3570416"/>
                  <a:gd name="connsiteX69" fmla="*/ 2555473 w 3118801"/>
                  <a:gd name="connsiteY69" fmla="*/ 2941054 h 3570416"/>
                  <a:gd name="connsiteX70" fmla="*/ 2517636 w 3118801"/>
                  <a:gd name="connsiteY70" fmla="*/ 2894734 h 3570416"/>
                  <a:gd name="connsiteX71" fmla="*/ 2567582 w 3118801"/>
                  <a:gd name="connsiteY71" fmla="*/ 2404659 h 3570416"/>
                  <a:gd name="connsiteX72" fmla="*/ 2633546 w 3118801"/>
                  <a:gd name="connsiteY72" fmla="*/ 2889914 h 3570416"/>
                  <a:gd name="connsiteX73" fmla="*/ 2642653 w 3118801"/>
                  <a:gd name="connsiteY73" fmla="*/ 2897626 h 3570416"/>
                  <a:gd name="connsiteX74" fmla="*/ 2747825 w 3118801"/>
                  <a:gd name="connsiteY74" fmla="*/ 2821443 h 3570416"/>
                  <a:gd name="connsiteX75" fmla="*/ 2893747 w 3118801"/>
                  <a:gd name="connsiteY75" fmla="*/ 2528129 h 3570416"/>
                  <a:gd name="connsiteX76" fmla="*/ 2735422 w 3118801"/>
                  <a:gd name="connsiteY76" fmla="*/ 2910054 h 3570416"/>
                  <a:gd name="connsiteX77" fmla="*/ 2693028 w 3118801"/>
                  <a:gd name="connsiteY77" fmla="*/ 2938226 h 3570416"/>
                  <a:gd name="connsiteX78" fmla="*/ 2741351 w 3118801"/>
                  <a:gd name="connsiteY78" fmla="*/ 2967046 h 3570416"/>
                  <a:gd name="connsiteX79" fmla="*/ 3118801 w 3118801"/>
                  <a:gd name="connsiteY79" fmla="*/ 2955878 h 3570416"/>
                  <a:gd name="connsiteX80" fmla="*/ 2628726 w 3118801"/>
                  <a:gd name="connsiteY80" fmla="*/ 3005824 h 3570416"/>
                  <a:gd name="connsiteX81" fmla="*/ 2603124 w 3118801"/>
                  <a:gd name="connsiteY81" fmla="*/ 2984911 h 3570416"/>
                  <a:gd name="connsiteX82" fmla="*/ 2554731 w 3118801"/>
                  <a:gd name="connsiteY82" fmla="*/ 3007069 h 3570416"/>
                  <a:gd name="connsiteX83" fmla="*/ 2260021 w 3118801"/>
                  <a:gd name="connsiteY83" fmla="*/ 3009437 h 3570416"/>
                  <a:gd name="connsiteX84" fmla="*/ 2246458 w 3118801"/>
                  <a:gd name="connsiteY84" fmla="*/ 3000430 h 3570416"/>
                  <a:gd name="connsiteX85" fmla="*/ 2241951 w 3118801"/>
                  <a:gd name="connsiteY85" fmla="*/ 3008642 h 3570416"/>
                  <a:gd name="connsiteX86" fmla="*/ 1892596 w 3118801"/>
                  <a:gd name="connsiteY86" fmla="*/ 3263750 h 3570416"/>
                  <a:gd name="connsiteX87" fmla="*/ 1462491 w 3118801"/>
                  <a:gd name="connsiteY87" fmla="*/ 3217497 h 3570416"/>
                  <a:gd name="connsiteX88" fmla="*/ 1412766 w 3118801"/>
                  <a:gd name="connsiteY88" fmla="*/ 3187333 h 3570416"/>
                  <a:gd name="connsiteX89" fmla="*/ 1401882 w 3118801"/>
                  <a:gd name="connsiteY89" fmla="*/ 3188630 h 3570416"/>
                  <a:gd name="connsiteX90" fmla="*/ 1164345 w 3118801"/>
                  <a:gd name="connsiteY90" fmla="*/ 3400113 h 3570416"/>
                  <a:gd name="connsiteX91" fmla="*/ 1560502 w 3118801"/>
                  <a:gd name="connsiteY91" fmla="*/ 3532817 h 3570416"/>
                  <a:gd name="connsiteX92" fmla="*/ 1831896 w 3118801"/>
                  <a:gd name="connsiteY92" fmla="*/ 3514000 h 3570416"/>
                  <a:gd name="connsiteX93" fmla="*/ 1838403 w 3118801"/>
                  <a:gd name="connsiteY93" fmla="*/ 3511718 h 3570416"/>
                  <a:gd name="connsiteX94" fmla="*/ 1815310 w 3118801"/>
                  <a:gd name="connsiteY94" fmla="*/ 3529369 h 3570416"/>
                  <a:gd name="connsiteX95" fmla="*/ 1485701 w 3118801"/>
                  <a:gd name="connsiteY95" fmla="*/ 3570416 h 3570416"/>
                  <a:gd name="connsiteX96" fmla="*/ 1074509 w 3118801"/>
                  <a:gd name="connsiteY96" fmla="*/ 3414832 h 3570416"/>
                  <a:gd name="connsiteX97" fmla="*/ 1321061 w 3118801"/>
                  <a:gd name="connsiteY97" fmla="*/ 3166885 h 3570416"/>
                  <a:gd name="connsiteX98" fmla="*/ 1368528 w 3118801"/>
                  <a:gd name="connsiteY98" fmla="*/ 3160497 h 3570416"/>
                  <a:gd name="connsiteX99" fmla="*/ 1330461 w 3118801"/>
                  <a:gd name="connsiteY99" fmla="*/ 3137405 h 3570416"/>
                  <a:gd name="connsiteX100" fmla="*/ 959132 w 3118801"/>
                  <a:gd name="connsiteY100" fmla="*/ 2568239 h 3570416"/>
                  <a:gd name="connsiteX101" fmla="*/ 925377 w 3118801"/>
                  <a:gd name="connsiteY101" fmla="*/ 2167313 h 3570416"/>
                  <a:gd name="connsiteX102" fmla="*/ 937215 w 3118801"/>
                  <a:gd name="connsiteY102" fmla="*/ 2095980 h 3570416"/>
                  <a:gd name="connsiteX103" fmla="*/ 782888 w 3118801"/>
                  <a:gd name="connsiteY103" fmla="*/ 2107941 h 3570416"/>
                  <a:gd name="connsiteX104" fmla="*/ 284421 w 3118801"/>
                  <a:gd name="connsiteY104" fmla="*/ 1976754 h 3570416"/>
                  <a:gd name="connsiteX105" fmla="*/ 274643 w 3118801"/>
                  <a:gd name="connsiteY105" fmla="*/ 1968620 h 3570416"/>
                  <a:gd name="connsiteX106" fmla="*/ 260897 w 3118801"/>
                  <a:gd name="connsiteY106" fmla="*/ 1989009 h 3570416"/>
                  <a:gd name="connsiteX107" fmla="*/ 152830 w 3118801"/>
                  <a:gd name="connsiteY107" fmla="*/ 2033771 h 3570416"/>
                  <a:gd name="connsiteX108" fmla="*/ 0 w 3118801"/>
                  <a:gd name="connsiteY108" fmla="*/ 1880941 h 3570416"/>
                  <a:gd name="connsiteX109" fmla="*/ 152830 w 3118801"/>
                  <a:gd name="connsiteY109" fmla="*/ 1728111 h 3570416"/>
                  <a:gd name="connsiteX110" fmla="*/ 177063 w 3118801"/>
                  <a:gd name="connsiteY110" fmla="*/ 1733004 h 3570416"/>
                  <a:gd name="connsiteX111" fmla="*/ 176261 w 3118801"/>
                  <a:gd name="connsiteY111" fmla="*/ 1705174 h 3570416"/>
                  <a:gd name="connsiteX112" fmla="*/ 675323 w 3118801"/>
                  <a:gd name="connsiteY112" fmla="*/ 921724 h 3570416"/>
                  <a:gd name="connsiteX113" fmla="*/ 948805 w 3118801"/>
                  <a:gd name="connsiteY113" fmla="*/ 817156 h 3570416"/>
                  <a:gd name="connsiteX114" fmla="*/ 1723414 w 3118801"/>
                  <a:gd name="connsiteY114" fmla="*/ 0 h 3570416"/>
                  <a:gd name="connsiteX115" fmla="*/ 2412389 w 3118801"/>
                  <a:gd name="connsiteY115" fmla="*/ 688975 h 3570416"/>
                  <a:gd name="connsiteX116" fmla="*/ 1723414 w 3118801"/>
                  <a:gd name="connsiteY116" fmla="*/ 1377950 h 3570416"/>
                  <a:gd name="connsiteX117" fmla="*/ 1685822 w 3118801"/>
                  <a:gd name="connsiteY117" fmla="*/ 1374161 h 3570416"/>
                  <a:gd name="connsiteX118" fmla="*/ 1771930 w 3118801"/>
                  <a:gd name="connsiteY118" fmla="*/ 1365480 h 3570416"/>
                  <a:gd name="connsiteX119" fmla="*/ 2262021 w 3118801"/>
                  <a:gd name="connsiteY119" fmla="*/ 764159 h 3570416"/>
                  <a:gd name="connsiteX120" fmla="*/ 1648230 w 3118801"/>
                  <a:gd name="connsiteY120" fmla="*/ 150368 h 3570416"/>
                  <a:gd name="connsiteX121" fmla="*/ 1046909 w 3118801"/>
                  <a:gd name="connsiteY121" fmla="*/ 640459 h 3570416"/>
                  <a:gd name="connsiteX122" fmla="*/ 1038229 w 3118801"/>
                  <a:gd name="connsiteY122" fmla="*/ 726567 h 3570416"/>
                  <a:gd name="connsiteX123" fmla="*/ 1034439 w 3118801"/>
                  <a:gd name="connsiteY123" fmla="*/ 688975 h 3570416"/>
                  <a:gd name="connsiteX124" fmla="*/ 1723414 w 3118801"/>
                  <a:gd name="connsiteY124" fmla="*/ 0 h 357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3118801" h="3570416">
                    <a:moveTo>
                      <a:pt x="857177" y="2834820"/>
                    </a:moveTo>
                    <a:cubicBezTo>
                      <a:pt x="902570" y="2834820"/>
                      <a:pt x="945815" y="2840953"/>
                      <a:pt x="985148" y="2852042"/>
                    </a:cubicBezTo>
                    <a:lnTo>
                      <a:pt x="1026383" y="2866962"/>
                    </a:lnTo>
                    <a:lnTo>
                      <a:pt x="982154" y="2858860"/>
                    </a:lnTo>
                    <a:cubicBezTo>
                      <a:pt x="961535" y="2856370"/>
                      <a:pt x="940186" y="2855062"/>
                      <a:pt x="918319" y="2855062"/>
                    </a:cubicBezTo>
                    <a:cubicBezTo>
                      <a:pt x="743386" y="2855062"/>
                      <a:pt x="601574" y="2938751"/>
                      <a:pt x="601574" y="3041987"/>
                    </a:cubicBezTo>
                    <a:cubicBezTo>
                      <a:pt x="601574" y="3145223"/>
                      <a:pt x="749277" y="3150063"/>
                      <a:pt x="924210" y="3150063"/>
                    </a:cubicBezTo>
                    <a:cubicBezTo>
                      <a:pt x="1011677" y="3150063"/>
                      <a:pt x="1089391" y="3148853"/>
                      <a:pt x="1145237" y="3134738"/>
                    </a:cubicBezTo>
                    <a:lnTo>
                      <a:pt x="1150537" y="3132879"/>
                    </a:lnTo>
                    <a:lnTo>
                      <a:pt x="1131730" y="3147255"/>
                    </a:lnTo>
                    <a:cubicBezTo>
                      <a:pt x="1074439" y="3178467"/>
                      <a:pt x="976774" y="3180684"/>
                      <a:pt x="863291" y="3180684"/>
                    </a:cubicBezTo>
                    <a:cubicBezTo>
                      <a:pt x="681719" y="3180684"/>
                      <a:pt x="528411" y="3175009"/>
                      <a:pt x="528411" y="3053974"/>
                    </a:cubicBezTo>
                    <a:cubicBezTo>
                      <a:pt x="528411" y="2932938"/>
                      <a:pt x="675604" y="2834820"/>
                      <a:pt x="857177" y="2834820"/>
                    </a:cubicBezTo>
                    <a:close/>
                    <a:moveTo>
                      <a:pt x="2720725" y="2303923"/>
                    </a:moveTo>
                    <a:cubicBezTo>
                      <a:pt x="2741237" y="2301067"/>
                      <a:pt x="2762648" y="2302186"/>
                      <a:pt x="2783910" y="2307883"/>
                    </a:cubicBezTo>
                    <a:cubicBezTo>
                      <a:pt x="2868960" y="2330672"/>
                      <a:pt x="2919432" y="2418093"/>
                      <a:pt x="2896643" y="2503143"/>
                    </a:cubicBezTo>
                    <a:cubicBezTo>
                      <a:pt x="2877285" y="2441481"/>
                      <a:pt x="2827744" y="2393998"/>
                      <a:pt x="2765318" y="2377271"/>
                    </a:cubicBezTo>
                    <a:cubicBezTo>
                      <a:pt x="2702891" y="2360544"/>
                      <a:pt x="2636246" y="2376895"/>
                      <a:pt x="2588650" y="2420616"/>
                    </a:cubicBezTo>
                    <a:cubicBezTo>
                      <a:pt x="2605742" y="2356829"/>
                      <a:pt x="2659189" y="2312491"/>
                      <a:pt x="2720725" y="2303923"/>
                    </a:cubicBezTo>
                    <a:close/>
                    <a:moveTo>
                      <a:pt x="1376533" y="2062088"/>
                    </a:moveTo>
                    <a:lnTo>
                      <a:pt x="1333025" y="2114657"/>
                    </a:lnTo>
                    <a:cubicBezTo>
                      <a:pt x="1319084" y="2133587"/>
                      <a:pt x="1305802" y="2153852"/>
                      <a:pt x="1293414" y="2175310"/>
                    </a:cubicBezTo>
                    <a:cubicBezTo>
                      <a:pt x="1194304" y="2346973"/>
                      <a:pt x="1189881" y="2529967"/>
                      <a:pt x="1283536" y="2584038"/>
                    </a:cubicBezTo>
                    <a:cubicBezTo>
                      <a:pt x="1377191" y="2638110"/>
                      <a:pt x="1533457" y="2542783"/>
                      <a:pt x="1632567" y="2371120"/>
                    </a:cubicBezTo>
                    <a:cubicBezTo>
                      <a:pt x="1644955" y="2349662"/>
                      <a:pt x="1655864" y="2328027"/>
                      <a:pt x="1665288" y="2306489"/>
                    </a:cubicBezTo>
                    <a:lnTo>
                      <a:pt x="1689060" y="2242526"/>
                    </a:lnTo>
                    <a:lnTo>
                      <a:pt x="1687916" y="2264239"/>
                    </a:lnTo>
                    <a:cubicBezTo>
                      <a:pt x="1679668" y="2328015"/>
                      <a:pt x="1656404" y="2397208"/>
                      <a:pt x="1617893" y="2463912"/>
                    </a:cubicBezTo>
                    <a:cubicBezTo>
                      <a:pt x="1515195" y="2641789"/>
                      <a:pt x="1342959" y="2734612"/>
                      <a:pt x="1233192" y="2671238"/>
                    </a:cubicBezTo>
                    <a:cubicBezTo>
                      <a:pt x="1123424" y="2607864"/>
                      <a:pt x="1117693" y="2412291"/>
                      <a:pt x="1220391" y="2234414"/>
                    </a:cubicBezTo>
                    <a:cubicBezTo>
                      <a:pt x="1258902" y="2167710"/>
                      <a:pt x="1307193" y="2112967"/>
                      <a:pt x="1358300" y="2073936"/>
                    </a:cubicBezTo>
                    <a:close/>
                    <a:moveTo>
                      <a:pt x="754433" y="1794482"/>
                    </a:moveTo>
                    <a:cubicBezTo>
                      <a:pt x="928159" y="1794482"/>
                      <a:pt x="1068992" y="1839705"/>
                      <a:pt x="1068992" y="1895491"/>
                    </a:cubicBezTo>
                    <a:cubicBezTo>
                      <a:pt x="985609" y="1868676"/>
                      <a:pt x="872443" y="1853608"/>
                      <a:pt x="754433" y="1853608"/>
                    </a:cubicBezTo>
                    <a:cubicBezTo>
                      <a:pt x="636424" y="1853608"/>
                      <a:pt x="523257" y="1868676"/>
                      <a:pt x="439874" y="1895491"/>
                    </a:cubicBezTo>
                    <a:cubicBezTo>
                      <a:pt x="439874" y="1839705"/>
                      <a:pt x="580707" y="1794482"/>
                      <a:pt x="754433" y="1794482"/>
                    </a:cubicBezTo>
                    <a:close/>
                    <a:moveTo>
                      <a:pt x="701093" y="1664942"/>
                    </a:moveTo>
                    <a:cubicBezTo>
                      <a:pt x="874819" y="1664942"/>
                      <a:pt x="1015652" y="1710165"/>
                      <a:pt x="1015652" y="1765951"/>
                    </a:cubicBezTo>
                    <a:cubicBezTo>
                      <a:pt x="932269" y="1739136"/>
                      <a:pt x="819103" y="1724068"/>
                      <a:pt x="701093" y="1724068"/>
                    </a:cubicBezTo>
                    <a:cubicBezTo>
                      <a:pt x="583084" y="1724068"/>
                      <a:pt x="469917" y="1739136"/>
                      <a:pt x="386534" y="1765951"/>
                    </a:cubicBezTo>
                    <a:cubicBezTo>
                      <a:pt x="386534" y="1710165"/>
                      <a:pt x="527367" y="1664942"/>
                      <a:pt x="701093" y="1664942"/>
                    </a:cubicBezTo>
                    <a:close/>
                    <a:moveTo>
                      <a:pt x="781674" y="1188983"/>
                    </a:moveTo>
                    <a:cubicBezTo>
                      <a:pt x="847557" y="1188983"/>
                      <a:pt x="900965" y="1242391"/>
                      <a:pt x="900965" y="1308274"/>
                    </a:cubicBezTo>
                    <a:cubicBezTo>
                      <a:pt x="900965" y="1374157"/>
                      <a:pt x="847557" y="1427565"/>
                      <a:pt x="781674" y="1427565"/>
                    </a:cubicBezTo>
                    <a:cubicBezTo>
                      <a:pt x="715791" y="1427565"/>
                      <a:pt x="662383" y="1374157"/>
                      <a:pt x="662383" y="1308274"/>
                    </a:cubicBezTo>
                    <a:cubicBezTo>
                      <a:pt x="662383" y="1242391"/>
                      <a:pt x="715791" y="1188983"/>
                      <a:pt x="781674" y="1188983"/>
                    </a:cubicBezTo>
                    <a:close/>
                    <a:moveTo>
                      <a:pt x="973645" y="815675"/>
                    </a:moveTo>
                    <a:lnTo>
                      <a:pt x="917538" y="840812"/>
                    </a:lnTo>
                    <a:cubicBezTo>
                      <a:pt x="892061" y="853391"/>
                      <a:pt x="865477" y="867650"/>
                      <a:pt x="837712" y="883681"/>
                    </a:cubicBezTo>
                    <a:cubicBezTo>
                      <a:pt x="393466" y="1140166"/>
                      <a:pt x="220854" y="1672878"/>
                      <a:pt x="314790" y="1835586"/>
                    </a:cubicBezTo>
                    <a:cubicBezTo>
                      <a:pt x="408727" y="1998293"/>
                      <a:pt x="956380" y="2115161"/>
                      <a:pt x="1400625" y="1858676"/>
                    </a:cubicBezTo>
                    <a:cubicBezTo>
                      <a:pt x="1428391" y="1842644"/>
                      <a:pt x="1453990" y="1826681"/>
                      <a:pt x="1477546" y="1810774"/>
                    </a:cubicBezTo>
                    <a:lnTo>
                      <a:pt x="1516717" y="1781960"/>
                    </a:lnTo>
                    <a:lnTo>
                      <a:pt x="1511077" y="1791039"/>
                    </a:lnTo>
                    <a:cubicBezTo>
                      <a:pt x="1465025" y="1854512"/>
                      <a:pt x="1392473" y="1916937"/>
                      <a:pt x="1285551" y="1978668"/>
                    </a:cubicBezTo>
                    <a:cubicBezTo>
                      <a:pt x="1232090" y="2009534"/>
                      <a:pt x="1176718" y="2034168"/>
                      <a:pt x="1120549" y="2053301"/>
                    </a:cubicBezTo>
                    <a:lnTo>
                      <a:pt x="1008023" y="2080891"/>
                    </a:lnTo>
                    <a:lnTo>
                      <a:pt x="1004278" y="2141920"/>
                    </a:lnTo>
                    <a:cubicBezTo>
                      <a:pt x="1002886" y="2242241"/>
                      <a:pt x="1015619" y="2347724"/>
                      <a:pt x="1044106" y="2454041"/>
                    </a:cubicBezTo>
                    <a:cubicBezTo>
                      <a:pt x="1165653" y="2907664"/>
                      <a:pt x="1527992" y="3204711"/>
                      <a:pt x="1853412" y="3117515"/>
                    </a:cubicBezTo>
                    <a:cubicBezTo>
                      <a:pt x="2178832" y="3030319"/>
                      <a:pt x="2344103" y="2591899"/>
                      <a:pt x="2222556" y="2138277"/>
                    </a:cubicBezTo>
                    <a:cubicBezTo>
                      <a:pt x="2146588" y="1854762"/>
                      <a:pt x="1976562" y="1632411"/>
                      <a:pt x="1780276" y="1526804"/>
                    </a:cubicBezTo>
                    <a:lnTo>
                      <a:pt x="1701794" y="1494918"/>
                    </a:lnTo>
                    <a:lnTo>
                      <a:pt x="1709683" y="1495809"/>
                    </a:lnTo>
                    <a:cubicBezTo>
                      <a:pt x="1995755" y="1562712"/>
                      <a:pt x="2255320" y="1829232"/>
                      <a:pt x="2353243" y="2194687"/>
                    </a:cubicBezTo>
                    <a:cubicBezTo>
                      <a:pt x="2418526" y="2438325"/>
                      <a:pt x="2399607" y="2679802"/>
                      <a:pt x="2316246" y="2873264"/>
                    </a:cubicBezTo>
                    <a:lnTo>
                      <a:pt x="2260735" y="2974415"/>
                    </a:lnTo>
                    <a:lnTo>
                      <a:pt x="2272637" y="2978202"/>
                    </a:lnTo>
                    <a:cubicBezTo>
                      <a:pt x="2349886" y="2995241"/>
                      <a:pt x="2445405" y="2984701"/>
                      <a:pt x="2540847" y="2948048"/>
                    </a:cubicBezTo>
                    <a:lnTo>
                      <a:pt x="2555473" y="2941054"/>
                    </a:lnTo>
                    <a:lnTo>
                      <a:pt x="2517636" y="2894734"/>
                    </a:lnTo>
                    <a:cubicBezTo>
                      <a:pt x="2417744" y="2743443"/>
                      <a:pt x="2434393" y="2537847"/>
                      <a:pt x="2567582" y="2404659"/>
                    </a:cubicBezTo>
                    <a:cubicBezTo>
                      <a:pt x="2478015" y="2562853"/>
                      <a:pt x="2505001" y="2761369"/>
                      <a:pt x="2633546" y="2889914"/>
                    </a:cubicBezTo>
                    <a:lnTo>
                      <a:pt x="2642653" y="2897626"/>
                    </a:lnTo>
                    <a:lnTo>
                      <a:pt x="2747825" y="2821443"/>
                    </a:lnTo>
                    <a:cubicBezTo>
                      <a:pt x="2846915" y="2732032"/>
                      <a:pt x="2903807" y="2622287"/>
                      <a:pt x="2893747" y="2528129"/>
                    </a:cubicBezTo>
                    <a:cubicBezTo>
                      <a:pt x="2955798" y="2635606"/>
                      <a:pt x="2885597" y="2795699"/>
                      <a:pt x="2735422" y="2910054"/>
                    </a:cubicBezTo>
                    <a:lnTo>
                      <a:pt x="2693028" y="2938226"/>
                    </a:lnTo>
                    <a:lnTo>
                      <a:pt x="2741351" y="2967046"/>
                    </a:lnTo>
                    <a:cubicBezTo>
                      <a:pt x="2858828" y="3024667"/>
                      <a:pt x="3000155" y="3023052"/>
                      <a:pt x="3118801" y="2955878"/>
                    </a:cubicBezTo>
                    <a:cubicBezTo>
                      <a:pt x="2985613" y="3089066"/>
                      <a:pt x="2780017" y="3105715"/>
                      <a:pt x="2628726" y="3005824"/>
                    </a:cubicBezTo>
                    <a:lnTo>
                      <a:pt x="2603124" y="2984911"/>
                    </a:lnTo>
                    <a:lnTo>
                      <a:pt x="2554731" y="3007069"/>
                    </a:lnTo>
                    <a:cubicBezTo>
                      <a:pt x="2443195" y="3045471"/>
                      <a:pt x="2335101" y="3045915"/>
                      <a:pt x="2260021" y="3009437"/>
                    </a:cubicBezTo>
                    <a:lnTo>
                      <a:pt x="2246458" y="3000430"/>
                    </a:lnTo>
                    <a:lnTo>
                      <a:pt x="2241951" y="3008642"/>
                    </a:lnTo>
                    <a:cubicBezTo>
                      <a:pt x="2156191" y="3133583"/>
                      <a:pt x="2036961" y="3225068"/>
                      <a:pt x="1892596" y="3263750"/>
                    </a:cubicBezTo>
                    <a:cubicBezTo>
                      <a:pt x="1748231" y="3302433"/>
                      <a:pt x="1599232" y="3282820"/>
                      <a:pt x="1462491" y="3217497"/>
                    </a:cubicBezTo>
                    <a:lnTo>
                      <a:pt x="1412766" y="3187333"/>
                    </a:lnTo>
                    <a:lnTo>
                      <a:pt x="1401882" y="3188630"/>
                    </a:lnTo>
                    <a:cubicBezTo>
                      <a:pt x="1262291" y="3223473"/>
                      <a:pt x="1164345" y="3305042"/>
                      <a:pt x="1164345" y="3400113"/>
                    </a:cubicBezTo>
                    <a:cubicBezTo>
                      <a:pt x="1164345" y="3526874"/>
                      <a:pt x="1345705" y="3532817"/>
                      <a:pt x="1560502" y="3532817"/>
                    </a:cubicBezTo>
                    <a:cubicBezTo>
                      <a:pt x="1667900" y="3532817"/>
                      <a:pt x="1763323" y="3531331"/>
                      <a:pt x="1831896" y="3514000"/>
                    </a:cubicBezTo>
                    <a:lnTo>
                      <a:pt x="1838403" y="3511718"/>
                    </a:lnTo>
                    <a:lnTo>
                      <a:pt x="1815310" y="3529369"/>
                    </a:lnTo>
                    <a:cubicBezTo>
                      <a:pt x="1744964" y="3567694"/>
                      <a:pt x="1625044" y="3570416"/>
                      <a:pt x="1485701" y="3570416"/>
                    </a:cubicBezTo>
                    <a:cubicBezTo>
                      <a:pt x="1262752" y="3570416"/>
                      <a:pt x="1074509" y="3563448"/>
                      <a:pt x="1074509" y="3414832"/>
                    </a:cubicBezTo>
                    <a:cubicBezTo>
                      <a:pt x="1074509" y="3303369"/>
                      <a:pt x="1176173" y="3207735"/>
                      <a:pt x="1321061" y="3166885"/>
                    </a:cubicBezTo>
                    <a:lnTo>
                      <a:pt x="1368528" y="3160497"/>
                    </a:lnTo>
                    <a:lnTo>
                      <a:pt x="1330461" y="3137405"/>
                    </a:lnTo>
                    <a:cubicBezTo>
                      <a:pt x="1161537" y="3011542"/>
                      <a:pt x="1024415" y="2811876"/>
                      <a:pt x="959132" y="2568239"/>
                    </a:cubicBezTo>
                    <a:cubicBezTo>
                      <a:pt x="922411" y="2431194"/>
                      <a:pt x="912332" y="2294831"/>
                      <a:pt x="925377" y="2167313"/>
                    </a:cubicBezTo>
                    <a:lnTo>
                      <a:pt x="937215" y="2095980"/>
                    </a:lnTo>
                    <a:lnTo>
                      <a:pt x="782888" y="2107941"/>
                    </a:lnTo>
                    <a:cubicBezTo>
                      <a:pt x="577016" y="2108147"/>
                      <a:pt x="391275" y="2051565"/>
                      <a:pt x="284421" y="1976754"/>
                    </a:cubicBezTo>
                    <a:lnTo>
                      <a:pt x="274643" y="1968620"/>
                    </a:lnTo>
                    <a:lnTo>
                      <a:pt x="260897" y="1989009"/>
                    </a:lnTo>
                    <a:cubicBezTo>
                      <a:pt x="233240" y="2016665"/>
                      <a:pt x="195033" y="2033771"/>
                      <a:pt x="152830" y="2033771"/>
                    </a:cubicBezTo>
                    <a:cubicBezTo>
                      <a:pt x="68424" y="2033771"/>
                      <a:pt x="0" y="1965347"/>
                      <a:pt x="0" y="1880941"/>
                    </a:cubicBezTo>
                    <a:cubicBezTo>
                      <a:pt x="0" y="1796535"/>
                      <a:pt x="68424" y="1728111"/>
                      <a:pt x="152830" y="1728111"/>
                    </a:cubicBezTo>
                    <a:lnTo>
                      <a:pt x="177063" y="1733004"/>
                    </a:lnTo>
                    <a:lnTo>
                      <a:pt x="176261" y="1705174"/>
                    </a:lnTo>
                    <a:cubicBezTo>
                      <a:pt x="193687" y="1463864"/>
                      <a:pt x="354557" y="1106918"/>
                      <a:pt x="675323" y="921724"/>
                    </a:cubicBezTo>
                    <a:cubicBezTo>
                      <a:pt x="782245" y="859992"/>
                      <a:pt x="871873" y="827144"/>
                      <a:pt x="948805" y="817156"/>
                    </a:cubicBezTo>
                    <a:close/>
                    <a:moveTo>
                      <a:pt x="1723414" y="0"/>
                    </a:moveTo>
                    <a:cubicBezTo>
                      <a:pt x="2103924" y="0"/>
                      <a:pt x="2412389" y="308465"/>
                      <a:pt x="2412389" y="688975"/>
                    </a:cubicBezTo>
                    <a:cubicBezTo>
                      <a:pt x="2412389" y="1069485"/>
                      <a:pt x="2103924" y="1377950"/>
                      <a:pt x="1723414" y="1377950"/>
                    </a:cubicBezTo>
                    <a:lnTo>
                      <a:pt x="1685822" y="1374161"/>
                    </a:lnTo>
                    <a:lnTo>
                      <a:pt x="1771930" y="1365480"/>
                    </a:lnTo>
                    <a:cubicBezTo>
                      <a:pt x="2051624" y="1308246"/>
                      <a:pt x="2262021" y="1060773"/>
                      <a:pt x="2262021" y="764159"/>
                    </a:cubicBezTo>
                    <a:cubicBezTo>
                      <a:pt x="2262021" y="425172"/>
                      <a:pt x="1987217" y="150368"/>
                      <a:pt x="1648230" y="150368"/>
                    </a:cubicBezTo>
                    <a:cubicBezTo>
                      <a:pt x="1351616" y="150368"/>
                      <a:pt x="1104143" y="360765"/>
                      <a:pt x="1046909" y="640459"/>
                    </a:cubicBezTo>
                    <a:lnTo>
                      <a:pt x="1038229" y="726567"/>
                    </a:lnTo>
                    <a:lnTo>
                      <a:pt x="1034439" y="688975"/>
                    </a:lnTo>
                    <a:cubicBezTo>
                      <a:pt x="1034439" y="308465"/>
                      <a:pt x="1342904" y="0"/>
                      <a:pt x="172341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1A8DD26F-8922-4757-AF3A-D2455C21B03E}"/>
                  </a:ext>
                </a:extLst>
              </p:cNvPr>
              <p:cNvSpPr/>
              <p:nvPr/>
            </p:nvSpPr>
            <p:spPr>
              <a:xfrm>
                <a:off x="7001517" y="4027821"/>
                <a:ext cx="1771360" cy="2027858"/>
              </a:xfrm>
              <a:custGeom>
                <a:avLst/>
                <a:gdLst>
                  <a:gd name="connsiteX0" fmla="*/ 857177 w 3118801"/>
                  <a:gd name="connsiteY0" fmla="*/ 2834820 h 3570416"/>
                  <a:gd name="connsiteX1" fmla="*/ 985148 w 3118801"/>
                  <a:gd name="connsiteY1" fmla="*/ 2852042 h 3570416"/>
                  <a:gd name="connsiteX2" fmla="*/ 1026383 w 3118801"/>
                  <a:gd name="connsiteY2" fmla="*/ 2866962 h 3570416"/>
                  <a:gd name="connsiteX3" fmla="*/ 982154 w 3118801"/>
                  <a:gd name="connsiteY3" fmla="*/ 2858860 h 3570416"/>
                  <a:gd name="connsiteX4" fmla="*/ 918319 w 3118801"/>
                  <a:gd name="connsiteY4" fmla="*/ 2855062 h 3570416"/>
                  <a:gd name="connsiteX5" fmla="*/ 601574 w 3118801"/>
                  <a:gd name="connsiteY5" fmla="*/ 3041987 h 3570416"/>
                  <a:gd name="connsiteX6" fmla="*/ 924210 w 3118801"/>
                  <a:gd name="connsiteY6" fmla="*/ 3150063 h 3570416"/>
                  <a:gd name="connsiteX7" fmla="*/ 1145237 w 3118801"/>
                  <a:gd name="connsiteY7" fmla="*/ 3134738 h 3570416"/>
                  <a:gd name="connsiteX8" fmla="*/ 1150537 w 3118801"/>
                  <a:gd name="connsiteY8" fmla="*/ 3132879 h 3570416"/>
                  <a:gd name="connsiteX9" fmla="*/ 1131730 w 3118801"/>
                  <a:gd name="connsiteY9" fmla="*/ 3147255 h 3570416"/>
                  <a:gd name="connsiteX10" fmla="*/ 863291 w 3118801"/>
                  <a:gd name="connsiteY10" fmla="*/ 3180684 h 3570416"/>
                  <a:gd name="connsiteX11" fmla="*/ 528411 w 3118801"/>
                  <a:gd name="connsiteY11" fmla="*/ 3053974 h 3570416"/>
                  <a:gd name="connsiteX12" fmla="*/ 857177 w 3118801"/>
                  <a:gd name="connsiteY12" fmla="*/ 2834820 h 3570416"/>
                  <a:gd name="connsiteX13" fmla="*/ 2720725 w 3118801"/>
                  <a:gd name="connsiteY13" fmla="*/ 2303923 h 3570416"/>
                  <a:gd name="connsiteX14" fmla="*/ 2783910 w 3118801"/>
                  <a:gd name="connsiteY14" fmla="*/ 2307883 h 3570416"/>
                  <a:gd name="connsiteX15" fmla="*/ 2896643 w 3118801"/>
                  <a:gd name="connsiteY15" fmla="*/ 2503143 h 3570416"/>
                  <a:gd name="connsiteX16" fmla="*/ 2765318 w 3118801"/>
                  <a:gd name="connsiteY16" fmla="*/ 2377271 h 3570416"/>
                  <a:gd name="connsiteX17" fmla="*/ 2588650 w 3118801"/>
                  <a:gd name="connsiteY17" fmla="*/ 2420616 h 3570416"/>
                  <a:gd name="connsiteX18" fmla="*/ 2720725 w 3118801"/>
                  <a:gd name="connsiteY18" fmla="*/ 2303923 h 3570416"/>
                  <a:gd name="connsiteX19" fmla="*/ 1376533 w 3118801"/>
                  <a:gd name="connsiteY19" fmla="*/ 2062088 h 3570416"/>
                  <a:gd name="connsiteX20" fmla="*/ 1333025 w 3118801"/>
                  <a:gd name="connsiteY20" fmla="*/ 2114657 h 3570416"/>
                  <a:gd name="connsiteX21" fmla="*/ 1293414 w 3118801"/>
                  <a:gd name="connsiteY21" fmla="*/ 2175310 h 3570416"/>
                  <a:gd name="connsiteX22" fmla="*/ 1283536 w 3118801"/>
                  <a:gd name="connsiteY22" fmla="*/ 2584038 h 3570416"/>
                  <a:gd name="connsiteX23" fmla="*/ 1632567 w 3118801"/>
                  <a:gd name="connsiteY23" fmla="*/ 2371120 h 3570416"/>
                  <a:gd name="connsiteX24" fmla="*/ 1665288 w 3118801"/>
                  <a:gd name="connsiteY24" fmla="*/ 2306489 h 3570416"/>
                  <a:gd name="connsiteX25" fmla="*/ 1689060 w 3118801"/>
                  <a:gd name="connsiteY25" fmla="*/ 2242526 h 3570416"/>
                  <a:gd name="connsiteX26" fmla="*/ 1687916 w 3118801"/>
                  <a:gd name="connsiteY26" fmla="*/ 2264239 h 3570416"/>
                  <a:gd name="connsiteX27" fmla="*/ 1617893 w 3118801"/>
                  <a:gd name="connsiteY27" fmla="*/ 2463912 h 3570416"/>
                  <a:gd name="connsiteX28" fmla="*/ 1233192 w 3118801"/>
                  <a:gd name="connsiteY28" fmla="*/ 2671238 h 3570416"/>
                  <a:gd name="connsiteX29" fmla="*/ 1220391 w 3118801"/>
                  <a:gd name="connsiteY29" fmla="*/ 2234414 h 3570416"/>
                  <a:gd name="connsiteX30" fmla="*/ 1358300 w 3118801"/>
                  <a:gd name="connsiteY30" fmla="*/ 2073936 h 3570416"/>
                  <a:gd name="connsiteX31" fmla="*/ 754433 w 3118801"/>
                  <a:gd name="connsiteY31" fmla="*/ 1794482 h 3570416"/>
                  <a:gd name="connsiteX32" fmla="*/ 1068992 w 3118801"/>
                  <a:gd name="connsiteY32" fmla="*/ 1895491 h 3570416"/>
                  <a:gd name="connsiteX33" fmla="*/ 754433 w 3118801"/>
                  <a:gd name="connsiteY33" fmla="*/ 1853608 h 3570416"/>
                  <a:gd name="connsiteX34" fmla="*/ 439874 w 3118801"/>
                  <a:gd name="connsiteY34" fmla="*/ 1895491 h 3570416"/>
                  <a:gd name="connsiteX35" fmla="*/ 754433 w 3118801"/>
                  <a:gd name="connsiteY35" fmla="*/ 1794482 h 3570416"/>
                  <a:gd name="connsiteX36" fmla="*/ 701093 w 3118801"/>
                  <a:gd name="connsiteY36" fmla="*/ 1664942 h 3570416"/>
                  <a:gd name="connsiteX37" fmla="*/ 1015652 w 3118801"/>
                  <a:gd name="connsiteY37" fmla="*/ 1765951 h 3570416"/>
                  <a:gd name="connsiteX38" fmla="*/ 701093 w 3118801"/>
                  <a:gd name="connsiteY38" fmla="*/ 1724068 h 3570416"/>
                  <a:gd name="connsiteX39" fmla="*/ 386534 w 3118801"/>
                  <a:gd name="connsiteY39" fmla="*/ 1765951 h 3570416"/>
                  <a:gd name="connsiteX40" fmla="*/ 701093 w 3118801"/>
                  <a:gd name="connsiteY40" fmla="*/ 1664942 h 3570416"/>
                  <a:gd name="connsiteX41" fmla="*/ 781674 w 3118801"/>
                  <a:gd name="connsiteY41" fmla="*/ 1188983 h 3570416"/>
                  <a:gd name="connsiteX42" fmla="*/ 900965 w 3118801"/>
                  <a:gd name="connsiteY42" fmla="*/ 1308274 h 3570416"/>
                  <a:gd name="connsiteX43" fmla="*/ 781674 w 3118801"/>
                  <a:gd name="connsiteY43" fmla="*/ 1427565 h 3570416"/>
                  <a:gd name="connsiteX44" fmla="*/ 662383 w 3118801"/>
                  <a:gd name="connsiteY44" fmla="*/ 1308274 h 3570416"/>
                  <a:gd name="connsiteX45" fmla="*/ 781674 w 3118801"/>
                  <a:gd name="connsiteY45" fmla="*/ 1188983 h 3570416"/>
                  <a:gd name="connsiteX46" fmla="*/ 973645 w 3118801"/>
                  <a:gd name="connsiteY46" fmla="*/ 815675 h 3570416"/>
                  <a:gd name="connsiteX47" fmla="*/ 917538 w 3118801"/>
                  <a:gd name="connsiteY47" fmla="*/ 840812 h 3570416"/>
                  <a:gd name="connsiteX48" fmla="*/ 837712 w 3118801"/>
                  <a:gd name="connsiteY48" fmla="*/ 883681 h 3570416"/>
                  <a:gd name="connsiteX49" fmla="*/ 314790 w 3118801"/>
                  <a:gd name="connsiteY49" fmla="*/ 1835586 h 3570416"/>
                  <a:gd name="connsiteX50" fmla="*/ 1400625 w 3118801"/>
                  <a:gd name="connsiteY50" fmla="*/ 1858676 h 3570416"/>
                  <a:gd name="connsiteX51" fmla="*/ 1477546 w 3118801"/>
                  <a:gd name="connsiteY51" fmla="*/ 1810774 h 3570416"/>
                  <a:gd name="connsiteX52" fmla="*/ 1516717 w 3118801"/>
                  <a:gd name="connsiteY52" fmla="*/ 1781960 h 3570416"/>
                  <a:gd name="connsiteX53" fmla="*/ 1511077 w 3118801"/>
                  <a:gd name="connsiteY53" fmla="*/ 1791039 h 3570416"/>
                  <a:gd name="connsiteX54" fmla="*/ 1285551 w 3118801"/>
                  <a:gd name="connsiteY54" fmla="*/ 1978668 h 3570416"/>
                  <a:gd name="connsiteX55" fmla="*/ 1120549 w 3118801"/>
                  <a:gd name="connsiteY55" fmla="*/ 2053301 h 3570416"/>
                  <a:gd name="connsiteX56" fmla="*/ 1008023 w 3118801"/>
                  <a:gd name="connsiteY56" fmla="*/ 2080891 h 3570416"/>
                  <a:gd name="connsiteX57" fmla="*/ 1004278 w 3118801"/>
                  <a:gd name="connsiteY57" fmla="*/ 2141920 h 3570416"/>
                  <a:gd name="connsiteX58" fmla="*/ 1044106 w 3118801"/>
                  <a:gd name="connsiteY58" fmla="*/ 2454041 h 3570416"/>
                  <a:gd name="connsiteX59" fmla="*/ 1853412 w 3118801"/>
                  <a:gd name="connsiteY59" fmla="*/ 3117515 h 3570416"/>
                  <a:gd name="connsiteX60" fmla="*/ 2222556 w 3118801"/>
                  <a:gd name="connsiteY60" fmla="*/ 2138277 h 3570416"/>
                  <a:gd name="connsiteX61" fmla="*/ 1780276 w 3118801"/>
                  <a:gd name="connsiteY61" fmla="*/ 1526804 h 3570416"/>
                  <a:gd name="connsiteX62" fmla="*/ 1701794 w 3118801"/>
                  <a:gd name="connsiteY62" fmla="*/ 1494918 h 3570416"/>
                  <a:gd name="connsiteX63" fmla="*/ 1709683 w 3118801"/>
                  <a:gd name="connsiteY63" fmla="*/ 1495809 h 3570416"/>
                  <a:gd name="connsiteX64" fmla="*/ 2353243 w 3118801"/>
                  <a:gd name="connsiteY64" fmla="*/ 2194687 h 3570416"/>
                  <a:gd name="connsiteX65" fmla="*/ 2316246 w 3118801"/>
                  <a:gd name="connsiteY65" fmla="*/ 2873264 h 3570416"/>
                  <a:gd name="connsiteX66" fmla="*/ 2260735 w 3118801"/>
                  <a:gd name="connsiteY66" fmla="*/ 2974415 h 3570416"/>
                  <a:gd name="connsiteX67" fmla="*/ 2272637 w 3118801"/>
                  <a:gd name="connsiteY67" fmla="*/ 2978202 h 3570416"/>
                  <a:gd name="connsiteX68" fmla="*/ 2540847 w 3118801"/>
                  <a:gd name="connsiteY68" fmla="*/ 2948048 h 3570416"/>
                  <a:gd name="connsiteX69" fmla="*/ 2555473 w 3118801"/>
                  <a:gd name="connsiteY69" fmla="*/ 2941054 h 3570416"/>
                  <a:gd name="connsiteX70" fmla="*/ 2517636 w 3118801"/>
                  <a:gd name="connsiteY70" fmla="*/ 2894734 h 3570416"/>
                  <a:gd name="connsiteX71" fmla="*/ 2567582 w 3118801"/>
                  <a:gd name="connsiteY71" fmla="*/ 2404659 h 3570416"/>
                  <a:gd name="connsiteX72" fmla="*/ 2633546 w 3118801"/>
                  <a:gd name="connsiteY72" fmla="*/ 2889914 h 3570416"/>
                  <a:gd name="connsiteX73" fmla="*/ 2642653 w 3118801"/>
                  <a:gd name="connsiteY73" fmla="*/ 2897626 h 3570416"/>
                  <a:gd name="connsiteX74" fmla="*/ 2747825 w 3118801"/>
                  <a:gd name="connsiteY74" fmla="*/ 2821443 h 3570416"/>
                  <a:gd name="connsiteX75" fmla="*/ 2893747 w 3118801"/>
                  <a:gd name="connsiteY75" fmla="*/ 2528129 h 3570416"/>
                  <a:gd name="connsiteX76" fmla="*/ 2735422 w 3118801"/>
                  <a:gd name="connsiteY76" fmla="*/ 2910054 h 3570416"/>
                  <a:gd name="connsiteX77" fmla="*/ 2693028 w 3118801"/>
                  <a:gd name="connsiteY77" fmla="*/ 2938226 h 3570416"/>
                  <a:gd name="connsiteX78" fmla="*/ 2741351 w 3118801"/>
                  <a:gd name="connsiteY78" fmla="*/ 2967046 h 3570416"/>
                  <a:gd name="connsiteX79" fmla="*/ 3118801 w 3118801"/>
                  <a:gd name="connsiteY79" fmla="*/ 2955878 h 3570416"/>
                  <a:gd name="connsiteX80" fmla="*/ 2628726 w 3118801"/>
                  <a:gd name="connsiteY80" fmla="*/ 3005824 h 3570416"/>
                  <a:gd name="connsiteX81" fmla="*/ 2603124 w 3118801"/>
                  <a:gd name="connsiteY81" fmla="*/ 2984911 h 3570416"/>
                  <a:gd name="connsiteX82" fmla="*/ 2554731 w 3118801"/>
                  <a:gd name="connsiteY82" fmla="*/ 3007069 h 3570416"/>
                  <a:gd name="connsiteX83" fmla="*/ 2260021 w 3118801"/>
                  <a:gd name="connsiteY83" fmla="*/ 3009437 h 3570416"/>
                  <a:gd name="connsiteX84" fmla="*/ 2246458 w 3118801"/>
                  <a:gd name="connsiteY84" fmla="*/ 3000430 h 3570416"/>
                  <a:gd name="connsiteX85" fmla="*/ 2241951 w 3118801"/>
                  <a:gd name="connsiteY85" fmla="*/ 3008642 h 3570416"/>
                  <a:gd name="connsiteX86" fmla="*/ 1892596 w 3118801"/>
                  <a:gd name="connsiteY86" fmla="*/ 3263750 h 3570416"/>
                  <a:gd name="connsiteX87" fmla="*/ 1462491 w 3118801"/>
                  <a:gd name="connsiteY87" fmla="*/ 3217497 h 3570416"/>
                  <a:gd name="connsiteX88" fmla="*/ 1412766 w 3118801"/>
                  <a:gd name="connsiteY88" fmla="*/ 3187333 h 3570416"/>
                  <a:gd name="connsiteX89" fmla="*/ 1401882 w 3118801"/>
                  <a:gd name="connsiteY89" fmla="*/ 3188630 h 3570416"/>
                  <a:gd name="connsiteX90" fmla="*/ 1164345 w 3118801"/>
                  <a:gd name="connsiteY90" fmla="*/ 3400113 h 3570416"/>
                  <a:gd name="connsiteX91" fmla="*/ 1560502 w 3118801"/>
                  <a:gd name="connsiteY91" fmla="*/ 3532817 h 3570416"/>
                  <a:gd name="connsiteX92" fmla="*/ 1831896 w 3118801"/>
                  <a:gd name="connsiteY92" fmla="*/ 3514000 h 3570416"/>
                  <a:gd name="connsiteX93" fmla="*/ 1838403 w 3118801"/>
                  <a:gd name="connsiteY93" fmla="*/ 3511718 h 3570416"/>
                  <a:gd name="connsiteX94" fmla="*/ 1815310 w 3118801"/>
                  <a:gd name="connsiteY94" fmla="*/ 3529369 h 3570416"/>
                  <a:gd name="connsiteX95" fmla="*/ 1485701 w 3118801"/>
                  <a:gd name="connsiteY95" fmla="*/ 3570416 h 3570416"/>
                  <a:gd name="connsiteX96" fmla="*/ 1074509 w 3118801"/>
                  <a:gd name="connsiteY96" fmla="*/ 3414832 h 3570416"/>
                  <a:gd name="connsiteX97" fmla="*/ 1321061 w 3118801"/>
                  <a:gd name="connsiteY97" fmla="*/ 3166885 h 3570416"/>
                  <a:gd name="connsiteX98" fmla="*/ 1368528 w 3118801"/>
                  <a:gd name="connsiteY98" fmla="*/ 3160497 h 3570416"/>
                  <a:gd name="connsiteX99" fmla="*/ 1330461 w 3118801"/>
                  <a:gd name="connsiteY99" fmla="*/ 3137405 h 3570416"/>
                  <a:gd name="connsiteX100" fmla="*/ 959132 w 3118801"/>
                  <a:gd name="connsiteY100" fmla="*/ 2568239 h 3570416"/>
                  <a:gd name="connsiteX101" fmla="*/ 925377 w 3118801"/>
                  <a:gd name="connsiteY101" fmla="*/ 2167313 h 3570416"/>
                  <a:gd name="connsiteX102" fmla="*/ 937215 w 3118801"/>
                  <a:gd name="connsiteY102" fmla="*/ 2095980 h 3570416"/>
                  <a:gd name="connsiteX103" fmla="*/ 782888 w 3118801"/>
                  <a:gd name="connsiteY103" fmla="*/ 2107941 h 3570416"/>
                  <a:gd name="connsiteX104" fmla="*/ 284421 w 3118801"/>
                  <a:gd name="connsiteY104" fmla="*/ 1976754 h 3570416"/>
                  <a:gd name="connsiteX105" fmla="*/ 274643 w 3118801"/>
                  <a:gd name="connsiteY105" fmla="*/ 1968620 h 3570416"/>
                  <a:gd name="connsiteX106" fmla="*/ 260897 w 3118801"/>
                  <a:gd name="connsiteY106" fmla="*/ 1989009 h 3570416"/>
                  <a:gd name="connsiteX107" fmla="*/ 152830 w 3118801"/>
                  <a:gd name="connsiteY107" fmla="*/ 2033771 h 3570416"/>
                  <a:gd name="connsiteX108" fmla="*/ 0 w 3118801"/>
                  <a:gd name="connsiteY108" fmla="*/ 1880941 h 3570416"/>
                  <a:gd name="connsiteX109" fmla="*/ 152830 w 3118801"/>
                  <a:gd name="connsiteY109" fmla="*/ 1728111 h 3570416"/>
                  <a:gd name="connsiteX110" fmla="*/ 177063 w 3118801"/>
                  <a:gd name="connsiteY110" fmla="*/ 1733004 h 3570416"/>
                  <a:gd name="connsiteX111" fmla="*/ 176261 w 3118801"/>
                  <a:gd name="connsiteY111" fmla="*/ 1705174 h 3570416"/>
                  <a:gd name="connsiteX112" fmla="*/ 675323 w 3118801"/>
                  <a:gd name="connsiteY112" fmla="*/ 921724 h 3570416"/>
                  <a:gd name="connsiteX113" fmla="*/ 948805 w 3118801"/>
                  <a:gd name="connsiteY113" fmla="*/ 817156 h 3570416"/>
                  <a:gd name="connsiteX114" fmla="*/ 1723414 w 3118801"/>
                  <a:gd name="connsiteY114" fmla="*/ 0 h 3570416"/>
                  <a:gd name="connsiteX115" fmla="*/ 2412389 w 3118801"/>
                  <a:gd name="connsiteY115" fmla="*/ 688975 h 3570416"/>
                  <a:gd name="connsiteX116" fmla="*/ 1723414 w 3118801"/>
                  <a:gd name="connsiteY116" fmla="*/ 1377950 h 3570416"/>
                  <a:gd name="connsiteX117" fmla="*/ 1685822 w 3118801"/>
                  <a:gd name="connsiteY117" fmla="*/ 1374161 h 3570416"/>
                  <a:gd name="connsiteX118" fmla="*/ 1771930 w 3118801"/>
                  <a:gd name="connsiteY118" fmla="*/ 1365480 h 3570416"/>
                  <a:gd name="connsiteX119" fmla="*/ 2262021 w 3118801"/>
                  <a:gd name="connsiteY119" fmla="*/ 764159 h 3570416"/>
                  <a:gd name="connsiteX120" fmla="*/ 1648230 w 3118801"/>
                  <a:gd name="connsiteY120" fmla="*/ 150368 h 3570416"/>
                  <a:gd name="connsiteX121" fmla="*/ 1046909 w 3118801"/>
                  <a:gd name="connsiteY121" fmla="*/ 640459 h 3570416"/>
                  <a:gd name="connsiteX122" fmla="*/ 1038229 w 3118801"/>
                  <a:gd name="connsiteY122" fmla="*/ 726567 h 3570416"/>
                  <a:gd name="connsiteX123" fmla="*/ 1034439 w 3118801"/>
                  <a:gd name="connsiteY123" fmla="*/ 688975 h 3570416"/>
                  <a:gd name="connsiteX124" fmla="*/ 1723414 w 3118801"/>
                  <a:gd name="connsiteY124" fmla="*/ 0 h 357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3118801" h="3570416">
                    <a:moveTo>
                      <a:pt x="857177" y="2834820"/>
                    </a:moveTo>
                    <a:cubicBezTo>
                      <a:pt x="902570" y="2834820"/>
                      <a:pt x="945815" y="2840953"/>
                      <a:pt x="985148" y="2852042"/>
                    </a:cubicBezTo>
                    <a:lnTo>
                      <a:pt x="1026383" y="2866962"/>
                    </a:lnTo>
                    <a:lnTo>
                      <a:pt x="982154" y="2858860"/>
                    </a:lnTo>
                    <a:cubicBezTo>
                      <a:pt x="961535" y="2856370"/>
                      <a:pt x="940186" y="2855062"/>
                      <a:pt x="918319" y="2855062"/>
                    </a:cubicBezTo>
                    <a:cubicBezTo>
                      <a:pt x="743386" y="2855062"/>
                      <a:pt x="601574" y="2938751"/>
                      <a:pt x="601574" y="3041987"/>
                    </a:cubicBezTo>
                    <a:cubicBezTo>
                      <a:pt x="601574" y="3145223"/>
                      <a:pt x="749277" y="3150063"/>
                      <a:pt x="924210" y="3150063"/>
                    </a:cubicBezTo>
                    <a:cubicBezTo>
                      <a:pt x="1011677" y="3150063"/>
                      <a:pt x="1089391" y="3148853"/>
                      <a:pt x="1145237" y="3134738"/>
                    </a:cubicBezTo>
                    <a:lnTo>
                      <a:pt x="1150537" y="3132879"/>
                    </a:lnTo>
                    <a:lnTo>
                      <a:pt x="1131730" y="3147255"/>
                    </a:lnTo>
                    <a:cubicBezTo>
                      <a:pt x="1074439" y="3178467"/>
                      <a:pt x="976774" y="3180684"/>
                      <a:pt x="863291" y="3180684"/>
                    </a:cubicBezTo>
                    <a:cubicBezTo>
                      <a:pt x="681719" y="3180684"/>
                      <a:pt x="528411" y="3175009"/>
                      <a:pt x="528411" y="3053974"/>
                    </a:cubicBezTo>
                    <a:cubicBezTo>
                      <a:pt x="528411" y="2932938"/>
                      <a:pt x="675604" y="2834820"/>
                      <a:pt x="857177" y="2834820"/>
                    </a:cubicBezTo>
                    <a:close/>
                    <a:moveTo>
                      <a:pt x="2720725" y="2303923"/>
                    </a:moveTo>
                    <a:cubicBezTo>
                      <a:pt x="2741237" y="2301067"/>
                      <a:pt x="2762648" y="2302186"/>
                      <a:pt x="2783910" y="2307883"/>
                    </a:cubicBezTo>
                    <a:cubicBezTo>
                      <a:pt x="2868960" y="2330672"/>
                      <a:pt x="2919432" y="2418093"/>
                      <a:pt x="2896643" y="2503143"/>
                    </a:cubicBezTo>
                    <a:cubicBezTo>
                      <a:pt x="2877285" y="2441481"/>
                      <a:pt x="2827744" y="2393998"/>
                      <a:pt x="2765318" y="2377271"/>
                    </a:cubicBezTo>
                    <a:cubicBezTo>
                      <a:pt x="2702891" y="2360544"/>
                      <a:pt x="2636246" y="2376895"/>
                      <a:pt x="2588650" y="2420616"/>
                    </a:cubicBezTo>
                    <a:cubicBezTo>
                      <a:pt x="2605742" y="2356829"/>
                      <a:pt x="2659189" y="2312491"/>
                      <a:pt x="2720725" y="2303923"/>
                    </a:cubicBezTo>
                    <a:close/>
                    <a:moveTo>
                      <a:pt x="1376533" y="2062088"/>
                    </a:moveTo>
                    <a:lnTo>
                      <a:pt x="1333025" y="2114657"/>
                    </a:lnTo>
                    <a:cubicBezTo>
                      <a:pt x="1319084" y="2133587"/>
                      <a:pt x="1305802" y="2153852"/>
                      <a:pt x="1293414" y="2175310"/>
                    </a:cubicBezTo>
                    <a:cubicBezTo>
                      <a:pt x="1194304" y="2346973"/>
                      <a:pt x="1189881" y="2529967"/>
                      <a:pt x="1283536" y="2584038"/>
                    </a:cubicBezTo>
                    <a:cubicBezTo>
                      <a:pt x="1377191" y="2638110"/>
                      <a:pt x="1533457" y="2542783"/>
                      <a:pt x="1632567" y="2371120"/>
                    </a:cubicBezTo>
                    <a:cubicBezTo>
                      <a:pt x="1644955" y="2349662"/>
                      <a:pt x="1655864" y="2328027"/>
                      <a:pt x="1665288" y="2306489"/>
                    </a:cubicBezTo>
                    <a:lnTo>
                      <a:pt x="1689060" y="2242526"/>
                    </a:lnTo>
                    <a:lnTo>
                      <a:pt x="1687916" y="2264239"/>
                    </a:lnTo>
                    <a:cubicBezTo>
                      <a:pt x="1679668" y="2328015"/>
                      <a:pt x="1656404" y="2397208"/>
                      <a:pt x="1617893" y="2463912"/>
                    </a:cubicBezTo>
                    <a:cubicBezTo>
                      <a:pt x="1515195" y="2641789"/>
                      <a:pt x="1342959" y="2734612"/>
                      <a:pt x="1233192" y="2671238"/>
                    </a:cubicBezTo>
                    <a:cubicBezTo>
                      <a:pt x="1123424" y="2607864"/>
                      <a:pt x="1117693" y="2412291"/>
                      <a:pt x="1220391" y="2234414"/>
                    </a:cubicBezTo>
                    <a:cubicBezTo>
                      <a:pt x="1258902" y="2167710"/>
                      <a:pt x="1307193" y="2112967"/>
                      <a:pt x="1358300" y="2073936"/>
                    </a:cubicBezTo>
                    <a:close/>
                    <a:moveTo>
                      <a:pt x="754433" y="1794482"/>
                    </a:moveTo>
                    <a:cubicBezTo>
                      <a:pt x="928159" y="1794482"/>
                      <a:pt x="1068992" y="1839705"/>
                      <a:pt x="1068992" y="1895491"/>
                    </a:cubicBezTo>
                    <a:cubicBezTo>
                      <a:pt x="985609" y="1868676"/>
                      <a:pt x="872443" y="1853608"/>
                      <a:pt x="754433" y="1853608"/>
                    </a:cubicBezTo>
                    <a:cubicBezTo>
                      <a:pt x="636424" y="1853608"/>
                      <a:pt x="523257" y="1868676"/>
                      <a:pt x="439874" y="1895491"/>
                    </a:cubicBezTo>
                    <a:cubicBezTo>
                      <a:pt x="439874" y="1839705"/>
                      <a:pt x="580707" y="1794482"/>
                      <a:pt x="754433" y="1794482"/>
                    </a:cubicBezTo>
                    <a:close/>
                    <a:moveTo>
                      <a:pt x="701093" y="1664942"/>
                    </a:moveTo>
                    <a:cubicBezTo>
                      <a:pt x="874819" y="1664942"/>
                      <a:pt x="1015652" y="1710165"/>
                      <a:pt x="1015652" y="1765951"/>
                    </a:cubicBezTo>
                    <a:cubicBezTo>
                      <a:pt x="932269" y="1739136"/>
                      <a:pt x="819103" y="1724068"/>
                      <a:pt x="701093" y="1724068"/>
                    </a:cubicBezTo>
                    <a:cubicBezTo>
                      <a:pt x="583084" y="1724068"/>
                      <a:pt x="469917" y="1739136"/>
                      <a:pt x="386534" y="1765951"/>
                    </a:cubicBezTo>
                    <a:cubicBezTo>
                      <a:pt x="386534" y="1710165"/>
                      <a:pt x="527367" y="1664942"/>
                      <a:pt x="701093" y="1664942"/>
                    </a:cubicBezTo>
                    <a:close/>
                    <a:moveTo>
                      <a:pt x="781674" y="1188983"/>
                    </a:moveTo>
                    <a:cubicBezTo>
                      <a:pt x="847557" y="1188983"/>
                      <a:pt x="900965" y="1242391"/>
                      <a:pt x="900965" y="1308274"/>
                    </a:cubicBezTo>
                    <a:cubicBezTo>
                      <a:pt x="900965" y="1374157"/>
                      <a:pt x="847557" y="1427565"/>
                      <a:pt x="781674" y="1427565"/>
                    </a:cubicBezTo>
                    <a:cubicBezTo>
                      <a:pt x="715791" y="1427565"/>
                      <a:pt x="662383" y="1374157"/>
                      <a:pt x="662383" y="1308274"/>
                    </a:cubicBezTo>
                    <a:cubicBezTo>
                      <a:pt x="662383" y="1242391"/>
                      <a:pt x="715791" y="1188983"/>
                      <a:pt x="781674" y="1188983"/>
                    </a:cubicBezTo>
                    <a:close/>
                    <a:moveTo>
                      <a:pt x="973645" y="815675"/>
                    </a:moveTo>
                    <a:lnTo>
                      <a:pt x="917538" y="840812"/>
                    </a:lnTo>
                    <a:cubicBezTo>
                      <a:pt x="892061" y="853391"/>
                      <a:pt x="865477" y="867650"/>
                      <a:pt x="837712" y="883681"/>
                    </a:cubicBezTo>
                    <a:cubicBezTo>
                      <a:pt x="393466" y="1140166"/>
                      <a:pt x="220854" y="1672878"/>
                      <a:pt x="314790" y="1835586"/>
                    </a:cubicBezTo>
                    <a:cubicBezTo>
                      <a:pt x="408727" y="1998293"/>
                      <a:pt x="956380" y="2115161"/>
                      <a:pt x="1400625" y="1858676"/>
                    </a:cubicBezTo>
                    <a:cubicBezTo>
                      <a:pt x="1428391" y="1842644"/>
                      <a:pt x="1453990" y="1826681"/>
                      <a:pt x="1477546" y="1810774"/>
                    </a:cubicBezTo>
                    <a:lnTo>
                      <a:pt x="1516717" y="1781960"/>
                    </a:lnTo>
                    <a:lnTo>
                      <a:pt x="1511077" y="1791039"/>
                    </a:lnTo>
                    <a:cubicBezTo>
                      <a:pt x="1465025" y="1854512"/>
                      <a:pt x="1392473" y="1916937"/>
                      <a:pt x="1285551" y="1978668"/>
                    </a:cubicBezTo>
                    <a:cubicBezTo>
                      <a:pt x="1232090" y="2009534"/>
                      <a:pt x="1176718" y="2034168"/>
                      <a:pt x="1120549" y="2053301"/>
                    </a:cubicBezTo>
                    <a:lnTo>
                      <a:pt x="1008023" y="2080891"/>
                    </a:lnTo>
                    <a:lnTo>
                      <a:pt x="1004278" y="2141920"/>
                    </a:lnTo>
                    <a:cubicBezTo>
                      <a:pt x="1002886" y="2242241"/>
                      <a:pt x="1015619" y="2347724"/>
                      <a:pt x="1044106" y="2454041"/>
                    </a:cubicBezTo>
                    <a:cubicBezTo>
                      <a:pt x="1165653" y="2907664"/>
                      <a:pt x="1527992" y="3204711"/>
                      <a:pt x="1853412" y="3117515"/>
                    </a:cubicBezTo>
                    <a:cubicBezTo>
                      <a:pt x="2178832" y="3030319"/>
                      <a:pt x="2344103" y="2591899"/>
                      <a:pt x="2222556" y="2138277"/>
                    </a:cubicBezTo>
                    <a:cubicBezTo>
                      <a:pt x="2146588" y="1854762"/>
                      <a:pt x="1976562" y="1632411"/>
                      <a:pt x="1780276" y="1526804"/>
                    </a:cubicBezTo>
                    <a:lnTo>
                      <a:pt x="1701794" y="1494918"/>
                    </a:lnTo>
                    <a:lnTo>
                      <a:pt x="1709683" y="1495809"/>
                    </a:lnTo>
                    <a:cubicBezTo>
                      <a:pt x="1995755" y="1562712"/>
                      <a:pt x="2255320" y="1829232"/>
                      <a:pt x="2353243" y="2194687"/>
                    </a:cubicBezTo>
                    <a:cubicBezTo>
                      <a:pt x="2418526" y="2438325"/>
                      <a:pt x="2399607" y="2679802"/>
                      <a:pt x="2316246" y="2873264"/>
                    </a:cubicBezTo>
                    <a:lnTo>
                      <a:pt x="2260735" y="2974415"/>
                    </a:lnTo>
                    <a:lnTo>
                      <a:pt x="2272637" y="2978202"/>
                    </a:lnTo>
                    <a:cubicBezTo>
                      <a:pt x="2349886" y="2995241"/>
                      <a:pt x="2445405" y="2984701"/>
                      <a:pt x="2540847" y="2948048"/>
                    </a:cubicBezTo>
                    <a:lnTo>
                      <a:pt x="2555473" y="2941054"/>
                    </a:lnTo>
                    <a:lnTo>
                      <a:pt x="2517636" y="2894734"/>
                    </a:lnTo>
                    <a:cubicBezTo>
                      <a:pt x="2417744" y="2743443"/>
                      <a:pt x="2434393" y="2537847"/>
                      <a:pt x="2567582" y="2404659"/>
                    </a:cubicBezTo>
                    <a:cubicBezTo>
                      <a:pt x="2478015" y="2562853"/>
                      <a:pt x="2505001" y="2761369"/>
                      <a:pt x="2633546" y="2889914"/>
                    </a:cubicBezTo>
                    <a:lnTo>
                      <a:pt x="2642653" y="2897626"/>
                    </a:lnTo>
                    <a:lnTo>
                      <a:pt x="2747825" y="2821443"/>
                    </a:lnTo>
                    <a:cubicBezTo>
                      <a:pt x="2846915" y="2732032"/>
                      <a:pt x="2903807" y="2622287"/>
                      <a:pt x="2893747" y="2528129"/>
                    </a:cubicBezTo>
                    <a:cubicBezTo>
                      <a:pt x="2955798" y="2635606"/>
                      <a:pt x="2885597" y="2795699"/>
                      <a:pt x="2735422" y="2910054"/>
                    </a:cubicBezTo>
                    <a:lnTo>
                      <a:pt x="2693028" y="2938226"/>
                    </a:lnTo>
                    <a:lnTo>
                      <a:pt x="2741351" y="2967046"/>
                    </a:lnTo>
                    <a:cubicBezTo>
                      <a:pt x="2858828" y="3024667"/>
                      <a:pt x="3000155" y="3023052"/>
                      <a:pt x="3118801" y="2955878"/>
                    </a:cubicBezTo>
                    <a:cubicBezTo>
                      <a:pt x="2985613" y="3089066"/>
                      <a:pt x="2780017" y="3105715"/>
                      <a:pt x="2628726" y="3005824"/>
                    </a:cubicBezTo>
                    <a:lnTo>
                      <a:pt x="2603124" y="2984911"/>
                    </a:lnTo>
                    <a:lnTo>
                      <a:pt x="2554731" y="3007069"/>
                    </a:lnTo>
                    <a:cubicBezTo>
                      <a:pt x="2443195" y="3045471"/>
                      <a:pt x="2335101" y="3045915"/>
                      <a:pt x="2260021" y="3009437"/>
                    </a:cubicBezTo>
                    <a:lnTo>
                      <a:pt x="2246458" y="3000430"/>
                    </a:lnTo>
                    <a:lnTo>
                      <a:pt x="2241951" y="3008642"/>
                    </a:lnTo>
                    <a:cubicBezTo>
                      <a:pt x="2156191" y="3133583"/>
                      <a:pt x="2036961" y="3225068"/>
                      <a:pt x="1892596" y="3263750"/>
                    </a:cubicBezTo>
                    <a:cubicBezTo>
                      <a:pt x="1748231" y="3302433"/>
                      <a:pt x="1599232" y="3282820"/>
                      <a:pt x="1462491" y="3217497"/>
                    </a:cubicBezTo>
                    <a:lnTo>
                      <a:pt x="1412766" y="3187333"/>
                    </a:lnTo>
                    <a:lnTo>
                      <a:pt x="1401882" y="3188630"/>
                    </a:lnTo>
                    <a:cubicBezTo>
                      <a:pt x="1262291" y="3223473"/>
                      <a:pt x="1164345" y="3305042"/>
                      <a:pt x="1164345" y="3400113"/>
                    </a:cubicBezTo>
                    <a:cubicBezTo>
                      <a:pt x="1164345" y="3526874"/>
                      <a:pt x="1345705" y="3532817"/>
                      <a:pt x="1560502" y="3532817"/>
                    </a:cubicBezTo>
                    <a:cubicBezTo>
                      <a:pt x="1667900" y="3532817"/>
                      <a:pt x="1763323" y="3531331"/>
                      <a:pt x="1831896" y="3514000"/>
                    </a:cubicBezTo>
                    <a:lnTo>
                      <a:pt x="1838403" y="3511718"/>
                    </a:lnTo>
                    <a:lnTo>
                      <a:pt x="1815310" y="3529369"/>
                    </a:lnTo>
                    <a:cubicBezTo>
                      <a:pt x="1744964" y="3567694"/>
                      <a:pt x="1625044" y="3570416"/>
                      <a:pt x="1485701" y="3570416"/>
                    </a:cubicBezTo>
                    <a:cubicBezTo>
                      <a:pt x="1262752" y="3570416"/>
                      <a:pt x="1074509" y="3563448"/>
                      <a:pt x="1074509" y="3414832"/>
                    </a:cubicBezTo>
                    <a:cubicBezTo>
                      <a:pt x="1074509" y="3303369"/>
                      <a:pt x="1176173" y="3207735"/>
                      <a:pt x="1321061" y="3166885"/>
                    </a:cubicBezTo>
                    <a:lnTo>
                      <a:pt x="1368528" y="3160497"/>
                    </a:lnTo>
                    <a:lnTo>
                      <a:pt x="1330461" y="3137405"/>
                    </a:lnTo>
                    <a:cubicBezTo>
                      <a:pt x="1161537" y="3011542"/>
                      <a:pt x="1024415" y="2811876"/>
                      <a:pt x="959132" y="2568239"/>
                    </a:cubicBezTo>
                    <a:cubicBezTo>
                      <a:pt x="922411" y="2431194"/>
                      <a:pt x="912332" y="2294831"/>
                      <a:pt x="925377" y="2167313"/>
                    </a:cubicBezTo>
                    <a:lnTo>
                      <a:pt x="937215" y="2095980"/>
                    </a:lnTo>
                    <a:lnTo>
                      <a:pt x="782888" y="2107941"/>
                    </a:lnTo>
                    <a:cubicBezTo>
                      <a:pt x="577016" y="2108147"/>
                      <a:pt x="391275" y="2051565"/>
                      <a:pt x="284421" y="1976754"/>
                    </a:cubicBezTo>
                    <a:lnTo>
                      <a:pt x="274643" y="1968620"/>
                    </a:lnTo>
                    <a:lnTo>
                      <a:pt x="260897" y="1989009"/>
                    </a:lnTo>
                    <a:cubicBezTo>
                      <a:pt x="233240" y="2016665"/>
                      <a:pt x="195033" y="2033771"/>
                      <a:pt x="152830" y="2033771"/>
                    </a:cubicBezTo>
                    <a:cubicBezTo>
                      <a:pt x="68424" y="2033771"/>
                      <a:pt x="0" y="1965347"/>
                      <a:pt x="0" y="1880941"/>
                    </a:cubicBezTo>
                    <a:cubicBezTo>
                      <a:pt x="0" y="1796535"/>
                      <a:pt x="68424" y="1728111"/>
                      <a:pt x="152830" y="1728111"/>
                    </a:cubicBezTo>
                    <a:lnTo>
                      <a:pt x="177063" y="1733004"/>
                    </a:lnTo>
                    <a:lnTo>
                      <a:pt x="176261" y="1705174"/>
                    </a:lnTo>
                    <a:cubicBezTo>
                      <a:pt x="193687" y="1463864"/>
                      <a:pt x="354557" y="1106918"/>
                      <a:pt x="675323" y="921724"/>
                    </a:cubicBezTo>
                    <a:cubicBezTo>
                      <a:pt x="782245" y="859992"/>
                      <a:pt x="871873" y="827144"/>
                      <a:pt x="948805" y="817156"/>
                    </a:cubicBezTo>
                    <a:close/>
                    <a:moveTo>
                      <a:pt x="1723414" y="0"/>
                    </a:moveTo>
                    <a:cubicBezTo>
                      <a:pt x="2103924" y="0"/>
                      <a:pt x="2412389" y="308465"/>
                      <a:pt x="2412389" y="688975"/>
                    </a:cubicBezTo>
                    <a:cubicBezTo>
                      <a:pt x="2412389" y="1069485"/>
                      <a:pt x="2103924" y="1377950"/>
                      <a:pt x="1723414" y="1377950"/>
                    </a:cubicBezTo>
                    <a:lnTo>
                      <a:pt x="1685822" y="1374161"/>
                    </a:lnTo>
                    <a:lnTo>
                      <a:pt x="1771930" y="1365480"/>
                    </a:lnTo>
                    <a:cubicBezTo>
                      <a:pt x="2051624" y="1308246"/>
                      <a:pt x="2262021" y="1060773"/>
                      <a:pt x="2262021" y="764159"/>
                    </a:cubicBezTo>
                    <a:cubicBezTo>
                      <a:pt x="2262021" y="425172"/>
                      <a:pt x="1987217" y="150368"/>
                      <a:pt x="1648230" y="150368"/>
                    </a:cubicBezTo>
                    <a:cubicBezTo>
                      <a:pt x="1351616" y="150368"/>
                      <a:pt x="1104143" y="360765"/>
                      <a:pt x="1046909" y="640459"/>
                    </a:cubicBezTo>
                    <a:lnTo>
                      <a:pt x="1038229" y="726567"/>
                    </a:lnTo>
                    <a:lnTo>
                      <a:pt x="1034439" y="688975"/>
                    </a:lnTo>
                    <a:cubicBezTo>
                      <a:pt x="1034439" y="308465"/>
                      <a:pt x="1342904" y="0"/>
                      <a:pt x="1723414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82AD5A5E-A1B1-416D-90A3-BA0CBDEB0952}"/>
                  </a:ext>
                </a:extLst>
              </p:cNvPr>
              <p:cNvSpPr/>
              <p:nvPr/>
            </p:nvSpPr>
            <p:spPr>
              <a:xfrm>
                <a:off x="7010144" y="4053702"/>
                <a:ext cx="1771360" cy="2027858"/>
              </a:xfrm>
              <a:custGeom>
                <a:avLst/>
                <a:gdLst>
                  <a:gd name="connsiteX0" fmla="*/ 857177 w 3118801"/>
                  <a:gd name="connsiteY0" fmla="*/ 2834820 h 3570416"/>
                  <a:gd name="connsiteX1" fmla="*/ 985148 w 3118801"/>
                  <a:gd name="connsiteY1" fmla="*/ 2852042 h 3570416"/>
                  <a:gd name="connsiteX2" fmla="*/ 1026383 w 3118801"/>
                  <a:gd name="connsiteY2" fmla="*/ 2866962 h 3570416"/>
                  <a:gd name="connsiteX3" fmla="*/ 982154 w 3118801"/>
                  <a:gd name="connsiteY3" fmla="*/ 2858860 h 3570416"/>
                  <a:gd name="connsiteX4" fmla="*/ 918319 w 3118801"/>
                  <a:gd name="connsiteY4" fmla="*/ 2855062 h 3570416"/>
                  <a:gd name="connsiteX5" fmla="*/ 601574 w 3118801"/>
                  <a:gd name="connsiteY5" fmla="*/ 3041987 h 3570416"/>
                  <a:gd name="connsiteX6" fmla="*/ 924210 w 3118801"/>
                  <a:gd name="connsiteY6" fmla="*/ 3150063 h 3570416"/>
                  <a:gd name="connsiteX7" fmla="*/ 1145237 w 3118801"/>
                  <a:gd name="connsiteY7" fmla="*/ 3134738 h 3570416"/>
                  <a:gd name="connsiteX8" fmla="*/ 1150537 w 3118801"/>
                  <a:gd name="connsiteY8" fmla="*/ 3132879 h 3570416"/>
                  <a:gd name="connsiteX9" fmla="*/ 1131730 w 3118801"/>
                  <a:gd name="connsiteY9" fmla="*/ 3147255 h 3570416"/>
                  <a:gd name="connsiteX10" fmla="*/ 863291 w 3118801"/>
                  <a:gd name="connsiteY10" fmla="*/ 3180684 h 3570416"/>
                  <a:gd name="connsiteX11" fmla="*/ 528411 w 3118801"/>
                  <a:gd name="connsiteY11" fmla="*/ 3053974 h 3570416"/>
                  <a:gd name="connsiteX12" fmla="*/ 857177 w 3118801"/>
                  <a:gd name="connsiteY12" fmla="*/ 2834820 h 3570416"/>
                  <a:gd name="connsiteX13" fmla="*/ 2720725 w 3118801"/>
                  <a:gd name="connsiteY13" fmla="*/ 2303923 h 3570416"/>
                  <a:gd name="connsiteX14" fmla="*/ 2783910 w 3118801"/>
                  <a:gd name="connsiteY14" fmla="*/ 2307883 h 3570416"/>
                  <a:gd name="connsiteX15" fmla="*/ 2896643 w 3118801"/>
                  <a:gd name="connsiteY15" fmla="*/ 2503143 h 3570416"/>
                  <a:gd name="connsiteX16" fmla="*/ 2765318 w 3118801"/>
                  <a:gd name="connsiteY16" fmla="*/ 2377271 h 3570416"/>
                  <a:gd name="connsiteX17" fmla="*/ 2588650 w 3118801"/>
                  <a:gd name="connsiteY17" fmla="*/ 2420616 h 3570416"/>
                  <a:gd name="connsiteX18" fmla="*/ 2720725 w 3118801"/>
                  <a:gd name="connsiteY18" fmla="*/ 2303923 h 3570416"/>
                  <a:gd name="connsiteX19" fmla="*/ 1376533 w 3118801"/>
                  <a:gd name="connsiteY19" fmla="*/ 2062088 h 3570416"/>
                  <a:gd name="connsiteX20" fmla="*/ 1333025 w 3118801"/>
                  <a:gd name="connsiteY20" fmla="*/ 2114657 h 3570416"/>
                  <a:gd name="connsiteX21" fmla="*/ 1293414 w 3118801"/>
                  <a:gd name="connsiteY21" fmla="*/ 2175310 h 3570416"/>
                  <a:gd name="connsiteX22" fmla="*/ 1283536 w 3118801"/>
                  <a:gd name="connsiteY22" fmla="*/ 2584038 h 3570416"/>
                  <a:gd name="connsiteX23" fmla="*/ 1632567 w 3118801"/>
                  <a:gd name="connsiteY23" fmla="*/ 2371120 h 3570416"/>
                  <a:gd name="connsiteX24" fmla="*/ 1665288 w 3118801"/>
                  <a:gd name="connsiteY24" fmla="*/ 2306489 h 3570416"/>
                  <a:gd name="connsiteX25" fmla="*/ 1689060 w 3118801"/>
                  <a:gd name="connsiteY25" fmla="*/ 2242526 h 3570416"/>
                  <a:gd name="connsiteX26" fmla="*/ 1687916 w 3118801"/>
                  <a:gd name="connsiteY26" fmla="*/ 2264239 h 3570416"/>
                  <a:gd name="connsiteX27" fmla="*/ 1617893 w 3118801"/>
                  <a:gd name="connsiteY27" fmla="*/ 2463912 h 3570416"/>
                  <a:gd name="connsiteX28" fmla="*/ 1233192 w 3118801"/>
                  <a:gd name="connsiteY28" fmla="*/ 2671238 h 3570416"/>
                  <a:gd name="connsiteX29" fmla="*/ 1220391 w 3118801"/>
                  <a:gd name="connsiteY29" fmla="*/ 2234414 h 3570416"/>
                  <a:gd name="connsiteX30" fmla="*/ 1358300 w 3118801"/>
                  <a:gd name="connsiteY30" fmla="*/ 2073936 h 3570416"/>
                  <a:gd name="connsiteX31" fmla="*/ 754433 w 3118801"/>
                  <a:gd name="connsiteY31" fmla="*/ 1794482 h 3570416"/>
                  <a:gd name="connsiteX32" fmla="*/ 1068992 w 3118801"/>
                  <a:gd name="connsiteY32" fmla="*/ 1895491 h 3570416"/>
                  <a:gd name="connsiteX33" fmla="*/ 754433 w 3118801"/>
                  <a:gd name="connsiteY33" fmla="*/ 1853608 h 3570416"/>
                  <a:gd name="connsiteX34" fmla="*/ 439874 w 3118801"/>
                  <a:gd name="connsiteY34" fmla="*/ 1895491 h 3570416"/>
                  <a:gd name="connsiteX35" fmla="*/ 754433 w 3118801"/>
                  <a:gd name="connsiteY35" fmla="*/ 1794482 h 3570416"/>
                  <a:gd name="connsiteX36" fmla="*/ 701093 w 3118801"/>
                  <a:gd name="connsiteY36" fmla="*/ 1664942 h 3570416"/>
                  <a:gd name="connsiteX37" fmla="*/ 1015652 w 3118801"/>
                  <a:gd name="connsiteY37" fmla="*/ 1765951 h 3570416"/>
                  <a:gd name="connsiteX38" fmla="*/ 701093 w 3118801"/>
                  <a:gd name="connsiteY38" fmla="*/ 1724068 h 3570416"/>
                  <a:gd name="connsiteX39" fmla="*/ 386534 w 3118801"/>
                  <a:gd name="connsiteY39" fmla="*/ 1765951 h 3570416"/>
                  <a:gd name="connsiteX40" fmla="*/ 701093 w 3118801"/>
                  <a:gd name="connsiteY40" fmla="*/ 1664942 h 3570416"/>
                  <a:gd name="connsiteX41" fmla="*/ 781674 w 3118801"/>
                  <a:gd name="connsiteY41" fmla="*/ 1188983 h 3570416"/>
                  <a:gd name="connsiteX42" fmla="*/ 900965 w 3118801"/>
                  <a:gd name="connsiteY42" fmla="*/ 1308274 h 3570416"/>
                  <a:gd name="connsiteX43" fmla="*/ 781674 w 3118801"/>
                  <a:gd name="connsiteY43" fmla="*/ 1427565 h 3570416"/>
                  <a:gd name="connsiteX44" fmla="*/ 662383 w 3118801"/>
                  <a:gd name="connsiteY44" fmla="*/ 1308274 h 3570416"/>
                  <a:gd name="connsiteX45" fmla="*/ 781674 w 3118801"/>
                  <a:gd name="connsiteY45" fmla="*/ 1188983 h 3570416"/>
                  <a:gd name="connsiteX46" fmla="*/ 973645 w 3118801"/>
                  <a:gd name="connsiteY46" fmla="*/ 815675 h 3570416"/>
                  <a:gd name="connsiteX47" fmla="*/ 917538 w 3118801"/>
                  <a:gd name="connsiteY47" fmla="*/ 840812 h 3570416"/>
                  <a:gd name="connsiteX48" fmla="*/ 837712 w 3118801"/>
                  <a:gd name="connsiteY48" fmla="*/ 883681 h 3570416"/>
                  <a:gd name="connsiteX49" fmla="*/ 314790 w 3118801"/>
                  <a:gd name="connsiteY49" fmla="*/ 1835586 h 3570416"/>
                  <a:gd name="connsiteX50" fmla="*/ 1400625 w 3118801"/>
                  <a:gd name="connsiteY50" fmla="*/ 1858676 h 3570416"/>
                  <a:gd name="connsiteX51" fmla="*/ 1477546 w 3118801"/>
                  <a:gd name="connsiteY51" fmla="*/ 1810774 h 3570416"/>
                  <a:gd name="connsiteX52" fmla="*/ 1516717 w 3118801"/>
                  <a:gd name="connsiteY52" fmla="*/ 1781960 h 3570416"/>
                  <a:gd name="connsiteX53" fmla="*/ 1511077 w 3118801"/>
                  <a:gd name="connsiteY53" fmla="*/ 1791039 h 3570416"/>
                  <a:gd name="connsiteX54" fmla="*/ 1285551 w 3118801"/>
                  <a:gd name="connsiteY54" fmla="*/ 1978668 h 3570416"/>
                  <a:gd name="connsiteX55" fmla="*/ 1120549 w 3118801"/>
                  <a:gd name="connsiteY55" fmla="*/ 2053301 h 3570416"/>
                  <a:gd name="connsiteX56" fmla="*/ 1008023 w 3118801"/>
                  <a:gd name="connsiteY56" fmla="*/ 2080891 h 3570416"/>
                  <a:gd name="connsiteX57" fmla="*/ 1004278 w 3118801"/>
                  <a:gd name="connsiteY57" fmla="*/ 2141920 h 3570416"/>
                  <a:gd name="connsiteX58" fmla="*/ 1044106 w 3118801"/>
                  <a:gd name="connsiteY58" fmla="*/ 2454041 h 3570416"/>
                  <a:gd name="connsiteX59" fmla="*/ 1853412 w 3118801"/>
                  <a:gd name="connsiteY59" fmla="*/ 3117515 h 3570416"/>
                  <a:gd name="connsiteX60" fmla="*/ 2222556 w 3118801"/>
                  <a:gd name="connsiteY60" fmla="*/ 2138277 h 3570416"/>
                  <a:gd name="connsiteX61" fmla="*/ 1780276 w 3118801"/>
                  <a:gd name="connsiteY61" fmla="*/ 1526804 h 3570416"/>
                  <a:gd name="connsiteX62" fmla="*/ 1701794 w 3118801"/>
                  <a:gd name="connsiteY62" fmla="*/ 1494918 h 3570416"/>
                  <a:gd name="connsiteX63" fmla="*/ 1709683 w 3118801"/>
                  <a:gd name="connsiteY63" fmla="*/ 1495809 h 3570416"/>
                  <a:gd name="connsiteX64" fmla="*/ 2353243 w 3118801"/>
                  <a:gd name="connsiteY64" fmla="*/ 2194687 h 3570416"/>
                  <a:gd name="connsiteX65" fmla="*/ 2316246 w 3118801"/>
                  <a:gd name="connsiteY65" fmla="*/ 2873264 h 3570416"/>
                  <a:gd name="connsiteX66" fmla="*/ 2260735 w 3118801"/>
                  <a:gd name="connsiteY66" fmla="*/ 2974415 h 3570416"/>
                  <a:gd name="connsiteX67" fmla="*/ 2272637 w 3118801"/>
                  <a:gd name="connsiteY67" fmla="*/ 2978202 h 3570416"/>
                  <a:gd name="connsiteX68" fmla="*/ 2540847 w 3118801"/>
                  <a:gd name="connsiteY68" fmla="*/ 2948048 h 3570416"/>
                  <a:gd name="connsiteX69" fmla="*/ 2555473 w 3118801"/>
                  <a:gd name="connsiteY69" fmla="*/ 2941054 h 3570416"/>
                  <a:gd name="connsiteX70" fmla="*/ 2517636 w 3118801"/>
                  <a:gd name="connsiteY70" fmla="*/ 2894734 h 3570416"/>
                  <a:gd name="connsiteX71" fmla="*/ 2567582 w 3118801"/>
                  <a:gd name="connsiteY71" fmla="*/ 2404659 h 3570416"/>
                  <a:gd name="connsiteX72" fmla="*/ 2633546 w 3118801"/>
                  <a:gd name="connsiteY72" fmla="*/ 2889914 h 3570416"/>
                  <a:gd name="connsiteX73" fmla="*/ 2642653 w 3118801"/>
                  <a:gd name="connsiteY73" fmla="*/ 2897626 h 3570416"/>
                  <a:gd name="connsiteX74" fmla="*/ 2747825 w 3118801"/>
                  <a:gd name="connsiteY74" fmla="*/ 2821443 h 3570416"/>
                  <a:gd name="connsiteX75" fmla="*/ 2893747 w 3118801"/>
                  <a:gd name="connsiteY75" fmla="*/ 2528129 h 3570416"/>
                  <a:gd name="connsiteX76" fmla="*/ 2735422 w 3118801"/>
                  <a:gd name="connsiteY76" fmla="*/ 2910054 h 3570416"/>
                  <a:gd name="connsiteX77" fmla="*/ 2693028 w 3118801"/>
                  <a:gd name="connsiteY77" fmla="*/ 2938226 h 3570416"/>
                  <a:gd name="connsiteX78" fmla="*/ 2741351 w 3118801"/>
                  <a:gd name="connsiteY78" fmla="*/ 2967046 h 3570416"/>
                  <a:gd name="connsiteX79" fmla="*/ 3118801 w 3118801"/>
                  <a:gd name="connsiteY79" fmla="*/ 2955878 h 3570416"/>
                  <a:gd name="connsiteX80" fmla="*/ 2628726 w 3118801"/>
                  <a:gd name="connsiteY80" fmla="*/ 3005824 h 3570416"/>
                  <a:gd name="connsiteX81" fmla="*/ 2603124 w 3118801"/>
                  <a:gd name="connsiteY81" fmla="*/ 2984911 h 3570416"/>
                  <a:gd name="connsiteX82" fmla="*/ 2554731 w 3118801"/>
                  <a:gd name="connsiteY82" fmla="*/ 3007069 h 3570416"/>
                  <a:gd name="connsiteX83" fmla="*/ 2260021 w 3118801"/>
                  <a:gd name="connsiteY83" fmla="*/ 3009437 h 3570416"/>
                  <a:gd name="connsiteX84" fmla="*/ 2246458 w 3118801"/>
                  <a:gd name="connsiteY84" fmla="*/ 3000430 h 3570416"/>
                  <a:gd name="connsiteX85" fmla="*/ 2241951 w 3118801"/>
                  <a:gd name="connsiteY85" fmla="*/ 3008642 h 3570416"/>
                  <a:gd name="connsiteX86" fmla="*/ 1892596 w 3118801"/>
                  <a:gd name="connsiteY86" fmla="*/ 3263750 h 3570416"/>
                  <a:gd name="connsiteX87" fmla="*/ 1462491 w 3118801"/>
                  <a:gd name="connsiteY87" fmla="*/ 3217497 h 3570416"/>
                  <a:gd name="connsiteX88" fmla="*/ 1412766 w 3118801"/>
                  <a:gd name="connsiteY88" fmla="*/ 3187333 h 3570416"/>
                  <a:gd name="connsiteX89" fmla="*/ 1401882 w 3118801"/>
                  <a:gd name="connsiteY89" fmla="*/ 3188630 h 3570416"/>
                  <a:gd name="connsiteX90" fmla="*/ 1164345 w 3118801"/>
                  <a:gd name="connsiteY90" fmla="*/ 3400113 h 3570416"/>
                  <a:gd name="connsiteX91" fmla="*/ 1560502 w 3118801"/>
                  <a:gd name="connsiteY91" fmla="*/ 3532817 h 3570416"/>
                  <a:gd name="connsiteX92" fmla="*/ 1831896 w 3118801"/>
                  <a:gd name="connsiteY92" fmla="*/ 3514000 h 3570416"/>
                  <a:gd name="connsiteX93" fmla="*/ 1838403 w 3118801"/>
                  <a:gd name="connsiteY93" fmla="*/ 3511718 h 3570416"/>
                  <a:gd name="connsiteX94" fmla="*/ 1815310 w 3118801"/>
                  <a:gd name="connsiteY94" fmla="*/ 3529369 h 3570416"/>
                  <a:gd name="connsiteX95" fmla="*/ 1485701 w 3118801"/>
                  <a:gd name="connsiteY95" fmla="*/ 3570416 h 3570416"/>
                  <a:gd name="connsiteX96" fmla="*/ 1074509 w 3118801"/>
                  <a:gd name="connsiteY96" fmla="*/ 3414832 h 3570416"/>
                  <a:gd name="connsiteX97" fmla="*/ 1321061 w 3118801"/>
                  <a:gd name="connsiteY97" fmla="*/ 3166885 h 3570416"/>
                  <a:gd name="connsiteX98" fmla="*/ 1368528 w 3118801"/>
                  <a:gd name="connsiteY98" fmla="*/ 3160497 h 3570416"/>
                  <a:gd name="connsiteX99" fmla="*/ 1330461 w 3118801"/>
                  <a:gd name="connsiteY99" fmla="*/ 3137405 h 3570416"/>
                  <a:gd name="connsiteX100" fmla="*/ 959132 w 3118801"/>
                  <a:gd name="connsiteY100" fmla="*/ 2568239 h 3570416"/>
                  <a:gd name="connsiteX101" fmla="*/ 925377 w 3118801"/>
                  <a:gd name="connsiteY101" fmla="*/ 2167313 h 3570416"/>
                  <a:gd name="connsiteX102" fmla="*/ 937215 w 3118801"/>
                  <a:gd name="connsiteY102" fmla="*/ 2095980 h 3570416"/>
                  <a:gd name="connsiteX103" fmla="*/ 782888 w 3118801"/>
                  <a:gd name="connsiteY103" fmla="*/ 2107941 h 3570416"/>
                  <a:gd name="connsiteX104" fmla="*/ 284421 w 3118801"/>
                  <a:gd name="connsiteY104" fmla="*/ 1976754 h 3570416"/>
                  <a:gd name="connsiteX105" fmla="*/ 274643 w 3118801"/>
                  <a:gd name="connsiteY105" fmla="*/ 1968620 h 3570416"/>
                  <a:gd name="connsiteX106" fmla="*/ 260897 w 3118801"/>
                  <a:gd name="connsiteY106" fmla="*/ 1989009 h 3570416"/>
                  <a:gd name="connsiteX107" fmla="*/ 152830 w 3118801"/>
                  <a:gd name="connsiteY107" fmla="*/ 2033771 h 3570416"/>
                  <a:gd name="connsiteX108" fmla="*/ 0 w 3118801"/>
                  <a:gd name="connsiteY108" fmla="*/ 1880941 h 3570416"/>
                  <a:gd name="connsiteX109" fmla="*/ 152830 w 3118801"/>
                  <a:gd name="connsiteY109" fmla="*/ 1728111 h 3570416"/>
                  <a:gd name="connsiteX110" fmla="*/ 177063 w 3118801"/>
                  <a:gd name="connsiteY110" fmla="*/ 1733004 h 3570416"/>
                  <a:gd name="connsiteX111" fmla="*/ 176261 w 3118801"/>
                  <a:gd name="connsiteY111" fmla="*/ 1705174 h 3570416"/>
                  <a:gd name="connsiteX112" fmla="*/ 675323 w 3118801"/>
                  <a:gd name="connsiteY112" fmla="*/ 921724 h 3570416"/>
                  <a:gd name="connsiteX113" fmla="*/ 948805 w 3118801"/>
                  <a:gd name="connsiteY113" fmla="*/ 817156 h 3570416"/>
                  <a:gd name="connsiteX114" fmla="*/ 1723414 w 3118801"/>
                  <a:gd name="connsiteY114" fmla="*/ 0 h 3570416"/>
                  <a:gd name="connsiteX115" fmla="*/ 2412389 w 3118801"/>
                  <a:gd name="connsiteY115" fmla="*/ 688975 h 3570416"/>
                  <a:gd name="connsiteX116" fmla="*/ 1723414 w 3118801"/>
                  <a:gd name="connsiteY116" fmla="*/ 1377950 h 3570416"/>
                  <a:gd name="connsiteX117" fmla="*/ 1685822 w 3118801"/>
                  <a:gd name="connsiteY117" fmla="*/ 1374161 h 3570416"/>
                  <a:gd name="connsiteX118" fmla="*/ 1771930 w 3118801"/>
                  <a:gd name="connsiteY118" fmla="*/ 1365480 h 3570416"/>
                  <a:gd name="connsiteX119" fmla="*/ 2262021 w 3118801"/>
                  <a:gd name="connsiteY119" fmla="*/ 764159 h 3570416"/>
                  <a:gd name="connsiteX120" fmla="*/ 1648230 w 3118801"/>
                  <a:gd name="connsiteY120" fmla="*/ 150368 h 3570416"/>
                  <a:gd name="connsiteX121" fmla="*/ 1046909 w 3118801"/>
                  <a:gd name="connsiteY121" fmla="*/ 640459 h 3570416"/>
                  <a:gd name="connsiteX122" fmla="*/ 1038229 w 3118801"/>
                  <a:gd name="connsiteY122" fmla="*/ 726567 h 3570416"/>
                  <a:gd name="connsiteX123" fmla="*/ 1034439 w 3118801"/>
                  <a:gd name="connsiteY123" fmla="*/ 688975 h 3570416"/>
                  <a:gd name="connsiteX124" fmla="*/ 1723414 w 3118801"/>
                  <a:gd name="connsiteY124" fmla="*/ 0 h 357041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</a:cxnLst>
                <a:rect l="l" t="t" r="r" b="b"/>
                <a:pathLst>
                  <a:path w="3118801" h="3570416">
                    <a:moveTo>
                      <a:pt x="857177" y="2834820"/>
                    </a:moveTo>
                    <a:cubicBezTo>
                      <a:pt x="902570" y="2834820"/>
                      <a:pt x="945815" y="2840953"/>
                      <a:pt x="985148" y="2852042"/>
                    </a:cubicBezTo>
                    <a:lnTo>
                      <a:pt x="1026383" y="2866962"/>
                    </a:lnTo>
                    <a:lnTo>
                      <a:pt x="982154" y="2858860"/>
                    </a:lnTo>
                    <a:cubicBezTo>
                      <a:pt x="961535" y="2856370"/>
                      <a:pt x="940186" y="2855062"/>
                      <a:pt x="918319" y="2855062"/>
                    </a:cubicBezTo>
                    <a:cubicBezTo>
                      <a:pt x="743386" y="2855062"/>
                      <a:pt x="601574" y="2938751"/>
                      <a:pt x="601574" y="3041987"/>
                    </a:cubicBezTo>
                    <a:cubicBezTo>
                      <a:pt x="601574" y="3145223"/>
                      <a:pt x="749277" y="3150063"/>
                      <a:pt x="924210" y="3150063"/>
                    </a:cubicBezTo>
                    <a:cubicBezTo>
                      <a:pt x="1011677" y="3150063"/>
                      <a:pt x="1089391" y="3148853"/>
                      <a:pt x="1145237" y="3134738"/>
                    </a:cubicBezTo>
                    <a:lnTo>
                      <a:pt x="1150537" y="3132879"/>
                    </a:lnTo>
                    <a:lnTo>
                      <a:pt x="1131730" y="3147255"/>
                    </a:lnTo>
                    <a:cubicBezTo>
                      <a:pt x="1074439" y="3178467"/>
                      <a:pt x="976774" y="3180684"/>
                      <a:pt x="863291" y="3180684"/>
                    </a:cubicBezTo>
                    <a:cubicBezTo>
                      <a:pt x="681719" y="3180684"/>
                      <a:pt x="528411" y="3175009"/>
                      <a:pt x="528411" y="3053974"/>
                    </a:cubicBezTo>
                    <a:cubicBezTo>
                      <a:pt x="528411" y="2932938"/>
                      <a:pt x="675604" y="2834820"/>
                      <a:pt x="857177" y="2834820"/>
                    </a:cubicBezTo>
                    <a:close/>
                    <a:moveTo>
                      <a:pt x="2720725" y="2303923"/>
                    </a:moveTo>
                    <a:cubicBezTo>
                      <a:pt x="2741237" y="2301067"/>
                      <a:pt x="2762648" y="2302186"/>
                      <a:pt x="2783910" y="2307883"/>
                    </a:cubicBezTo>
                    <a:cubicBezTo>
                      <a:pt x="2868960" y="2330672"/>
                      <a:pt x="2919432" y="2418093"/>
                      <a:pt x="2896643" y="2503143"/>
                    </a:cubicBezTo>
                    <a:cubicBezTo>
                      <a:pt x="2877285" y="2441481"/>
                      <a:pt x="2827744" y="2393998"/>
                      <a:pt x="2765318" y="2377271"/>
                    </a:cubicBezTo>
                    <a:cubicBezTo>
                      <a:pt x="2702891" y="2360544"/>
                      <a:pt x="2636246" y="2376895"/>
                      <a:pt x="2588650" y="2420616"/>
                    </a:cubicBezTo>
                    <a:cubicBezTo>
                      <a:pt x="2605742" y="2356829"/>
                      <a:pt x="2659189" y="2312491"/>
                      <a:pt x="2720725" y="2303923"/>
                    </a:cubicBezTo>
                    <a:close/>
                    <a:moveTo>
                      <a:pt x="1376533" y="2062088"/>
                    </a:moveTo>
                    <a:lnTo>
                      <a:pt x="1333025" y="2114657"/>
                    </a:lnTo>
                    <a:cubicBezTo>
                      <a:pt x="1319084" y="2133587"/>
                      <a:pt x="1305802" y="2153852"/>
                      <a:pt x="1293414" y="2175310"/>
                    </a:cubicBezTo>
                    <a:cubicBezTo>
                      <a:pt x="1194304" y="2346973"/>
                      <a:pt x="1189881" y="2529967"/>
                      <a:pt x="1283536" y="2584038"/>
                    </a:cubicBezTo>
                    <a:cubicBezTo>
                      <a:pt x="1377191" y="2638110"/>
                      <a:pt x="1533457" y="2542783"/>
                      <a:pt x="1632567" y="2371120"/>
                    </a:cubicBezTo>
                    <a:cubicBezTo>
                      <a:pt x="1644955" y="2349662"/>
                      <a:pt x="1655864" y="2328027"/>
                      <a:pt x="1665288" y="2306489"/>
                    </a:cubicBezTo>
                    <a:lnTo>
                      <a:pt x="1689060" y="2242526"/>
                    </a:lnTo>
                    <a:lnTo>
                      <a:pt x="1687916" y="2264239"/>
                    </a:lnTo>
                    <a:cubicBezTo>
                      <a:pt x="1679668" y="2328015"/>
                      <a:pt x="1656404" y="2397208"/>
                      <a:pt x="1617893" y="2463912"/>
                    </a:cubicBezTo>
                    <a:cubicBezTo>
                      <a:pt x="1515195" y="2641789"/>
                      <a:pt x="1342959" y="2734612"/>
                      <a:pt x="1233192" y="2671238"/>
                    </a:cubicBezTo>
                    <a:cubicBezTo>
                      <a:pt x="1123424" y="2607864"/>
                      <a:pt x="1117693" y="2412291"/>
                      <a:pt x="1220391" y="2234414"/>
                    </a:cubicBezTo>
                    <a:cubicBezTo>
                      <a:pt x="1258902" y="2167710"/>
                      <a:pt x="1307193" y="2112967"/>
                      <a:pt x="1358300" y="2073936"/>
                    </a:cubicBezTo>
                    <a:close/>
                    <a:moveTo>
                      <a:pt x="754433" y="1794482"/>
                    </a:moveTo>
                    <a:cubicBezTo>
                      <a:pt x="928159" y="1794482"/>
                      <a:pt x="1068992" y="1839705"/>
                      <a:pt x="1068992" y="1895491"/>
                    </a:cubicBezTo>
                    <a:cubicBezTo>
                      <a:pt x="985609" y="1868676"/>
                      <a:pt x="872443" y="1853608"/>
                      <a:pt x="754433" y="1853608"/>
                    </a:cubicBezTo>
                    <a:cubicBezTo>
                      <a:pt x="636424" y="1853608"/>
                      <a:pt x="523257" y="1868676"/>
                      <a:pt x="439874" y="1895491"/>
                    </a:cubicBezTo>
                    <a:cubicBezTo>
                      <a:pt x="439874" y="1839705"/>
                      <a:pt x="580707" y="1794482"/>
                      <a:pt x="754433" y="1794482"/>
                    </a:cubicBezTo>
                    <a:close/>
                    <a:moveTo>
                      <a:pt x="701093" y="1664942"/>
                    </a:moveTo>
                    <a:cubicBezTo>
                      <a:pt x="874819" y="1664942"/>
                      <a:pt x="1015652" y="1710165"/>
                      <a:pt x="1015652" y="1765951"/>
                    </a:cubicBezTo>
                    <a:cubicBezTo>
                      <a:pt x="932269" y="1739136"/>
                      <a:pt x="819103" y="1724068"/>
                      <a:pt x="701093" y="1724068"/>
                    </a:cubicBezTo>
                    <a:cubicBezTo>
                      <a:pt x="583084" y="1724068"/>
                      <a:pt x="469917" y="1739136"/>
                      <a:pt x="386534" y="1765951"/>
                    </a:cubicBezTo>
                    <a:cubicBezTo>
                      <a:pt x="386534" y="1710165"/>
                      <a:pt x="527367" y="1664942"/>
                      <a:pt x="701093" y="1664942"/>
                    </a:cubicBezTo>
                    <a:close/>
                    <a:moveTo>
                      <a:pt x="781674" y="1188983"/>
                    </a:moveTo>
                    <a:cubicBezTo>
                      <a:pt x="847557" y="1188983"/>
                      <a:pt x="900965" y="1242391"/>
                      <a:pt x="900965" y="1308274"/>
                    </a:cubicBezTo>
                    <a:cubicBezTo>
                      <a:pt x="900965" y="1374157"/>
                      <a:pt x="847557" y="1427565"/>
                      <a:pt x="781674" y="1427565"/>
                    </a:cubicBezTo>
                    <a:cubicBezTo>
                      <a:pt x="715791" y="1427565"/>
                      <a:pt x="662383" y="1374157"/>
                      <a:pt x="662383" y="1308274"/>
                    </a:cubicBezTo>
                    <a:cubicBezTo>
                      <a:pt x="662383" y="1242391"/>
                      <a:pt x="715791" y="1188983"/>
                      <a:pt x="781674" y="1188983"/>
                    </a:cubicBezTo>
                    <a:close/>
                    <a:moveTo>
                      <a:pt x="973645" y="815675"/>
                    </a:moveTo>
                    <a:lnTo>
                      <a:pt x="917538" y="840812"/>
                    </a:lnTo>
                    <a:cubicBezTo>
                      <a:pt x="892061" y="853391"/>
                      <a:pt x="865477" y="867650"/>
                      <a:pt x="837712" y="883681"/>
                    </a:cubicBezTo>
                    <a:cubicBezTo>
                      <a:pt x="393466" y="1140166"/>
                      <a:pt x="220854" y="1672878"/>
                      <a:pt x="314790" y="1835586"/>
                    </a:cubicBezTo>
                    <a:cubicBezTo>
                      <a:pt x="408727" y="1998293"/>
                      <a:pt x="956380" y="2115161"/>
                      <a:pt x="1400625" y="1858676"/>
                    </a:cubicBezTo>
                    <a:cubicBezTo>
                      <a:pt x="1428391" y="1842644"/>
                      <a:pt x="1453990" y="1826681"/>
                      <a:pt x="1477546" y="1810774"/>
                    </a:cubicBezTo>
                    <a:lnTo>
                      <a:pt x="1516717" y="1781960"/>
                    </a:lnTo>
                    <a:lnTo>
                      <a:pt x="1511077" y="1791039"/>
                    </a:lnTo>
                    <a:cubicBezTo>
                      <a:pt x="1465025" y="1854512"/>
                      <a:pt x="1392473" y="1916937"/>
                      <a:pt x="1285551" y="1978668"/>
                    </a:cubicBezTo>
                    <a:cubicBezTo>
                      <a:pt x="1232090" y="2009534"/>
                      <a:pt x="1176718" y="2034168"/>
                      <a:pt x="1120549" y="2053301"/>
                    </a:cubicBezTo>
                    <a:lnTo>
                      <a:pt x="1008023" y="2080891"/>
                    </a:lnTo>
                    <a:lnTo>
                      <a:pt x="1004278" y="2141920"/>
                    </a:lnTo>
                    <a:cubicBezTo>
                      <a:pt x="1002886" y="2242241"/>
                      <a:pt x="1015619" y="2347724"/>
                      <a:pt x="1044106" y="2454041"/>
                    </a:cubicBezTo>
                    <a:cubicBezTo>
                      <a:pt x="1165653" y="2907664"/>
                      <a:pt x="1527992" y="3204711"/>
                      <a:pt x="1853412" y="3117515"/>
                    </a:cubicBezTo>
                    <a:cubicBezTo>
                      <a:pt x="2178832" y="3030319"/>
                      <a:pt x="2344103" y="2591899"/>
                      <a:pt x="2222556" y="2138277"/>
                    </a:cubicBezTo>
                    <a:cubicBezTo>
                      <a:pt x="2146588" y="1854762"/>
                      <a:pt x="1976562" y="1632411"/>
                      <a:pt x="1780276" y="1526804"/>
                    </a:cubicBezTo>
                    <a:lnTo>
                      <a:pt x="1701794" y="1494918"/>
                    </a:lnTo>
                    <a:lnTo>
                      <a:pt x="1709683" y="1495809"/>
                    </a:lnTo>
                    <a:cubicBezTo>
                      <a:pt x="1995755" y="1562712"/>
                      <a:pt x="2255320" y="1829232"/>
                      <a:pt x="2353243" y="2194687"/>
                    </a:cubicBezTo>
                    <a:cubicBezTo>
                      <a:pt x="2418526" y="2438325"/>
                      <a:pt x="2399607" y="2679802"/>
                      <a:pt x="2316246" y="2873264"/>
                    </a:cubicBezTo>
                    <a:lnTo>
                      <a:pt x="2260735" y="2974415"/>
                    </a:lnTo>
                    <a:lnTo>
                      <a:pt x="2272637" y="2978202"/>
                    </a:lnTo>
                    <a:cubicBezTo>
                      <a:pt x="2349886" y="2995241"/>
                      <a:pt x="2445405" y="2984701"/>
                      <a:pt x="2540847" y="2948048"/>
                    </a:cubicBezTo>
                    <a:lnTo>
                      <a:pt x="2555473" y="2941054"/>
                    </a:lnTo>
                    <a:lnTo>
                      <a:pt x="2517636" y="2894734"/>
                    </a:lnTo>
                    <a:cubicBezTo>
                      <a:pt x="2417744" y="2743443"/>
                      <a:pt x="2434393" y="2537847"/>
                      <a:pt x="2567582" y="2404659"/>
                    </a:cubicBezTo>
                    <a:cubicBezTo>
                      <a:pt x="2478015" y="2562853"/>
                      <a:pt x="2505001" y="2761369"/>
                      <a:pt x="2633546" y="2889914"/>
                    </a:cubicBezTo>
                    <a:lnTo>
                      <a:pt x="2642653" y="2897626"/>
                    </a:lnTo>
                    <a:lnTo>
                      <a:pt x="2747825" y="2821443"/>
                    </a:lnTo>
                    <a:cubicBezTo>
                      <a:pt x="2846915" y="2732032"/>
                      <a:pt x="2903807" y="2622287"/>
                      <a:pt x="2893747" y="2528129"/>
                    </a:cubicBezTo>
                    <a:cubicBezTo>
                      <a:pt x="2955798" y="2635606"/>
                      <a:pt x="2885597" y="2795699"/>
                      <a:pt x="2735422" y="2910054"/>
                    </a:cubicBezTo>
                    <a:lnTo>
                      <a:pt x="2693028" y="2938226"/>
                    </a:lnTo>
                    <a:lnTo>
                      <a:pt x="2741351" y="2967046"/>
                    </a:lnTo>
                    <a:cubicBezTo>
                      <a:pt x="2858828" y="3024667"/>
                      <a:pt x="3000155" y="3023052"/>
                      <a:pt x="3118801" y="2955878"/>
                    </a:cubicBezTo>
                    <a:cubicBezTo>
                      <a:pt x="2985613" y="3089066"/>
                      <a:pt x="2780017" y="3105715"/>
                      <a:pt x="2628726" y="3005824"/>
                    </a:cubicBezTo>
                    <a:lnTo>
                      <a:pt x="2603124" y="2984911"/>
                    </a:lnTo>
                    <a:lnTo>
                      <a:pt x="2554731" y="3007069"/>
                    </a:lnTo>
                    <a:cubicBezTo>
                      <a:pt x="2443195" y="3045471"/>
                      <a:pt x="2335101" y="3045915"/>
                      <a:pt x="2260021" y="3009437"/>
                    </a:cubicBezTo>
                    <a:lnTo>
                      <a:pt x="2246458" y="3000430"/>
                    </a:lnTo>
                    <a:lnTo>
                      <a:pt x="2241951" y="3008642"/>
                    </a:lnTo>
                    <a:cubicBezTo>
                      <a:pt x="2156191" y="3133583"/>
                      <a:pt x="2036961" y="3225068"/>
                      <a:pt x="1892596" y="3263750"/>
                    </a:cubicBezTo>
                    <a:cubicBezTo>
                      <a:pt x="1748231" y="3302433"/>
                      <a:pt x="1599232" y="3282820"/>
                      <a:pt x="1462491" y="3217497"/>
                    </a:cubicBezTo>
                    <a:lnTo>
                      <a:pt x="1412766" y="3187333"/>
                    </a:lnTo>
                    <a:lnTo>
                      <a:pt x="1401882" y="3188630"/>
                    </a:lnTo>
                    <a:cubicBezTo>
                      <a:pt x="1262291" y="3223473"/>
                      <a:pt x="1164345" y="3305042"/>
                      <a:pt x="1164345" y="3400113"/>
                    </a:cubicBezTo>
                    <a:cubicBezTo>
                      <a:pt x="1164345" y="3526874"/>
                      <a:pt x="1345705" y="3532817"/>
                      <a:pt x="1560502" y="3532817"/>
                    </a:cubicBezTo>
                    <a:cubicBezTo>
                      <a:pt x="1667900" y="3532817"/>
                      <a:pt x="1763323" y="3531331"/>
                      <a:pt x="1831896" y="3514000"/>
                    </a:cubicBezTo>
                    <a:lnTo>
                      <a:pt x="1838403" y="3511718"/>
                    </a:lnTo>
                    <a:lnTo>
                      <a:pt x="1815310" y="3529369"/>
                    </a:lnTo>
                    <a:cubicBezTo>
                      <a:pt x="1744964" y="3567694"/>
                      <a:pt x="1625044" y="3570416"/>
                      <a:pt x="1485701" y="3570416"/>
                    </a:cubicBezTo>
                    <a:cubicBezTo>
                      <a:pt x="1262752" y="3570416"/>
                      <a:pt x="1074509" y="3563448"/>
                      <a:pt x="1074509" y="3414832"/>
                    </a:cubicBezTo>
                    <a:cubicBezTo>
                      <a:pt x="1074509" y="3303369"/>
                      <a:pt x="1176173" y="3207735"/>
                      <a:pt x="1321061" y="3166885"/>
                    </a:cubicBezTo>
                    <a:lnTo>
                      <a:pt x="1368528" y="3160497"/>
                    </a:lnTo>
                    <a:lnTo>
                      <a:pt x="1330461" y="3137405"/>
                    </a:lnTo>
                    <a:cubicBezTo>
                      <a:pt x="1161537" y="3011542"/>
                      <a:pt x="1024415" y="2811876"/>
                      <a:pt x="959132" y="2568239"/>
                    </a:cubicBezTo>
                    <a:cubicBezTo>
                      <a:pt x="922411" y="2431194"/>
                      <a:pt x="912332" y="2294831"/>
                      <a:pt x="925377" y="2167313"/>
                    </a:cubicBezTo>
                    <a:lnTo>
                      <a:pt x="937215" y="2095980"/>
                    </a:lnTo>
                    <a:lnTo>
                      <a:pt x="782888" y="2107941"/>
                    </a:lnTo>
                    <a:cubicBezTo>
                      <a:pt x="577016" y="2108147"/>
                      <a:pt x="391275" y="2051565"/>
                      <a:pt x="284421" y="1976754"/>
                    </a:cubicBezTo>
                    <a:lnTo>
                      <a:pt x="274643" y="1968620"/>
                    </a:lnTo>
                    <a:lnTo>
                      <a:pt x="260897" y="1989009"/>
                    </a:lnTo>
                    <a:cubicBezTo>
                      <a:pt x="233240" y="2016665"/>
                      <a:pt x="195033" y="2033771"/>
                      <a:pt x="152830" y="2033771"/>
                    </a:cubicBezTo>
                    <a:cubicBezTo>
                      <a:pt x="68424" y="2033771"/>
                      <a:pt x="0" y="1965347"/>
                      <a:pt x="0" y="1880941"/>
                    </a:cubicBezTo>
                    <a:cubicBezTo>
                      <a:pt x="0" y="1796535"/>
                      <a:pt x="68424" y="1728111"/>
                      <a:pt x="152830" y="1728111"/>
                    </a:cubicBezTo>
                    <a:lnTo>
                      <a:pt x="177063" y="1733004"/>
                    </a:lnTo>
                    <a:lnTo>
                      <a:pt x="176261" y="1705174"/>
                    </a:lnTo>
                    <a:cubicBezTo>
                      <a:pt x="193687" y="1463864"/>
                      <a:pt x="354557" y="1106918"/>
                      <a:pt x="675323" y="921724"/>
                    </a:cubicBezTo>
                    <a:cubicBezTo>
                      <a:pt x="782245" y="859992"/>
                      <a:pt x="871873" y="827144"/>
                      <a:pt x="948805" y="817156"/>
                    </a:cubicBezTo>
                    <a:close/>
                    <a:moveTo>
                      <a:pt x="1723414" y="0"/>
                    </a:moveTo>
                    <a:cubicBezTo>
                      <a:pt x="2103924" y="0"/>
                      <a:pt x="2412389" y="308465"/>
                      <a:pt x="2412389" y="688975"/>
                    </a:cubicBezTo>
                    <a:cubicBezTo>
                      <a:pt x="2412389" y="1069485"/>
                      <a:pt x="2103924" y="1377950"/>
                      <a:pt x="1723414" y="1377950"/>
                    </a:cubicBezTo>
                    <a:lnTo>
                      <a:pt x="1685822" y="1374161"/>
                    </a:lnTo>
                    <a:lnTo>
                      <a:pt x="1771930" y="1365480"/>
                    </a:lnTo>
                    <a:cubicBezTo>
                      <a:pt x="2051624" y="1308246"/>
                      <a:pt x="2262021" y="1060773"/>
                      <a:pt x="2262021" y="764159"/>
                    </a:cubicBezTo>
                    <a:cubicBezTo>
                      <a:pt x="2262021" y="425172"/>
                      <a:pt x="1987217" y="150368"/>
                      <a:pt x="1648230" y="150368"/>
                    </a:cubicBezTo>
                    <a:cubicBezTo>
                      <a:pt x="1351616" y="150368"/>
                      <a:pt x="1104143" y="360765"/>
                      <a:pt x="1046909" y="640459"/>
                    </a:cubicBezTo>
                    <a:lnTo>
                      <a:pt x="1038229" y="726567"/>
                    </a:lnTo>
                    <a:lnTo>
                      <a:pt x="1034439" y="688975"/>
                    </a:lnTo>
                    <a:cubicBezTo>
                      <a:pt x="1034439" y="308465"/>
                      <a:pt x="1342904" y="0"/>
                      <a:pt x="1723414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94" name="グループ化 193">
              <a:extLst>
                <a:ext uri="{FF2B5EF4-FFF2-40B4-BE49-F238E27FC236}">
                  <a16:creationId xmlns:a16="http://schemas.microsoft.com/office/drawing/2014/main" id="{53626742-5132-475C-9453-2596E1DDD98B}"/>
                </a:ext>
              </a:extLst>
            </p:cNvPr>
            <p:cNvGrpSpPr/>
            <p:nvPr/>
          </p:nvGrpSpPr>
          <p:grpSpPr>
            <a:xfrm rot="900000">
              <a:off x="8198369" y="4526850"/>
              <a:ext cx="901324" cy="736742"/>
              <a:chOff x="1575299" y="3978039"/>
              <a:chExt cx="1056070" cy="863231"/>
            </a:xfrm>
          </p:grpSpPr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AE4FE676-5144-4D05-8E5D-6ABCBE39F9DC}"/>
                  </a:ext>
                </a:extLst>
              </p:cNvPr>
              <p:cNvSpPr/>
              <p:nvPr/>
            </p:nvSpPr>
            <p:spPr>
              <a:xfrm rot="5400000">
                <a:off x="1696527" y="3888563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7866A8B9-7E0F-4C84-8666-2CD7755BD631}"/>
                  </a:ext>
                </a:extLst>
              </p:cNvPr>
              <p:cNvSpPr/>
              <p:nvPr/>
            </p:nvSpPr>
            <p:spPr>
              <a:xfrm rot="5400000">
                <a:off x="1664775" y="3901503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3384F18F-D584-48EF-9E83-04B6EF2EA19F}"/>
                  </a:ext>
                </a:extLst>
              </p:cNvPr>
              <p:cNvSpPr/>
              <p:nvPr/>
            </p:nvSpPr>
            <p:spPr>
              <a:xfrm rot="5400000">
                <a:off x="1687812" y="3906429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4" name="グループ化 263">
            <a:extLst>
              <a:ext uri="{FF2B5EF4-FFF2-40B4-BE49-F238E27FC236}">
                <a16:creationId xmlns:a16="http://schemas.microsoft.com/office/drawing/2014/main" id="{4CEFE9D2-2DA1-4ED1-A09B-F06744841DBB}"/>
              </a:ext>
            </a:extLst>
          </p:cNvPr>
          <p:cNvGrpSpPr/>
          <p:nvPr/>
        </p:nvGrpSpPr>
        <p:grpSpPr>
          <a:xfrm>
            <a:off x="3720921" y="3810659"/>
            <a:ext cx="2539616" cy="2513942"/>
            <a:chOff x="3720921" y="3810659"/>
            <a:chExt cx="2539616" cy="2513942"/>
          </a:xfrm>
        </p:grpSpPr>
        <p:grpSp>
          <p:nvGrpSpPr>
            <p:cNvPr id="104" name="グループ化 103">
              <a:extLst>
                <a:ext uri="{FF2B5EF4-FFF2-40B4-BE49-F238E27FC236}">
                  <a16:creationId xmlns:a16="http://schemas.microsoft.com/office/drawing/2014/main" id="{EBEFF290-9D5C-45AF-A2A3-6A08060E74CC}"/>
                </a:ext>
              </a:extLst>
            </p:cNvPr>
            <p:cNvGrpSpPr/>
            <p:nvPr/>
          </p:nvGrpSpPr>
          <p:grpSpPr>
            <a:xfrm>
              <a:off x="3720921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05" name="グループ化 104">
                <a:extLst>
                  <a:ext uri="{FF2B5EF4-FFF2-40B4-BE49-F238E27FC236}">
                    <a16:creationId xmlns:a16="http://schemas.microsoft.com/office/drawing/2014/main" id="{E4C31154-1CC3-49A7-B5BF-2684E0D66E63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09" name="フリーフォーム: 図形 108">
                  <a:extLst>
                    <a:ext uri="{FF2B5EF4-FFF2-40B4-BE49-F238E27FC236}">
                      <a16:creationId xmlns:a16="http://schemas.microsoft.com/office/drawing/2014/main" id="{27B4E176-F2D0-4A7D-A4FD-064F2259538E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10" name="フリーフォーム: 図形 109">
                  <a:extLst>
                    <a:ext uri="{FF2B5EF4-FFF2-40B4-BE49-F238E27FC236}">
                      <a16:creationId xmlns:a16="http://schemas.microsoft.com/office/drawing/2014/main" id="{EAC422A4-9F92-4927-9060-2E4AEBEBF91D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6" name="グループ化 105">
                <a:extLst>
                  <a:ext uri="{FF2B5EF4-FFF2-40B4-BE49-F238E27FC236}">
                    <a16:creationId xmlns:a16="http://schemas.microsoft.com/office/drawing/2014/main" id="{60F9F40B-FD68-4C2B-9672-FD681633613E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07" name="フリーフォーム: 図形 106">
                  <a:extLst>
                    <a:ext uri="{FF2B5EF4-FFF2-40B4-BE49-F238E27FC236}">
                      <a16:creationId xmlns:a16="http://schemas.microsoft.com/office/drawing/2014/main" id="{6EB7CAC0-43A7-46CA-B4AD-0217E65A1FB4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フリーフォーム: 図形 107">
                  <a:extLst>
                    <a:ext uri="{FF2B5EF4-FFF2-40B4-BE49-F238E27FC236}">
                      <a16:creationId xmlns:a16="http://schemas.microsoft.com/office/drawing/2014/main" id="{89BB4A20-EFA9-42C0-B821-D8730290F8F3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B5356A32-BC03-47CD-BD25-876A1E78D38E}"/>
                </a:ext>
              </a:extLst>
            </p:cNvPr>
            <p:cNvSpPr/>
            <p:nvPr/>
          </p:nvSpPr>
          <p:spPr>
            <a:xfrm>
              <a:off x="4048174" y="4213191"/>
              <a:ext cx="1809652" cy="1882752"/>
            </a:xfrm>
            <a:custGeom>
              <a:avLst/>
              <a:gdLst>
                <a:gd name="connsiteX0" fmla="*/ 1412046 w 2850913"/>
                <a:gd name="connsiteY0" fmla="*/ 2771900 h 2966077"/>
                <a:gd name="connsiteX1" fmla="*/ 1585940 w 2850913"/>
                <a:gd name="connsiteY1" fmla="*/ 2868781 h 2966077"/>
                <a:gd name="connsiteX2" fmla="*/ 1582788 w 2850913"/>
                <a:gd name="connsiteY2" fmla="*/ 2886200 h 2966077"/>
                <a:gd name="connsiteX3" fmla="*/ 1580261 w 2850913"/>
                <a:gd name="connsiteY3" fmla="*/ 2881665 h 2966077"/>
                <a:gd name="connsiteX4" fmla="*/ 1412046 w 2850913"/>
                <a:gd name="connsiteY4" fmla="*/ 2819545 h 2966077"/>
                <a:gd name="connsiteX5" fmla="*/ 1243830 w 2850913"/>
                <a:gd name="connsiteY5" fmla="*/ 2881665 h 2966077"/>
                <a:gd name="connsiteX6" fmla="*/ 1241303 w 2850913"/>
                <a:gd name="connsiteY6" fmla="*/ 2886200 h 2966077"/>
                <a:gd name="connsiteX7" fmla="*/ 1238151 w 2850913"/>
                <a:gd name="connsiteY7" fmla="*/ 2868781 h 2966077"/>
                <a:gd name="connsiteX8" fmla="*/ 1412046 w 2850913"/>
                <a:gd name="connsiteY8" fmla="*/ 2771900 h 2966077"/>
                <a:gd name="connsiteX9" fmla="*/ 2084178 w 2850913"/>
                <a:gd name="connsiteY9" fmla="*/ 2665383 h 2966077"/>
                <a:gd name="connsiteX10" fmla="*/ 2497010 w 2850913"/>
                <a:gd name="connsiteY10" fmla="*/ 2855915 h 2966077"/>
                <a:gd name="connsiteX11" fmla="*/ 2076500 w 2850913"/>
                <a:gd name="connsiteY11" fmla="*/ 2966077 h 2966077"/>
                <a:gd name="connsiteX12" fmla="*/ 1702588 w 2850913"/>
                <a:gd name="connsiteY12" fmla="*/ 2917521 h 2966077"/>
                <a:gd name="connsiteX13" fmla="*/ 1692257 w 2850913"/>
                <a:gd name="connsiteY13" fmla="*/ 2905642 h 2966077"/>
                <a:gd name="connsiteX14" fmla="*/ 1731272 w 2850913"/>
                <a:gd name="connsiteY14" fmla="*/ 2917445 h 2966077"/>
                <a:gd name="connsiteX15" fmla="*/ 2007121 w 2850913"/>
                <a:gd name="connsiteY15" fmla="*/ 2929238 h 2966077"/>
                <a:gd name="connsiteX16" fmla="*/ 2409780 w 2850913"/>
                <a:gd name="connsiteY16" fmla="*/ 2846069 h 2966077"/>
                <a:gd name="connsiteX17" fmla="*/ 2014473 w 2850913"/>
                <a:gd name="connsiteY17" fmla="*/ 2702222 h 2966077"/>
                <a:gd name="connsiteX18" fmla="*/ 1860601 w 2850913"/>
                <a:gd name="connsiteY18" fmla="*/ 2713526 h 2966077"/>
                <a:gd name="connsiteX19" fmla="*/ 1771532 w 2850913"/>
                <a:gd name="connsiteY19" fmla="*/ 2735378 h 2966077"/>
                <a:gd name="connsiteX20" fmla="*/ 1792261 w 2850913"/>
                <a:gd name="connsiteY20" fmla="*/ 2721189 h 2966077"/>
                <a:gd name="connsiteX21" fmla="*/ 2084178 w 2850913"/>
                <a:gd name="connsiteY21" fmla="*/ 2665383 h 2966077"/>
                <a:gd name="connsiteX22" fmla="*/ 794371 w 2850913"/>
                <a:gd name="connsiteY22" fmla="*/ 2665383 h 2966077"/>
                <a:gd name="connsiteX23" fmla="*/ 1086288 w 2850913"/>
                <a:gd name="connsiteY23" fmla="*/ 2721189 h 2966077"/>
                <a:gd name="connsiteX24" fmla="*/ 1107017 w 2850913"/>
                <a:gd name="connsiteY24" fmla="*/ 2735378 h 2966077"/>
                <a:gd name="connsiteX25" fmla="*/ 1017948 w 2850913"/>
                <a:gd name="connsiteY25" fmla="*/ 2713526 h 2966077"/>
                <a:gd name="connsiteX26" fmla="*/ 864076 w 2850913"/>
                <a:gd name="connsiteY26" fmla="*/ 2702222 h 2966077"/>
                <a:gd name="connsiteX27" fmla="*/ 468769 w 2850913"/>
                <a:gd name="connsiteY27" fmla="*/ 2846069 h 2966077"/>
                <a:gd name="connsiteX28" fmla="*/ 871428 w 2850913"/>
                <a:gd name="connsiteY28" fmla="*/ 2929238 h 2966077"/>
                <a:gd name="connsiteX29" fmla="*/ 1147277 w 2850913"/>
                <a:gd name="connsiteY29" fmla="*/ 2917445 h 2966077"/>
                <a:gd name="connsiteX30" fmla="*/ 1186292 w 2850913"/>
                <a:gd name="connsiteY30" fmla="*/ 2905642 h 2966077"/>
                <a:gd name="connsiteX31" fmla="*/ 1175961 w 2850913"/>
                <a:gd name="connsiteY31" fmla="*/ 2917521 h 2966077"/>
                <a:gd name="connsiteX32" fmla="*/ 802049 w 2850913"/>
                <a:gd name="connsiteY32" fmla="*/ 2966077 h 2966077"/>
                <a:gd name="connsiteX33" fmla="*/ 381539 w 2850913"/>
                <a:gd name="connsiteY33" fmla="*/ 2855915 h 2966077"/>
                <a:gd name="connsiteX34" fmla="*/ 794371 w 2850913"/>
                <a:gd name="connsiteY34" fmla="*/ 2665383 h 2966077"/>
                <a:gd name="connsiteX35" fmla="*/ 2534911 w 2850913"/>
                <a:gd name="connsiteY35" fmla="*/ 1675904 h 2966077"/>
                <a:gd name="connsiteX36" fmla="*/ 2534914 w 2850913"/>
                <a:gd name="connsiteY36" fmla="*/ 1675905 h 2966077"/>
                <a:gd name="connsiteX37" fmla="*/ 2534912 w 2850913"/>
                <a:gd name="connsiteY37" fmla="*/ 1675905 h 2966077"/>
                <a:gd name="connsiteX38" fmla="*/ 1072354 w 2850913"/>
                <a:gd name="connsiteY38" fmla="*/ 1675903 h 2966077"/>
                <a:gd name="connsiteX39" fmla="*/ 1072357 w 2850913"/>
                <a:gd name="connsiteY39" fmla="*/ 1675904 h 2966077"/>
                <a:gd name="connsiteX40" fmla="*/ 1072355 w 2850913"/>
                <a:gd name="connsiteY40" fmla="*/ 1675904 h 2966077"/>
                <a:gd name="connsiteX41" fmla="*/ 1072353 w 2850913"/>
                <a:gd name="connsiteY41" fmla="*/ 1531122 h 2966077"/>
                <a:gd name="connsiteX42" fmla="*/ 1072356 w 2850913"/>
                <a:gd name="connsiteY42" fmla="*/ 1531123 h 2966077"/>
                <a:gd name="connsiteX43" fmla="*/ 1072354 w 2850913"/>
                <a:gd name="connsiteY43" fmla="*/ 1531123 h 2966077"/>
                <a:gd name="connsiteX44" fmla="*/ 2189504 w 2850913"/>
                <a:gd name="connsiteY44" fmla="*/ 1466440 h 2966077"/>
                <a:gd name="connsiteX45" fmla="*/ 2084022 w 2850913"/>
                <a:gd name="connsiteY45" fmla="*/ 1470950 h 2966077"/>
                <a:gd name="connsiteX46" fmla="*/ 2056368 w 2850913"/>
                <a:gd name="connsiteY46" fmla="*/ 1474666 h 2966077"/>
                <a:gd name="connsiteX47" fmla="*/ 2067538 w 2850913"/>
                <a:gd name="connsiteY47" fmla="*/ 1489766 h 2966077"/>
                <a:gd name="connsiteX48" fmla="*/ 2087629 w 2850913"/>
                <a:gd name="connsiteY48" fmla="*/ 1537260 h 2966077"/>
                <a:gd name="connsiteX49" fmla="*/ 2092738 w 2850913"/>
                <a:gd name="connsiteY49" fmla="*/ 1574448 h 2966077"/>
                <a:gd name="connsiteX50" fmla="*/ 2189505 w 2850913"/>
                <a:gd name="connsiteY50" fmla="*/ 1568366 h 2966077"/>
                <a:gd name="connsiteX51" fmla="*/ 2204445 w 2850913"/>
                <a:gd name="connsiteY51" fmla="*/ 1569305 h 2966077"/>
                <a:gd name="connsiteX52" fmla="*/ 2198560 w 2850913"/>
                <a:gd name="connsiteY52" fmla="*/ 1466827 h 2966077"/>
                <a:gd name="connsiteX53" fmla="*/ 726948 w 2850913"/>
                <a:gd name="connsiteY53" fmla="*/ 1466439 h 2966077"/>
                <a:gd name="connsiteX54" fmla="*/ 677698 w 2850913"/>
                <a:gd name="connsiteY54" fmla="*/ 1468545 h 2966077"/>
                <a:gd name="connsiteX55" fmla="*/ 672191 w 2850913"/>
                <a:gd name="connsiteY55" fmla="*/ 1571807 h 2966077"/>
                <a:gd name="connsiteX56" fmla="*/ 726948 w 2850913"/>
                <a:gd name="connsiteY56" fmla="*/ 1568365 h 2966077"/>
                <a:gd name="connsiteX57" fmla="*/ 805522 w 2850913"/>
                <a:gd name="connsiteY57" fmla="*/ 1573304 h 2966077"/>
                <a:gd name="connsiteX58" fmla="*/ 810474 w 2850913"/>
                <a:gd name="connsiteY58" fmla="*/ 1537260 h 2966077"/>
                <a:gd name="connsiteX59" fmla="*/ 830565 w 2850913"/>
                <a:gd name="connsiteY59" fmla="*/ 1489766 h 2966077"/>
                <a:gd name="connsiteX60" fmla="*/ 843394 w 2850913"/>
                <a:gd name="connsiteY60" fmla="*/ 1472422 h 2966077"/>
                <a:gd name="connsiteX61" fmla="*/ 832431 w 2850913"/>
                <a:gd name="connsiteY61" fmla="*/ 1470949 h 2966077"/>
                <a:gd name="connsiteX62" fmla="*/ 726948 w 2850913"/>
                <a:gd name="connsiteY62" fmla="*/ 1466439 h 2966077"/>
                <a:gd name="connsiteX63" fmla="*/ 1877981 w 2850913"/>
                <a:gd name="connsiteY63" fmla="*/ 1035581 h 2966077"/>
                <a:gd name="connsiteX64" fmla="*/ 2008747 w 2850913"/>
                <a:gd name="connsiteY64" fmla="*/ 1166347 h 2966077"/>
                <a:gd name="connsiteX65" fmla="*/ 1877981 w 2850913"/>
                <a:gd name="connsiteY65" fmla="*/ 1297113 h 2966077"/>
                <a:gd name="connsiteX66" fmla="*/ 1747215 w 2850913"/>
                <a:gd name="connsiteY66" fmla="*/ 1166347 h 2966077"/>
                <a:gd name="connsiteX67" fmla="*/ 1877981 w 2850913"/>
                <a:gd name="connsiteY67" fmla="*/ 1035581 h 2966077"/>
                <a:gd name="connsiteX68" fmla="*/ 1016921 w 2850913"/>
                <a:gd name="connsiteY68" fmla="*/ 1035581 h 2966077"/>
                <a:gd name="connsiteX69" fmla="*/ 1147687 w 2850913"/>
                <a:gd name="connsiteY69" fmla="*/ 1166347 h 2966077"/>
                <a:gd name="connsiteX70" fmla="*/ 1016921 w 2850913"/>
                <a:gd name="connsiteY70" fmla="*/ 1297113 h 2966077"/>
                <a:gd name="connsiteX71" fmla="*/ 886155 w 2850913"/>
                <a:gd name="connsiteY71" fmla="*/ 1166347 h 2966077"/>
                <a:gd name="connsiteX72" fmla="*/ 1016921 w 2850913"/>
                <a:gd name="connsiteY72" fmla="*/ 1035581 h 2966077"/>
                <a:gd name="connsiteX73" fmla="*/ 1540139 w 2850913"/>
                <a:gd name="connsiteY73" fmla="*/ 456400 h 2966077"/>
                <a:gd name="connsiteX74" fmla="*/ 1541259 w 2850913"/>
                <a:gd name="connsiteY74" fmla="*/ 456472 h 2966077"/>
                <a:gd name="connsiteX75" fmla="*/ 2350565 w 2850913"/>
                <a:gd name="connsiteY75" fmla="*/ 1404173 h 2966077"/>
                <a:gd name="connsiteX76" fmla="*/ 2354252 w 2850913"/>
                <a:gd name="connsiteY76" fmla="*/ 1437156 h 2966077"/>
                <a:gd name="connsiteX77" fmla="*/ 2382623 w 2850913"/>
                <a:gd name="connsiteY77" fmla="*/ 1441951 h 2966077"/>
                <a:gd name="connsiteX78" fmla="*/ 2534910 w 2850913"/>
                <a:gd name="connsiteY78" fmla="*/ 1531124 h 2966077"/>
                <a:gd name="connsiteX79" fmla="*/ 2391041 w 2850913"/>
                <a:gd name="connsiteY79" fmla="*/ 1483857 h 2966077"/>
                <a:gd name="connsiteX80" fmla="*/ 2358992 w 2850913"/>
                <a:gd name="connsiteY80" fmla="*/ 1479550 h 2966077"/>
                <a:gd name="connsiteX81" fmla="*/ 2362845 w 2850913"/>
                <a:gd name="connsiteY81" fmla="*/ 1514018 h 2966077"/>
                <a:gd name="connsiteX82" fmla="*/ 2365429 w 2850913"/>
                <a:gd name="connsiteY82" fmla="*/ 1583826 h 2966077"/>
                <a:gd name="connsiteX83" fmla="*/ 2382625 w 2850913"/>
                <a:gd name="connsiteY83" fmla="*/ 1586732 h 2966077"/>
                <a:gd name="connsiteX84" fmla="*/ 2527894 w 2850913"/>
                <a:gd name="connsiteY84" fmla="*/ 1654232 h 2966077"/>
                <a:gd name="connsiteX85" fmla="*/ 2534911 w 2850913"/>
                <a:gd name="connsiteY85" fmla="*/ 1675904 h 2966077"/>
                <a:gd name="connsiteX86" fmla="*/ 2472682 w 2850913"/>
                <a:gd name="connsiteY86" fmla="*/ 1649007 h 2966077"/>
                <a:gd name="connsiteX87" fmla="*/ 2391044 w 2850913"/>
                <a:gd name="connsiteY87" fmla="*/ 1628638 h 2966077"/>
                <a:gd name="connsiteX88" fmla="*/ 2366968 w 2850913"/>
                <a:gd name="connsiteY88" fmla="*/ 1625403 h 2966077"/>
                <a:gd name="connsiteX89" fmla="*/ 2367023 w 2850913"/>
                <a:gd name="connsiteY89" fmla="*/ 1626884 h 2966077"/>
                <a:gd name="connsiteX90" fmla="*/ 2228042 w 2850913"/>
                <a:gd name="connsiteY90" fmla="*/ 2249015 h 2966077"/>
                <a:gd name="connsiteX91" fmla="*/ 2128292 w 2850913"/>
                <a:gd name="connsiteY91" fmla="*/ 2417558 h 2966077"/>
                <a:gd name="connsiteX92" fmla="*/ 2134450 w 2850913"/>
                <a:gd name="connsiteY92" fmla="*/ 2415183 h 2966077"/>
                <a:gd name="connsiteX93" fmla="*/ 2422109 w 2850913"/>
                <a:gd name="connsiteY93" fmla="*/ 2420262 h 2966077"/>
                <a:gd name="connsiteX94" fmla="*/ 2742010 w 2850913"/>
                <a:gd name="connsiteY94" fmla="*/ 2751800 h 2966077"/>
                <a:gd name="connsiteX95" fmla="*/ 2397619 w 2850913"/>
                <a:gd name="connsiteY95" fmla="*/ 2511662 h 2966077"/>
                <a:gd name="connsiteX96" fmla="*/ 2063377 w 2850913"/>
                <a:gd name="connsiteY96" fmla="*/ 2508477 h 2966077"/>
                <a:gd name="connsiteX97" fmla="*/ 2043128 w 2850913"/>
                <a:gd name="connsiteY97" fmla="*/ 2517858 h 2966077"/>
                <a:gd name="connsiteX98" fmla="*/ 2006363 w 2850913"/>
                <a:gd name="connsiteY98" fmla="*/ 2561109 h 2966077"/>
                <a:gd name="connsiteX99" fmla="*/ 1541259 w 2850913"/>
                <a:gd name="connsiteY99" fmla="*/ 2797296 h 2966077"/>
                <a:gd name="connsiteX100" fmla="*/ 1540140 w 2850913"/>
                <a:gd name="connsiteY100" fmla="*/ 2797369 h 2966077"/>
                <a:gd name="connsiteX101" fmla="*/ 1593533 w 2850913"/>
                <a:gd name="connsiteY101" fmla="*/ 2784848 h 2966077"/>
                <a:gd name="connsiteX102" fmla="*/ 2105835 w 2850913"/>
                <a:gd name="connsiteY102" fmla="*/ 2215222 h 2966077"/>
                <a:gd name="connsiteX103" fmla="*/ 2108903 w 2850913"/>
                <a:gd name="connsiteY103" fmla="*/ 2205115 h 2966077"/>
                <a:gd name="connsiteX104" fmla="*/ 2063941 w 2850913"/>
                <a:gd name="connsiteY104" fmla="*/ 2236286 h 2966077"/>
                <a:gd name="connsiteX105" fmla="*/ 1684297 w 2850913"/>
                <a:gd name="connsiteY105" fmla="*/ 2244884 h 2966077"/>
                <a:gd name="connsiteX106" fmla="*/ 1881565 w 2850913"/>
                <a:gd name="connsiteY106" fmla="*/ 1920402 h 2966077"/>
                <a:gd name="connsiteX107" fmla="*/ 2058417 w 2850913"/>
                <a:gd name="connsiteY107" fmla="*/ 1854262 h 2966077"/>
                <a:gd name="connsiteX108" fmla="*/ 2077366 w 2850913"/>
                <a:gd name="connsiteY108" fmla="*/ 1852374 h 2966077"/>
                <a:gd name="connsiteX109" fmla="*/ 2020654 w 2850913"/>
                <a:gd name="connsiteY109" fmla="*/ 1874661 h 2966077"/>
                <a:gd name="connsiteX110" fmla="*/ 1962971 w 2850913"/>
                <a:gd name="connsiteY110" fmla="*/ 1904315 h 2966077"/>
                <a:gd name="connsiteX111" fmla="*/ 1762394 w 2850913"/>
                <a:gd name="connsiteY111" fmla="*/ 2199794 h 2966077"/>
                <a:gd name="connsiteX112" fmla="*/ 2004104 w 2850913"/>
                <a:gd name="connsiteY112" fmla="*/ 2225800 h 2966077"/>
                <a:gd name="connsiteX113" fmla="*/ 2118374 w 2850913"/>
                <a:gd name="connsiteY113" fmla="*/ 2173922 h 2966077"/>
                <a:gd name="connsiteX114" fmla="*/ 2161073 w 2850913"/>
                <a:gd name="connsiteY114" fmla="*/ 2033288 h 2966077"/>
                <a:gd name="connsiteX115" fmla="*/ 2207751 w 2850913"/>
                <a:gd name="connsiteY115" fmla="*/ 1626884 h 2966077"/>
                <a:gd name="connsiteX116" fmla="*/ 2206894 w 2850913"/>
                <a:gd name="connsiteY116" fmla="*/ 1611964 h 2966077"/>
                <a:gd name="connsiteX117" fmla="*/ 2189506 w 2850913"/>
                <a:gd name="connsiteY117" fmla="*/ 1611221 h 2966077"/>
                <a:gd name="connsiteX118" fmla="*/ 2090900 w 2850913"/>
                <a:gd name="connsiteY118" fmla="*/ 1615437 h 2966077"/>
                <a:gd name="connsiteX119" fmla="*/ 2087629 w 2850913"/>
                <a:gd name="connsiteY119" fmla="*/ 1639244 h 2966077"/>
                <a:gd name="connsiteX120" fmla="*/ 1749832 w 2850913"/>
                <a:gd name="connsiteY120" fmla="*/ 1841269 h 2966077"/>
                <a:gd name="connsiteX121" fmla="*/ 1506020 w 2850913"/>
                <a:gd name="connsiteY121" fmla="*/ 1767161 h 2966077"/>
                <a:gd name="connsiteX122" fmla="*/ 1488895 w 2850913"/>
                <a:gd name="connsiteY122" fmla="*/ 1751932 h 2966077"/>
                <a:gd name="connsiteX123" fmla="*/ 1514241 w 2850913"/>
                <a:gd name="connsiteY123" fmla="*/ 1766661 h 2966077"/>
                <a:gd name="connsiteX124" fmla="*/ 1685030 w 2850913"/>
                <a:gd name="connsiteY124" fmla="*/ 1803406 h 2966077"/>
                <a:gd name="connsiteX125" fmla="*/ 1984289 w 2850913"/>
                <a:gd name="connsiteY125" fmla="*/ 1631613 h 2966077"/>
                <a:gd name="connsiteX126" fmla="*/ 1984595 w 2850913"/>
                <a:gd name="connsiteY126" fmla="*/ 1629479 h 2966077"/>
                <a:gd name="connsiteX127" fmla="*/ 1906329 w 2850913"/>
                <a:gd name="connsiteY127" fmla="*/ 1649007 h 2966077"/>
                <a:gd name="connsiteX128" fmla="*/ 1844098 w 2850913"/>
                <a:gd name="connsiteY128" fmla="*/ 1675905 h 2966077"/>
                <a:gd name="connsiteX129" fmla="*/ 1945265 w 2850913"/>
                <a:gd name="connsiteY129" fmla="*/ 1599863 h 2966077"/>
                <a:gd name="connsiteX130" fmla="*/ 1990494 w 2850913"/>
                <a:gd name="connsiteY130" fmla="*/ 1588245 h 2966077"/>
                <a:gd name="connsiteX131" fmla="*/ 1984289 w 2850913"/>
                <a:gd name="connsiteY131" fmla="*/ 1544891 h 2966077"/>
                <a:gd name="connsiteX132" fmla="*/ 1966490 w 2850913"/>
                <a:gd name="connsiteY132" fmla="*/ 1504504 h 2966077"/>
                <a:gd name="connsiteX133" fmla="*/ 1956609 w 2850913"/>
                <a:gd name="connsiteY133" fmla="*/ 1491681 h 2966077"/>
                <a:gd name="connsiteX134" fmla="*/ 1906329 w 2850913"/>
                <a:gd name="connsiteY134" fmla="*/ 1504226 h 2966077"/>
                <a:gd name="connsiteX135" fmla="*/ 1844098 w 2850913"/>
                <a:gd name="connsiteY135" fmla="*/ 1531124 h 2966077"/>
                <a:gd name="connsiteX136" fmla="*/ 1903088 w 2850913"/>
                <a:gd name="connsiteY136" fmla="*/ 1470998 h 2966077"/>
                <a:gd name="connsiteX137" fmla="*/ 1929995 w 2850913"/>
                <a:gd name="connsiteY137" fmla="*/ 1460844 h 2966077"/>
                <a:gd name="connsiteX138" fmla="*/ 1901026 w 2850913"/>
                <a:gd name="connsiteY138" fmla="*/ 1436114 h 2966077"/>
                <a:gd name="connsiteX139" fmla="*/ 1685030 w 2850913"/>
                <a:gd name="connsiteY139" fmla="*/ 1373097 h 2966077"/>
                <a:gd name="connsiteX140" fmla="*/ 1594193 w 2850913"/>
                <a:gd name="connsiteY140" fmla="*/ 1382770 h 2966077"/>
                <a:gd name="connsiteX141" fmla="*/ 1569662 w 2850913"/>
                <a:gd name="connsiteY141" fmla="*/ 1391076 h 2966077"/>
                <a:gd name="connsiteX142" fmla="*/ 1564298 w 2850913"/>
                <a:gd name="connsiteY142" fmla="*/ 1417644 h 2966077"/>
                <a:gd name="connsiteX143" fmla="*/ 1434322 w 2850913"/>
                <a:gd name="connsiteY143" fmla="*/ 1503797 h 2966077"/>
                <a:gd name="connsiteX144" fmla="*/ 1304347 w 2850913"/>
                <a:gd name="connsiteY144" fmla="*/ 1417644 h 2966077"/>
                <a:gd name="connsiteX145" fmla="*/ 1297161 w 2850913"/>
                <a:gd name="connsiteY145" fmla="*/ 1382052 h 2966077"/>
                <a:gd name="connsiteX146" fmla="*/ 1213073 w 2850913"/>
                <a:gd name="connsiteY146" fmla="*/ 1373097 h 2966077"/>
                <a:gd name="connsiteX147" fmla="*/ 997076 w 2850913"/>
                <a:gd name="connsiteY147" fmla="*/ 1436114 h 2966077"/>
                <a:gd name="connsiteX148" fmla="*/ 973733 w 2850913"/>
                <a:gd name="connsiteY148" fmla="*/ 1456042 h 2966077"/>
                <a:gd name="connsiteX149" fmla="*/ 1013364 w 2850913"/>
                <a:gd name="connsiteY149" fmla="*/ 1470997 h 2966077"/>
                <a:gd name="connsiteX150" fmla="*/ 1065336 w 2850913"/>
                <a:gd name="connsiteY150" fmla="*/ 1509450 h 2966077"/>
                <a:gd name="connsiteX151" fmla="*/ 1072353 w 2850913"/>
                <a:gd name="connsiteY151" fmla="*/ 1531122 h 2966077"/>
                <a:gd name="connsiteX152" fmla="*/ 1010124 w 2850913"/>
                <a:gd name="connsiteY152" fmla="*/ 1504225 h 2966077"/>
                <a:gd name="connsiteX153" fmla="*/ 944454 w 2850913"/>
                <a:gd name="connsiteY153" fmla="*/ 1487840 h 2966077"/>
                <a:gd name="connsiteX154" fmla="*/ 931612 w 2850913"/>
                <a:gd name="connsiteY154" fmla="*/ 1504504 h 2966077"/>
                <a:gd name="connsiteX155" fmla="*/ 913813 w 2850913"/>
                <a:gd name="connsiteY155" fmla="*/ 1544891 h 2966077"/>
                <a:gd name="connsiteX156" fmla="*/ 908114 w 2850913"/>
                <a:gd name="connsiteY156" fmla="*/ 1584711 h 2966077"/>
                <a:gd name="connsiteX157" fmla="*/ 920068 w 2850913"/>
                <a:gd name="connsiteY157" fmla="*/ 1586731 h 2966077"/>
                <a:gd name="connsiteX158" fmla="*/ 1065337 w 2850913"/>
                <a:gd name="connsiteY158" fmla="*/ 1654231 h 2966077"/>
                <a:gd name="connsiteX159" fmla="*/ 1072354 w 2850913"/>
                <a:gd name="connsiteY159" fmla="*/ 1675903 h 2966077"/>
                <a:gd name="connsiteX160" fmla="*/ 1010125 w 2850913"/>
                <a:gd name="connsiteY160" fmla="*/ 1649006 h 2966077"/>
                <a:gd name="connsiteX161" fmla="*/ 928487 w 2850913"/>
                <a:gd name="connsiteY161" fmla="*/ 1628637 h 2966077"/>
                <a:gd name="connsiteX162" fmla="*/ 913091 w 2850913"/>
                <a:gd name="connsiteY162" fmla="*/ 1626568 h 2966077"/>
                <a:gd name="connsiteX163" fmla="*/ 913813 w 2850913"/>
                <a:gd name="connsiteY163" fmla="*/ 1631613 h 2966077"/>
                <a:gd name="connsiteX164" fmla="*/ 1213073 w 2850913"/>
                <a:gd name="connsiteY164" fmla="*/ 1803406 h 2966077"/>
                <a:gd name="connsiteX165" fmla="*/ 1383862 w 2850913"/>
                <a:gd name="connsiteY165" fmla="*/ 1766661 h 2966077"/>
                <a:gd name="connsiteX166" fmla="*/ 1409207 w 2850913"/>
                <a:gd name="connsiteY166" fmla="*/ 1751932 h 2966077"/>
                <a:gd name="connsiteX167" fmla="*/ 1392083 w 2850913"/>
                <a:gd name="connsiteY167" fmla="*/ 1767162 h 2966077"/>
                <a:gd name="connsiteX168" fmla="*/ 1148271 w 2850913"/>
                <a:gd name="connsiteY168" fmla="*/ 1841269 h 2966077"/>
                <a:gd name="connsiteX169" fmla="*/ 810473 w 2850913"/>
                <a:gd name="connsiteY169" fmla="*/ 1639244 h 2966077"/>
                <a:gd name="connsiteX170" fmla="*/ 807094 w 2850913"/>
                <a:gd name="connsiteY170" fmla="*/ 1614647 h 2966077"/>
                <a:gd name="connsiteX171" fmla="*/ 726949 w 2850913"/>
                <a:gd name="connsiteY171" fmla="*/ 1611220 h 2966077"/>
                <a:gd name="connsiteX172" fmla="*/ 669959 w 2850913"/>
                <a:gd name="connsiteY172" fmla="*/ 1613656 h 2966077"/>
                <a:gd name="connsiteX173" fmla="*/ 669253 w 2850913"/>
                <a:gd name="connsiteY173" fmla="*/ 1626884 h 2966077"/>
                <a:gd name="connsiteX174" fmla="*/ 709671 w 2850913"/>
                <a:gd name="connsiteY174" fmla="*/ 2005979 h 2966077"/>
                <a:gd name="connsiteX175" fmla="*/ 756979 w 2850913"/>
                <a:gd name="connsiteY175" fmla="*/ 2175083 h 2966077"/>
                <a:gd name="connsiteX176" fmla="*/ 868689 w 2850913"/>
                <a:gd name="connsiteY176" fmla="*/ 2225799 h 2966077"/>
                <a:gd name="connsiteX177" fmla="*/ 1110398 w 2850913"/>
                <a:gd name="connsiteY177" fmla="*/ 2199793 h 2966077"/>
                <a:gd name="connsiteX178" fmla="*/ 909822 w 2850913"/>
                <a:gd name="connsiteY178" fmla="*/ 1904314 h 2966077"/>
                <a:gd name="connsiteX179" fmla="*/ 852138 w 2850913"/>
                <a:gd name="connsiteY179" fmla="*/ 1874660 h 2966077"/>
                <a:gd name="connsiteX180" fmla="*/ 795427 w 2850913"/>
                <a:gd name="connsiteY180" fmla="*/ 1852373 h 2966077"/>
                <a:gd name="connsiteX181" fmla="*/ 814376 w 2850913"/>
                <a:gd name="connsiteY181" fmla="*/ 1854261 h 2966077"/>
                <a:gd name="connsiteX182" fmla="*/ 991227 w 2850913"/>
                <a:gd name="connsiteY182" fmla="*/ 1920401 h 2966077"/>
                <a:gd name="connsiteX183" fmla="*/ 1188495 w 2850913"/>
                <a:gd name="connsiteY183" fmla="*/ 2244883 h 2966077"/>
                <a:gd name="connsiteX184" fmla="*/ 808852 w 2850913"/>
                <a:gd name="connsiteY184" fmla="*/ 2236285 h 2966077"/>
                <a:gd name="connsiteX185" fmla="*/ 771036 w 2850913"/>
                <a:gd name="connsiteY185" fmla="*/ 2210068 h 2966077"/>
                <a:gd name="connsiteX186" fmla="*/ 822076 w 2850913"/>
                <a:gd name="connsiteY186" fmla="*/ 2334080 h 2966077"/>
                <a:gd name="connsiteX187" fmla="*/ 1209751 w 2850913"/>
                <a:gd name="connsiteY187" fmla="*/ 2755722 h 2966077"/>
                <a:gd name="connsiteX188" fmla="*/ 1277684 w 2850913"/>
                <a:gd name="connsiteY188" fmla="*/ 2782561 h 2966077"/>
                <a:gd name="connsiteX189" fmla="*/ 1261841 w 2850913"/>
                <a:gd name="connsiteY189" fmla="*/ 2779468 h 2966077"/>
                <a:gd name="connsiteX190" fmla="*/ 541772 w 2850913"/>
                <a:gd name="connsiteY190" fmla="*/ 1835142 h 2966077"/>
                <a:gd name="connsiteX191" fmla="*/ 527507 w 2850913"/>
                <a:gd name="connsiteY191" fmla="*/ 1628355 h 2966077"/>
                <a:gd name="connsiteX192" fmla="*/ 525410 w 2850913"/>
                <a:gd name="connsiteY192" fmla="*/ 1628637 h 2966077"/>
                <a:gd name="connsiteX193" fmla="*/ 381540 w 2850913"/>
                <a:gd name="connsiteY193" fmla="*/ 1675904 h 2966077"/>
                <a:gd name="connsiteX194" fmla="*/ 482708 w 2850913"/>
                <a:gd name="connsiteY194" fmla="*/ 1599862 h 2966077"/>
                <a:gd name="connsiteX195" fmla="*/ 530109 w 2850913"/>
                <a:gd name="connsiteY195" fmla="*/ 1587686 h 2966077"/>
                <a:gd name="connsiteX196" fmla="*/ 537383 w 2850913"/>
                <a:gd name="connsiteY196" fmla="*/ 1482247 h 2966077"/>
                <a:gd name="connsiteX197" fmla="*/ 525409 w 2850913"/>
                <a:gd name="connsiteY197" fmla="*/ 1483856 h 2966077"/>
                <a:gd name="connsiteX198" fmla="*/ 381539 w 2850913"/>
                <a:gd name="connsiteY198" fmla="*/ 1531123 h 2966077"/>
                <a:gd name="connsiteX199" fmla="*/ 533826 w 2850913"/>
                <a:gd name="connsiteY199" fmla="*/ 1441950 h 2966077"/>
                <a:gd name="connsiteX200" fmla="*/ 540237 w 2850913"/>
                <a:gd name="connsiteY200" fmla="*/ 1440866 h 2966077"/>
                <a:gd name="connsiteX201" fmla="*/ 541772 w 2850913"/>
                <a:gd name="connsiteY201" fmla="*/ 1418627 h 2966077"/>
                <a:gd name="connsiteX202" fmla="*/ 1261841 w 2850913"/>
                <a:gd name="connsiteY202" fmla="*/ 474300 h 2966077"/>
                <a:gd name="connsiteX203" fmla="*/ 1277684 w 2850913"/>
                <a:gd name="connsiteY203" fmla="*/ 471207 h 2966077"/>
                <a:gd name="connsiteX204" fmla="*/ 1209751 w 2850913"/>
                <a:gd name="connsiteY204" fmla="*/ 498047 h 2966077"/>
                <a:gd name="connsiteX205" fmla="*/ 709671 w 2850913"/>
                <a:gd name="connsiteY205" fmla="*/ 1247790 h 2966077"/>
                <a:gd name="connsiteX206" fmla="*/ 680569 w 2850913"/>
                <a:gd name="connsiteY206" fmla="*/ 1426499 h 2966077"/>
                <a:gd name="connsiteX207" fmla="*/ 726947 w 2850913"/>
                <a:gd name="connsiteY207" fmla="*/ 1423584 h 2966077"/>
                <a:gd name="connsiteX208" fmla="*/ 861395 w 2850913"/>
                <a:gd name="connsiteY208" fmla="*/ 1432035 h 2966077"/>
                <a:gd name="connsiteX209" fmla="*/ 876141 w 2850913"/>
                <a:gd name="connsiteY209" fmla="*/ 1434527 h 2966077"/>
                <a:gd name="connsiteX210" fmla="*/ 904459 w 2850913"/>
                <a:gd name="connsiteY210" fmla="*/ 1409341 h 2966077"/>
                <a:gd name="connsiteX211" fmla="*/ 1148271 w 2850913"/>
                <a:gd name="connsiteY211" fmla="*/ 1335234 h 2966077"/>
                <a:gd name="connsiteX212" fmla="*/ 1282483 w 2850913"/>
                <a:gd name="connsiteY212" fmla="*/ 1355118 h 2966077"/>
                <a:gd name="connsiteX213" fmla="*/ 1293883 w 2850913"/>
                <a:gd name="connsiteY213" fmla="*/ 1359658 h 2966077"/>
                <a:gd name="connsiteX214" fmla="*/ 1304347 w 2850913"/>
                <a:gd name="connsiteY214" fmla="*/ 1307829 h 2966077"/>
                <a:gd name="connsiteX215" fmla="*/ 1434322 w 2850913"/>
                <a:gd name="connsiteY215" fmla="*/ 1221675 h 2966077"/>
                <a:gd name="connsiteX216" fmla="*/ 1575383 w 2850913"/>
                <a:gd name="connsiteY216" fmla="*/ 1362736 h 2966077"/>
                <a:gd name="connsiteX217" fmla="*/ 1573537 w 2850913"/>
                <a:gd name="connsiteY217" fmla="*/ 1371879 h 2966077"/>
                <a:gd name="connsiteX218" fmla="*/ 1615620 w 2850913"/>
                <a:gd name="connsiteY218" fmla="*/ 1355118 h 2966077"/>
                <a:gd name="connsiteX219" fmla="*/ 1749832 w 2850913"/>
                <a:gd name="connsiteY219" fmla="*/ 1335234 h 2966077"/>
                <a:gd name="connsiteX220" fmla="*/ 1993644 w 2850913"/>
                <a:gd name="connsiteY220" fmla="*/ 1409341 h 2966077"/>
                <a:gd name="connsiteX221" fmla="*/ 2024892 w 2850913"/>
                <a:gd name="connsiteY221" fmla="*/ 1437133 h 2966077"/>
                <a:gd name="connsiteX222" fmla="*/ 2055056 w 2850913"/>
                <a:gd name="connsiteY222" fmla="*/ 1432036 h 2966077"/>
                <a:gd name="connsiteX223" fmla="*/ 2189504 w 2850913"/>
                <a:gd name="connsiteY223" fmla="*/ 1423585 h 2966077"/>
                <a:gd name="connsiteX224" fmla="*/ 2196101 w 2850913"/>
                <a:gd name="connsiteY224" fmla="*/ 1423999 h 2966077"/>
                <a:gd name="connsiteX225" fmla="*/ 2195736 w 2850913"/>
                <a:gd name="connsiteY225" fmla="*/ 1417655 h 2966077"/>
                <a:gd name="connsiteX226" fmla="*/ 1593533 w 2850913"/>
                <a:gd name="connsiteY226" fmla="*/ 468921 h 2966077"/>
                <a:gd name="connsiteX227" fmla="*/ 1745556 w 2850913"/>
                <a:gd name="connsiteY227" fmla="*/ 94912 h 2966077"/>
                <a:gd name="connsiteX228" fmla="*/ 1798161 w 2850913"/>
                <a:gd name="connsiteY228" fmla="*/ 122005 h 2966077"/>
                <a:gd name="connsiteX229" fmla="*/ 1584655 w 2850913"/>
                <a:gd name="connsiteY229" fmla="*/ 233136 h 2966077"/>
                <a:gd name="connsiteX230" fmla="*/ 1473524 w 2850913"/>
                <a:gd name="connsiteY230" fmla="*/ 446642 h 2966077"/>
                <a:gd name="connsiteX231" fmla="*/ 1533467 w 2850913"/>
                <a:gd name="connsiteY231" fmla="*/ 181949 h 2966077"/>
                <a:gd name="connsiteX232" fmla="*/ 1745556 w 2850913"/>
                <a:gd name="connsiteY232" fmla="*/ 94912 h 2966077"/>
                <a:gd name="connsiteX233" fmla="*/ 517026 w 2850913"/>
                <a:gd name="connsiteY233" fmla="*/ 71653 h 2966077"/>
                <a:gd name="connsiteX234" fmla="*/ 614621 w 2850913"/>
                <a:gd name="connsiteY234" fmla="*/ 87536 h 2966077"/>
                <a:gd name="connsiteX235" fmla="*/ 971923 w 2850913"/>
                <a:gd name="connsiteY235" fmla="*/ 491936 h 2966077"/>
                <a:gd name="connsiteX236" fmla="*/ 973890 w 2850913"/>
                <a:gd name="connsiteY236" fmla="*/ 542075 h 2966077"/>
                <a:gd name="connsiteX237" fmla="*/ 966406 w 2850913"/>
                <a:gd name="connsiteY237" fmla="*/ 510883 h 2966077"/>
                <a:gd name="connsiteX238" fmla="*/ 676336 w 2850913"/>
                <a:gd name="connsiteY238" fmla="*/ 240394 h 2966077"/>
                <a:gd name="connsiteX239" fmla="*/ 159104 w 2850913"/>
                <a:gd name="connsiteY239" fmla="*/ 539018 h 2966077"/>
                <a:gd name="connsiteX240" fmla="*/ 377737 w 2850913"/>
                <a:gd name="connsiteY240" fmla="*/ 1025934 h 2966077"/>
                <a:gd name="connsiteX241" fmla="*/ 411120 w 2850913"/>
                <a:gd name="connsiteY241" fmla="*/ 1038586 h 2966077"/>
                <a:gd name="connsiteX242" fmla="*/ 361933 w 2850913"/>
                <a:gd name="connsiteY242" fmla="*/ 1030581 h 2966077"/>
                <a:gd name="connsiteX243" fmla="*/ 16754 w 2850913"/>
                <a:gd name="connsiteY243" fmla="*/ 432714 h 2966077"/>
                <a:gd name="connsiteX244" fmla="*/ 517026 w 2850913"/>
                <a:gd name="connsiteY244" fmla="*/ 71653 h 2966077"/>
                <a:gd name="connsiteX245" fmla="*/ 2333887 w 2850913"/>
                <a:gd name="connsiteY245" fmla="*/ 71652 h 2966077"/>
                <a:gd name="connsiteX246" fmla="*/ 2834159 w 2850913"/>
                <a:gd name="connsiteY246" fmla="*/ 432713 h 2966077"/>
                <a:gd name="connsiteX247" fmla="*/ 2488980 w 2850913"/>
                <a:gd name="connsiteY247" fmla="*/ 1030580 h 2966077"/>
                <a:gd name="connsiteX248" fmla="*/ 2439793 w 2850913"/>
                <a:gd name="connsiteY248" fmla="*/ 1038585 h 2966077"/>
                <a:gd name="connsiteX249" fmla="*/ 2473176 w 2850913"/>
                <a:gd name="connsiteY249" fmla="*/ 1025933 h 2966077"/>
                <a:gd name="connsiteX250" fmla="*/ 2691809 w 2850913"/>
                <a:gd name="connsiteY250" fmla="*/ 539017 h 2966077"/>
                <a:gd name="connsiteX251" fmla="*/ 2174577 w 2850913"/>
                <a:gd name="connsiteY251" fmla="*/ 240393 h 2966077"/>
                <a:gd name="connsiteX252" fmla="*/ 1884508 w 2850913"/>
                <a:gd name="connsiteY252" fmla="*/ 510882 h 2966077"/>
                <a:gd name="connsiteX253" fmla="*/ 1877024 w 2850913"/>
                <a:gd name="connsiteY253" fmla="*/ 542074 h 2966077"/>
                <a:gd name="connsiteX254" fmla="*/ 1878990 w 2850913"/>
                <a:gd name="connsiteY254" fmla="*/ 491935 h 2966077"/>
                <a:gd name="connsiteX255" fmla="*/ 2236292 w 2850913"/>
                <a:gd name="connsiteY255" fmla="*/ 87535 h 2966077"/>
                <a:gd name="connsiteX256" fmla="*/ 2333887 w 2850913"/>
                <a:gd name="connsiteY256" fmla="*/ 71652 h 2966077"/>
                <a:gd name="connsiteX257" fmla="*/ 1477321 w 2850913"/>
                <a:gd name="connsiteY257" fmla="*/ 132 h 2966077"/>
                <a:gd name="connsiteX258" fmla="*/ 1506712 w 2850913"/>
                <a:gd name="connsiteY258" fmla="*/ 3179 h 2966077"/>
                <a:gd name="connsiteX259" fmla="*/ 1377376 w 2850913"/>
                <a:gd name="connsiteY259" fmla="*/ 206174 h 2966077"/>
                <a:gd name="connsiteX260" fmla="*/ 1387887 w 2850913"/>
                <a:gd name="connsiteY260" fmla="*/ 446641 h 2966077"/>
                <a:gd name="connsiteX261" fmla="*/ 1307453 w 2850913"/>
                <a:gd name="connsiteY261" fmla="*/ 187438 h 2966077"/>
                <a:gd name="connsiteX262" fmla="*/ 1477321 w 2850913"/>
                <a:gd name="connsiteY262" fmla="*/ 132 h 296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</a:cxnLst>
              <a:rect l="l" t="t" r="r" b="b"/>
              <a:pathLst>
                <a:path w="2850913" h="2966077">
                  <a:moveTo>
                    <a:pt x="1412046" y="2771900"/>
                  </a:moveTo>
                  <a:cubicBezTo>
                    <a:pt x="1508085" y="2771900"/>
                    <a:pt x="1585940" y="2815275"/>
                    <a:pt x="1585940" y="2868781"/>
                  </a:cubicBezTo>
                  <a:lnTo>
                    <a:pt x="1582788" y="2886200"/>
                  </a:lnTo>
                  <a:lnTo>
                    <a:pt x="1580261" y="2881665"/>
                  </a:lnTo>
                  <a:cubicBezTo>
                    <a:pt x="1552547" y="2845160"/>
                    <a:pt x="1487665" y="2819545"/>
                    <a:pt x="1412046" y="2819545"/>
                  </a:cubicBezTo>
                  <a:cubicBezTo>
                    <a:pt x="1336426" y="2819545"/>
                    <a:pt x="1271545" y="2845160"/>
                    <a:pt x="1243830" y="2881665"/>
                  </a:cubicBezTo>
                  <a:lnTo>
                    <a:pt x="1241303" y="2886200"/>
                  </a:lnTo>
                  <a:lnTo>
                    <a:pt x="1238151" y="2868781"/>
                  </a:lnTo>
                  <a:cubicBezTo>
                    <a:pt x="1238151" y="2815275"/>
                    <a:pt x="1316007" y="2771900"/>
                    <a:pt x="1412046" y="2771900"/>
                  </a:cubicBezTo>
                  <a:close/>
                  <a:moveTo>
                    <a:pt x="2084178" y="2665383"/>
                  </a:moveTo>
                  <a:cubicBezTo>
                    <a:pt x="2312179" y="2665383"/>
                    <a:pt x="2497010" y="2750687"/>
                    <a:pt x="2497010" y="2855915"/>
                  </a:cubicBezTo>
                  <a:cubicBezTo>
                    <a:pt x="2497010" y="2961143"/>
                    <a:pt x="2304501" y="2966077"/>
                    <a:pt x="2076500" y="2966077"/>
                  </a:cubicBezTo>
                  <a:cubicBezTo>
                    <a:pt x="1905499" y="2966077"/>
                    <a:pt x="1763100" y="2963302"/>
                    <a:pt x="1702588" y="2917521"/>
                  </a:cubicBezTo>
                  <a:lnTo>
                    <a:pt x="1692257" y="2905642"/>
                  </a:lnTo>
                  <a:lnTo>
                    <a:pt x="1731272" y="2917445"/>
                  </a:lnTo>
                  <a:cubicBezTo>
                    <a:pt x="1800971" y="2928307"/>
                    <a:pt x="1897960" y="2929238"/>
                    <a:pt x="2007121" y="2929238"/>
                  </a:cubicBezTo>
                  <a:cubicBezTo>
                    <a:pt x="2225443" y="2929238"/>
                    <a:pt x="2409780" y="2925513"/>
                    <a:pt x="2409780" y="2846069"/>
                  </a:cubicBezTo>
                  <a:cubicBezTo>
                    <a:pt x="2409780" y="2766624"/>
                    <a:pt x="2232795" y="2702222"/>
                    <a:pt x="2014473" y="2702222"/>
                  </a:cubicBezTo>
                  <a:cubicBezTo>
                    <a:pt x="1959892" y="2702222"/>
                    <a:pt x="1907895" y="2706247"/>
                    <a:pt x="1860601" y="2713526"/>
                  </a:cubicBezTo>
                  <a:lnTo>
                    <a:pt x="1771532" y="2735378"/>
                  </a:lnTo>
                  <a:lnTo>
                    <a:pt x="1792261" y="2721189"/>
                  </a:lnTo>
                  <a:cubicBezTo>
                    <a:pt x="1866969" y="2686709"/>
                    <a:pt x="1970177" y="2665383"/>
                    <a:pt x="2084178" y="2665383"/>
                  </a:cubicBezTo>
                  <a:close/>
                  <a:moveTo>
                    <a:pt x="794371" y="2665383"/>
                  </a:moveTo>
                  <a:cubicBezTo>
                    <a:pt x="908372" y="2665383"/>
                    <a:pt x="1011580" y="2686709"/>
                    <a:pt x="1086288" y="2721189"/>
                  </a:cubicBezTo>
                  <a:lnTo>
                    <a:pt x="1107017" y="2735378"/>
                  </a:lnTo>
                  <a:lnTo>
                    <a:pt x="1017948" y="2713526"/>
                  </a:lnTo>
                  <a:cubicBezTo>
                    <a:pt x="970654" y="2706247"/>
                    <a:pt x="918657" y="2702222"/>
                    <a:pt x="864076" y="2702222"/>
                  </a:cubicBezTo>
                  <a:cubicBezTo>
                    <a:pt x="645754" y="2702222"/>
                    <a:pt x="468769" y="2766624"/>
                    <a:pt x="468769" y="2846069"/>
                  </a:cubicBezTo>
                  <a:cubicBezTo>
                    <a:pt x="468769" y="2925513"/>
                    <a:pt x="653106" y="2929238"/>
                    <a:pt x="871428" y="2929238"/>
                  </a:cubicBezTo>
                  <a:cubicBezTo>
                    <a:pt x="980589" y="2929238"/>
                    <a:pt x="1077578" y="2928307"/>
                    <a:pt x="1147277" y="2917445"/>
                  </a:cubicBezTo>
                  <a:lnTo>
                    <a:pt x="1186292" y="2905642"/>
                  </a:lnTo>
                  <a:lnTo>
                    <a:pt x="1175961" y="2917521"/>
                  </a:lnTo>
                  <a:cubicBezTo>
                    <a:pt x="1115449" y="2963302"/>
                    <a:pt x="973050" y="2966077"/>
                    <a:pt x="802049" y="2966077"/>
                  </a:cubicBezTo>
                  <a:cubicBezTo>
                    <a:pt x="574048" y="2966077"/>
                    <a:pt x="381539" y="2961143"/>
                    <a:pt x="381539" y="2855915"/>
                  </a:cubicBezTo>
                  <a:cubicBezTo>
                    <a:pt x="381539" y="2750687"/>
                    <a:pt x="566370" y="2665383"/>
                    <a:pt x="794371" y="2665383"/>
                  </a:cubicBezTo>
                  <a:close/>
                  <a:moveTo>
                    <a:pt x="2534911" y="1675904"/>
                  </a:moveTo>
                  <a:lnTo>
                    <a:pt x="2534914" y="1675905"/>
                  </a:lnTo>
                  <a:lnTo>
                    <a:pt x="2534912" y="1675905"/>
                  </a:lnTo>
                  <a:close/>
                  <a:moveTo>
                    <a:pt x="1072354" y="1675903"/>
                  </a:moveTo>
                  <a:lnTo>
                    <a:pt x="1072357" y="1675904"/>
                  </a:lnTo>
                  <a:lnTo>
                    <a:pt x="1072355" y="1675904"/>
                  </a:lnTo>
                  <a:close/>
                  <a:moveTo>
                    <a:pt x="1072353" y="1531122"/>
                  </a:moveTo>
                  <a:lnTo>
                    <a:pt x="1072356" y="1531123"/>
                  </a:lnTo>
                  <a:lnTo>
                    <a:pt x="1072354" y="1531123"/>
                  </a:lnTo>
                  <a:close/>
                  <a:moveTo>
                    <a:pt x="2189504" y="1466440"/>
                  </a:moveTo>
                  <a:cubicBezTo>
                    <a:pt x="2153326" y="1466440"/>
                    <a:pt x="2117888" y="1467995"/>
                    <a:pt x="2084022" y="1470950"/>
                  </a:cubicBezTo>
                  <a:lnTo>
                    <a:pt x="2056368" y="1474666"/>
                  </a:lnTo>
                  <a:lnTo>
                    <a:pt x="2067538" y="1489766"/>
                  </a:lnTo>
                  <a:cubicBezTo>
                    <a:pt x="2076262" y="1504902"/>
                    <a:pt x="2083036" y="1520789"/>
                    <a:pt x="2087629" y="1537260"/>
                  </a:cubicBezTo>
                  <a:lnTo>
                    <a:pt x="2092738" y="1574448"/>
                  </a:lnTo>
                  <a:lnTo>
                    <a:pt x="2189505" y="1568366"/>
                  </a:lnTo>
                  <a:lnTo>
                    <a:pt x="2204445" y="1569305"/>
                  </a:lnTo>
                  <a:lnTo>
                    <a:pt x="2198560" y="1466827"/>
                  </a:lnTo>
                  <a:close/>
                  <a:moveTo>
                    <a:pt x="726948" y="1466439"/>
                  </a:moveTo>
                  <a:lnTo>
                    <a:pt x="677698" y="1468545"/>
                  </a:lnTo>
                  <a:lnTo>
                    <a:pt x="672191" y="1571807"/>
                  </a:lnTo>
                  <a:lnTo>
                    <a:pt x="726948" y="1568365"/>
                  </a:lnTo>
                  <a:lnTo>
                    <a:pt x="805522" y="1573304"/>
                  </a:lnTo>
                  <a:lnTo>
                    <a:pt x="810474" y="1537260"/>
                  </a:lnTo>
                  <a:cubicBezTo>
                    <a:pt x="815067" y="1520789"/>
                    <a:pt x="821841" y="1504902"/>
                    <a:pt x="830565" y="1489766"/>
                  </a:cubicBezTo>
                  <a:lnTo>
                    <a:pt x="843394" y="1472422"/>
                  </a:lnTo>
                  <a:lnTo>
                    <a:pt x="832431" y="1470949"/>
                  </a:lnTo>
                  <a:cubicBezTo>
                    <a:pt x="798564" y="1467994"/>
                    <a:pt x="763126" y="1466439"/>
                    <a:pt x="726948" y="1466439"/>
                  </a:cubicBezTo>
                  <a:close/>
                  <a:moveTo>
                    <a:pt x="1877981" y="1035581"/>
                  </a:moveTo>
                  <a:cubicBezTo>
                    <a:pt x="1950201" y="1035581"/>
                    <a:pt x="2008747" y="1094127"/>
                    <a:pt x="2008747" y="1166347"/>
                  </a:cubicBezTo>
                  <a:cubicBezTo>
                    <a:pt x="2008747" y="1238567"/>
                    <a:pt x="1950201" y="1297113"/>
                    <a:pt x="1877981" y="1297113"/>
                  </a:cubicBezTo>
                  <a:cubicBezTo>
                    <a:pt x="1805761" y="1297113"/>
                    <a:pt x="1747215" y="1238567"/>
                    <a:pt x="1747215" y="1166347"/>
                  </a:cubicBezTo>
                  <a:cubicBezTo>
                    <a:pt x="1747215" y="1094127"/>
                    <a:pt x="1805761" y="1035581"/>
                    <a:pt x="1877981" y="1035581"/>
                  </a:cubicBezTo>
                  <a:close/>
                  <a:moveTo>
                    <a:pt x="1016921" y="1035581"/>
                  </a:moveTo>
                  <a:cubicBezTo>
                    <a:pt x="1089141" y="1035581"/>
                    <a:pt x="1147687" y="1094127"/>
                    <a:pt x="1147687" y="1166347"/>
                  </a:cubicBezTo>
                  <a:cubicBezTo>
                    <a:pt x="1147687" y="1238567"/>
                    <a:pt x="1089141" y="1297113"/>
                    <a:pt x="1016921" y="1297113"/>
                  </a:cubicBezTo>
                  <a:cubicBezTo>
                    <a:pt x="944701" y="1297113"/>
                    <a:pt x="886155" y="1238567"/>
                    <a:pt x="886155" y="1166347"/>
                  </a:cubicBezTo>
                  <a:cubicBezTo>
                    <a:pt x="886155" y="1094127"/>
                    <a:pt x="944701" y="1035581"/>
                    <a:pt x="1016921" y="1035581"/>
                  </a:cubicBezTo>
                  <a:close/>
                  <a:moveTo>
                    <a:pt x="1540139" y="456400"/>
                  </a:moveTo>
                  <a:lnTo>
                    <a:pt x="1541259" y="456472"/>
                  </a:lnTo>
                  <a:cubicBezTo>
                    <a:pt x="1947101" y="509189"/>
                    <a:pt x="2274945" y="899372"/>
                    <a:pt x="2350565" y="1404173"/>
                  </a:cubicBezTo>
                  <a:lnTo>
                    <a:pt x="2354252" y="1437156"/>
                  </a:lnTo>
                  <a:lnTo>
                    <a:pt x="2382623" y="1441951"/>
                  </a:lnTo>
                  <a:cubicBezTo>
                    <a:pt x="2474502" y="1461276"/>
                    <a:pt x="2534910" y="1494004"/>
                    <a:pt x="2534910" y="1531124"/>
                  </a:cubicBezTo>
                  <a:cubicBezTo>
                    <a:pt x="2501000" y="1511224"/>
                    <a:pt x="2450826" y="1495053"/>
                    <a:pt x="2391041" y="1483857"/>
                  </a:cubicBezTo>
                  <a:lnTo>
                    <a:pt x="2358992" y="1479550"/>
                  </a:lnTo>
                  <a:lnTo>
                    <a:pt x="2362845" y="1514018"/>
                  </a:lnTo>
                  <a:lnTo>
                    <a:pt x="2365429" y="1583826"/>
                  </a:lnTo>
                  <a:lnTo>
                    <a:pt x="2382625" y="1586732"/>
                  </a:lnTo>
                  <a:cubicBezTo>
                    <a:pt x="2456128" y="1602192"/>
                    <a:pt x="2509490" y="1626230"/>
                    <a:pt x="2527894" y="1654232"/>
                  </a:cubicBezTo>
                  <a:lnTo>
                    <a:pt x="2534911" y="1675904"/>
                  </a:lnTo>
                  <a:lnTo>
                    <a:pt x="2472682" y="1649007"/>
                  </a:lnTo>
                  <a:cubicBezTo>
                    <a:pt x="2448427" y="1641078"/>
                    <a:pt x="2420937" y="1634236"/>
                    <a:pt x="2391044" y="1628638"/>
                  </a:cubicBezTo>
                  <a:lnTo>
                    <a:pt x="2366968" y="1625403"/>
                  </a:lnTo>
                  <a:lnTo>
                    <a:pt x="2367023" y="1626884"/>
                  </a:lnTo>
                  <a:cubicBezTo>
                    <a:pt x="2367023" y="1855314"/>
                    <a:pt x="2316125" y="2068538"/>
                    <a:pt x="2228042" y="2249015"/>
                  </a:cubicBezTo>
                  <a:lnTo>
                    <a:pt x="2128292" y="2417558"/>
                  </a:lnTo>
                  <a:lnTo>
                    <a:pt x="2134450" y="2415183"/>
                  </a:lnTo>
                  <a:cubicBezTo>
                    <a:pt x="2214583" y="2392170"/>
                    <a:pt x="2316801" y="2392045"/>
                    <a:pt x="2422109" y="2420262"/>
                  </a:cubicBezTo>
                  <a:cubicBezTo>
                    <a:pt x="2632726" y="2476697"/>
                    <a:pt x="2775951" y="2625131"/>
                    <a:pt x="2742010" y="2751800"/>
                  </a:cubicBezTo>
                  <a:cubicBezTo>
                    <a:pt x="2689877" y="2646853"/>
                    <a:pt x="2557391" y="2554473"/>
                    <a:pt x="2397619" y="2511662"/>
                  </a:cubicBezTo>
                  <a:cubicBezTo>
                    <a:pt x="2277790" y="2479554"/>
                    <a:pt x="2157311" y="2479267"/>
                    <a:pt x="2063377" y="2508477"/>
                  </a:cubicBezTo>
                  <a:lnTo>
                    <a:pt x="2043128" y="2517858"/>
                  </a:lnTo>
                  <a:lnTo>
                    <a:pt x="2006363" y="2561109"/>
                  </a:lnTo>
                  <a:cubicBezTo>
                    <a:pt x="1874797" y="2690127"/>
                    <a:pt x="1715191" y="2774703"/>
                    <a:pt x="1541259" y="2797296"/>
                  </a:cubicBezTo>
                  <a:lnTo>
                    <a:pt x="1540140" y="2797369"/>
                  </a:lnTo>
                  <a:lnTo>
                    <a:pt x="1593533" y="2784848"/>
                  </a:lnTo>
                  <a:cubicBezTo>
                    <a:pt x="1812616" y="2715964"/>
                    <a:pt x="1997774" y="2503976"/>
                    <a:pt x="2105835" y="2215222"/>
                  </a:cubicBezTo>
                  <a:lnTo>
                    <a:pt x="2108903" y="2205115"/>
                  </a:lnTo>
                  <a:lnTo>
                    <a:pt x="2063941" y="2236286"/>
                  </a:lnTo>
                  <a:cubicBezTo>
                    <a:pt x="1904631" y="2328263"/>
                    <a:pt x="1734659" y="2332113"/>
                    <a:pt x="1684297" y="2244884"/>
                  </a:cubicBezTo>
                  <a:cubicBezTo>
                    <a:pt x="1633936" y="2157655"/>
                    <a:pt x="1722256" y="2012379"/>
                    <a:pt x="1881565" y="1920402"/>
                  </a:cubicBezTo>
                  <a:cubicBezTo>
                    <a:pt x="1941306" y="1885910"/>
                    <a:pt x="2002547" y="1863812"/>
                    <a:pt x="2058417" y="1854262"/>
                  </a:cubicBezTo>
                  <a:lnTo>
                    <a:pt x="2077366" y="1852374"/>
                  </a:lnTo>
                  <a:lnTo>
                    <a:pt x="2020654" y="1874661"/>
                  </a:lnTo>
                  <a:cubicBezTo>
                    <a:pt x="2001496" y="1883329"/>
                    <a:pt x="1982189" y="1893219"/>
                    <a:pt x="1962971" y="1904315"/>
                  </a:cubicBezTo>
                  <a:cubicBezTo>
                    <a:pt x="1809227" y="1993079"/>
                    <a:pt x="1719425" y="2125370"/>
                    <a:pt x="1762394" y="2199794"/>
                  </a:cubicBezTo>
                  <a:cubicBezTo>
                    <a:pt x="1794621" y="2255613"/>
                    <a:pt x="1892379" y="2263029"/>
                    <a:pt x="2004104" y="2225800"/>
                  </a:cubicBezTo>
                  <a:lnTo>
                    <a:pt x="2118374" y="2173922"/>
                  </a:lnTo>
                  <a:lnTo>
                    <a:pt x="2161073" y="2033288"/>
                  </a:lnTo>
                  <a:cubicBezTo>
                    <a:pt x="2191271" y="1906565"/>
                    <a:pt x="2207751" y="1769682"/>
                    <a:pt x="2207751" y="1626884"/>
                  </a:cubicBezTo>
                  <a:lnTo>
                    <a:pt x="2206894" y="1611964"/>
                  </a:lnTo>
                  <a:lnTo>
                    <a:pt x="2189506" y="1611221"/>
                  </a:lnTo>
                  <a:lnTo>
                    <a:pt x="2090900" y="1615437"/>
                  </a:lnTo>
                  <a:lnTo>
                    <a:pt x="2087629" y="1639244"/>
                  </a:lnTo>
                  <a:cubicBezTo>
                    <a:pt x="2055477" y="1754539"/>
                    <a:pt x="1916457" y="1841269"/>
                    <a:pt x="1749832" y="1841269"/>
                  </a:cubicBezTo>
                  <a:cubicBezTo>
                    <a:pt x="1654618" y="1841269"/>
                    <a:pt x="1568417" y="1812949"/>
                    <a:pt x="1506020" y="1767161"/>
                  </a:cubicBezTo>
                  <a:lnTo>
                    <a:pt x="1488895" y="1751932"/>
                  </a:lnTo>
                  <a:lnTo>
                    <a:pt x="1514241" y="1766661"/>
                  </a:lnTo>
                  <a:cubicBezTo>
                    <a:pt x="1562993" y="1789860"/>
                    <a:pt x="1621765" y="1803406"/>
                    <a:pt x="1685030" y="1803406"/>
                  </a:cubicBezTo>
                  <a:cubicBezTo>
                    <a:pt x="1832645" y="1803406"/>
                    <a:pt x="1955806" y="1729656"/>
                    <a:pt x="1984289" y="1631613"/>
                  </a:cubicBezTo>
                  <a:lnTo>
                    <a:pt x="1984595" y="1629479"/>
                  </a:lnTo>
                  <a:lnTo>
                    <a:pt x="1906329" y="1649007"/>
                  </a:lnTo>
                  <a:cubicBezTo>
                    <a:pt x="1882073" y="1656937"/>
                    <a:pt x="1861053" y="1665955"/>
                    <a:pt x="1844098" y="1675905"/>
                  </a:cubicBezTo>
                  <a:cubicBezTo>
                    <a:pt x="1844098" y="1646209"/>
                    <a:pt x="1882759" y="1619324"/>
                    <a:pt x="1945265" y="1599863"/>
                  </a:cubicBezTo>
                  <a:lnTo>
                    <a:pt x="1990494" y="1588245"/>
                  </a:lnTo>
                  <a:lnTo>
                    <a:pt x="1984289" y="1544891"/>
                  </a:lnTo>
                  <a:cubicBezTo>
                    <a:pt x="1980220" y="1530885"/>
                    <a:pt x="1974219" y="1517374"/>
                    <a:pt x="1966490" y="1504504"/>
                  </a:cubicBezTo>
                  <a:lnTo>
                    <a:pt x="1956609" y="1491681"/>
                  </a:lnTo>
                  <a:lnTo>
                    <a:pt x="1906329" y="1504226"/>
                  </a:lnTo>
                  <a:cubicBezTo>
                    <a:pt x="1882073" y="1512156"/>
                    <a:pt x="1861052" y="1521174"/>
                    <a:pt x="1844098" y="1531124"/>
                  </a:cubicBezTo>
                  <a:cubicBezTo>
                    <a:pt x="1844098" y="1508852"/>
                    <a:pt x="1865845" y="1488161"/>
                    <a:pt x="1903088" y="1470998"/>
                  </a:cubicBezTo>
                  <a:lnTo>
                    <a:pt x="1929995" y="1460844"/>
                  </a:lnTo>
                  <a:lnTo>
                    <a:pt x="1901026" y="1436114"/>
                  </a:lnTo>
                  <a:cubicBezTo>
                    <a:pt x="1845748" y="1397179"/>
                    <a:pt x="1769381" y="1373097"/>
                    <a:pt x="1685030" y="1373097"/>
                  </a:cubicBezTo>
                  <a:cubicBezTo>
                    <a:pt x="1653397" y="1373097"/>
                    <a:pt x="1622888" y="1376484"/>
                    <a:pt x="1594193" y="1382770"/>
                  </a:cubicBezTo>
                  <a:lnTo>
                    <a:pt x="1569662" y="1391076"/>
                  </a:lnTo>
                  <a:lnTo>
                    <a:pt x="1564298" y="1417644"/>
                  </a:lnTo>
                  <a:cubicBezTo>
                    <a:pt x="1542884" y="1468273"/>
                    <a:pt x="1492752" y="1503797"/>
                    <a:pt x="1434322" y="1503797"/>
                  </a:cubicBezTo>
                  <a:cubicBezTo>
                    <a:pt x="1375893" y="1503797"/>
                    <a:pt x="1325761" y="1468273"/>
                    <a:pt x="1304347" y="1417644"/>
                  </a:cubicBezTo>
                  <a:lnTo>
                    <a:pt x="1297161" y="1382052"/>
                  </a:lnTo>
                  <a:lnTo>
                    <a:pt x="1213073" y="1373097"/>
                  </a:lnTo>
                  <a:cubicBezTo>
                    <a:pt x="1128721" y="1373097"/>
                    <a:pt x="1052355" y="1397179"/>
                    <a:pt x="997076" y="1436114"/>
                  </a:cubicBezTo>
                  <a:lnTo>
                    <a:pt x="973733" y="1456042"/>
                  </a:lnTo>
                  <a:lnTo>
                    <a:pt x="1013364" y="1470997"/>
                  </a:lnTo>
                  <a:cubicBezTo>
                    <a:pt x="1038193" y="1482439"/>
                    <a:pt x="1056134" y="1495449"/>
                    <a:pt x="1065336" y="1509450"/>
                  </a:cubicBezTo>
                  <a:lnTo>
                    <a:pt x="1072353" y="1531122"/>
                  </a:lnTo>
                  <a:lnTo>
                    <a:pt x="1010124" y="1504225"/>
                  </a:lnTo>
                  <a:lnTo>
                    <a:pt x="944454" y="1487840"/>
                  </a:lnTo>
                  <a:lnTo>
                    <a:pt x="931612" y="1504504"/>
                  </a:lnTo>
                  <a:cubicBezTo>
                    <a:pt x="923884" y="1517374"/>
                    <a:pt x="917882" y="1530885"/>
                    <a:pt x="913813" y="1544891"/>
                  </a:cubicBezTo>
                  <a:lnTo>
                    <a:pt x="908114" y="1584711"/>
                  </a:lnTo>
                  <a:lnTo>
                    <a:pt x="920068" y="1586731"/>
                  </a:lnTo>
                  <a:cubicBezTo>
                    <a:pt x="993571" y="1602191"/>
                    <a:pt x="1046933" y="1626229"/>
                    <a:pt x="1065337" y="1654231"/>
                  </a:cubicBezTo>
                  <a:lnTo>
                    <a:pt x="1072354" y="1675903"/>
                  </a:lnTo>
                  <a:lnTo>
                    <a:pt x="1010125" y="1649006"/>
                  </a:lnTo>
                  <a:cubicBezTo>
                    <a:pt x="985870" y="1641077"/>
                    <a:pt x="958380" y="1634235"/>
                    <a:pt x="928487" y="1628637"/>
                  </a:cubicBezTo>
                  <a:lnTo>
                    <a:pt x="913091" y="1626568"/>
                  </a:lnTo>
                  <a:lnTo>
                    <a:pt x="913813" y="1631613"/>
                  </a:lnTo>
                  <a:cubicBezTo>
                    <a:pt x="942297" y="1729656"/>
                    <a:pt x="1065457" y="1803406"/>
                    <a:pt x="1213073" y="1803406"/>
                  </a:cubicBezTo>
                  <a:cubicBezTo>
                    <a:pt x="1276337" y="1803406"/>
                    <a:pt x="1335109" y="1789861"/>
                    <a:pt x="1383862" y="1766661"/>
                  </a:cubicBezTo>
                  <a:lnTo>
                    <a:pt x="1409207" y="1751932"/>
                  </a:lnTo>
                  <a:lnTo>
                    <a:pt x="1392083" y="1767162"/>
                  </a:lnTo>
                  <a:cubicBezTo>
                    <a:pt x="1329685" y="1812949"/>
                    <a:pt x="1243485" y="1841269"/>
                    <a:pt x="1148271" y="1841269"/>
                  </a:cubicBezTo>
                  <a:cubicBezTo>
                    <a:pt x="981645" y="1841269"/>
                    <a:pt x="842625" y="1754539"/>
                    <a:pt x="810473" y="1639244"/>
                  </a:cubicBezTo>
                  <a:lnTo>
                    <a:pt x="807094" y="1614647"/>
                  </a:lnTo>
                  <a:lnTo>
                    <a:pt x="726949" y="1611220"/>
                  </a:lnTo>
                  <a:lnTo>
                    <a:pt x="669959" y="1613656"/>
                  </a:lnTo>
                  <a:lnTo>
                    <a:pt x="669253" y="1626884"/>
                  </a:lnTo>
                  <a:cubicBezTo>
                    <a:pt x="669253" y="1759482"/>
                    <a:pt x="683463" y="1886980"/>
                    <a:pt x="709671" y="2005979"/>
                  </a:cubicBezTo>
                  <a:lnTo>
                    <a:pt x="756979" y="2175083"/>
                  </a:lnTo>
                  <a:lnTo>
                    <a:pt x="868689" y="2225799"/>
                  </a:lnTo>
                  <a:cubicBezTo>
                    <a:pt x="980414" y="2263028"/>
                    <a:pt x="1078171" y="2255612"/>
                    <a:pt x="1110398" y="2199793"/>
                  </a:cubicBezTo>
                  <a:cubicBezTo>
                    <a:pt x="1153367" y="2125369"/>
                    <a:pt x="1063566" y="1993078"/>
                    <a:pt x="909822" y="1904314"/>
                  </a:cubicBezTo>
                  <a:cubicBezTo>
                    <a:pt x="890604" y="1893218"/>
                    <a:pt x="871296" y="1883328"/>
                    <a:pt x="852138" y="1874660"/>
                  </a:cubicBezTo>
                  <a:lnTo>
                    <a:pt x="795427" y="1852373"/>
                  </a:lnTo>
                  <a:lnTo>
                    <a:pt x="814376" y="1854261"/>
                  </a:lnTo>
                  <a:cubicBezTo>
                    <a:pt x="870246" y="1863811"/>
                    <a:pt x="931486" y="1885909"/>
                    <a:pt x="991227" y="1920401"/>
                  </a:cubicBezTo>
                  <a:cubicBezTo>
                    <a:pt x="1150537" y="2012378"/>
                    <a:pt x="1238857" y="2157654"/>
                    <a:pt x="1188495" y="2244883"/>
                  </a:cubicBezTo>
                  <a:cubicBezTo>
                    <a:pt x="1138134" y="2332112"/>
                    <a:pt x="968161" y="2328262"/>
                    <a:pt x="808852" y="2236285"/>
                  </a:cubicBezTo>
                  <a:lnTo>
                    <a:pt x="771036" y="2210068"/>
                  </a:lnTo>
                  <a:lnTo>
                    <a:pt x="822076" y="2334080"/>
                  </a:lnTo>
                  <a:cubicBezTo>
                    <a:pt x="918058" y="2531284"/>
                    <a:pt x="1053183" y="2680896"/>
                    <a:pt x="1209751" y="2755722"/>
                  </a:cubicBezTo>
                  <a:lnTo>
                    <a:pt x="1277684" y="2782561"/>
                  </a:lnTo>
                  <a:lnTo>
                    <a:pt x="1261841" y="2779468"/>
                  </a:lnTo>
                  <a:cubicBezTo>
                    <a:pt x="895093" y="2683478"/>
                    <a:pt x="607852" y="2308309"/>
                    <a:pt x="541772" y="1835142"/>
                  </a:cubicBezTo>
                  <a:lnTo>
                    <a:pt x="527507" y="1628355"/>
                  </a:lnTo>
                  <a:lnTo>
                    <a:pt x="525410" y="1628637"/>
                  </a:lnTo>
                  <a:cubicBezTo>
                    <a:pt x="465624" y="1639833"/>
                    <a:pt x="415450" y="1656004"/>
                    <a:pt x="381540" y="1675904"/>
                  </a:cubicBezTo>
                  <a:cubicBezTo>
                    <a:pt x="381540" y="1646208"/>
                    <a:pt x="420201" y="1619323"/>
                    <a:pt x="482708" y="1599862"/>
                  </a:cubicBezTo>
                  <a:lnTo>
                    <a:pt x="530109" y="1587686"/>
                  </a:lnTo>
                  <a:lnTo>
                    <a:pt x="537383" y="1482247"/>
                  </a:lnTo>
                  <a:lnTo>
                    <a:pt x="525409" y="1483856"/>
                  </a:lnTo>
                  <a:cubicBezTo>
                    <a:pt x="465623" y="1495052"/>
                    <a:pt x="415449" y="1511223"/>
                    <a:pt x="381539" y="1531123"/>
                  </a:cubicBezTo>
                  <a:cubicBezTo>
                    <a:pt x="381539" y="1494003"/>
                    <a:pt x="441947" y="1461275"/>
                    <a:pt x="533826" y="1441950"/>
                  </a:cubicBezTo>
                  <a:lnTo>
                    <a:pt x="540237" y="1440866"/>
                  </a:lnTo>
                  <a:lnTo>
                    <a:pt x="541772" y="1418627"/>
                  </a:lnTo>
                  <a:cubicBezTo>
                    <a:pt x="607852" y="945460"/>
                    <a:pt x="895093" y="570290"/>
                    <a:pt x="1261841" y="474300"/>
                  </a:cubicBezTo>
                  <a:lnTo>
                    <a:pt x="1277684" y="471207"/>
                  </a:lnTo>
                  <a:lnTo>
                    <a:pt x="1209751" y="498047"/>
                  </a:lnTo>
                  <a:cubicBezTo>
                    <a:pt x="974899" y="610285"/>
                    <a:pt x="788295" y="890793"/>
                    <a:pt x="709671" y="1247790"/>
                  </a:cubicBezTo>
                  <a:lnTo>
                    <a:pt x="680569" y="1426499"/>
                  </a:lnTo>
                  <a:lnTo>
                    <a:pt x="726947" y="1423584"/>
                  </a:lnTo>
                  <a:cubicBezTo>
                    <a:pt x="774638" y="1423584"/>
                    <a:pt x="820071" y="1426593"/>
                    <a:pt x="861395" y="1432035"/>
                  </a:cubicBezTo>
                  <a:lnTo>
                    <a:pt x="876141" y="1434527"/>
                  </a:lnTo>
                  <a:lnTo>
                    <a:pt x="904459" y="1409341"/>
                  </a:lnTo>
                  <a:cubicBezTo>
                    <a:pt x="966856" y="1363554"/>
                    <a:pt x="1053056" y="1335234"/>
                    <a:pt x="1148271" y="1335234"/>
                  </a:cubicBezTo>
                  <a:cubicBezTo>
                    <a:pt x="1195878" y="1335234"/>
                    <a:pt x="1241231" y="1342314"/>
                    <a:pt x="1282483" y="1355118"/>
                  </a:cubicBezTo>
                  <a:lnTo>
                    <a:pt x="1293883" y="1359658"/>
                  </a:lnTo>
                  <a:lnTo>
                    <a:pt x="1304347" y="1307829"/>
                  </a:lnTo>
                  <a:cubicBezTo>
                    <a:pt x="1325761" y="1257200"/>
                    <a:pt x="1375893" y="1221675"/>
                    <a:pt x="1434322" y="1221675"/>
                  </a:cubicBezTo>
                  <a:cubicBezTo>
                    <a:pt x="1512228" y="1221675"/>
                    <a:pt x="1575383" y="1284830"/>
                    <a:pt x="1575383" y="1362736"/>
                  </a:cubicBezTo>
                  <a:lnTo>
                    <a:pt x="1573537" y="1371879"/>
                  </a:lnTo>
                  <a:lnTo>
                    <a:pt x="1615620" y="1355118"/>
                  </a:lnTo>
                  <a:cubicBezTo>
                    <a:pt x="1656871" y="1342314"/>
                    <a:pt x="1702225" y="1335234"/>
                    <a:pt x="1749832" y="1335234"/>
                  </a:cubicBezTo>
                  <a:cubicBezTo>
                    <a:pt x="1845046" y="1335234"/>
                    <a:pt x="1931247" y="1363554"/>
                    <a:pt x="1993644" y="1409341"/>
                  </a:cubicBezTo>
                  <a:lnTo>
                    <a:pt x="2024892" y="1437133"/>
                  </a:lnTo>
                  <a:lnTo>
                    <a:pt x="2055056" y="1432036"/>
                  </a:lnTo>
                  <a:cubicBezTo>
                    <a:pt x="2096380" y="1426594"/>
                    <a:pt x="2141813" y="1423585"/>
                    <a:pt x="2189504" y="1423585"/>
                  </a:cubicBezTo>
                  <a:lnTo>
                    <a:pt x="2196101" y="1423999"/>
                  </a:lnTo>
                  <a:lnTo>
                    <a:pt x="2195736" y="1417655"/>
                  </a:lnTo>
                  <a:cubicBezTo>
                    <a:pt x="2140473" y="942280"/>
                    <a:pt x="1900250" y="565359"/>
                    <a:pt x="1593533" y="468921"/>
                  </a:cubicBezTo>
                  <a:close/>
                  <a:moveTo>
                    <a:pt x="1745556" y="94912"/>
                  </a:moveTo>
                  <a:cubicBezTo>
                    <a:pt x="1766018" y="98946"/>
                    <a:pt x="1784026" y="107870"/>
                    <a:pt x="1798161" y="122005"/>
                  </a:cubicBezTo>
                  <a:cubicBezTo>
                    <a:pt x="1727619" y="128100"/>
                    <a:pt x="1648518" y="169273"/>
                    <a:pt x="1584655" y="233136"/>
                  </a:cubicBezTo>
                  <a:cubicBezTo>
                    <a:pt x="1520791" y="297000"/>
                    <a:pt x="1479618" y="376101"/>
                    <a:pt x="1473524" y="446642"/>
                  </a:cubicBezTo>
                  <a:cubicBezTo>
                    <a:pt x="1416983" y="390102"/>
                    <a:pt x="1443821" y="271595"/>
                    <a:pt x="1533467" y="181949"/>
                  </a:cubicBezTo>
                  <a:cubicBezTo>
                    <a:pt x="1600702" y="114714"/>
                    <a:pt x="1684171" y="82809"/>
                    <a:pt x="1745556" y="94912"/>
                  </a:cubicBezTo>
                  <a:close/>
                  <a:moveTo>
                    <a:pt x="517026" y="71653"/>
                  </a:moveTo>
                  <a:cubicBezTo>
                    <a:pt x="549404" y="73596"/>
                    <a:pt x="582069" y="78813"/>
                    <a:pt x="614621" y="87536"/>
                  </a:cubicBezTo>
                  <a:cubicBezTo>
                    <a:pt x="809932" y="139869"/>
                    <a:pt x="945689" y="303519"/>
                    <a:pt x="971923" y="491936"/>
                  </a:cubicBezTo>
                  <a:lnTo>
                    <a:pt x="973890" y="542075"/>
                  </a:lnTo>
                  <a:lnTo>
                    <a:pt x="966406" y="510883"/>
                  </a:lnTo>
                  <a:cubicBezTo>
                    <a:pt x="922173" y="382730"/>
                    <a:pt x="817144" y="278124"/>
                    <a:pt x="676336" y="240394"/>
                  </a:cubicBezTo>
                  <a:cubicBezTo>
                    <a:pt x="451043" y="180027"/>
                    <a:pt x="219471" y="313726"/>
                    <a:pt x="159104" y="539018"/>
                  </a:cubicBezTo>
                  <a:cubicBezTo>
                    <a:pt x="106283" y="736149"/>
                    <a:pt x="202043" y="938089"/>
                    <a:pt x="377737" y="1025934"/>
                  </a:cubicBezTo>
                  <a:lnTo>
                    <a:pt x="411120" y="1038586"/>
                  </a:lnTo>
                  <a:lnTo>
                    <a:pt x="361933" y="1030581"/>
                  </a:lnTo>
                  <a:cubicBezTo>
                    <a:pt x="101518" y="960803"/>
                    <a:pt x="-53024" y="693129"/>
                    <a:pt x="16754" y="432714"/>
                  </a:cubicBezTo>
                  <a:cubicBezTo>
                    <a:pt x="77810" y="204851"/>
                    <a:pt x="290380" y="58048"/>
                    <a:pt x="517026" y="71653"/>
                  </a:cubicBezTo>
                  <a:close/>
                  <a:moveTo>
                    <a:pt x="2333887" y="71652"/>
                  </a:moveTo>
                  <a:cubicBezTo>
                    <a:pt x="2560533" y="58047"/>
                    <a:pt x="2773103" y="204850"/>
                    <a:pt x="2834159" y="432713"/>
                  </a:cubicBezTo>
                  <a:cubicBezTo>
                    <a:pt x="2903937" y="693128"/>
                    <a:pt x="2749395" y="960802"/>
                    <a:pt x="2488980" y="1030580"/>
                  </a:cubicBezTo>
                  <a:lnTo>
                    <a:pt x="2439793" y="1038585"/>
                  </a:lnTo>
                  <a:lnTo>
                    <a:pt x="2473176" y="1025933"/>
                  </a:lnTo>
                  <a:cubicBezTo>
                    <a:pt x="2648870" y="938088"/>
                    <a:pt x="2744630" y="736148"/>
                    <a:pt x="2691809" y="539017"/>
                  </a:cubicBezTo>
                  <a:cubicBezTo>
                    <a:pt x="2631442" y="313725"/>
                    <a:pt x="2399870" y="180026"/>
                    <a:pt x="2174577" y="240393"/>
                  </a:cubicBezTo>
                  <a:cubicBezTo>
                    <a:pt x="2033769" y="278123"/>
                    <a:pt x="1928741" y="382729"/>
                    <a:pt x="1884508" y="510882"/>
                  </a:cubicBezTo>
                  <a:lnTo>
                    <a:pt x="1877024" y="542074"/>
                  </a:lnTo>
                  <a:lnTo>
                    <a:pt x="1878990" y="491935"/>
                  </a:lnTo>
                  <a:cubicBezTo>
                    <a:pt x="1905224" y="303518"/>
                    <a:pt x="2040981" y="139868"/>
                    <a:pt x="2236292" y="87535"/>
                  </a:cubicBezTo>
                  <a:cubicBezTo>
                    <a:pt x="2268844" y="78812"/>
                    <a:pt x="2301509" y="73595"/>
                    <a:pt x="2333887" y="71652"/>
                  </a:cubicBezTo>
                  <a:close/>
                  <a:moveTo>
                    <a:pt x="1477321" y="132"/>
                  </a:moveTo>
                  <a:cubicBezTo>
                    <a:pt x="1487216" y="-383"/>
                    <a:pt x="1497058" y="592"/>
                    <a:pt x="1506712" y="3179"/>
                  </a:cubicBezTo>
                  <a:cubicBezTo>
                    <a:pt x="1448669" y="43728"/>
                    <a:pt x="1400752" y="118935"/>
                    <a:pt x="1377376" y="206174"/>
                  </a:cubicBezTo>
                  <a:cubicBezTo>
                    <a:pt x="1354001" y="293414"/>
                    <a:pt x="1357894" y="382503"/>
                    <a:pt x="1387887" y="446641"/>
                  </a:cubicBezTo>
                  <a:cubicBezTo>
                    <a:pt x="1310652" y="425946"/>
                    <a:pt x="1274640" y="309897"/>
                    <a:pt x="1307453" y="187438"/>
                  </a:cubicBezTo>
                  <a:cubicBezTo>
                    <a:pt x="1336164" y="80287"/>
                    <a:pt x="1408056" y="3732"/>
                    <a:pt x="1477321" y="13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52" name="グループ化 151">
              <a:extLst>
                <a:ext uri="{FF2B5EF4-FFF2-40B4-BE49-F238E27FC236}">
                  <a16:creationId xmlns:a16="http://schemas.microsoft.com/office/drawing/2014/main" id="{BBC03D73-4567-4DA0-9B1D-9C3DA583AA15}"/>
                </a:ext>
              </a:extLst>
            </p:cNvPr>
            <p:cNvGrpSpPr/>
            <p:nvPr/>
          </p:nvGrpSpPr>
          <p:grpSpPr>
            <a:xfrm>
              <a:off x="3746596" y="3810659"/>
              <a:ext cx="2513941" cy="2513942"/>
              <a:chOff x="768171" y="915059"/>
              <a:chExt cx="2513941" cy="2513942"/>
            </a:xfrm>
          </p:grpSpPr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DBF4A8C3-083C-4C04-801D-367634A04E35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61CF6806-F786-479F-BBD2-993918FFCB19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8" name="フリーフォーム: 図形 157">
                  <a:extLst>
                    <a:ext uri="{FF2B5EF4-FFF2-40B4-BE49-F238E27FC236}">
                      <a16:creationId xmlns:a16="http://schemas.microsoft.com/office/drawing/2014/main" id="{81A32C25-81D1-4355-A59D-EE1DE8D89178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54" name="グループ化 153">
                <a:extLst>
                  <a:ext uri="{FF2B5EF4-FFF2-40B4-BE49-F238E27FC236}">
                    <a16:creationId xmlns:a16="http://schemas.microsoft.com/office/drawing/2014/main" id="{A75D44F4-15A2-43AD-9BD9-FC6F92CC75A5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55" name="フリーフォーム: 図形 154">
                  <a:extLst>
                    <a:ext uri="{FF2B5EF4-FFF2-40B4-BE49-F238E27FC236}">
                      <a16:creationId xmlns:a16="http://schemas.microsoft.com/office/drawing/2014/main" id="{31B7F7A2-1D7A-47F3-8D2C-BE7D97F84855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E33521E4-67F0-4933-814B-5BE465FE5CEC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83" name="フリーフォーム: 図形 182">
              <a:extLst>
                <a:ext uri="{FF2B5EF4-FFF2-40B4-BE49-F238E27FC236}">
                  <a16:creationId xmlns:a16="http://schemas.microsoft.com/office/drawing/2014/main" id="{C609701A-A457-4A15-B74E-90A9E1BD5814}"/>
                </a:ext>
              </a:extLst>
            </p:cNvPr>
            <p:cNvSpPr/>
            <p:nvPr/>
          </p:nvSpPr>
          <p:spPr>
            <a:xfrm>
              <a:off x="4022295" y="4187311"/>
              <a:ext cx="1809652" cy="1882752"/>
            </a:xfrm>
            <a:custGeom>
              <a:avLst/>
              <a:gdLst>
                <a:gd name="connsiteX0" fmla="*/ 1412046 w 2850913"/>
                <a:gd name="connsiteY0" fmla="*/ 2771900 h 2966077"/>
                <a:gd name="connsiteX1" fmla="*/ 1585940 w 2850913"/>
                <a:gd name="connsiteY1" fmla="*/ 2868781 h 2966077"/>
                <a:gd name="connsiteX2" fmla="*/ 1582788 w 2850913"/>
                <a:gd name="connsiteY2" fmla="*/ 2886200 h 2966077"/>
                <a:gd name="connsiteX3" fmla="*/ 1580261 w 2850913"/>
                <a:gd name="connsiteY3" fmla="*/ 2881665 h 2966077"/>
                <a:gd name="connsiteX4" fmla="*/ 1412046 w 2850913"/>
                <a:gd name="connsiteY4" fmla="*/ 2819545 h 2966077"/>
                <a:gd name="connsiteX5" fmla="*/ 1243830 w 2850913"/>
                <a:gd name="connsiteY5" fmla="*/ 2881665 h 2966077"/>
                <a:gd name="connsiteX6" fmla="*/ 1241303 w 2850913"/>
                <a:gd name="connsiteY6" fmla="*/ 2886200 h 2966077"/>
                <a:gd name="connsiteX7" fmla="*/ 1238151 w 2850913"/>
                <a:gd name="connsiteY7" fmla="*/ 2868781 h 2966077"/>
                <a:gd name="connsiteX8" fmla="*/ 1412046 w 2850913"/>
                <a:gd name="connsiteY8" fmla="*/ 2771900 h 2966077"/>
                <a:gd name="connsiteX9" fmla="*/ 2084178 w 2850913"/>
                <a:gd name="connsiteY9" fmla="*/ 2665383 h 2966077"/>
                <a:gd name="connsiteX10" fmla="*/ 2497010 w 2850913"/>
                <a:gd name="connsiteY10" fmla="*/ 2855915 h 2966077"/>
                <a:gd name="connsiteX11" fmla="*/ 2076500 w 2850913"/>
                <a:gd name="connsiteY11" fmla="*/ 2966077 h 2966077"/>
                <a:gd name="connsiteX12" fmla="*/ 1702588 w 2850913"/>
                <a:gd name="connsiteY12" fmla="*/ 2917521 h 2966077"/>
                <a:gd name="connsiteX13" fmla="*/ 1692257 w 2850913"/>
                <a:gd name="connsiteY13" fmla="*/ 2905642 h 2966077"/>
                <a:gd name="connsiteX14" fmla="*/ 1731272 w 2850913"/>
                <a:gd name="connsiteY14" fmla="*/ 2917445 h 2966077"/>
                <a:gd name="connsiteX15" fmla="*/ 2007121 w 2850913"/>
                <a:gd name="connsiteY15" fmla="*/ 2929238 h 2966077"/>
                <a:gd name="connsiteX16" fmla="*/ 2409780 w 2850913"/>
                <a:gd name="connsiteY16" fmla="*/ 2846069 h 2966077"/>
                <a:gd name="connsiteX17" fmla="*/ 2014473 w 2850913"/>
                <a:gd name="connsiteY17" fmla="*/ 2702222 h 2966077"/>
                <a:gd name="connsiteX18" fmla="*/ 1860601 w 2850913"/>
                <a:gd name="connsiteY18" fmla="*/ 2713526 h 2966077"/>
                <a:gd name="connsiteX19" fmla="*/ 1771532 w 2850913"/>
                <a:gd name="connsiteY19" fmla="*/ 2735378 h 2966077"/>
                <a:gd name="connsiteX20" fmla="*/ 1792261 w 2850913"/>
                <a:gd name="connsiteY20" fmla="*/ 2721189 h 2966077"/>
                <a:gd name="connsiteX21" fmla="*/ 2084178 w 2850913"/>
                <a:gd name="connsiteY21" fmla="*/ 2665383 h 2966077"/>
                <a:gd name="connsiteX22" fmla="*/ 794371 w 2850913"/>
                <a:gd name="connsiteY22" fmla="*/ 2665383 h 2966077"/>
                <a:gd name="connsiteX23" fmla="*/ 1086288 w 2850913"/>
                <a:gd name="connsiteY23" fmla="*/ 2721189 h 2966077"/>
                <a:gd name="connsiteX24" fmla="*/ 1107017 w 2850913"/>
                <a:gd name="connsiteY24" fmla="*/ 2735378 h 2966077"/>
                <a:gd name="connsiteX25" fmla="*/ 1017948 w 2850913"/>
                <a:gd name="connsiteY25" fmla="*/ 2713526 h 2966077"/>
                <a:gd name="connsiteX26" fmla="*/ 864076 w 2850913"/>
                <a:gd name="connsiteY26" fmla="*/ 2702222 h 2966077"/>
                <a:gd name="connsiteX27" fmla="*/ 468769 w 2850913"/>
                <a:gd name="connsiteY27" fmla="*/ 2846069 h 2966077"/>
                <a:gd name="connsiteX28" fmla="*/ 871428 w 2850913"/>
                <a:gd name="connsiteY28" fmla="*/ 2929238 h 2966077"/>
                <a:gd name="connsiteX29" fmla="*/ 1147277 w 2850913"/>
                <a:gd name="connsiteY29" fmla="*/ 2917445 h 2966077"/>
                <a:gd name="connsiteX30" fmla="*/ 1186292 w 2850913"/>
                <a:gd name="connsiteY30" fmla="*/ 2905642 h 2966077"/>
                <a:gd name="connsiteX31" fmla="*/ 1175961 w 2850913"/>
                <a:gd name="connsiteY31" fmla="*/ 2917521 h 2966077"/>
                <a:gd name="connsiteX32" fmla="*/ 802049 w 2850913"/>
                <a:gd name="connsiteY32" fmla="*/ 2966077 h 2966077"/>
                <a:gd name="connsiteX33" fmla="*/ 381539 w 2850913"/>
                <a:gd name="connsiteY33" fmla="*/ 2855915 h 2966077"/>
                <a:gd name="connsiteX34" fmla="*/ 794371 w 2850913"/>
                <a:gd name="connsiteY34" fmla="*/ 2665383 h 2966077"/>
                <a:gd name="connsiteX35" fmla="*/ 2534911 w 2850913"/>
                <a:gd name="connsiteY35" fmla="*/ 1675904 h 2966077"/>
                <a:gd name="connsiteX36" fmla="*/ 2534914 w 2850913"/>
                <a:gd name="connsiteY36" fmla="*/ 1675905 h 2966077"/>
                <a:gd name="connsiteX37" fmla="*/ 2534912 w 2850913"/>
                <a:gd name="connsiteY37" fmla="*/ 1675905 h 2966077"/>
                <a:gd name="connsiteX38" fmla="*/ 1072354 w 2850913"/>
                <a:gd name="connsiteY38" fmla="*/ 1675903 h 2966077"/>
                <a:gd name="connsiteX39" fmla="*/ 1072357 w 2850913"/>
                <a:gd name="connsiteY39" fmla="*/ 1675904 h 2966077"/>
                <a:gd name="connsiteX40" fmla="*/ 1072355 w 2850913"/>
                <a:gd name="connsiteY40" fmla="*/ 1675904 h 2966077"/>
                <a:gd name="connsiteX41" fmla="*/ 1072353 w 2850913"/>
                <a:gd name="connsiteY41" fmla="*/ 1531122 h 2966077"/>
                <a:gd name="connsiteX42" fmla="*/ 1072356 w 2850913"/>
                <a:gd name="connsiteY42" fmla="*/ 1531123 h 2966077"/>
                <a:gd name="connsiteX43" fmla="*/ 1072354 w 2850913"/>
                <a:gd name="connsiteY43" fmla="*/ 1531123 h 2966077"/>
                <a:gd name="connsiteX44" fmla="*/ 2189504 w 2850913"/>
                <a:gd name="connsiteY44" fmla="*/ 1466440 h 2966077"/>
                <a:gd name="connsiteX45" fmla="*/ 2084022 w 2850913"/>
                <a:gd name="connsiteY45" fmla="*/ 1470950 h 2966077"/>
                <a:gd name="connsiteX46" fmla="*/ 2056368 w 2850913"/>
                <a:gd name="connsiteY46" fmla="*/ 1474666 h 2966077"/>
                <a:gd name="connsiteX47" fmla="*/ 2067538 w 2850913"/>
                <a:gd name="connsiteY47" fmla="*/ 1489766 h 2966077"/>
                <a:gd name="connsiteX48" fmla="*/ 2087629 w 2850913"/>
                <a:gd name="connsiteY48" fmla="*/ 1537260 h 2966077"/>
                <a:gd name="connsiteX49" fmla="*/ 2092738 w 2850913"/>
                <a:gd name="connsiteY49" fmla="*/ 1574448 h 2966077"/>
                <a:gd name="connsiteX50" fmla="*/ 2189505 w 2850913"/>
                <a:gd name="connsiteY50" fmla="*/ 1568366 h 2966077"/>
                <a:gd name="connsiteX51" fmla="*/ 2204445 w 2850913"/>
                <a:gd name="connsiteY51" fmla="*/ 1569305 h 2966077"/>
                <a:gd name="connsiteX52" fmla="*/ 2198560 w 2850913"/>
                <a:gd name="connsiteY52" fmla="*/ 1466827 h 2966077"/>
                <a:gd name="connsiteX53" fmla="*/ 726948 w 2850913"/>
                <a:gd name="connsiteY53" fmla="*/ 1466439 h 2966077"/>
                <a:gd name="connsiteX54" fmla="*/ 677698 w 2850913"/>
                <a:gd name="connsiteY54" fmla="*/ 1468545 h 2966077"/>
                <a:gd name="connsiteX55" fmla="*/ 672191 w 2850913"/>
                <a:gd name="connsiteY55" fmla="*/ 1571807 h 2966077"/>
                <a:gd name="connsiteX56" fmla="*/ 726948 w 2850913"/>
                <a:gd name="connsiteY56" fmla="*/ 1568365 h 2966077"/>
                <a:gd name="connsiteX57" fmla="*/ 805522 w 2850913"/>
                <a:gd name="connsiteY57" fmla="*/ 1573304 h 2966077"/>
                <a:gd name="connsiteX58" fmla="*/ 810474 w 2850913"/>
                <a:gd name="connsiteY58" fmla="*/ 1537260 h 2966077"/>
                <a:gd name="connsiteX59" fmla="*/ 830565 w 2850913"/>
                <a:gd name="connsiteY59" fmla="*/ 1489766 h 2966077"/>
                <a:gd name="connsiteX60" fmla="*/ 843394 w 2850913"/>
                <a:gd name="connsiteY60" fmla="*/ 1472422 h 2966077"/>
                <a:gd name="connsiteX61" fmla="*/ 832431 w 2850913"/>
                <a:gd name="connsiteY61" fmla="*/ 1470949 h 2966077"/>
                <a:gd name="connsiteX62" fmla="*/ 726948 w 2850913"/>
                <a:gd name="connsiteY62" fmla="*/ 1466439 h 2966077"/>
                <a:gd name="connsiteX63" fmla="*/ 1877981 w 2850913"/>
                <a:gd name="connsiteY63" fmla="*/ 1035581 h 2966077"/>
                <a:gd name="connsiteX64" fmla="*/ 2008747 w 2850913"/>
                <a:gd name="connsiteY64" fmla="*/ 1166347 h 2966077"/>
                <a:gd name="connsiteX65" fmla="*/ 1877981 w 2850913"/>
                <a:gd name="connsiteY65" fmla="*/ 1297113 h 2966077"/>
                <a:gd name="connsiteX66" fmla="*/ 1747215 w 2850913"/>
                <a:gd name="connsiteY66" fmla="*/ 1166347 h 2966077"/>
                <a:gd name="connsiteX67" fmla="*/ 1877981 w 2850913"/>
                <a:gd name="connsiteY67" fmla="*/ 1035581 h 2966077"/>
                <a:gd name="connsiteX68" fmla="*/ 1016921 w 2850913"/>
                <a:gd name="connsiteY68" fmla="*/ 1035581 h 2966077"/>
                <a:gd name="connsiteX69" fmla="*/ 1147687 w 2850913"/>
                <a:gd name="connsiteY69" fmla="*/ 1166347 h 2966077"/>
                <a:gd name="connsiteX70" fmla="*/ 1016921 w 2850913"/>
                <a:gd name="connsiteY70" fmla="*/ 1297113 h 2966077"/>
                <a:gd name="connsiteX71" fmla="*/ 886155 w 2850913"/>
                <a:gd name="connsiteY71" fmla="*/ 1166347 h 2966077"/>
                <a:gd name="connsiteX72" fmla="*/ 1016921 w 2850913"/>
                <a:gd name="connsiteY72" fmla="*/ 1035581 h 2966077"/>
                <a:gd name="connsiteX73" fmla="*/ 1540139 w 2850913"/>
                <a:gd name="connsiteY73" fmla="*/ 456400 h 2966077"/>
                <a:gd name="connsiteX74" fmla="*/ 1541259 w 2850913"/>
                <a:gd name="connsiteY74" fmla="*/ 456472 h 2966077"/>
                <a:gd name="connsiteX75" fmla="*/ 2350565 w 2850913"/>
                <a:gd name="connsiteY75" fmla="*/ 1404173 h 2966077"/>
                <a:gd name="connsiteX76" fmla="*/ 2354252 w 2850913"/>
                <a:gd name="connsiteY76" fmla="*/ 1437156 h 2966077"/>
                <a:gd name="connsiteX77" fmla="*/ 2382623 w 2850913"/>
                <a:gd name="connsiteY77" fmla="*/ 1441951 h 2966077"/>
                <a:gd name="connsiteX78" fmla="*/ 2534910 w 2850913"/>
                <a:gd name="connsiteY78" fmla="*/ 1531124 h 2966077"/>
                <a:gd name="connsiteX79" fmla="*/ 2391041 w 2850913"/>
                <a:gd name="connsiteY79" fmla="*/ 1483857 h 2966077"/>
                <a:gd name="connsiteX80" fmla="*/ 2358992 w 2850913"/>
                <a:gd name="connsiteY80" fmla="*/ 1479550 h 2966077"/>
                <a:gd name="connsiteX81" fmla="*/ 2362845 w 2850913"/>
                <a:gd name="connsiteY81" fmla="*/ 1514018 h 2966077"/>
                <a:gd name="connsiteX82" fmla="*/ 2365429 w 2850913"/>
                <a:gd name="connsiteY82" fmla="*/ 1583826 h 2966077"/>
                <a:gd name="connsiteX83" fmla="*/ 2382625 w 2850913"/>
                <a:gd name="connsiteY83" fmla="*/ 1586732 h 2966077"/>
                <a:gd name="connsiteX84" fmla="*/ 2527894 w 2850913"/>
                <a:gd name="connsiteY84" fmla="*/ 1654232 h 2966077"/>
                <a:gd name="connsiteX85" fmla="*/ 2534911 w 2850913"/>
                <a:gd name="connsiteY85" fmla="*/ 1675904 h 2966077"/>
                <a:gd name="connsiteX86" fmla="*/ 2472682 w 2850913"/>
                <a:gd name="connsiteY86" fmla="*/ 1649007 h 2966077"/>
                <a:gd name="connsiteX87" fmla="*/ 2391044 w 2850913"/>
                <a:gd name="connsiteY87" fmla="*/ 1628638 h 2966077"/>
                <a:gd name="connsiteX88" fmla="*/ 2366968 w 2850913"/>
                <a:gd name="connsiteY88" fmla="*/ 1625403 h 2966077"/>
                <a:gd name="connsiteX89" fmla="*/ 2367023 w 2850913"/>
                <a:gd name="connsiteY89" fmla="*/ 1626884 h 2966077"/>
                <a:gd name="connsiteX90" fmla="*/ 2228042 w 2850913"/>
                <a:gd name="connsiteY90" fmla="*/ 2249015 h 2966077"/>
                <a:gd name="connsiteX91" fmla="*/ 2128292 w 2850913"/>
                <a:gd name="connsiteY91" fmla="*/ 2417558 h 2966077"/>
                <a:gd name="connsiteX92" fmla="*/ 2134450 w 2850913"/>
                <a:gd name="connsiteY92" fmla="*/ 2415183 h 2966077"/>
                <a:gd name="connsiteX93" fmla="*/ 2422109 w 2850913"/>
                <a:gd name="connsiteY93" fmla="*/ 2420262 h 2966077"/>
                <a:gd name="connsiteX94" fmla="*/ 2742010 w 2850913"/>
                <a:gd name="connsiteY94" fmla="*/ 2751800 h 2966077"/>
                <a:gd name="connsiteX95" fmla="*/ 2397619 w 2850913"/>
                <a:gd name="connsiteY95" fmla="*/ 2511662 h 2966077"/>
                <a:gd name="connsiteX96" fmla="*/ 2063377 w 2850913"/>
                <a:gd name="connsiteY96" fmla="*/ 2508477 h 2966077"/>
                <a:gd name="connsiteX97" fmla="*/ 2043128 w 2850913"/>
                <a:gd name="connsiteY97" fmla="*/ 2517858 h 2966077"/>
                <a:gd name="connsiteX98" fmla="*/ 2006363 w 2850913"/>
                <a:gd name="connsiteY98" fmla="*/ 2561109 h 2966077"/>
                <a:gd name="connsiteX99" fmla="*/ 1541259 w 2850913"/>
                <a:gd name="connsiteY99" fmla="*/ 2797296 h 2966077"/>
                <a:gd name="connsiteX100" fmla="*/ 1540140 w 2850913"/>
                <a:gd name="connsiteY100" fmla="*/ 2797369 h 2966077"/>
                <a:gd name="connsiteX101" fmla="*/ 1593533 w 2850913"/>
                <a:gd name="connsiteY101" fmla="*/ 2784848 h 2966077"/>
                <a:gd name="connsiteX102" fmla="*/ 2105835 w 2850913"/>
                <a:gd name="connsiteY102" fmla="*/ 2215222 h 2966077"/>
                <a:gd name="connsiteX103" fmla="*/ 2108903 w 2850913"/>
                <a:gd name="connsiteY103" fmla="*/ 2205115 h 2966077"/>
                <a:gd name="connsiteX104" fmla="*/ 2063941 w 2850913"/>
                <a:gd name="connsiteY104" fmla="*/ 2236286 h 2966077"/>
                <a:gd name="connsiteX105" fmla="*/ 1684297 w 2850913"/>
                <a:gd name="connsiteY105" fmla="*/ 2244884 h 2966077"/>
                <a:gd name="connsiteX106" fmla="*/ 1881565 w 2850913"/>
                <a:gd name="connsiteY106" fmla="*/ 1920402 h 2966077"/>
                <a:gd name="connsiteX107" fmla="*/ 2058417 w 2850913"/>
                <a:gd name="connsiteY107" fmla="*/ 1854262 h 2966077"/>
                <a:gd name="connsiteX108" fmla="*/ 2077366 w 2850913"/>
                <a:gd name="connsiteY108" fmla="*/ 1852374 h 2966077"/>
                <a:gd name="connsiteX109" fmla="*/ 2020654 w 2850913"/>
                <a:gd name="connsiteY109" fmla="*/ 1874661 h 2966077"/>
                <a:gd name="connsiteX110" fmla="*/ 1962971 w 2850913"/>
                <a:gd name="connsiteY110" fmla="*/ 1904315 h 2966077"/>
                <a:gd name="connsiteX111" fmla="*/ 1762394 w 2850913"/>
                <a:gd name="connsiteY111" fmla="*/ 2199794 h 2966077"/>
                <a:gd name="connsiteX112" fmla="*/ 2004104 w 2850913"/>
                <a:gd name="connsiteY112" fmla="*/ 2225800 h 2966077"/>
                <a:gd name="connsiteX113" fmla="*/ 2118374 w 2850913"/>
                <a:gd name="connsiteY113" fmla="*/ 2173922 h 2966077"/>
                <a:gd name="connsiteX114" fmla="*/ 2161073 w 2850913"/>
                <a:gd name="connsiteY114" fmla="*/ 2033288 h 2966077"/>
                <a:gd name="connsiteX115" fmla="*/ 2207751 w 2850913"/>
                <a:gd name="connsiteY115" fmla="*/ 1626884 h 2966077"/>
                <a:gd name="connsiteX116" fmla="*/ 2206894 w 2850913"/>
                <a:gd name="connsiteY116" fmla="*/ 1611964 h 2966077"/>
                <a:gd name="connsiteX117" fmla="*/ 2189506 w 2850913"/>
                <a:gd name="connsiteY117" fmla="*/ 1611221 h 2966077"/>
                <a:gd name="connsiteX118" fmla="*/ 2090900 w 2850913"/>
                <a:gd name="connsiteY118" fmla="*/ 1615437 h 2966077"/>
                <a:gd name="connsiteX119" fmla="*/ 2087629 w 2850913"/>
                <a:gd name="connsiteY119" fmla="*/ 1639244 h 2966077"/>
                <a:gd name="connsiteX120" fmla="*/ 1749832 w 2850913"/>
                <a:gd name="connsiteY120" fmla="*/ 1841269 h 2966077"/>
                <a:gd name="connsiteX121" fmla="*/ 1506020 w 2850913"/>
                <a:gd name="connsiteY121" fmla="*/ 1767161 h 2966077"/>
                <a:gd name="connsiteX122" fmla="*/ 1488895 w 2850913"/>
                <a:gd name="connsiteY122" fmla="*/ 1751932 h 2966077"/>
                <a:gd name="connsiteX123" fmla="*/ 1514241 w 2850913"/>
                <a:gd name="connsiteY123" fmla="*/ 1766661 h 2966077"/>
                <a:gd name="connsiteX124" fmla="*/ 1685030 w 2850913"/>
                <a:gd name="connsiteY124" fmla="*/ 1803406 h 2966077"/>
                <a:gd name="connsiteX125" fmla="*/ 1984289 w 2850913"/>
                <a:gd name="connsiteY125" fmla="*/ 1631613 h 2966077"/>
                <a:gd name="connsiteX126" fmla="*/ 1984595 w 2850913"/>
                <a:gd name="connsiteY126" fmla="*/ 1629479 h 2966077"/>
                <a:gd name="connsiteX127" fmla="*/ 1906329 w 2850913"/>
                <a:gd name="connsiteY127" fmla="*/ 1649007 h 2966077"/>
                <a:gd name="connsiteX128" fmla="*/ 1844098 w 2850913"/>
                <a:gd name="connsiteY128" fmla="*/ 1675905 h 2966077"/>
                <a:gd name="connsiteX129" fmla="*/ 1945265 w 2850913"/>
                <a:gd name="connsiteY129" fmla="*/ 1599863 h 2966077"/>
                <a:gd name="connsiteX130" fmla="*/ 1990494 w 2850913"/>
                <a:gd name="connsiteY130" fmla="*/ 1588245 h 2966077"/>
                <a:gd name="connsiteX131" fmla="*/ 1984289 w 2850913"/>
                <a:gd name="connsiteY131" fmla="*/ 1544891 h 2966077"/>
                <a:gd name="connsiteX132" fmla="*/ 1966490 w 2850913"/>
                <a:gd name="connsiteY132" fmla="*/ 1504504 h 2966077"/>
                <a:gd name="connsiteX133" fmla="*/ 1956609 w 2850913"/>
                <a:gd name="connsiteY133" fmla="*/ 1491681 h 2966077"/>
                <a:gd name="connsiteX134" fmla="*/ 1906329 w 2850913"/>
                <a:gd name="connsiteY134" fmla="*/ 1504226 h 2966077"/>
                <a:gd name="connsiteX135" fmla="*/ 1844098 w 2850913"/>
                <a:gd name="connsiteY135" fmla="*/ 1531124 h 2966077"/>
                <a:gd name="connsiteX136" fmla="*/ 1903088 w 2850913"/>
                <a:gd name="connsiteY136" fmla="*/ 1470998 h 2966077"/>
                <a:gd name="connsiteX137" fmla="*/ 1929995 w 2850913"/>
                <a:gd name="connsiteY137" fmla="*/ 1460844 h 2966077"/>
                <a:gd name="connsiteX138" fmla="*/ 1901026 w 2850913"/>
                <a:gd name="connsiteY138" fmla="*/ 1436114 h 2966077"/>
                <a:gd name="connsiteX139" fmla="*/ 1685030 w 2850913"/>
                <a:gd name="connsiteY139" fmla="*/ 1373097 h 2966077"/>
                <a:gd name="connsiteX140" fmla="*/ 1594193 w 2850913"/>
                <a:gd name="connsiteY140" fmla="*/ 1382770 h 2966077"/>
                <a:gd name="connsiteX141" fmla="*/ 1569662 w 2850913"/>
                <a:gd name="connsiteY141" fmla="*/ 1391076 h 2966077"/>
                <a:gd name="connsiteX142" fmla="*/ 1564298 w 2850913"/>
                <a:gd name="connsiteY142" fmla="*/ 1417644 h 2966077"/>
                <a:gd name="connsiteX143" fmla="*/ 1434322 w 2850913"/>
                <a:gd name="connsiteY143" fmla="*/ 1503797 h 2966077"/>
                <a:gd name="connsiteX144" fmla="*/ 1304347 w 2850913"/>
                <a:gd name="connsiteY144" fmla="*/ 1417644 h 2966077"/>
                <a:gd name="connsiteX145" fmla="*/ 1297161 w 2850913"/>
                <a:gd name="connsiteY145" fmla="*/ 1382052 h 2966077"/>
                <a:gd name="connsiteX146" fmla="*/ 1213073 w 2850913"/>
                <a:gd name="connsiteY146" fmla="*/ 1373097 h 2966077"/>
                <a:gd name="connsiteX147" fmla="*/ 997076 w 2850913"/>
                <a:gd name="connsiteY147" fmla="*/ 1436114 h 2966077"/>
                <a:gd name="connsiteX148" fmla="*/ 973733 w 2850913"/>
                <a:gd name="connsiteY148" fmla="*/ 1456042 h 2966077"/>
                <a:gd name="connsiteX149" fmla="*/ 1013364 w 2850913"/>
                <a:gd name="connsiteY149" fmla="*/ 1470997 h 2966077"/>
                <a:gd name="connsiteX150" fmla="*/ 1065336 w 2850913"/>
                <a:gd name="connsiteY150" fmla="*/ 1509450 h 2966077"/>
                <a:gd name="connsiteX151" fmla="*/ 1072353 w 2850913"/>
                <a:gd name="connsiteY151" fmla="*/ 1531122 h 2966077"/>
                <a:gd name="connsiteX152" fmla="*/ 1010124 w 2850913"/>
                <a:gd name="connsiteY152" fmla="*/ 1504225 h 2966077"/>
                <a:gd name="connsiteX153" fmla="*/ 944454 w 2850913"/>
                <a:gd name="connsiteY153" fmla="*/ 1487840 h 2966077"/>
                <a:gd name="connsiteX154" fmla="*/ 931612 w 2850913"/>
                <a:gd name="connsiteY154" fmla="*/ 1504504 h 2966077"/>
                <a:gd name="connsiteX155" fmla="*/ 913813 w 2850913"/>
                <a:gd name="connsiteY155" fmla="*/ 1544891 h 2966077"/>
                <a:gd name="connsiteX156" fmla="*/ 908114 w 2850913"/>
                <a:gd name="connsiteY156" fmla="*/ 1584711 h 2966077"/>
                <a:gd name="connsiteX157" fmla="*/ 920068 w 2850913"/>
                <a:gd name="connsiteY157" fmla="*/ 1586731 h 2966077"/>
                <a:gd name="connsiteX158" fmla="*/ 1065337 w 2850913"/>
                <a:gd name="connsiteY158" fmla="*/ 1654231 h 2966077"/>
                <a:gd name="connsiteX159" fmla="*/ 1072354 w 2850913"/>
                <a:gd name="connsiteY159" fmla="*/ 1675903 h 2966077"/>
                <a:gd name="connsiteX160" fmla="*/ 1010125 w 2850913"/>
                <a:gd name="connsiteY160" fmla="*/ 1649006 h 2966077"/>
                <a:gd name="connsiteX161" fmla="*/ 928487 w 2850913"/>
                <a:gd name="connsiteY161" fmla="*/ 1628637 h 2966077"/>
                <a:gd name="connsiteX162" fmla="*/ 913091 w 2850913"/>
                <a:gd name="connsiteY162" fmla="*/ 1626568 h 2966077"/>
                <a:gd name="connsiteX163" fmla="*/ 913813 w 2850913"/>
                <a:gd name="connsiteY163" fmla="*/ 1631613 h 2966077"/>
                <a:gd name="connsiteX164" fmla="*/ 1213073 w 2850913"/>
                <a:gd name="connsiteY164" fmla="*/ 1803406 h 2966077"/>
                <a:gd name="connsiteX165" fmla="*/ 1383862 w 2850913"/>
                <a:gd name="connsiteY165" fmla="*/ 1766661 h 2966077"/>
                <a:gd name="connsiteX166" fmla="*/ 1409207 w 2850913"/>
                <a:gd name="connsiteY166" fmla="*/ 1751932 h 2966077"/>
                <a:gd name="connsiteX167" fmla="*/ 1392083 w 2850913"/>
                <a:gd name="connsiteY167" fmla="*/ 1767162 h 2966077"/>
                <a:gd name="connsiteX168" fmla="*/ 1148271 w 2850913"/>
                <a:gd name="connsiteY168" fmla="*/ 1841269 h 2966077"/>
                <a:gd name="connsiteX169" fmla="*/ 810473 w 2850913"/>
                <a:gd name="connsiteY169" fmla="*/ 1639244 h 2966077"/>
                <a:gd name="connsiteX170" fmla="*/ 807094 w 2850913"/>
                <a:gd name="connsiteY170" fmla="*/ 1614647 h 2966077"/>
                <a:gd name="connsiteX171" fmla="*/ 726949 w 2850913"/>
                <a:gd name="connsiteY171" fmla="*/ 1611220 h 2966077"/>
                <a:gd name="connsiteX172" fmla="*/ 669959 w 2850913"/>
                <a:gd name="connsiteY172" fmla="*/ 1613656 h 2966077"/>
                <a:gd name="connsiteX173" fmla="*/ 669253 w 2850913"/>
                <a:gd name="connsiteY173" fmla="*/ 1626884 h 2966077"/>
                <a:gd name="connsiteX174" fmla="*/ 709671 w 2850913"/>
                <a:gd name="connsiteY174" fmla="*/ 2005979 h 2966077"/>
                <a:gd name="connsiteX175" fmla="*/ 756979 w 2850913"/>
                <a:gd name="connsiteY175" fmla="*/ 2175083 h 2966077"/>
                <a:gd name="connsiteX176" fmla="*/ 868689 w 2850913"/>
                <a:gd name="connsiteY176" fmla="*/ 2225799 h 2966077"/>
                <a:gd name="connsiteX177" fmla="*/ 1110398 w 2850913"/>
                <a:gd name="connsiteY177" fmla="*/ 2199793 h 2966077"/>
                <a:gd name="connsiteX178" fmla="*/ 909822 w 2850913"/>
                <a:gd name="connsiteY178" fmla="*/ 1904314 h 2966077"/>
                <a:gd name="connsiteX179" fmla="*/ 852138 w 2850913"/>
                <a:gd name="connsiteY179" fmla="*/ 1874660 h 2966077"/>
                <a:gd name="connsiteX180" fmla="*/ 795427 w 2850913"/>
                <a:gd name="connsiteY180" fmla="*/ 1852373 h 2966077"/>
                <a:gd name="connsiteX181" fmla="*/ 814376 w 2850913"/>
                <a:gd name="connsiteY181" fmla="*/ 1854261 h 2966077"/>
                <a:gd name="connsiteX182" fmla="*/ 991227 w 2850913"/>
                <a:gd name="connsiteY182" fmla="*/ 1920401 h 2966077"/>
                <a:gd name="connsiteX183" fmla="*/ 1188495 w 2850913"/>
                <a:gd name="connsiteY183" fmla="*/ 2244883 h 2966077"/>
                <a:gd name="connsiteX184" fmla="*/ 808852 w 2850913"/>
                <a:gd name="connsiteY184" fmla="*/ 2236285 h 2966077"/>
                <a:gd name="connsiteX185" fmla="*/ 771036 w 2850913"/>
                <a:gd name="connsiteY185" fmla="*/ 2210068 h 2966077"/>
                <a:gd name="connsiteX186" fmla="*/ 822076 w 2850913"/>
                <a:gd name="connsiteY186" fmla="*/ 2334080 h 2966077"/>
                <a:gd name="connsiteX187" fmla="*/ 1209751 w 2850913"/>
                <a:gd name="connsiteY187" fmla="*/ 2755722 h 2966077"/>
                <a:gd name="connsiteX188" fmla="*/ 1277684 w 2850913"/>
                <a:gd name="connsiteY188" fmla="*/ 2782561 h 2966077"/>
                <a:gd name="connsiteX189" fmla="*/ 1261841 w 2850913"/>
                <a:gd name="connsiteY189" fmla="*/ 2779468 h 2966077"/>
                <a:gd name="connsiteX190" fmla="*/ 541772 w 2850913"/>
                <a:gd name="connsiteY190" fmla="*/ 1835142 h 2966077"/>
                <a:gd name="connsiteX191" fmla="*/ 527507 w 2850913"/>
                <a:gd name="connsiteY191" fmla="*/ 1628355 h 2966077"/>
                <a:gd name="connsiteX192" fmla="*/ 525410 w 2850913"/>
                <a:gd name="connsiteY192" fmla="*/ 1628637 h 2966077"/>
                <a:gd name="connsiteX193" fmla="*/ 381540 w 2850913"/>
                <a:gd name="connsiteY193" fmla="*/ 1675904 h 2966077"/>
                <a:gd name="connsiteX194" fmla="*/ 482708 w 2850913"/>
                <a:gd name="connsiteY194" fmla="*/ 1599862 h 2966077"/>
                <a:gd name="connsiteX195" fmla="*/ 530109 w 2850913"/>
                <a:gd name="connsiteY195" fmla="*/ 1587686 h 2966077"/>
                <a:gd name="connsiteX196" fmla="*/ 537383 w 2850913"/>
                <a:gd name="connsiteY196" fmla="*/ 1482247 h 2966077"/>
                <a:gd name="connsiteX197" fmla="*/ 525409 w 2850913"/>
                <a:gd name="connsiteY197" fmla="*/ 1483856 h 2966077"/>
                <a:gd name="connsiteX198" fmla="*/ 381539 w 2850913"/>
                <a:gd name="connsiteY198" fmla="*/ 1531123 h 2966077"/>
                <a:gd name="connsiteX199" fmla="*/ 533826 w 2850913"/>
                <a:gd name="connsiteY199" fmla="*/ 1441950 h 2966077"/>
                <a:gd name="connsiteX200" fmla="*/ 540237 w 2850913"/>
                <a:gd name="connsiteY200" fmla="*/ 1440866 h 2966077"/>
                <a:gd name="connsiteX201" fmla="*/ 541772 w 2850913"/>
                <a:gd name="connsiteY201" fmla="*/ 1418627 h 2966077"/>
                <a:gd name="connsiteX202" fmla="*/ 1261841 w 2850913"/>
                <a:gd name="connsiteY202" fmla="*/ 474300 h 2966077"/>
                <a:gd name="connsiteX203" fmla="*/ 1277684 w 2850913"/>
                <a:gd name="connsiteY203" fmla="*/ 471207 h 2966077"/>
                <a:gd name="connsiteX204" fmla="*/ 1209751 w 2850913"/>
                <a:gd name="connsiteY204" fmla="*/ 498047 h 2966077"/>
                <a:gd name="connsiteX205" fmla="*/ 709671 w 2850913"/>
                <a:gd name="connsiteY205" fmla="*/ 1247790 h 2966077"/>
                <a:gd name="connsiteX206" fmla="*/ 680569 w 2850913"/>
                <a:gd name="connsiteY206" fmla="*/ 1426499 h 2966077"/>
                <a:gd name="connsiteX207" fmla="*/ 726947 w 2850913"/>
                <a:gd name="connsiteY207" fmla="*/ 1423584 h 2966077"/>
                <a:gd name="connsiteX208" fmla="*/ 861395 w 2850913"/>
                <a:gd name="connsiteY208" fmla="*/ 1432035 h 2966077"/>
                <a:gd name="connsiteX209" fmla="*/ 876141 w 2850913"/>
                <a:gd name="connsiteY209" fmla="*/ 1434527 h 2966077"/>
                <a:gd name="connsiteX210" fmla="*/ 904459 w 2850913"/>
                <a:gd name="connsiteY210" fmla="*/ 1409341 h 2966077"/>
                <a:gd name="connsiteX211" fmla="*/ 1148271 w 2850913"/>
                <a:gd name="connsiteY211" fmla="*/ 1335234 h 2966077"/>
                <a:gd name="connsiteX212" fmla="*/ 1282483 w 2850913"/>
                <a:gd name="connsiteY212" fmla="*/ 1355118 h 2966077"/>
                <a:gd name="connsiteX213" fmla="*/ 1293883 w 2850913"/>
                <a:gd name="connsiteY213" fmla="*/ 1359658 h 2966077"/>
                <a:gd name="connsiteX214" fmla="*/ 1304347 w 2850913"/>
                <a:gd name="connsiteY214" fmla="*/ 1307829 h 2966077"/>
                <a:gd name="connsiteX215" fmla="*/ 1434322 w 2850913"/>
                <a:gd name="connsiteY215" fmla="*/ 1221675 h 2966077"/>
                <a:gd name="connsiteX216" fmla="*/ 1575383 w 2850913"/>
                <a:gd name="connsiteY216" fmla="*/ 1362736 h 2966077"/>
                <a:gd name="connsiteX217" fmla="*/ 1573537 w 2850913"/>
                <a:gd name="connsiteY217" fmla="*/ 1371879 h 2966077"/>
                <a:gd name="connsiteX218" fmla="*/ 1615620 w 2850913"/>
                <a:gd name="connsiteY218" fmla="*/ 1355118 h 2966077"/>
                <a:gd name="connsiteX219" fmla="*/ 1749832 w 2850913"/>
                <a:gd name="connsiteY219" fmla="*/ 1335234 h 2966077"/>
                <a:gd name="connsiteX220" fmla="*/ 1993644 w 2850913"/>
                <a:gd name="connsiteY220" fmla="*/ 1409341 h 2966077"/>
                <a:gd name="connsiteX221" fmla="*/ 2024892 w 2850913"/>
                <a:gd name="connsiteY221" fmla="*/ 1437133 h 2966077"/>
                <a:gd name="connsiteX222" fmla="*/ 2055056 w 2850913"/>
                <a:gd name="connsiteY222" fmla="*/ 1432036 h 2966077"/>
                <a:gd name="connsiteX223" fmla="*/ 2189504 w 2850913"/>
                <a:gd name="connsiteY223" fmla="*/ 1423585 h 2966077"/>
                <a:gd name="connsiteX224" fmla="*/ 2196101 w 2850913"/>
                <a:gd name="connsiteY224" fmla="*/ 1423999 h 2966077"/>
                <a:gd name="connsiteX225" fmla="*/ 2195736 w 2850913"/>
                <a:gd name="connsiteY225" fmla="*/ 1417655 h 2966077"/>
                <a:gd name="connsiteX226" fmla="*/ 1593533 w 2850913"/>
                <a:gd name="connsiteY226" fmla="*/ 468921 h 2966077"/>
                <a:gd name="connsiteX227" fmla="*/ 1745556 w 2850913"/>
                <a:gd name="connsiteY227" fmla="*/ 94912 h 2966077"/>
                <a:gd name="connsiteX228" fmla="*/ 1798161 w 2850913"/>
                <a:gd name="connsiteY228" fmla="*/ 122005 h 2966077"/>
                <a:gd name="connsiteX229" fmla="*/ 1584655 w 2850913"/>
                <a:gd name="connsiteY229" fmla="*/ 233136 h 2966077"/>
                <a:gd name="connsiteX230" fmla="*/ 1473524 w 2850913"/>
                <a:gd name="connsiteY230" fmla="*/ 446642 h 2966077"/>
                <a:gd name="connsiteX231" fmla="*/ 1533467 w 2850913"/>
                <a:gd name="connsiteY231" fmla="*/ 181949 h 2966077"/>
                <a:gd name="connsiteX232" fmla="*/ 1745556 w 2850913"/>
                <a:gd name="connsiteY232" fmla="*/ 94912 h 2966077"/>
                <a:gd name="connsiteX233" fmla="*/ 517026 w 2850913"/>
                <a:gd name="connsiteY233" fmla="*/ 71653 h 2966077"/>
                <a:gd name="connsiteX234" fmla="*/ 614621 w 2850913"/>
                <a:gd name="connsiteY234" fmla="*/ 87536 h 2966077"/>
                <a:gd name="connsiteX235" fmla="*/ 971923 w 2850913"/>
                <a:gd name="connsiteY235" fmla="*/ 491936 h 2966077"/>
                <a:gd name="connsiteX236" fmla="*/ 973890 w 2850913"/>
                <a:gd name="connsiteY236" fmla="*/ 542075 h 2966077"/>
                <a:gd name="connsiteX237" fmla="*/ 966406 w 2850913"/>
                <a:gd name="connsiteY237" fmla="*/ 510883 h 2966077"/>
                <a:gd name="connsiteX238" fmla="*/ 676336 w 2850913"/>
                <a:gd name="connsiteY238" fmla="*/ 240394 h 2966077"/>
                <a:gd name="connsiteX239" fmla="*/ 159104 w 2850913"/>
                <a:gd name="connsiteY239" fmla="*/ 539018 h 2966077"/>
                <a:gd name="connsiteX240" fmla="*/ 377737 w 2850913"/>
                <a:gd name="connsiteY240" fmla="*/ 1025934 h 2966077"/>
                <a:gd name="connsiteX241" fmla="*/ 411120 w 2850913"/>
                <a:gd name="connsiteY241" fmla="*/ 1038586 h 2966077"/>
                <a:gd name="connsiteX242" fmla="*/ 361933 w 2850913"/>
                <a:gd name="connsiteY242" fmla="*/ 1030581 h 2966077"/>
                <a:gd name="connsiteX243" fmla="*/ 16754 w 2850913"/>
                <a:gd name="connsiteY243" fmla="*/ 432714 h 2966077"/>
                <a:gd name="connsiteX244" fmla="*/ 517026 w 2850913"/>
                <a:gd name="connsiteY244" fmla="*/ 71653 h 2966077"/>
                <a:gd name="connsiteX245" fmla="*/ 2333887 w 2850913"/>
                <a:gd name="connsiteY245" fmla="*/ 71652 h 2966077"/>
                <a:gd name="connsiteX246" fmla="*/ 2834159 w 2850913"/>
                <a:gd name="connsiteY246" fmla="*/ 432713 h 2966077"/>
                <a:gd name="connsiteX247" fmla="*/ 2488980 w 2850913"/>
                <a:gd name="connsiteY247" fmla="*/ 1030580 h 2966077"/>
                <a:gd name="connsiteX248" fmla="*/ 2439793 w 2850913"/>
                <a:gd name="connsiteY248" fmla="*/ 1038585 h 2966077"/>
                <a:gd name="connsiteX249" fmla="*/ 2473176 w 2850913"/>
                <a:gd name="connsiteY249" fmla="*/ 1025933 h 2966077"/>
                <a:gd name="connsiteX250" fmla="*/ 2691809 w 2850913"/>
                <a:gd name="connsiteY250" fmla="*/ 539017 h 2966077"/>
                <a:gd name="connsiteX251" fmla="*/ 2174577 w 2850913"/>
                <a:gd name="connsiteY251" fmla="*/ 240393 h 2966077"/>
                <a:gd name="connsiteX252" fmla="*/ 1884508 w 2850913"/>
                <a:gd name="connsiteY252" fmla="*/ 510882 h 2966077"/>
                <a:gd name="connsiteX253" fmla="*/ 1877024 w 2850913"/>
                <a:gd name="connsiteY253" fmla="*/ 542074 h 2966077"/>
                <a:gd name="connsiteX254" fmla="*/ 1878990 w 2850913"/>
                <a:gd name="connsiteY254" fmla="*/ 491935 h 2966077"/>
                <a:gd name="connsiteX255" fmla="*/ 2236292 w 2850913"/>
                <a:gd name="connsiteY255" fmla="*/ 87535 h 2966077"/>
                <a:gd name="connsiteX256" fmla="*/ 2333887 w 2850913"/>
                <a:gd name="connsiteY256" fmla="*/ 71652 h 2966077"/>
                <a:gd name="connsiteX257" fmla="*/ 1477321 w 2850913"/>
                <a:gd name="connsiteY257" fmla="*/ 132 h 2966077"/>
                <a:gd name="connsiteX258" fmla="*/ 1506712 w 2850913"/>
                <a:gd name="connsiteY258" fmla="*/ 3179 h 2966077"/>
                <a:gd name="connsiteX259" fmla="*/ 1377376 w 2850913"/>
                <a:gd name="connsiteY259" fmla="*/ 206174 h 2966077"/>
                <a:gd name="connsiteX260" fmla="*/ 1387887 w 2850913"/>
                <a:gd name="connsiteY260" fmla="*/ 446641 h 2966077"/>
                <a:gd name="connsiteX261" fmla="*/ 1307453 w 2850913"/>
                <a:gd name="connsiteY261" fmla="*/ 187438 h 2966077"/>
                <a:gd name="connsiteX262" fmla="*/ 1477321 w 2850913"/>
                <a:gd name="connsiteY262" fmla="*/ 132 h 296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</a:cxnLst>
              <a:rect l="l" t="t" r="r" b="b"/>
              <a:pathLst>
                <a:path w="2850913" h="2966077">
                  <a:moveTo>
                    <a:pt x="1412046" y="2771900"/>
                  </a:moveTo>
                  <a:cubicBezTo>
                    <a:pt x="1508085" y="2771900"/>
                    <a:pt x="1585940" y="2815275"/>
                    <a:pt x="1585940" y="2868781"/>
                  </a:cubicBezTo>
                  <a:lnTo>
                    <a:pt x="1582788" y="2886200"/>
                  </a:lnTo>
                  <a:lnTo>
                    <a:pt x="1580261" y="2881665"/>
                  </a:lnTo>
                  <a:cubicBezTo>
                    <a:pt x="1552547" y="2845160"/>
                    <a:pt x="1487665" y="2819545"/>
                    <a:pt x="1412046" y="2819545"/>
                  </a:cubicBezTo>
                  <a:cubicBezTo>
                    <a:pt x="1336426" y="2819545"/>
                    <a:pt x="1271545" y="2845160"/>
                    <a:pt x="1243830" y="2881665"/>
                  </a:cubicBezTo>
                  <a:lnTo>
                    <a:pt x="1241303" y="2886200"/>
                  </a:lnTo>
                  <a:lnTo>
                    <a:pt x="1238151" y="2868781"/>
                  </a:lnTo>
                  <a:cubicBezTo>
                    <a:pt x="1238151" y="2815275"/>
                    <a:pt x="1316007" y="2771900"/>
                    <a:pt x="1412046" y="2771900"/>
                  </a:cubicBezTo>
                  <a:close/>
                  <a:moveTo>
                    <a:pt x="2084178" y="2665383"/>
                  </a:moveTo>
                  <a:cubicBezTo>
                    <a:pt x="2312179" y="2665383"/>
                    <a:pt x="2497010" y="2750687"/>
                    <a:pt x="2497010" y="2855915"/>
                  </a:cubicBezTo>
                  <a:cubicBezTo>
                    <a:pt x="2497010" y="2961143"/>
                    <a:pt x="2304501" y="2966077"/>
                    <a:pt x="2076500" y="2966077"/>
                  </a:cubicBezTo>
                  <a:cubicBezTo>
                    <a:pt x="1905499" y="2966077"/>
                    <a:pt x="1763100" y="2963302"/>
                    <a:pt x="1702588" y="2917521"/>
                  </a:cubicBezTo>
                  <a:lnTo>
                    <a:pt x="1692257" y="2905642"/>
                  </a:lnTo>
                  <a:lnTo>
                    <a:pt x="1731272" y="2917445"/>
                  </a:lnTo>
                  <a:cubicBezTo>
                    <a:pt x="1800971" y="2928307"/>
                    <a:pt x="1897960" y="2929238"/>
                    <a:pt x="2007121" y="2929238"/>
                  </a:cubicBezTo>
                  <a:cubicBezTo>
                    <a:pt x="2225443" y="2929238"/>
                    <a:pt x="2409780" y="2925513"/>
                    <a:pt x="2409780" y="2846069"/>
                  </a:cubicBezTo>
                  <a:cubicBezTo>
                    <a:pt x="2409780" y="2766624"/>
                    <a:pt x="2232795" y="2702222"/>
                    <a:pt x="2014473" y="2702222"/>
                  </a:cubicBezTo>
                  <a:cubicBezTo>
                    <a:pt x="1959892" y="2702222"/>
                    <a:pt x="1907895" y="2706247"/>
                    <a:pt x="1860601" y="2713526"/>
                  </a:cubicBezTo>
                  <a:lnTo>
                    <a:pt x="1771532" y="2735378"/>
                  </a:lnTo>
                  <a:lnTo>
                    <a:pt x="1792261" y="2721189"/>
                  </a:lnTo>
                  <a:cubicBezTo>
                    <a:pt x="1866969" y="2686709"/>
                    <a:pt x="1970177" y="2665383"/>
                    <a:pt x="2084178" y="2665383"/>
                  </a:cubicBezTo>
                  <a:close/>
                  <a:moveTo>
                    <a:pt x="794371" y="2665383"/>
                  </a:moveTo>
                  <a:cubicBezTo>
                    <a:pt x="908372" y="2665383"/>
                    <a:pt x="1011580" y="2686709"/>
                    <a:pt x="1086288" y="2721189"/>
                  </a:cubicBezTo>
                  <a:lnTo>
                    <a:pt x="1107017" y="2735378"/>
                  </a:lnTo>
                  <a:lnTo>
                    <a:pt x="1017948" y="2713526"/>
                  </a:lnTo>
                  <a:cubicBezTo>
                    <a:pt x="970654" y="2706247"/>
                    <a:pt x="918657" y="2702222"/>
                    <a:pt x="864076" y="2702222"/>
                  </a:cubicBezTo>
                  <a:cubicBezTo>
                    <a:pt x="645754" y="2702222"/>
                    <a:pt x="468769" y="2766624"/>
                    <a:pt x="468769" y="2846069"/>
                  </a:cubicBezTo>
                  <a:cubicBezTo>
                    <a:pt x="468769" y="2925513"/>
                    <a:pt x="653106" y="2929238"/>
                    <a:pt x="871428" y="2929238"/>
                  </a:cubicBezTo>
                  <a:cubicBezTo>
                    <a:pt x="980589" y="2929238"/>
                    <a:pt x="1077578" y="2928307"/>
                    <a:pt x="1147277" y="2917445"/>
                  </a:cubicBezTo>
                  <a:lnTo>
                    <a:pt x="1186292" y="2905642"/>
                  </a:lnTo>
                  <a:lnTo>
                    <a:pt x="1175961" y="2917521"/>
                  </a:lnTo>
                  <a:cubicBezTo>
                    <a:pt x="1115449" y="2963302"/>
                    <a:pt x="973050" y="2966077"/>
                    <a:pt x="802049" y="2966077"/>
                  </a:cubicBezTo>
                  <a:cubicBezTo>
                    <a:pt x="574048" y="2966077"/>
                    <a:pt x="381539" y="2961143"/>
                    <a:pt x="381539" y="2855915"/>
                  </a:cubicBezTo>
                  <a:cubicBezTo>
                    <a:pt x="381539" y="2750687"/>
                    <a:pt x="566370" y="2665383"/>
                    <a:pt x="794371" y="2665383"/>
                  </a:cubicBezTo>
                  <a:close/>
                  <a:moveTo>
                    <a:pt x="2534911" y="1675904"/>
                  </a:moveTo>
                  <a:lnTo>
                    <a:pt x="2534914" y="1675905"/>
                  </a:lnTo>
                  <a:lnTo>
                    <a:pt x="2534912" y="1675905"/>
                  </a:lnTo>
                  <a:close/>
                  <a:moveTo>
                    <a:pt x="1072354" y="1675903"/>
                  </a:moveTo>
                  <a:lnTo>
                    <a:pt x="1072357" y="1675904"/>
                  </a:lnTo>
                  <a:lnTo>
                    <a:pt x="1072355" y="1675904"/>
                  </a:lnTo>
                  <a:close/>
                  <a:moveTo>
                    <a:pt x="1072353" y="1531122"/>
                  </a:moveTo>
                  <a:lnTo>
                    <a:pt x="1072356" y="1531123"/>
                  </a:lnTo>
                  <a:lnTo>
                    <a:pt x="1072354" y="1531123"/>
                  </a:lnTo>
                  <a:close/>
                  <a:moveTo>
                    <a:pt x="2189504" y="1466440"/>
                  </a:moveTo>
                  <a:cubicBezTo>
                    <a:pt x="2153326" y="1466440"/>
                    <a:pt x="2117888" y="1467995"/>
                    <a:pt x="2084022" y="1470950"/>
                  </a:cubicBezTo>
                  <a:lnTo>
                    <a:pt x="2056368" y="1474666"/>
                  </a:lnTo>
                  <a:lnTo>
                    <a:pt x="2067538" y="1489766"/>
                  </a:lnTo>
                  <a:cubicBezTo>
                    <a:pt x="2076262" y="1504902"/>
                    <a:pt x="2083036" y="1520789"/>
                    <a:pt x="2087629" y="1537260"/>
                  </a:cubicBezTo>
                  <a:lnTo>
                    <a:pt x="2092738" y="1574448"/>
                  </a:lnTo>
                  <a:lnTo>
                    <a:pt x="2189505" y="1568366"/>
                  </a:lnTo>
                  <a:lnTo>
                    <a:pt x="2204445" y="1569305"/>
                  </a:lnTo>
                  <a:lnTo>
                    <a:pt x="2198560" y="1466827"/>
                  </a:lnTo>
                  <a:close/>
                  <a:moveTo>
                    <a:pt x="726948" y="1466439"/>
                  </a:moveTo>
                  <a:lnTo>
                    <a:pt x="677698" y="1468545"/>
                  </a:lnTo>
                  <a:lnTo>
                    <a:pt x="672191" y="1571807"/>
                  </a:lnTo>
                  <a:lnTo>
                    <a:pt x="726948" y="1568365"/>
                  </a:lnTo>
                  <a:lnTo>
                    <a:pt x="805522" y="1573304"/>
                  </a:lnTo>
                  <a:lnTo>
                    <a:pt x="810474" y="1537260"/>
                  </a:lnTo>
                  <a:cubicBezTo>
                    <a:pt x="815067" y="1520789"/>
                    <a:pt x="821841" y="1504902"/>
                    <a:pt x="830565" y="1489766"/>
                  </a:cubicBezTo>
                  <a:lnTo>
                    <a:pt x="843394" y="1472422"/>
                  </a:lnTo>
                  <a:lnTo>
                    <a:pt x="832431" y="1470949"/>
                  </a:lnTo>
                  <a:cubicBezTo>
                    <a:pt x="798564" y="1467994"/>
                    <a:pt x="763126" y="1466439"/>
                    <a:pt x="726948" y="1466439"/>
                  </a:cubicBezTo>
                  <a:close/>
                  <a:moveTo>
                    <a:pt x="1877981" y="1035581"/>
                  </a:moveTo>
                  <a:cubicBezTo>
                    <a:pt x="1950201" y="1035581"/>
                    <a:pt x="2008747" y="1094127"/>
                    <a:pt x="2008747" y="1166347"/>
                  </a:cubicBezTo>
                  <a:cubicBezTo>
                    <a:pt x="2008747" y="1238567"/>
                    <a:pt x="1950201" y="1297113"/>
                    <a:pt x="1877981" y="1297113"/>
                  </a:cubicBezTo>
                  <a:cubicBezTo>
                    <a:pt x="1805761" y="1297113"/>
                    <a:pt x="1747215" y="1238567"/>
                    <a:pt x="1747215" y="1166347"/>
                  </a:cubicBezTo>
                  <a:cubicBezTo>
                    <a:pt x="1747215" y="1094127"/>
                    <a:pt x="1805761" y="1035581"/>
                    <a:pt x="1877981" y="1035581"/>
                  </a:cubicBezTo>
                  <a:close/>
                  <a:moveTo>
                    <a:pt x="1016921" y="1035581"/>
                  </a:moveTo>
                  <a:cubicBezTo>
                    <a:pt x="1089141" y="1035581"/>
                    <a:pt x="1147687" y="1094127"/>
                    <a:pt x="1147687" y="1166347"/>
                  </a:cubicBezTo>
                  <a:cubicBezTo>
                    <a:pt x="1147687" y="1238567"/>
                    <a:pt x="1089141" y="1297113"/>
                    <a:pt x="1016921" y="1297113"/>
                  </a:cubicBezTo>
                  <a:cubicBezTo>
                    <a:pt x="944701" y="1297113"/>
                    <a:pt x="886155" y="1238567"/>
                    <a:pt x="886155" y="1166347"/>
                  </a:cubicBezTo>
                  <a:cubicBezTo>
                    <a:pt x="886155" y="1094127"/>
                    <a:pt x="944701" y="1035581"/>
                    <a:pt x="1016921" y="1035581"/>
                  </a:cubicBezTo>
                  <a:close/>
                  <a:moveTo>
                    <a:pt x="1540139" y="456400"/>
                  </a:moveTo>
                  <a:lnTo>
                    <a:pt x="1541259" y="456472"/>
                  </a:lnTo>
                  <a:cubicBezTo>
                    <a:pt x="1947101" y="509189"/>
                    <a:pt x="2274945" y="899372"/>
                    <a:pt x="2350565" y="1404173"/>
                  </a:cubicBezTo>
                  <a:lnTo>
                    <a:pt x="2354252" y="1437156"/>
                  </a:lnTo>
                  <a:lnTo>
                    <a:pt x="2382623" y="1441951"/>
                  </a:lnTo>
                  <a:cubicBezTo>
                    <a:pt x="2474502" y="1461276"/>
                    <a:pt x="2534910" y="1494004"/>
                    <a:pt x="2534910" y="1531124"/>
                  </a:cubicBezTo>
                  <a:cubicBezTo>
                    <a:pt x="2501000" y="1511224"/>
                    <a:pt x="2450826" y="1495053"/>
                    <a:pt x="2391041" y="1483857"/>
                  </a:cubicBezTo>
                  <a:lnTo>
                    <a:pt x="2358992" y="1479550"/>
                  </a:lnTo>
                  <a:lnTo>
                    <a:pt x="2362845" y="1514018"/>
                  </a:lnTo>
                  <a:lnTo>
                    <a:pt x="2365429" y="1583826"/>
                  </a:lnTo>
                  <a:lnTo>
                    <a:pt x="2382625" y="1586732"/>
                  </a:lnTo>
                  <a:cubicBezTo>
                    <a:pt x="2456128" y="1602192"/>
                    <a:pt x="2509490" y="1626230"/>
                    <a:pt x="2527894" y="1654232"/>
                  </a:cubicBezTo>
                  <a:lnTo>
                    <a:pt x="2534911" y="1675904"/>
                  </a:lnTo>
                  <a:lnTo>
                    <a:pt x="2472682" y="1649007"/>
                  </a:lnTo>
                  <a:cubicBezTo>
                    <a:pt x="2448427" y="1641078"/>
                    <a:pt x="2420937" y="1634236"/>
                    <a:pt x="2391044" y="1628638"/>
                  </a:cubicBezTo>
                  <a:lnTo>
                    <a:pt x="2366968" y="1625403"/>
                  </a:lnTo>
                  <a:lnTo>
                    <a:pt x="2367023" y="1626884"/>
                  </a:lnTo>
                  <a:cubicBezTo>
                    <a:pt x="2367023" y="1855314"/>
                    <a:pt x="2316125" y="2068538"/>
                    <a:pt x="2228042" y="2249015"/>
                  </a:cubicBezTo>
                  <a:lnTo>
                    <a:pt x="2128292" y="2417558"/>
                  </a:lnTo>
                  <a:lnTo>
                    <a:pt x="2134450" y="2415183"/>
                  </a:lnTo>
                  <a:cubicBezTo>
                    <a:pt x="2214583" y="2392170"/>
                    <a:pt x="2316801" y="2392045"/>
                    <a:pt x="2422109" y="2420262"/>
                  </a:cubicBezTo>
                  <a:cubicBezTo>
                    <a:pt x="2632726" y="2476697"/>
                    <a:pt x="2775951" y="2625131"/>
                    <a:pt x="2742010" y="2751800"/>
                  </a:cubicBezTo>
                  <a:cubicBezTo>
                    <a:pt x="2689877" y="2646853"/>
                    <a:pt x="2557391" y="2554473"/>
                    <a:pt x="2397619" y="2511662"/>
                  </a:cubicBezTo>
                  <a:cubicBezTo>
                    <a:pt x="2277790" y="2479554"/>
                    <a:pt x="2157311" y="2479267"/>
                    <a:pt x="2063377" y="2508477"/>
                  </a:cubicBezTo>
                  <a:lnTo>
                    <a:pt x="2043128" y="2517858"/>
                  </a:lnTo>
                  <a:lnTo>
                    <a:pt x="2006363" y="2561109"/>
                  </a:lnTo>
                  <a:cubicBezTo>
                    <a:pt x="1874797" y="2690127"/>
                    <a:pt x="1715191" y="2774703"/>
                    <a:pt x="1541259" y="2797296"/>
                  </a:cubicBezTo>
                  <a:lnTo>
                    <a:pt x="1540140" y="2797369"/>
                  </a:lnTo>
                  <a:lnTo>
                    <a:pt x="1593533" y="2784848"/>
                  </a:lnTo>
                  <a:cubicBezTo>
                    <a:pt x="1812616" y="2715964"/>
                    <a:pt x="1997774" y="2503976"/>
                    <a:pt x="2105835" y="2215222"/>
                  </a:cubicBezTo>
                  <a:lnTo>
                    <a:pt x="2108903" y="2205115"/>
                  </a:lnTo>
                  <a:lnTo>
                    <a:pt x="2063941" y="2236286"/>
                  </a:lnTo>
                  <a:cubicBezTo>
                    <a:pt x="1904631" y="2328263"/>
                    <a:pt x="1734659" y="2332113"/>
                    <a:pt x="1684297" y="2244884"/>
                  </a:cubicBezTo>
                  <a:cubicBezTo>
                    <a:pt x="1633936" y="2157655"/>
                    <a:pt x="1722256" y="2012379"/>
                    <a:pt x="1881565" y="1920402"/>
                  </a:cubicBezTo>
                  <a:cubicBezTo>
                    <a:pt x="1941306" y="1885910"/>
                    <a:pt x="2002547" y="1863812"/>
                    <a:pt x="2058417" y="1854262"/>
                  </a:cubicBezTo>
                  <a:lnTo>
                    <a:pt x="2077366" y="1852374"/>
                  </a:lnTo>
                  <a:lnTo>
                    <a:pt x="2020654" y="1874661"/>
                  </a:lnTo>
                  <a:cubicBezTo>
                    <a:pt x="2001496" y="1883329"/>
                    <a:pt x="1982189" y="1893219"/>
                    <a:pt x="1962971" y="1904315"/>
                  </a:cubicBezTo>
                  <a:cubicBezTo>
                    <a:pt x="1809227" y="1993079"/>
                    <a:pt x="1719425" y="2125370"/>
                    <a:pt x="1762394" y="2199794"/>
                  </a:cubicBezTo>
                  <a:cubicBezTo>
                    <a:pt x="1794621" y="2255613"/>
                    <a:pt x="1892379" y="2263029"/>
                    <a:pt x="2004104" y="2225800"/>
                  </a:cubicBezTo>
                  <a:lnTo>
                    <a:pt x="2118374" y="2173922"/>
                  </a:lnTo>
                  <a:lnTo>
                    <a:pt x="2161073" y="2033288"/>
                  </a:lnTo>
                  <a:cubicBezTo>
                    <a:pt x="2191271" y="1906565"/>
                    <a:pt x="2207751" y="1769682"/>
                    <a:pt x="2207751" y="1626884"/>
                  </a:cubicBezTo>
                  <a:lnTo>
                    <a:pt x="2206894" y="1611964"/>
                  </a:lnTo>
                  <a:lnTo>
                    <a:pt x="2189506" y="1611221"/>
                  </a:lnTo>
                  <a:lnTo>
                    <a:pt x="2090900" y="1615437"/>
                  </a:lnTo>
                  <a:lnTo>
                    <a:pt x="2087629" y="1639244"/>
                  </a:lnTo>
                  <a:cubicBezTo>
                    <a:pt x="2055477" y="1754539"/>
                    <a:pt x="1916457" y="1841269"/>
                    <a:pt x="1749832" y="1841269"/>
                  </a:cubicBezTo>
                  <a:cubicBezTo>
                    <a:pt x="1654618" y="1841269"/>
                    <a:pt x="1568417" y="1812949"/>
                    <a:pt x="1506020" y="1767161"/>
                  </a:cubicBezTo>
                  <a:lnTo>
                    <a:pt x="1488895" y="1751932"/>
                  </a:lnTo>
                  <a:lnTo>
                    <a:pt x="1514241" y="1766661"/>
                  </a:lnTo>
                  <a:cubicBezTo>
                    <a:pt x="1562993" y="1789860"/>
                    <a:pt x="1621765" y="1803406"/>
                    <a:pt x="1685030" y="1803406"/>
                  </a:cubicBezTo>
                  <a:cubicBezTo>
                    <a:pt x="1832645" y="1803406"/>
                    <a:pt x="1955806" y="1729656"/>
                    <a:pt x="1984289" y="1631613"/>
                  </a:cubicBezTo>
                  <a:lnTo>
                    <a:pt x="1984595" y="1629479"/>
                  </a:lnTo>
                  <a:lnTo>
                    <a:pt x="1906329" y="1649007"/>
                  </a:lnTo>
                  <a:cubicBezTo>
                    <a:pt x="1882073" y="1656937"/>
                    <a:pt x="1861053" y="1665955"/>
                    <a:pt x="1844098" y="1675905"/>
                  </a:cubicBezTo>
                  <a:cubicBezTo>
                    <a:pt x="1844098" y="1646209"/>
                    <a:pt x="1882759" y="1619324"/>
                    <a:pt x="1945265" y="1599863"/>
                  </a:cubicBezTo>
                  <a:lnTo>
                    <a:pt x="1990494" y="1588245"/>
                  </a:lnTo>
                  <a:lnTo>
                    <a:pt x="1984289" y="1544891"/>
                  </a:lnTo>
                  <a:cubicBezTo>
                    <a:pt x="1980220" y="1530885"/>
                    <a:pt x="1974219" y="1517374"/>
                    <a:pt x="1966490" y="1504504"/>
                  </a:cubicBezTo>
                  <a:lnTo>
                    <a:pt x="1956609" y="1491681"/>
                  </a:lnTo>
                  <a:lnTo>
                    <a:pt x="1906329" y="1504226"/>
                  </a:lnTo>
                  <a:cubicBezTo>
                    <a:pt x="1882073" y="1512156"/>
                    <a:pt x="1861052" y="1521174"/>
                    <a:pt x="1844098" y="1531124"/>
                  </a:cubicBezTo>
                  <a:cubicBezTo>
                    <a:pt x="1844098" y="1508852"/>
                    <a:pt x="1865845" y="1488161"/>
                    <a:pt x="1903088" y="1470998"/>
                  </a:cubicBezTo>
                  <a:lnTo>
                    <a:pt x="1929995" y="1460844"/>
                  </a:lnTo>
                  <a:lnTo>
                    <a:pt x="1901026" y="1436114"/>
                  </a:lnTo>
                  <a:cubicBezTo>
                    <a:pt x="1845748" y="1397179"/>
                    <a:pt x="1769381" y="1373097"/>
                    <a:pt x="1685030" y="1373097"/>
                  </a:cubicBezTo>
                  <a:cubicBezTo>
                    <a:pt x="1653397" y="1373097"/>
                    <a:pt x="1622888" y="1376484"/>
                    <a:pt x="1594193" y="1382770"/>
                  </a:cubicBezTo>
                  <a:lnTo>
                    <a:pt x="1569662" y="1391076"/>
                  </a:lnTo>
                  <a:lnTo>
                    <a:pt x="1564298" y="1417644"/>
                  </a:lnTo>
                  <a:cubicBezTo>
                    <a:pt x="1542884" y="1468273"/>
                    <a:pt x="1492752" y="1503797"/>
                    <a:pt x="1434322" y="1503797"/>
                  </a:cubicBezTo>
                  <a:cubicBezTo>
                    <a:pt x="1375893" y="1503797"/>
                    <a:pt x="1325761" y="1468273"/>
                    <a:pt x="1304347" y="1417644"/>
                  </a:cubicBezTo>
                  <a:lnTo>
                    <a:pt x="1297161" y="1382052"/>
                  </a:lnTo>
                  <a:lnTo>
                    <a:pt x="1213073" y="1373097"/>
                  </a:lnTo>
                  <a:cubicBezTo>
                    <a:pt x="1128721" y="1373097"/>
                    <a:pt x="1052355" y="1397179"/>
                    <a:pt x="997076" y="1436114"/>
                  </a:cubicBezTo>
                  <a:lnTo>
                    <a:pt x="973733" y="1456042"/>
                  </a:lnTo>
                  <a:lnTo>
                    <a:pt x="1013364" y="1470997"/>
                  </a:lnTo>
                  <a:cubicBezTo>
                    <a:pt x="1038193" y="1482439"/>
                    <a:pt x="1056134" y="1495449"/>
                    <a:pt x="1065336" y="1509450"/>
                  </a:cubicBezTo>
                  <a:lnTo>
                    <a:pt x="1072353" y="1531122"/>
                  </a:lnTo>
                  <a:lnTo>
                    <a:pt x="1010124" y="1504225"/>
                  </a:lnTo>
                  <a:lnTo>
                    <a:pt x="944454" y="1487840"/>
                  </a:lnTo>
                  <a:lnTo>
                    <a:pt x="931612" y="1504504"/>
                  </a:lnTo>
                  <a:cubicBezTo>
                    <a:pt x="923884" y="1517374"/>
                    <a:pt x="917882" y="1530885"/>
                    <a:pt x="913813" y="1544891"/>
                  </a:cubicBezTo>
                  <a:lnTo>
                    <a:pt x="908114" y="1584711"/>
                  </a:lnTo>
                  <a:lnTo>
                    <a:pt x="920068" y="1586731"/>
                  </a:lnTo>
                  <a:cubicBezTo>
                    <a:pt x="993571" y="1602191"/>
                    <a:pt x="1046933" y="1626229"/>
                    <a:pt x="1065337" y="1654231"/>
                  </a:cubicBezTo>
                  <a:lnTo>
                    <a:pt x="1072354" y="1675903"/>
                  </a:lnTo>
                  <a:lnTo>
                    <a:pt x="1010125" y="1649006"/>
                  </a:lnTo>
                  <a:cubicBezTo>
                    <a:pt x="985870" y="1641077"/>
                    <a:pt x="958380" y="1634235"/>
                    <a:pt x="928487" y="1628637"/>
                  </a:cubicBezTo>
                  <a:lnTo>
                    <a:pt x="913091" y="1626568"/>
                  </a:lnTo>
                  <a:lnTo>
                    <a:pt x="913813" y="1631613"/>
                  </a:lnTo>
                  <a:cubicBezTo>
                    <a:pt x="942297" y="1729656"/>
                    <a:pt x="1065457" y="1803406"/>
                    <a:pt x="1213073" y="1803406"/>
                  </a:cubicBezTo>
                  <a:cubicBezTo>
                    <a:pt x="1276337" y="1803406"/>
                    <a:pt x="1335109" y="1789861"/>
                    <a:pt x="1383862" y="1766661"/>
                  </a:cubicBezTo>
                  <a:lnTo>
                    <a:pt x="1409207" y="1751932"/>
                  </a:lnTo>
                  <a:lnTo>
                    <a:pt x="1392083" y="1767162"/>
                  </a:lnTo>
                  <a:cubicBezTo>
                    <a:pt x="1329685" y="1812949"/>
                    <a:pt x="1243485" y="1841269"/>
                    <a:pt x="1148271" y="1841269"/>
                  </a:cubicBezTo>
                  <a:cubicBezTo>
                    <a:pt x="981645" y="1841269"/>
                    <a:pt x="842625" y="1754539"/>
                    <a:pt x="810473" y="1639244"/>
                  </a:cubicBezTo>
                  <a:lnTo>
                    <a:pt x="807094" y="1614647"/>
                  </a:lnTo>
                  <a:lnTo>
                    <a:pt x="726949" y="1611220"/>
                  </a:lnTo>
                  <a:lnTo>
                    <a:pt x="669959" y="1613656"/>
                  </a:lnTo>
                  <a:lnTo>
                    <a:pt x="669253" y="1626884"/>
                  </a:lnTo>
                  <a:cubicBezTo>
                    <a:pt x="669253" y="1759482"/>
                    <a:pt x="683463" y="1886980"/>
                    <a:pt x="709671" y="2005979"/>
                  </a:cubicBezTo>
                  <a:lnTo>
                    <a:pt x="756979" y="2175083"/>
                  </a:lnTo>
                  <a:lnTo>
                    <a:pt x="868689" y="2225799"/>
                  </a:lnTo>
                  <a:cubicBezTo>
                    <a:pt x="980414" y="2263028"/>
                    <a:pt x="1078171" y="2255612"/>
                    <a:pt x="1110398" y="2199793"/>
                  </a:cubicBezTo>
                  <a:cubicBezTo>
                    <a:pt x="1153367" y="2125369"/>
                    <a:pt x="1063566" y="1993078"/>
                    <a:pt x="909822" y="1904314"/>
                  </a:cubicBezTo>
                  <a:cubicBezTo>
                    <a:pt x="890604" y="1893218"/>
                    <a:pt x="871296" y="1883328"/>
                    <a:pt x="852138" y="1874660"/>
                  </a:cubicBezTo>
                  <a:lnTo>
                    <a:pt x="795427" y="1852373"/>
                  </a:lnTo>
                  <a:lnTo>
                    <a:pt x="814376" y="1854261"/>
                  </a:lnTo>
                  <a:cubicBezTo>
                    <a:pt x="870246" y="1863811"/>
                    <a:pt x="931486" y="1885909"/>
                    <a:pt x="991227" y="1920401"/>
                  </a:cubicBezTo>
                  <a:cubicBezTo>
                    <a:pt x="1150537" y="2012378"/>
                    <a:pt x="1238857" y="2157654"/>
                    <a:pt x="1188495" y="2244883"/>
                  </a:cubicBezTo>
                  <a:cubicBezTo>
                    <a:pt x="1138134" y="2332112"/>
                    <a:pt x="968161" y="2328262"/>
                    <a:pt x="808852" y="2236285"/>
                  </a:cubicBezTo>
                  <a:lnTo>
                    <a:pt x="771036" y="2210068"/>
                  </a:lnTo>
                  <a:lnTo>
                    <a:pt x="822076" y="2334080"/>
                  </a:lnTo>
                  <a:cubicBezTo>
                    <a:pt x="918058" y="2531284"/>
                    <a:pt x="1053183" y="2680896"/>
                    <a:pt x="1209751" y="2755722"/>
                  </a:cubicBezTo>
                  <a:lnTo>
                    <a:pt x="1277684" y="2782561"/>
                  </a:lnTo>
                  <a:lnTo>
                    <a:pt x="1261841" y="2779468"/>
                  </a:lnTo>
                  <a:cubicBezTo>
                    <a:pt x="895093" y="2683478"/>
                    <a:pt x="607852" y="2308309"/>
                    <a:pt x="541772" y="1835142"/>
                  </a:cubicBezTo>
                  <a:lnTo>
                    <a:pt x="527507" y="1628355"/>
                  </a:lnTo>
                  <a:lnTo>
                    <a:pt x="525410" y="1628637"/>
                  </a:lnTo>
                  <a:cubicBezTo>
                    <a:pt x="465624" y="1639833"/>
                    <a:pt x="415450" y="1656004"/>
                    <a:pt x="381540" y="1675904"/>
                  </a:cubicBezTo>
                  <a:cubicBezTo>
                    <a:pt x="381540" y="1646208"/>
                    <a:pt x="420201" y="1619323"/>
                    <a:pt x="482708" y="1599862"/>
                  </a:cubicBezTo>
                  <a:lnTo>
                    <a:pt x="530109" y="1587686"/>
                  </a:lnTo>
                  <a:lnTo>
                    <a:pt x="537383" y="1482247"/>
                  </a:lnTo>
                  <a:lnTo>
                    <a:pt x="525409" y="1483856"/>
                  </a:lnTo>
                  <a:cubicBezTo>
                    <a:pt x="465623" y="1495052"/>
                    <a:pt x="415449" y="1511223"/>
                    <a:pt x="381539" y="1531123"/>
                  </a:cubicBezTo>
                  <a:cubicBezTo>
                    <a:pt x="381539" y="1494003"/>
                    <a:pt x="441947" y="1461275"/>
                    <a:pt x="533826" y="1441950"/>
                  </a:cubicBezTo>
                  <a:lnTo>
                    <a:pt x="540237" y="1440866"/>
                  </a:lnTo>
                  <a:lnTo>
                    <a:pt x="541772" y="1418627"/>
                  </a:lnTo>
                  <a:cubicBezTo>
                    <a:pt x="607852" y="945460"/>
                    <a:pt x="895093" y="570290"/>
                    <a:pt x="1261841" y="474300"/>
                  </a:cubicBezTo>
                  <a:lnTo>
                    <a:pt x="1277684" y="471207"/>
                  </a:lnTo>
                  <a:lnTo>
                    <a:pt x="1209751" y="498047"/>
                  </a:lnTo>
                  <a:cubicBezTo>
                    <a:pt x="974899" y="610285"/>
                    <a:pt x="788295" y="890793"/>
                    <a:pt x="709671" y="1247790"/>
                  </a:cubicBezTo>
                  <a:lnTo>
                    <a:pt x="680569" y="1426499"/>
                  </a:lnTo>
                  <a:lnTo>
                    <a:pt x="726947" y="1423584"/>
                  </a:lnTo>
                  <a:cubicBezTo>
                    <a:pt x="774638" y="1423584"/>
                    <a:pt x="820071" y="1426593"/>
                    <a:pt x="861395" y="1432035"/>
                  </a:cubicBezTo>
                  <a:lnTo>
                    <a:pt x="876141" y="1434527"/>
                  </a:lnTo>
                  <a:lnTo>
                    <a:pt x="904459" y="1409341"/>
                  </a:lnTo>
                  <a:cubicBezTo>
                    <a:pt x="966856" y="1363554"/>
                    <a:pt x="1053056" y="1335234"/>
                    <a:pt x="1148271" y="1335234"/>
                  </a:cubicBezTo>
                  <a:cubicBezTo>
                    <a:pt x="1195878" y="1335234"/>
                    <a:pt x="1241231" y="1342314"/>
                    <a:pt x="1282483" y="1355118"/>
                  </a:cubicBezTo>
                  <a:lnTo>
                    <a:pt x="1293883" y="1359658"/>
                  </a:lnTo>
                  <a:lnTo>
                    <a:pt x="1304347" y="1307829"/>
                  </a:lnTo>
                  <a:cubicBezTo>
                    <a:pt x="1325761" y="1257200"/>
                    <a:pt x="1375893" y="1221675"/>
                    <a:pt x="1434322" y="1221675"/>
                  </a:cubicBezTo>
                  <a:cubicBezTo>
                    <a:pt x="1512228" y="1221675"/>
                    <a:pt x="1575383" y="1284830"/>
                    <a:pt x="1575383" y="1362736"/>
                  </a:cubicBezTo>
                  <a:lnTo>
                    <a:pt x="1573537" y="1371879"/>
                  </a:lnTo>
                  <a:lnTo>
                    <a:pt x="1615620" y="1355118"/>
                  </a:lnTo>
                  <a:cubicBezTo>
                    <a:pt x="1656871" y="1342314"/>
                    <a:pt x="1702225" y="1335234"/>
                    <a:pt x="1749832" y="1335234"/>
                  </a:cubicBezTo>
                  <a:cubicBezTo>
                    <a:pt x="1845046" y="1335234"/>
                    <a:pt x="1931247" y="1363554"/>
                    <a:pt x="1993644" y="1409341"/>
                  </a:cubicBezTo>
                  <a:lnTo>
                    <a:pt x="2024892" y="1437133"/>
                  </a:lnTo>
                  <a:lnTo>
                    <a:pt x="2055056" y="1432036"/>
                  </a:lnTo>
                  <a:cubicBezTo>
                    <a:pt x="2096380" y="1426594"/>
                    <a:pt x="2141813" y="1423585"/>
                    <a:pt x="2189504" y="1423585"/>
                  </a:cubicBezTo>
                  <a:lnTo>
                    <a:pt x="2196101" y="1423999"/>
                  </a:lnTo>
                  <a:lnTo>
                    <a:pt x="2195736" y="1417655"/>
                  </a:lnTo>
                  <a:cubicBezTo>
                    <a:pt x="2140473" y="942280"/>
                    <a:pt x="1900250" y="565359"/>
                    <a:pt x="1593533" y="468921"/>
                  </a:cubicBezTo>
                  <a:close/>
                  <a:moveTo>
                    <a:pt x="1745556" y="94912"/>
                  </a:moveTo>
                  <a:cubicBezTo>
                    <a:pt x="1766018" y="98946"/>
                    <a:pt x="1784026" y="107870"/>
                    <a:pt x="1798161" y="122005"/>
                  </a:cubicBezTo>
                  <a:cubicBezTo>
                    <a:pt x="1727619" y="128100"/>
                    <a:pt x="1648518" y="169273"/>
                    <a:pt x="1584655" y="233136"/>
                  </a:cubicBezTo>
                  <a:cubicBezTo>
                    <a:pt x="1520791" y="297000"/>
                    <a:pt x="1479618" y="376101"/>
                    <a:pt x="1473524" y="446642"/>
                  </a:cubicBezTo>
                  <a:cubicBezTo>
                    <a:pt x="1416983" y="390102"/>
                    <a:pt x="1443821" y="271595"/>
                    <a:pt x="1533467" y="181949"/>
                  </a:cubicBezTo>
                  <a:cubicBezTo>
                    <a:pt x="1600702" y="114714"/>
                    <a:pt x="1684171" y="82809"/>
                    <a:pt x="1745556" y="94912"/>
                  </a:cubicBezTo>
                  <a:close/>
                  <a:moveTo>
                    <a:pt x="517026" y="71653"/>
                  </a:moveTo>
                  <a:cubicBezTo>
                    <a:pt x="549404" y="73596"/>
                    <a:pt x="582069" y="78813"/>
                    <a:pt x="614621" y="87536"/>
                  </a:cubicBezTo>
                  <a:cubicBezTo>
                    <a:pt x="809932" y="139869"/>
                    <a:pt x="945689" y="303519"/>
                    <a:pt x="971923" y="491936"/>
                  </a:cubicBezTo>
                  <a:lnTo>
                    <a:pt x="973890" y="542075"/>
                  </a:lnTo>
                  <a:lnTo>
                    <a:pt x="966406" y="510883"/>
                  </a:lnTo>
                  <a:cubicBezTo>
                    <a:pt x="922173" y="382730"/>
                    <a:pt x="817144" y="278124"/>
                    <a:pt x="676336" y="240394"/>
                  </a:cubicBezTo>
                  <a:cubicBezTo>
                    <a:pt x="451043" y="180027"/>
                    <a:pt x="219471" y="313726"/>
                    <a:pt x="159104" y="539018"/>
                  </a:cubicBezTo>
                  <a:cubicBezTo>
                    <a:pt x="106283" y="736149"/>
                    <a:pt x="202043" y="938089"/>
                    <a:pt x="377737" y="1025934"/>
                  </a:cubicBezTo>
                  <a:lnTo>
                    <a:pt x="411120" y="1038586"/>
                  </a:lnTo>
                  <a:lnTo>
                    <a:pt x="361933" y="1030581"/>
                  </a:lnTo>
                  <a:cubicBezTo>
                    <a:pt x="101518" y="960803"/>
                    <a:pt x="-53024" y="693129"/>
                    <a:pt x="16754" y="432714"/>
                  </a:cubicBezTo>
                  <a:cubicBezTo>
                    <a:pt x="77810" y="204851"/>
                    <a:pt x="290380" y="58048"/>
                    <a:pt x="517026" y="71653"/>
                  </a:cubicBezTo>
                  <a:close/>
                  <a:moveTo>
                    <a:pt x="2333887" y="71652"/>
                  </a:moveTo>
                  <a:cubicBezTo>
                    <a:pt x="2560533" y="58047"/>
                    <a:pt x="2773103" y="204850"/>
                    <a:pt x="2834159" y="432713"/>
                  </a:cubicBezTo>
                  <a:cubicBezTo>
                    <a:pt x="2903937" y="693128"/>
                    <a:pt x="2749395" y="960802"/>
                    <a:pt x="2488980" y="1030580"/>
                  </a:cubicBezTo>
                  <a:lnTo>
                    <a:pt x="2439793" y="1038585"/>
                  </a:lnTo>
                  <a:lnTo>
                    <a:pt x="2473176" y="1025933"/>
                  </a:lnTo>
                  <a:cubicBezTo>
                    <a:pt x="2648870" y="938088"/>
                    <a:pt x="2744630" y="736148"/>
                    <a:pt x="2691809" y="539017"/>
                  </a:cubicBezTo>
                  <a:cubicBezTo>
                    <a:pt x="2631442" y="313725"/>
                    <a:pt x="2399870" y="180026"/>
                    <a:pt x="2174577" y="240393"/>
                  </a:cubicBezTo>
                  <a:cubicBezTo>
                    <a:pt x="2033769" y="278123"/>
                    <a:pt x="1928741" y="382729"/>
                    <a:pt x="1884508" y="510882"/>
                  </a:cubicBezTo>
                  <a:lnTo>
                    <a:pt x="1877024" y="542074"/>
                  </a:lnTo>
                  <a:lnTo>
                    <a:pt x="1878990" y="491935"/>
                  </a:lnTo>
                  <a:cubicBezTo>
                    <a:pt x="1905224" y="303518"/>
                    <a:pt x="2040981" y="139868"/>
                    <a:pt x="2236292" y="87535"/>
                  </a:cubicBezTo>
                  <a:cubicBezTo>
                    <a:pt x="2268844" y="78812"/>
                    <a:pt x="2301509" y="73595"/>
                    <a:pt x="2333887" y="71652"/>
                  </a:cubicBezTo>
                  <a:close/>
                  <a:moveTo>
                    <a:pt x="1477321" y="132"/>
                  </a:moveTo>
                  <a:cubicBezTo>
                    <a:pt x="1487216" y="-383"/>
                    <a:pt x="1497058" y="592"/>
                    <a:pt x="1506712" y="3179"/>
                  </a:cubicBezTo>
                  <a:cubicBezTo>
                    <a:pt x="1448669" y="43728"/>
                    <a:pt x="1400752" y="118935"/>
                    <a:pt x="1377376" y="206174"/>
                  </a:cubicBezTo>
                  <a:cubicBezTo>
                    <a:pt x="1354001" y="293414"/>
                    <a:pt x="1357894" y="382503"/>
                    <a:pt x="1387887" y="446641"/>
                  </a:cubicBezTo>
                  <a:cubicBezTo>
                    <a:pt x="1310652" y="425946"/>
                    <a:pt x="1274640" y="309897"/>
                    <a:pt x="1307453" y="187438"/>
                  </a:cubicBezTo>
                  <a:cubicBezTo>
                    <a:pt x="1336164" y="80287"/>
                    <a:pt x="1408056" y="3732"/>
                    <a:pt x="1477321" y="132"/>
                  </a:cubicBezTo>
                  <a:close/>
                </a:path>
              </a:pathLst>
            </a:custGeom>
            <a:solidFill>
              <a:srgbClr val="C0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89" name="フリーフォーム: 図形 188">
              <a:extLst>
                <a:ext uri="{FF2B5EF4-FFF2-40B4-BE49-F238E27FC236}">
                  <a16:creationId xmlns:a16="http://schemas.microsoft.com/office/drawing/2014/main" id="{6F0D8026-C958-4334-9C2B-B519DDC04CC6}"/>
                </a:ext>
              </a:extLst>
            </p:cNvPr>
            <p:cNvSpPr/>
            <p:nvPr/>
          </p:nvSpPr>
          <p:spPr>
            <a:xfrm>
              <a:off x="4030922" y="4213192"/>
              <a:ext cx="1809652" cy="1882752"/>
            </a:xfrm>
            <a:custGeom>
              <a:avLst/>
              <a:gdLst>
                <a:gd name="connsiteX0" fmla="*/ 1412046 w 2850913"/>
                <a:gd name="connsiteY0" fmla="*/ 2771900 h 2966077"/>
                <a:gd name="connsiteX1" fmla="*/ 1585940 w 2850913"/>
                <a:gd name="connsiteY1" fmla="*/ 2868781 h 2966077"/>
                <a:gd name="connsiteX2" fmla="*/ 1582788 w 2850913"/>
                <a:gd name="connsiteY2" fmla="*/ 2886200 h 2966077"/>
                <a:gd name="connsiteX3" fmla="*/ 1580261 w 2850913"/>
                <a:gd name="connsiteY3" fmla="*/ 2881665 h 2966077"/>
                <a:gd name="connsiteX4" fmla="*/ 1412046 w 2850913"/>
                <a:gd name="connsiteY4" fmla="*/ 2819545 h 2966077"/>
                <a:gd name="connsiteX5" fmla="*/ 1243830 w 2850913"/>
                <a:gd name="connsiteY5" fmla="*/ 2881665 h 2966077"/>
                <a:gd name="connsiteX6" fmla="*/ 1241303 w 2850913"/>
                <a:gd name="connsiteY6" fmla="*/ 2886200 h 2966077"/>
                <a:gd name="connsiteX7" fmla="*/ 1238151 w 2850913"/>
                <a:gd name="connsiteY7" fmla="*/ 2868781 h 2966077"/>
                <a:gd name="connsiteX8" fmla="*/ 1412046 w 2850913"/>
                <a:gd name="connsiteY8" fmla="*/ 2771900 h 2966077"/>
                <a:gd name="connsiteX9" fmla="*/ 2084178 w 2850913"/>
                <a:gd name="connsiteY9" fmla="*/ 2665383 h 2966077"/>
                <a:gd name="connsiteX10" fmla="*/ 2497010 w 2850913"/>
                <a:gd name="connsiteY10" fmla="*/ 2855915 h 2966077"/>
                <a:gd name="connsiteX11" fmla="*/ 2076500 w 2850913"/>
                <a:gd name="connsiteY11" fmla="*/ 2966077 h 2966077"/>
                <a:gd name="connsiteX12" fmla="*/ 1702588 w 2850913"/>
                <a:gd name="connsiteY12" fmla="*/ 2917521 h 2966077"/>
                <a:gd name="connsiteX13" fmla="*/ 1692257 w 2850913"/>
                <a:gd name="connsiteY13" fmla="*/ 2905642 h 2966077"/>
                <a:gd name="connsiteX14" fmla="*/ 1731272 w 2850913"/>
                <a:gd name="connsiteY14" fmla="*/ 2917445 h 2966077"/>
                <a:gd name="connsiteX15" fmla="*/ 2007121 w 2850913"/>
                <a:gd name="connsiteY15" fmla="*/ 2929238 h 2966077"/>
                <a:gd name="connsiteX16" fmla="*/ 2409780 w 2850913"/>
                <a:gd name="connsiteY16" fmla="*/ 2846069 h 2966077"/>
                <a:gd name="connsiteX17" fmla="*/ 2014473 w 2850913"/>
                <a:gd name="connsiteY17" fmla="*/ 2702222 h 2966077"/>
                <a:gd name="connsiteX18" fmla="*/ 1860601 w 2850913"/>
                <a:gd name="connsiteY18" fmla="*/ 2713526 h 2966077"/>
                <a:gd name="connsiteX19" fmla="*/ 1771532 w 2850913"/>
                <a:gd name="connsiteY19" fmla="*/ 2735378 h 2966077"/>
                <a:gd name="connsiteX20" fmla="*/ 1792261 w 2850913"/>
                <a:gd name="connsiteY20" fmla="*/ 2721189 h 2966077"/>
                <a:gd name="connsiteX21" fmla="*/ 2084178 w 2850913"/>
                <a:gd name="connsiteY21" fmla="*/ 2665383 h 2966077"/>
                <a:gd name="connsiteX22" fmla="*/ 794371 w 2850913"/>
                <a:gd name="connsiteY22" fmla="*/ 2665383 h 2966077"/>
                <a:gd name="connsiteX23" fmla="*/ 1086288 w 2850913"/>
                <a:gd name="connsiteY23" fmla="*/ 2721189 h 2966077"/>
                <a:gd name="connsiteX24" fmla="*/ 1107017 w 2850913"/>
                <a:gd name="connsiteY24" fmla="*/ 2735378 h 2966077"/>
                <a:gd name="connsiteX25" fmla="*/ 1017948 w 2850913"/>
                <a:gd name="connsiteY25" fmla="*/ 2713526 h 2966077"/>
                <a:gd name="connsiteX26" fmla="*/ 864076 w 2850913"/>
                <a:gd name="connsiteY26" fmla="*/ 2702222 h 2966077"/>
                <a:gd name="connsiteX27" fmla="*/ 468769 w 2850913"/>
                <a:gd name="connsiteY27" fmla="*/ 2846069 h 2966077"/>
                <a:gd name="connsiteX28" fmla="*/ 871428 w 2850913"/>
                <a:gd name="connsiteY28" fmla="*/ 2929238 h 2966077"/>
                <a:gd name="connsiteX29" fmla="*/ 1147277 w 2850913"/>
                <a:gd name="connsiteY29" fmla="*/ 2917445 h 2966077"/>
                <a:gd name="connsiteX30" fmla="*/ 1186292 w 2850913"/>
                <a:gd name="connsiteY30" fmla="*/ 2905642 h 2966077"/>
                <a:gd name="connsiteX31" fmla="*/ 1175961 w 2850913"/>
                <a:gd name="connsiteY31" fmla="*/ 2917521 h 2966077"/>
                <a:gd name="connsiteX32" fmla="*/ 802049 w 2850913"/>
                <a:gd name="connsiteY32" fmla="*/ 2966077 h 2966077"/>
                <a:gd name="connsiteX33" fmla="*/ 381539 w 2850913"/>
                <a:gd name="connsiteY33" fmla="*/ 2855915 h 2966077"/>
                <a:gd name="connsiteX34" fmla="*/ 794371 w 2850913"/>
                <a:gd name="connsiteY34" fmla="*/ 2665383 h 2966077"/>
                <a:gd name="connsiteX35" fmla="*/ 2534911 w 2850913"/>
                <a:gd name="connsiteY35" fmla="*/ 1675904 h 2966077"/>
                <a:gd name="connsiteX36" fmla="*/ 2534914 w 2850913"/>
                <a:gd name="connsiteY36" fmla="*/ 1675905 h 2966077"/>
                <a:gd name="connsiteX37" fmla="*/ 2534912 w 2850913"/>
                <a:gd name="connsiteY37" fmla="*/ 1675905 h 2966077"/>
                <a:gd name="connsiteX38" fmla="*/ 1072354 w 2850913"/>
                <a:gd name="connsiteY38" fmla="*/ 1675903 h 2966077"/>
                <a:gd name="connsiteX39" fmla="*/ 1072357 w 2850913"/>
                <a:gd name="connsiteY39" fmla="*/ 1675904 h 2966077"/>
                <a:gd name="connsiteX40" fmla="*/ 1072355 w 2850913"/>
                <a:gd name="connsiteY40" fmla="*/ 1675904 h 2966077"/>
                <a:gd name="connsiteX41" fmla="*/ 1072353 w 2850913"/>
                <a:gd name="connsiteY41" fmla="*/ 1531122 h 2966077"/>
                <a:gd name="connsiteX42" fmla="*/ 1072356 w 2850913"/>
                <a:gd name="connsiteY42" fmla="*/ 1531123 h 2966077"/>
                <a:gd name="connsiteX43" fmla="*/ 1072354 w 2850913"/>
                <a:gd name="connsiteY43" fmla="*/ 1531123 h 2966077"/>
                <a:gd name="connsiteX44" fmla="*/ 2189504 w 2850913"/>
                <a:gd name="connsiteY44" fmla="*/ 1466440 h 2966077"/>
                <a:gd name="connsiteX45" fmla="*/ 2084022 w 2850913"/>
                <a:gd name="connsiteY45" fmla="*/ 1470950 h 2966077"/>
                <a:gd name="connsiteX46" fmla="*/ 2056368 w 2850913"/>
                <a:gd name="connsiteY46" fmla="*/ 1474666 h 2966077"/>
                <a:gd name="connsiteX47" fmla="*/ 2067538 w 2850913"/>
                <a:gd name="connsiteY47" fmla="*/ 1489766 h 2966077"/>
                <a:gd name="connsiteX48" fmla="*/ 2087629 w 2850913"/>
                <a:gd name="connsiteY48" fmla="*/ 1537260 h 2966077"/>
                <a:gd name="connsiteX49" fmla="*/ 2092738 w 2850913"/>
                <a:gd name="connsiteY49" fmla="*/ 1574448 h 2966077"/>
                <a:gd name="connsiteX50" fmla="*/ 2189505 w 2850913"/>
                <a:gd name="connsiteY50" fmla="*/ 1568366 h 2966077"/>
                <a:gd name="connsiteX51" fmla="*/ 2204445 w 2850913"/>
                <a:gd name="connsiteY51" fmla="*/ 1569305 h 2966077"/>
                <a:gd name="connsiteX52" fmla="*/ 2198560 w 2850913"/>
                <a:gd name="connsiteY52" fmla="*/ 1466827 h 2966077"/>
                <a:gd name="connsiteX53" fmla="*/ 726948 w 2850913"/>
                <a:gd name="connsiteY53" fmla="*/ 1466439 h 2966077"/>
                <a:gd name="connsiteX54" fmla="*/ 677698 w 2850913"/>
                <a:gd name="connsiteY54" fmla="*/ 1468545 h 2966077"/>
                <a:gd name="connsiteX55" fmla="*/ 672191 w 2850913"/>
                <a:gd name="connsiteY55" fmla="*/ 1571807 h 2966077"/>
                <a:gd name="connsiteX56" fmla="*/ 726948 w 2850913"/>
                <a:gd name="connsiteY56" fmla="*/ 1568365 h 2966077"/>
                <a:gd name="connsiteX57" fmla="*/ 805522 w 2850913"/>
                <a:gd name="connsiteY57" fmla="*/ 1573304 h 2966077"/>
                <a:gd name="connsiteX58" fmla="*/ 810474 w 2850913"/>
                <a:gd name="connsiteY58" fmla="*/ 1537260 h 2966077"/>
                <a:gd name="connsiteX59" fmla="*/ 830565 w 2850913"/>
                <a:gd name="connsiteY59" fmla="*/ 1489766 h 2966077"/>
                <a:gd name="connsiteX60" fmla="*/ 843394 w 2850913"/>
                <a:gd name="connsiteY60" fmla="*/ 1472422 h 2966077"/>
                <a:gd name="connsiteX61" fmla="*/ 832431 w 2850913"/>
                <a:gd name="connsiteY61" fmla="*/ 1470949 h 2966077"/>
                <a:gd name="connsiteX62" fmla="*/ 726948 w 2850913"/>
                <a:gd name="connsiteY62" fmla="*/ 1466439 h 2966077"/>
                <a:gd name="connsiteX63" fmla="*/ 1877981 w 2850913"/>
                <a:gd name="connsiteY63" fmla="*/ 1035581 h 2966077"/>
                <a:gd name="connsiteX64" fmla="*/ 2008747 w 2850913"/>
                <a:gd name="connsiteY64" fmla="*/ 1166347 h 2966077"/>
                <a:gd name="connsiteX65" fmla="*/ 1877981 w 2850913"/>
                <a:gd name="connsiteY65" fmla="*/ 1297113 h 2966077"/>
                <a:gd name="connsiteX66" fmla="*/ 1747215 w 2850913"/>
                <a:gd name="connsiteY66" fmla="*/ 1166347 h 2966077"/>
                <a:gd name="connsiteX67" fmla="*/ 1877981 w 2850913"/>
                <a:gd name="connsiteY67" fmla="*/ 1035581 h 2966077"/>
                <a:gd name="connsiteX68" fmla="*/ 1016921 w 2850913"/>
                <a:gd name="connsiteY68" fmla="*/ 1035581 h 2966077"/>
                <a:gd name="connsiteX69" fmla="*/ 1147687 w 2850913"/>
                <a:gd name="connsiteY69" fmla="*/ 1166347 h 2966077"/>
                <a:gd name="connsiteX70" fmla="*/ 1016921 w 2850913"/>
                <a:gd name="connsiteY70" fmla="*/ 1297113 h 2966077"/>
                <a:gd name="connsiteX71" fmla="*/ 886155 w 2850913"/>
                <a:gd name="connsiteY71" fmla="*/ 1166347 h 2966077"/>
                <a:gd name="connsiteX72" fmla="*/ 1016921 w 2850913"/>
                <a:gd name="connsiteY72" fmla="*/ 1035581 h 2966077"/>
                <a:gd name="connsiteX73" fmla="*/ 1540139 w 2850913"/>
                <a:gd name="connsiteY73" fmla="*/ 456400 h 2966077"/>
                <a:gd name="connsiteX74" fmla="*/ 1541259 w 2850913"/>
                <a:gd name="connsiteY74" fmla="*/ 456472 h 2966077"/>
                <a:gd name="connsiteX75" fmla="*/ 2350565 w 2850913"/>
                <a:gd name="connsiteY75" fmla="*/ 1404173 h 2966077"/>
                <a:gd name="connsiteX76" fmla="*/ 2354252 w 2850913"/>
                <a:gd name="connsiteY76" fmla="*/ 1437156 h 2966077"/>
                <a:gd name="connsiteX77" fmla="*/ 2382623 w 2850913"/>
                <a:gd name="connsiteY77" fmla="*/ 1441951 h 2966077"/>
                <a:gd name="connsiteX78" fmla="*/ 2534910 w 2850913"/>
                <a:gd name="connsiteY78" fmla="*/ 1531124 h 2966077"/>
                <a:gd name="connsiteX79" fmla="*/ 2391041 w 2850913"/>
                <a:gd name="connsiteY79" fmla="*/ 1483857 h 2966077"/>
                <a:gd name="connsiteX80" fmla="*/ 2358992 w 2850913"/>
                <a:gd name="connsiteY80" fmla="*/ 1479550 h 2966077"/>
                <a:gd name="connsiteX81" fmla="*/ 2362845 w 2850913"/>
                <a:gd name="connsiteY81" fmla="*/ 1514018 h 2966077"/>
                <a:gd name="connsiteX82" fmla="*/ 2365429 w 2850913"/>
                <a:gd name="connsiteY82" fmla="*/ 1583826 h 2966077"/>
                <a:gd name="connsiteX83" fmla="*/ 2382625 w 2850913"/>
                <a:gd name="connsiteY83" fmla="*/ 1586732 h 2966077"/>
                <a:gd name="connsiteX84" fmla="*/ 2527894 w 2850913"/>
                <a:gd name="connsiteY84" fmla="*/ 1654232 h 2966077"/>
                <a:gd name="connsiteX85" fmla="*/ 2534911 w 2850913"/>
                <a:gd name="connsiteY85" fmla="*/ 1675904 h 2966077"/>
                <a:gd name="connsiteX86" fmla="*/ 2472682 w 2850913"/>
                <a:gd name="connsiteY86" fmla="*/ 1649007 h 2966077"/>
                <a:gd name="connsiteX87" fmla="*/ 2391044 w 2850913"/>
                <a:gd name="connsiteY87" fmla="*/ 1628638 h 2966077"/>
                <a:gd name="connsiteX88" fmla="*/ 2366968 w 2850913"/>
                <a:gd name="connsiteY88" fmla="*/ 1625403 h 2966077"/>
                <a:gd name="connsiteX89" fmla="*/ 2367023 w 2850913"/>
                <a:gd name="connsiteY89" fmla="*/ 1626884 h 2966077"/>
                <a:gd name="connsiteX90" fmla="*/ 2228042 w 2850913"/>
                <a:gd name="connsiteY90" fmla="*/ 2249015 h 2966077"/>
                <a:gd name="connsiteX91" fmla="*/ 2128292 w 2850913"/>
                <a:gd name="connsiteY91" fmla="*/ 2417558 h 2966077"/>
                <a:gd name="connsiteX92" fmla="*/ 2134450 w 2850913"/>
                <a:gd name="connsiteY92" fmla="*/ 2415183 h 2966077"/>
                <a:gd name="connsiteX93" fmla="*/ 2422109 w 2850913"/>
                <a:gd name="connsiteY93" fmla="*/ 2420262 h 2966077"/>
                <a:gd name="connsiteX94" fmla="*/ 2742010 w 2850913"/>
                <a:gd name="connsiteY94" fmla="*/ 2751800 h 2966077"/>
                <a:gd name="connsiteX95" fmla="*/ 2397619 w 2850913"/>
                <a:gd name="connsiteY95" fmla="*/ 2511662 h 2966077"/>
                <a:gd name="connsiteX96" fmla="*/ 2063377 w 2850913"/>
                <a:gd name="connsiteY96" fmla="*/ 2508477 h 2966077"/>
                <a:gd name="connsiteX97" fmla="*/ 2043128 w 2850913"/>
                <a:gd name="connsiteY97" fmla="*/ 2517858 h 2966077"/>
                <a:gd name="connsiteX98" fmla="*/ 2006363 w 2850913"/>
                <a:gd name="connsiteY98" fmla="*/ 2561109 h 2966077"/>
                <a:gd name="connsiteX99" fmla="*/ 1541259 w 2850913"/>
                <a:gd name="connsiteY99" fmla="*/ 2797296 h 2966077"/>
                <a:gd name="connsiteX100" fmla="*/ 1540140 w 2850913"/>
                <a:gd name="connsiteY100" fmla="*/ 2797369 h 2966077"/>
                <a:gd name="connsiteX101" fmla="*/ 1593533 w 2850913"/>
                <a:gd name="connsiteY101" fmla="*/ 2784848 h 2966077"/>
                <a:gd name="connsiteX102" fmla="*/ 2105835 w 2850913"/>
                <a:gd name="connsiteY102" fmla="*/ 2215222 h 2966077"/>
                <a:gd name="connsiteX103" fmla="*/ 2108903 w 2850913"/>
                <a:gd name="connsiteY103" fmla="*/ 2205115 h 2966077"/>
                <a:gd name="connsiteX104" fmla="*/ 2063941 w 2850913"/>
                <a:gd name="connsiteY104" fmla="*/ 2236286 h 2966077"/>
                <a:gd name="connsiteX105" fmla="*/ 1684297 w 2850913"/>
                <a:gd name="connsiteY105" fmla="*/ 2244884 h 2966077"/>
                <a:gd name="connsiteX106" fmla="*/ 1881565 w 2850913"/>
                <a:gd name="connsiteY106" fmla="*/ 1920402 h 2966077"/>
                <a:gd name="connsiteX107" fmla="*/ 2058417 w 2850913"/>
                <a:gd name="connsiteY107" fmla="*/ 1854262 h 2966077"/>
                <a:gd name="connsiteX108" fmla="*/ 2077366 w 2850913"/>
                <a:gd name="connsiteY108" fmla="*/ 1852374 h 2966077"/>
                <a:gd name="connsiteX109" fmla="*/ 2020654 w 2850913"/>
                <a:gd name="connsiteY109" fmla="*/ 1874661 h 2966077"/>
                <a:gd name="connsiteX110" fmla="*/ 1962971 w 2850913"/>
                <a:gd name="connsiteY110" fmla="*/ 1904315 h 2966077"/>
                <a:gd name="connsiteX111" fmla="*/ 1762394 w 2850913"/>
                <a:gd name="connsiteY111" fmla="*/ 2199794 h 2966077"/>
                <a:gd name="connsiteX112" fmla="*/ 2004104 w 2850913"/>
                <a:gd name="connsiteY112" fmla="*/ 2225800 h 2966077"/>
                <a:gd name="connsiteX113" fmla="*/ 2118374 w 2850913"/>
                <a:gd name="connsiteY113" fmla="*/ 2173922 h 2966077"/>
                <a:gd name="connsiteX114" fmla="*/ 2161073 w 2850913"/>
                <a:gd name="connsiteY114" fmla="*/ 2033288 h 2966077"/>
                <a:gd name="connsiteX115" fmla="*/ 2207751 w 2850913"/>
                <a:gd name="connsiteY115" fmla="*/ 1626884 h 2966077"/>
                <a:gd name="connsiteX116" fmla="*/ 2206894 w 2850913"/>
                <a:gd name="connsiteY116" fmla="*/ 1611964 h 2966077"/>
                <a:gd name="connsiteX117" fmla="*/ 2189506 w 2850913"/>
                <a:gd name="connsiteY117" fmla="*/ 1611221 h 2966077"/>
                <a:gd name="connsiteX118" fmla="*/ 2090900 w 2850913"/>
                <a:gd name="connsiteY118" fmla="*/ 1615437 h 2966077"/>
                <a:gd name="connsiteX119" fmla="*/ 2087629 w 2850913"/>
                <a:gd name="connsiteY119" fmla="*/ 1639244 h 2966077"/>
                <a:gd name="connsiteX120" fmla="*/ 1749832 w 2850913"/>
                <a:gd name="connsiteY120" fmla="*/ 1841269 h 2966077"/>
                <a:gd name="connsiteX121" fmla="*/ 1506020 w 2850913"/>
                <a:gd name="connsiteY121" fmla="*/ 1767161 h 2966077"/>
                <a:gd name="connsiteX122" fmla="*/ 1488895 w 2850913"/>
                <a:gd name="connsiteY122" fmla="*/ 1751932 h 2966077"/>
                <a:gd name="connsiteX123" fmla="*/ 1514241 w 2850913"/>
                <a:gd name="connsiteY123" fmla="*/ 1766661 h 2966077"/>
                <a:gd name="connsiteX124" fmla="*/ 1685030 w 2850913"/>
                <a:gd name="connsiteY124" fmla="*/ 1803406 h 2966077"/>
                <a:gd name="connsiteX125" fmla="*/ 1984289 w 2850913"/>
                <a:gd name="connsiteY125" fmla="*/ 1631613 h 2966077"/>
                <a:gd name="connsiteX126" fmla="*/ 1984595 w 2850913"/>
                <a:gd name="connsiteY126" fmla="*/ 1629479 h 2966077"/>
                <a:gd name="connsiteX127" fmla="*/ 1906329 w 2850913"/>
                <a:gd name="connsiteY127" fmla="*/ 1649007 h 2966077"/>
                <a:gd name="connsiteX128" fmla="*/ 1844098 w 2850913"/>
                <a:gd name="connsiteY128" fmla="*/ 1675905 h 2966077"/>
                <a:gd name="connsiteX129" fmla="*/ 1945265 w 2850913"/>
                <a:gd name="connsiteY129" fmla="*/ 1599863 h 2966077"/>
                <a:gd name="connsiteX130" fmla="*/ 1990494 w 2850913"/>
                <a:gd name="connsiteY130" fmla="*/ 1588245 h 2966077"/>
                <a:gd name="connsiteX131" fmla="*/ 1984289 w 2850913"/>
                <a:gd name="connsiteY131" fmla="*/ 1544891 h 2966077"/>
                <a:gd name="connsiteX132" fmla="*/ 1966490 w 2850913"/>
                <a:gd name="connsiteY132" fmla="*/ 1504504 h 2966077"/>
                <a:gd name="connsiteX133" fmla="*/ 1956609 w 2850913"/>
                <a:gd name="connsiteY133" fmla="*/ 1491681 h 2966077"/>
                <a:gd name="connsiteX134" fmla="*/ 1906329 w 2850913"/>
                <a:gd name="connsiteY134" fmla="*/ 1504226 h 2966077"/>
                <a:gd name="connsiteX135" fmla="*/ 1844098 w 2850913"/>
                <a:gd name="connsiteY135" fmla="*/ 1531124 h 2966077"/>
                <a:gd name="connsiteX136" fmla="*/ 1903088 w 2850913"/>
                <a:gd name="connsiteY136" fmla="*/ 1470998 h 2966077"/>
                <a:gd name="connsiteX137" fmla="*/ 1929995 w 2850913"/>
                <a:gd name="connsiteY137" fmla="*/ 1460844 h 2966077"/>
                <a:gd name="connsiteX138" fmla="*/ 1901026 w 2850913"/>
                <a:gd name="connsiteY138" fmla="*/ 1436114 h 2966077"/>
                <a:gd name="connsiteX139" fmla="*/ 1685030 w 2850913"/>
                <a:gd name="connsiteY139" fmla="*/ 1373097 h 2966077"/>
                <a:gd name="connsiteX140" fmla="*/ 1594193 w 2850913"/>
                <a:gd name="connsiteY140" fmla="*/ 1382770 h 2966077"/>
                <a:gd name="connsiteX141" fmla="*/ 1569662 w 2850913"/>
                <a:gd name="connsiteY141" fmla="*/ 1391076 h 2966077"/>
                <a:gd name="connsiteX142" fmla="*/ 1564298 w 2850913"/>
                <a:gd name="connsiteY142" fmla="*/ 1417644 h 2966077"/>
                <a:gd name="connsiteX143" fmla="*/ 1434322 w 2850913"/>
                <a:gd name="connsiteY143" fmla="*/ 1503797 h 2966077"/>
                <a:gd name="connsiteX144" fmla="*/ 1304347 w 2850913"/>
                <a:gd name="connsiteY144" fmla="*/ 1417644 h 2966077"/>
                <a:gd name="connsiteX145" fmla="*/ 1297161 w 2850913"/>
                <a:gd name="connsiteY145" fmla="*/ 1382052 h 2966077"/>
                <a:gd name="connsiteX146" fmla="*/ 1213073 w 2850913"/>
                <a:gd name="connsiteY146" fmla="*/ 1373097 h 2966077"/>
                <a:gd name="connsiteX147" fmla="*/ 997076 w 2850913"/>
                <a:gd name="connsiteY147" fmla="*/ 1436114 h 2966077"/>
                <a:gd name="connsiteX148" fmla="*/ 973733 w 2850913"/>
                <a:gd name="connsiteY148" fmla="*/ 1456042 h 2966077"/>
                <a:gd name="connsiteX149" fmla="*/ 1013364 w 2850913"/>
                <a:gd name="connsiteY149" fmla="*/ 1470997 h 2966077"/>
                <a:gd name="connsiteX150" fmla="*/ 1065336 w 2850913"/>
                <a:gd name="connsiteY150" fmla="*/ 1509450 h 2966077"/>
                <a:gd name="connsiteX151" fmla="*/ 1072353 w 2850913"/>
                <a:gd name="connsiteY151" fmla="*/ 1531122 h 2966077"/>
                <a:gd name="connsiteX152" fmla="*/ 1010124 w 2850913"/>
                <a:gd name="connsiteY152" fmla="*/ 1504225 h 2966077"/>
                <a:gd name="connsiteX153" fmla="*/ 944454 w 2850913"/>
                <a:gd name="connsiteY153" fmla="*/ 1487840 h 2966077"/>
                <a:gd name="connsiteX154" fmla="*/ 931612 w 2850913"/>
                <a:gd name="connsiteY154" fmla="*/ 1504504 h 2966077"/>
                <a:gd name="connsiteX155" fmla="*/ 913813 w 2850913"/>
                <a:gd name="connsiteY155" fmla="*/ 1544891 h 2966077"/>
                <a:gd name="connsiteX156" fmla="*/ 908114 w 2850913"/>
                <a:gd name="connsiteY156" fmla="*/ 1584711 h 2966077"/>
                <a:gd name="connsiteX157" fmla="*/ 920068 w 2850913"/>
                <a:gd name="connsiteY157" fmla="*/ 1586731 h 2966077"/>
                <a:gd name="connsiteX158" fmla="*/ 1065337 w 2850913"/>
                <a:gd name="connsiteY158" fmla="*/ 1654231 h 2966077"/>
                <a:gd name="connsiteX159" fmla="*/ 1072354 w 2850913"/>
                <a:gd name="connsiteY159" fmla="*/ 1675903 h 2966077"/>
                <a:gd name="connsiteX160" fmla="*/ 1010125 w 2850913"/>
                <a:gd name="connsiteY160" fmla="*/ 1649006 h 2966077"/>
                <a:gd name="connsiteX161" fmla="*/ 928487 w 2850913"/>
                <a:gd name="connsiteY161" fmla="*/ 1628637 h 2966077"/>
                <a:gd name="connsiteX162" fmla="*/ 913091 w 2850913"/>
                <a:gd name="connsiteY162" fmla="*/ 1626568 h 2966077"/>
                <a:gd name="connsiteX163" fmla="*/ 913813 w 2850913"/>
                <a:gd name="connsiteY163" fmla="*/ 1631613 h 2966077"/>
                <a:gd name="connsiteX164" fmla="*/ 1213073 w 2850913"/>
                <a:gd name="connsiteY164" fmla="*/ 1803406 h 2966077"/>
                <a:gd name="connsiteX165" fmla="*/ 1383862 w 2850913"/>
                <a:gd name="connsiteY165" fmla="*/ 1766661 h 2966077"/>
                <a:gd name="connsiteX166" fmla="*/ 1409207 w 2850913"/>
                <a:gd name="connsiteY166" fmla="*/ 1751932 h 2966077"/>
                <a:gd name="connsiteX167" fmla="*/ 1392083 w 2850913"/>
                <a:gd name="connsiteY167" fmla="*/ 1767162 h 2966077"/>
                <a:gd name="connsiteX168" fmla="*/ 1148271 w 2850913"/>
                <a:gd name="connsiteY168" fmla="*/ 1841269 h 2966077"/>
                <a:gd name="connsiteX169" fmla="*/ 810473 w 2850913"/>
                <a:gd name="connsiteY169" fmla="*/ 1639244 h 2966077"/>
                <a:gd name="connsiteX170" fmla="*/ 807094 w 2850913"/>
                <a:gd name="connsiteY170" fmla="*/ 1614647 h 2966077"/>
                <a:gd name="connsiteX171" fmla="*/ 726949 w 2850913"/>
                <a:gd name="connsiteY171" fmla="*/ 1611220 h 2966077"/>
                <a:gd name="connsiteX172" fmla="*/ 669959 w 2850913"/>
                <a:gd name="connsiteY172" fmla="*/ 1613656 h 2966077"/>
                <a:gd name="connsiteX173" fmla="*/ 669253 w 2850913"/>
                <a:gd name="connsiteY173" fmla="*/ 1626884 h 2966077"/>
                <a:gd name="connsiteX174" fmla="*/ 709671 w 2850913"/>
                <a:gd name="connsiteY174" fmla="*/ 2005979 h 2966077"/>
                <a:gd name="connsiteX175" fmla="*/ 756979 w 2850913"/>
                <a:gd name="connsiteY175" fmla="*/ 2175083 h 2966077"/>
                <a:gd name="connsiteX176" fmla="*/ 868689 w 2850913"/>
                <a:gd name="connsiteY176" fmla="*/ 2225799 h 2966077"/>
                <a:gd name="connsiteX177" fmla="*/ 1110398 w 2850913"/>
                <a:gd name="connsiteY177" fmla="*/ 2199793 h 2966077"/>
                <a:gd name="connsiteX178" fmla="*/ 909822 w 2850913"/>
                <a:gd name="connsiteY178" fmla="*/ 1904314 h 2966077"/>
                <a:gd name="connsiteX179" fmla="*/ 852138 w 2850913"/>
                <a:gd name="connsiteY179" fmla="*/ 1874660 h 2966077"/>
                <a:gd name="connsiteX180" fmla="*/ 795427 w 2850913"/>
                <a:gd name="connsiteY180" fmla="*/ 1852373 h 2966077"/>
                <a:gd name="connsiteX181" fmla="*/ 814376 w 2850913"/>
                <a:gd name="connsiteY181" fmla="*/ 1854261 h 2966077"/>
                <a:gd name="connsiteX182" fmla="*/ 991227 w 2850913"/>
                <a:gd name="connsiteY182" fmla="*/ 1920401 h 2966077"/>
                <a:gd name="connsiteX183" fmla="*/ 1188495 w 2850913"/>
                <a:gd name="connsiteY183" fmla="*/ 2244883 h 2966077"/>
                <a:gd name="connsiteX184" fmla="*/ 808852 w 2850913"/>
                <a:gd name="connsiteY184" fmla="*/ 2236285 h 2966077"/>
                <a:gd name="connsiteX185" fmla="*/ 771036 w 2850913"/>
                <a:gd name="connsiteY185" fmla="*/ 2210068 h 2966077"/>
                <a:gd name="connsiteX186" fmla="*/ 822076 w 2850913"/>
                <a:gd name="connsiteY186" fmla="*/ 2334080 h 2966077"/>
                <a:gd name="connsiteX187" fmla="*/ 1209751 w 2850913"/>
                <a:gd name="connsiteY187" fmla="*/ 2755722 h 2966077"/>
                <a:gd name="connsiteX188" fmla="*/ 1277684 w 2850913"/>
                <a:gd name="connsiteY188" fmla="*/ 2782561 h 2966077"/>
                <a:gd name="connsiteX189" fmla="*/ 1261841 w 2850913"/>
                <a:gd name="connsiteY189" fmla="*/ 2779468 h 2966077"/>
                <a:gd name="connsiteX190" fmla="*/ 541772 w 2850913"/>
                <a:gd name="connsiteY190" fmla="*/ 1835142 h 2966077"/>
                <a:gd name="connsiteX191" fmla="*/ 527507 w 2850913"/>
                <a:gd name="connsiteY191" fmla="*/ 1628355 h 2966077"/>
                <a:gd name="connsiteX192" fmla="*/ 525410 w 2850913"/>
                <a:gd name="connsiteY192" fmla="*/ 1628637 h 2966077"/>
                <a:gd name="connsiteX193" fmla="*/ 381540 w 2850913"/>
                <a:gd name="connsiteY193" fmla="*/ 1675904 h 2966077"/>
                <a:gd name="connsiteX194" fmla="*/ 482708 w 2850913"/>
                <a:gd name="connsiteY194" fmla="*/ 1599862 h 2966077"/>
                <a:gd name="connsiteX195" fmla="*/ 530109 w 2850913"/>
                <a:gd name="connsiteY195" fmla="*/ 1587686 h 2966077"/>
                <a:gd name="connsiteX196" fmla="*/ 537383 w 2850913"/>
                <a:gd name="connsiteY196" fmla="*/ 1482247 h 2966077"/>
                <a:gd name="connsiteX197" fmla="*/ 525409 w 2850913"/>
                <a:gd name="connsiteY197" fmla="*/ 1483856 h 2966077"/>
                <a:gd name="connsiteX198" fmla="*/ 381539 w 2850913"/>
                <a:gd name="connsiteY198" fmla="*/ 1531123 h 2966077"/>
                <a:gd name="connsiteX199" fmla="*/ 533826 w 2850913"/>
                <a:gd name="connsiteY199" fmla="*/ 1441950 h 2966077"/>
                <a:gd name="connsiteX200" fmla="*/ 540237 w 2850913"/>
                <a:gd name="connsiteY200" fmla="*/ 1440866 h 2966077"/>
                <a:gd name="connsiteX201" fmla="*/ 541772 w 2850913"/>
                <a:gd name="connsiteY201" fmla="*/ 1418627 h 2966077"/>
                <a:gd name="connsiteX202" fmla="*/ 1261841 w 2850913"/>
                <a:gd name="connsiteY202" fmla="*/ 474300 h 2966077"/>
                <a:gd name="connsiteX203" fmla="*/ 1277684 w 2850913"/>
                <a:gd name="connsiteY203" fmla="*/ 471207 h 2966077"/>
                <a:gd name="connsiteX204" fmla="*/ 1209751 w 2850913"/>
                <a:gd name="connsiteY204" fmla="*/ 498047 h 2966077"/>
                <a:gd name="connsiteX205" fmla="*/ 709671 w 2850913"/>
                <a:gd name="connsiteY205" fmla="*/ 1247790 h 2966077"/>
                <a:gd name="connsiteX206" fmla="*/ 680569 w 2850913"/>
                <a:gd name="connsiteY206" fmla="*/ 1426499 h 2966077"/>
                <a:gd name="connsiteX207" fmla="*/ 726947 w 2850913"/>
                <a:gd name="connsiteY207" fmla="*/ 1423584 h 2966077"/>
                <a:gd name="connsiteX208" fmla="*/ 861395 w 2850913"/>
                <a:gd name="connsiteY208" fmla="*/ 1432035 h 2966077"/>
                <a:gd name="connsiteX209" fmla="*/ 876141 w 2850913"/>
                <a:gd name="connsiteY209" fmla="*/ 1434527 h 2966077"/>
                <a:gd name="connsiteX210" fmla="*/ 904459 w 2850913"/>
                <a:gd name="connsiteY210" fmla="*/ 1409341 h 2966077"/>
                <a:gd name="connsiteX211" fmla="*/ 1148271 w 2850913"/>
                <a:gd name="connsiteY211" fmla="*/ 1335234 h 2966077"/>
                <a:gd name="connsiteX212" fmla="*/ 1282483 w 2850913"/>
                <a:gd name="connsiteY212" fmla="*/ 1355118 h 2966077"/>
                <a:gd name="connsiteX213" fmla="*/ 1293883 w 2850913"/>
                <a:gd name="connsiteY213" fmla="*/ 1359658 h 2966077"/>
                <a:gd name="connsiteX214" fmla="*/ 1304347 w 2850913"/>
                <a:gd name="connsiteY214" fmla="*/ 1307829 h 2966077"/>
                <a:gd name="connsiteX215" fmla="*/ 1434322 w 2850913"/>
                <a:gd name="connsiteY215" fmla="*/ 1221675 h 2966077"/>
                <a:gd name="connsiteX216" fmla="*/ 1575383 w 2850913"/>
                <a:gd name="connsiteY216" fmla="*/ 1362736 h 2966077"/>
                <a:gd name="connsiteX217" fmla="*/ 1573537 w 2850913"/>
                <a:gd name="connsiteY217" fmla="*/ 1371879 h 2966077"/>
                <a:gd name="connsiteX218" fmla="*/ 1615620 w 2850913"/>
                <a:gd name="connsiteY218" fmla="*/ 1355118 h 2966077"/>
                <a:gd name="connsiteX219" fmla="*/ 1749832 w 2850913"/>
                <a:gd name="connsiteY219" fmla="*/ 1335234 h 2966077"/>
                <a:gd name="connsiteX220" fmla="*/ 1993644 w 2850913"/>
                <a:gd name="connsiteY220" fmla="*/ 1409341 h 2966077"/>
                <a:gd name="connsiteX221" fmla="*/ 2024892 w 2850913"/>
                <a:gd name="connsiteY221" fmla="*/ 1437133 h 2966077"/>
                <a:gd name="connsiteX222" fmla="*/ 2055056 w 2850913"/>
                <a:gd name="connsiteY222" fmla="*/ 1432036 h 2966077"/>
                <a:gd name="connsiteX223" fmla="*/ 2189504 w 2850913"/>
                <a:gd name="connsiteY223" fmla="*/ 1423585 h 2966077"/>
                <a:gd name="connsiteX224" fmla="*/ 2196101 w 2850913"/>
                <a:gd name="connsiteY224" fmla="*/ 1423999 h 2966077"/>
                <a:gd name="connsiteX225" fmla="*/ 2195736 w 2850913"/>
                <a:gd name="connsiteY225" fmla="*/ 1417655 h 2966077"/>
                <a:gd name="connsiteX226" fmla="*/ 1593533 w 2850913"/>
                <a:gd name="connsiteY226" fmla="*/ 468921 h 2966077"/>
                <a:gd name="connsiteX227" fmla="*/ 1745556 w 2850913"/>
                <a:gd name="connsiteY227" fmla="*/ 94912 h 2966077"/>
                <a:gd name="connsiteX228" fmla="*/ 1798161 w 2850913"/>
                <a:gd name="connsiteY228" fmla="*/ 122005 h 2966077"/>
                <a:gd name="connsiteX229" fmla="*/ 1584655 w 2850913"/>
                <a:gd name="connsiteY229" fmla="*/ 233136 h 2966077"/>
                <a:gd name="connsiteX230" fmla="*/ 1473524 w 2850913"/>
                <a:gd name="connsiteY230" fmla="*/ 446642 h 2966077"/>
                <a:gd name="connsiteX231" fmla="*/ 1533467 w 2850913"/>
                <a:gd name="connsiteY231" fmla="*/ 181949 h 2966077"/>
                <a:gd name="connsiteX232" fmla="*/ 1745556 w 2850913"/>
                <a:gd name="connsiteY232" fmla="*/ 94912 h 2966077"/>
                <a:gd name="connsiteX233" fmla="*/ 517026 w 2850913"/>
                <a:gd name="connsiteY233" fmla="*/ 71653 h 2966077"/>
                <a:gd name="connsiteX234" fmla="*/ 614621 w 2850913"/>
                <a:gd name="connsiteY234" fmla="*/ 87536 h 2966077"/>
                <a:gd name="connsiteX235" fmla="*/ 971923 w 2850913"/>
                <a:gd name="connsiteY235" fmla="*/ 491936 h 2966077"/>
                <a:gd name="connsiteX236" fmla="*/ 973890 w 2850913"/>
                <a:gd name="connsiteY236" fmla="*/ 542075 h 2966077"/>
                <a:gd name="connsiteX237" fmla="*/ 966406 w 2850913"/>
                <a:gd name="connsiteY237" fmla="*/ 510883 h 2966077"/>
                <a:gd name="connsiteX238" fmla="*/ 676336 w 2850913"/>
                <a:gd name="connsiteY238" fmla="*/ 240394 h 2966077"/>
                <a:gd name="connsiteX239" fmla="*/ 159104 w 2850913"/>
                <a:gd name="connsiteY239" fmla="*/ 539018 h 2966077"/>
                <a:gd name="connsiteX240" fmla="*/ 377737 w 2850913"/>
                <a:gd name="connsiteY240" fmla="*/ 1025934 h 2966077"/>
                <a:gd name="connsiteX241" fmla="*/ 411120 w 2850913"/>
                <a:gd name="connsiteY241" fmla="*/ 1038586 h 2966077"/>
                <a:gd name="connsiteX242" fmla="*/ 361933 w 2850913"/>
                <a:gd name="connsiteY242" fmla="*/ 1030581 h 2966077"/>
                <a:gd name="connsiteX243" fmla="*/ 16754 w 2850913"/>
                <a:gd name="connsiteY243" fmla="*/ 432714 h 2966077"/>
                <a:gd name="connsiteX244" fmla="*/ 517026 w 2850913"/>
                <a:gd name="connsiteY244" fmla="*/ 71653 h 2966077"/>
                <a:gd name="connsiteX245" fmla="*/ 2333887 w 2850913"/>
                <a:gd name="connsiteY245" fmla="*/ 71652 h 2966077"/>
                <a:gd name="connsiteX246" fmla="*/ 2834159 w 2850913"/>
                <a:gd name="connsiteY246" fmla="*/ 432713 h 2966077"/>
                <a:gd name="connsiteX247" fmla="*/ 2488980 w 2850913"/>
                <a:gd name="connsiteY247" fmla="*/ 1030580 h 2966077"/>
                <a:gd name="connsiteX248" fmla="*/ 2439793 w 2850913"/>
                <a:gd name="connsiteY248" fmla="*/ 1038585 h 2966077"/>
                <a:gd name="connsiteX249" fmla="*/ 2473176 w 2850913"/>
                <a:gd name="connsiteY249" fmla="*/ 1025933 h 2966077"/>
                <a:gd name="connsiteX250" fmla="*/ 2691809 w 2850913"/>
                <a:gd name="connsiteY250" fmla="*/ 539017 h 2966077"/>
                <a:gd name="connsiteX251" fmla="*/ 2174577 w 2850913"/>
                <a:gd name="connsiteY251" fmla="*/ 240393 h 2966077"/>
                <a:gd name="connsiteX252" fmla="*/ 1884508 w 2850913"/>
                <a:gd name="connsiteY252" fmla="*/ 510882 h 2966077"/>
                <a:gd name="connsiteX253" fmla="*/ 1877024 w 2850913"/>
                <a:gd name="connsiteY253" fmla="*/ 542074 h 2966077"/>
                <a:gd name="connsiteX254" fmla="*/ 1878990 w 2850913"/>
                <a:gd name="connsiteY254" fmla="*/ 491935 h 2966077"/>
                <a:gd name="connsiteX255" fmla="*/ 2236292 w 2850913"/>
                <a:gd name="connsiteY255" fmla="*/ 87535 h 2966077"/>
                <a:gd name="connsiteX256" fmla="*/ 2333887 w 2850913"/>
                <a:gd name="connsiteY256" fmla="*/ 71652 h 2966077"/>
                <a:gd name="connsiteX257" fmla="*/ 1477321 w 2850913"/>
                <a:gd name="connsiteY257" fmla="*/ 132 h 2966077"/>
                <a:gd name="connsiteX258" fmla="*/ 1506712 w 2850913"/>
                <a:gd name="connsiteY258" fmla="*/ 3179 h 2966077"/>
                <a:gd name="connsiteX259" fmla="*/ 1377376 w 2850913"/>
                <a:gd name="connsiteY259" fmla="*/ 206174 h 2966077"/>
                <a:gd name="connsiteX260" fmla="*/ 1387887 w 2850913"/>
                <a:gd name="connsiteY260" fmla="*/ 446641 h 2966077"/>
                <a:gd name="connsiteX261" fmla="*/ 1307453 w 2850913"/>
                <a:gd name="connsiteY261" fmla="*/ 187438 h 2966077"/>
                <a:gd name="connsiteX262" fmla="*/ 1477321 w 2850913"/>
                <a:gd name="connsiteY262" fmla="*/ 132 h 296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</a:cxnLst>
              <a:rect l="l" t="t" r="r" b="b"/>
              <a:pathLst>
                <a:path w="2850913" h="2966077">
                  <a:moveTo>
                    <a:pt x="1412046" y="2771900"/>
                  </a:moveTo>
                  <a:cubicBezTo>
                    <a:pt x="1508085" y="2771900"/>
                    <a:pt x="1585940" y="2815275"/>
                    <a:pt x="1585940" y="2868781"/>
                  </a:cubicBezTo>
                  <a:lnTo>
                    <a:pt x="1582788" y="2886200"/>
                  </a:lnTo>
                  <a:lnTo>
                    <a:pt x="1580261" y="2881665"/>
                  </a:lnTo>
                  <a:cubicBezTo>
                    <a:pt x="1552547" y="2845160"/>
                    <a:pt x="1487665" y="2819545"/>
                    <a:pt x="1412046" y="2819545"/>
                  </a:cubicBezTo>
                  <a:cubicBezTo>
                    <a:pt x="1336426" y="2819545"/>
                    <a:pt x="1271545" y="2845160"/>
                    <a:pt x="1243830" y="2881665"/>
                  </a:cubicBezTo>
                  <a:lnTo>
                    <a:pt x="1241303" y="2886200"/>
                  </a:lnTo>
                  <a:lnTo>
                    <a:pt x="1238151" y="2868781"/>
                  </a:lnTo>
                  <a:cubicBezTo>
                    <a:pt x="1238151" y="2815275"/>
                    <a:pt x="1316007" y="2771900"/>
                    <a:pt x="1412046" y="2771900"/>
                  </a:cubicBezTo>
                  <a:close/>
                  <a:moveTo>
                    <a:pt x="2084178" y="2665383"/>
                  </a:moveTo>
                  <a:cubicBezTo>
                    <a:pt x="2312179" y="2665383"/>
                    <a:pt x="2497010" y="2750687"/>
                    <a:pt x="2497010" y="2855915"/>
                  </a:cubicBezTo>
                  <a:cubicBezTo>
                    <a:pt x="2497010" y="2961143"/>
                    <a:pt x="2304501" y="2966077"/>
                    <a:pt x="2076500" y="2966077"/>
                  </a:cubicBezTo>
                  <a:cubicBezTo>
                    <a:pt x="1905499" y="2966077"/>
                    <a:pt x="1763100" y="2963302"/>
                    <a:pt x="1702588" y="2917521"/>
                  </a:cubicBezTo>
                  <a:lnTo>
                    <a:pt x="1692257" y="2905642"/>
                  </a:lnTo>
                  <a:lnTo>
                    <a:pt x="1731272" y="2917445"/>
                  </a:lnTo>
                  <a:cubicBezTo>
                    <a:pt x="1800971" y="2928307"/>
                    <a:pt x="1897960" y="2929238"/>
                    <a:pt x="2007121" y="2929238"/>
                  </a:cubicBezTo>
                  <a:cubicBezTo>
                    <a:pt x="2225443" y="2929238"/>
                    <a:pt x="2409780" y="2925513"/>
                    <a:pt x="2409780" y="2846069"/>
                  </a:cubicBezTo>
                  <a:cubicBezTo>
                    <a:pt x="2409780" y="2766624"/>
                    <a:pt x="2232795" y="2702222"/>
                    <a:pt x="2014473" y="2702222"/>
                  </a:cubicBezTo>
                  <a:cubicBezTo>
                    <a:pt x="1959892" y="2702222"/>
                    <a:pt x="1907895" y="2706247"/>
                    <a:pt x="1860601" y="2713526"/>
                  </a:cubicBezTo>
                  <a:lnTo>
                    <a:pt x="1771532" y="2735378"/>
                  </a:lnTo>
                  <a:lnTo>
                    <a:pt x="1792261" y="2721189"/>
                  </a:lnTo>
                  <a:cubicBezTo>
                    <a:pt x="1866969" y="2686709"/>
                    <a:pt x="1970177" y="2665383"/>
                    <a:pt x="2084178" y="2665383"/>
                  </a:cubicBezTo>
                  <a:close/>
                  <a:moveTo>
                    <a:pt x="794371" y="2665383"/>
                  </a:moveTo>
                  <a:cubicBezTo>
                    <a:pt x="908372" y="2665383"/>
                    <a:pt x="1011580" y="2686709"/>
                    <a:pt x="1086288" y="2721189"/>
                  </a:cubicBezTo>
                  <a:lnTo>
                    <a:pt x="1107017" y="2735378"/>
                  </a:lnTo>
                  <a:lnTo>
                    <a:pt x="1017948" y="2713526"/>
                  </a:lnTo>
                  <a:cubicBezTo>
                    <a:pt x="970654" y="2706247"/>
                    <a:pt x="918657" y="2702222"/>
                    <a:pt x="864076" y="2702222"/>
                  </a:cubicBezTo>
                  <a:cubicBezTo>
                    <a:pt x="645754" y="2702222"/>
                    <a:pt x="468769" y="2766624"/>
                    <a:pt x="468769" y="2846069"/>
                  </a:cubicBezTo>
                  <a:cubicBezTo>
                    <a:pt x="468769" y="2925513"/>
                    <a:pt x="653106" y="2929238"/>
                    <a:pt x="871428" y="2929238"/>
                  </a:cubicBezTo>
                  <a:cubicBezTo>
                    <a:pt x="980589" y="2929238"/>
                    <a:pt x="1077578" y="2928307"/>
                    <a:pt x="1147277" y="2917445"/>
                  </a:cubicBezTo>
                  <a:lnTo>
                    <a:pt x="1186292" y="2905642"/>
                  </a:lnTo>
                  <a:lnTo>
                    <a:pt x="1175961" y="2917521"/>
                  </a:lnTo>
                  <a:cubicBezTo>
                    <a:pt x="1115449" y="2963302"/>
                    <a:pt x="973050" y="2966077"/>
                    <a:pt x="802049" y="2966077"/>
                  </a:cubicBezTo>
                  <a:cubicBezTo>
                    <a:pt x="574048" y="2966077"/>
                    <a:pt x="381539" y="2961143"/>
                    <a:pt x="381539" y="2855915"/>
                  </a:cubicBezTo>
                  <a:cubicBezTo>
                    <a:pt x="381539" y="2750687"/>
                    <a:pt x="566370" y="2665383"/>
                    <a:pt x="794371" y="2665383"/>
                  </a:cubicBezTo>
                  <a:close/>
                  <a:moveTo>
                    <a:pt x="2534911" y="1675904"/>
                  </a:moveTo>
                  <a:lnTo>
                    <a:pt x="2534914" y="1675905"/>
                  </a:lnTo>
                  <a:lnTo>
                    <a:pt x="2534912" y="1675905"/>
                  </a:lnTo>
                  <a:close/>
                  <a:moveTo>
                    <a:pt x="1072354" y="1675903"/>
                  </a:moveTo>
                  <a:lnTo>
                    <a:pt x="1072357" y="1675904"/>
                  </a:lnTo>
                  <a:lnTo>
                    <a:pt x="1072355" y="1675904"/>
                  </a:lnTo>
                  <a:close/>
                  <a:moveTo>
                    <a:pt x="1072353" y="1531122"/>
                  </a:moveTo>
                  <a:lnTo>
                    <a:pt x="1072356" y="1531123"/>
                  </a:lnTo>
                  <a:lnTo>
                    <a:pt x="1072354" y="1531123"/>
                  </a:lnTo>
                  <a:close/>
                  <a:moveTo>
                    <a:pt x="2189504" y="1466440"/>
                  </a:moveTo>
                  <a:cubicBezTo>
                    <a:pt x="2153326" y="1466440"/>
                    <a:pt x="2117888" y="1467995"/>
                    <a:pt x="2084022" y="1470950"/>
                  </a:cubicBezTo>
                  <a:lnTo>
                    <a:pt x="2056368" y="1474666"/>
                  </a:lnTo>
                  <a:lnTo>
                    <a:pt x="2067538" y="1489766"/>
                  </a:lnTo>
                  <a:cubicBezTo>
                    <a:pt x="2076262" y="1504902"/>
                    <a:pt x="2083036" y="1520789"/>
                    <a:pt x="2087629" y="1537260"/>
                  </a:cubicBezTo>
                  <a:lnTo>
                    <a:pt x="2092738" y="1574448"/>
                  </a:lnTo>
                  <a:lnTo>
                    <a:pt x="2189505" y="1568366"/>
                  </a:lnTo>
                  <a:lnTo>
                    <a:pt x="2204445" y="1569305"/>
                  </a:lnTo>
                  <a:lnTo>
                    <a:pt x="2198560" y="1466827"/>
                  </a:lnTo>
                  <a:close/>
                  <a:moveTo>
                    <a:pt x="726948" y="1466439"/>
                  </a:moveTo>
                  <a:lnTo>
                    <a:pt x="677698" y="1468545"/>
                  </a:lnTo>
                  <a:lnTo>
                    <a:pt x="672191" y="1571807"/>
                  </a:lnTo>
                  <a:lnTo>
                    <a:pt x="726948" y="1568365"/>
                  </a:lnTo>
                  <a:lnTo>
                    <a:pt x="805522" y="1573304"/>
                  </a:lnTo>
                  <a:lnTo>
                    <a:pt x="810474" y="1537260"/>
                  </a:lnTo>
                  <a:cubicBezTo>
                    <a:pt x="815067" y="1520789"/>
                    <a:pt x="821841" y="1504902"/>
                    <a:pt x="830565" y="1489766"/>
                  </a:cubicBezTo>
                  <a:lnTo>
                    <a:pt x="843394" y="1472422"/>
                  </a:lnTo>
                  <a:lnTo>
                    <a:pt x="832431" y="1470949"/>
                  </a:lnTo>
                  <a:cubicBezTo>
                    <a:pt x="798564" y="1467994"/>
                    <a:pt x="763126" y="1466439"/>
                    <a:pt x="726948" y="1466439"/>
                  </a:cubicBezTo>
                  <a:close/>
                  <a:moveTo>
                    <a:pt x="1877981" y="1035581"/>
                  </a:moveTo>
                  <a:cubicBezTo>
                    <a:pt x="1950201" y="1035581"/>
                    <a:pt x="2008747" y="1094127"/>
                    <a:pt x="2008747" y="1166347"/>
                  </a:cubicBezTo>
                  <a:cubicBezTo>
                    <a:pt x="2008747" y="1238567"/>
                    <a:pt x="1950201" y="1297113"/>
                    <a:pt x="1877981" y="1297113"/>
                  </a:cubicBezTo>
                  <a:cubicBezTo>
                    <a:pt x="1805761" y="1297113"/>
                    <a:pt x="1747215" y="1238567"/>
                    <a:pt x="1747215" y="1166347"/>
                  </a:cubicBezTo>
                  <a:cubicBezTo>
                    <a:pt x="1747215" y="1094127"/>
                    <a:pt x="1805761" y="1035581"/>
                    <a:pt x="1877981" y="1035581"/>
                  </a:cubicBezTo>
                  <a:close/>
                  <a:moveTo>
                    <a:pt x="1016921" y="1035581"/>
                  </a:moveTo>
                  <a:cubicBezTo>
                    <a:pt x="1089141" y="1035581"/>
                    <a:pt x="1147687" y="1094127"/>
                    <a:pt x="1147687" y="1166347"/>
                  </a:cubicBezTo>
                  <a:cubicBezTo>
                    <a:pt x="1147687" y="1238567"/>
                    <a:pt x="1089141" y="1297113"/>
                    <a:pt x="1016921" y="1297113"/>
                  </a:cubicBezTo>
                  <a:cubicBezTo>
                    <a:pt x="944701" y="1297113"/>
                    <a:pt x="886155" y="1238567"/>
                    <a:pt x="886155" y="1166347"/>
                  </a:cubicBezTo>
                  <a:cubicBezTo>
                    <a:pt x="886155" y="1094127"/>
                    <a:pt x="944701" y="1035581"/>
                    <a:pt x="1016921" y="1035581"/>
                  </a:cubicBezTo>
                  <a:close/>
                  <a:moveTo>
                    <a:pt x="1540139" y="456400"/>
                  </a:moveTo>
                  <a:lnTo>
                    <a:pt x="1541259" y="456472"/>
                  </a:lnTo>
                  <a:cubicBezTo>
                    <a:pt x="1947101" y="509189"/>
                    <a:pt x="2274945" y="899372"/>
                    <a:pt x="2350565" y="1404173"/>
                  </a:cubicBezTo>
                  <a:lnTo>
                    <a:pt x="2354252" y="1437156"/>
                  </a:lnTo>
                  <a:lnTo>
                    <a:pt x="2382623" y="1441951"/>
                  </a:lnTo>
                  <a:cubicBezTo>
                    <a:pt x="2474502" y="1461276"/>
                    <a:pt x="2534910" y="1494004"/>
                    <a:pt x="2534910" y="1531124"/>
                  </a:cubicBezTo>
                  <a:cubicBezTo>
                    <a:pt x="2501000" y="1511224"/>
                    <a:pt x="2450826" y="1495053"/>
                    <a:pt x="2391041" y="1483857"/>
                  </a:cubicBezTo>
                  <a:lnTo>
                    <a:pt x="2358992" y="1479550"/>
                  </a:lnTo>
                  <a:lnTo>
                    <a:pt x="2362845" y="1514018"/>
                  </a:lnTo>
                  <a:lnTo>
                    <a:pt x="2365429" y="1583826"/>
                  </a:lnTo>
                  <a:lnTo>
                    <a:pt x="2382625" y="1586732"/>
                  </a:lnTo>
                  <a:cubicBezTo>
                    <a:pt x="2456128" y="1602192"/>
                    <a:pt x="2509490" y="1626230"/>
                    <a:pt x="2527894" y="1654232"/>
                  </a:cubicBezTo>
                  <a:lnTo>
                    <a:pt x="2534911" y="1675904"/>
                  </a:lnTo>
                  <a:lnTo>
                    <a:pt x="2472682" y="1649007"/>
                  </a:lnTo>
                  <a:cubicBezTo>
                    <a:pt x="2448427" y="1641078"/>
                    <a:pt x="2420937" y="1634236"/>
                    <a:pt x="2391044" y="1628638"/>
                  </a:cubicBezTo>
                  <a:lnTo>
                    <a:pt x="2366968" y="1625403"/>
                  </a:lnTo>
                  <a:lnTo>
                    <a:pt x="2367023" y="1626884"/>
                  </a:lnTo>
                  <a:cubicBezTo>
                    <a:pt x="2367023" y="1855314"/>
                    <a:pt x="2316125" y="2068538"/>
                    <a:pt x="2228042" y="2249015"/>
                  </a:cubicBezTo>
                  <a:lnTo>
                    <a:pt x="2128292" y="2417558"/>
                  </a:lnTo>
                  <a:lnTo>
                    <a:pt x="2134450" y="2415183"/>
                  </a:lnTo>
                  <a:cubicBezTo>
                    <a:pt x="2214583" y="2392170"/>
                    <a:pt x="2316801" y="2392045"/>
                    <a:pt x="2422109" y="2420262"/>
                  </a:cubicBezTo>
                  <a:cubicBezTo>
                    <a:pt x="2632726" y="2476697"/>
                    <a:pt x="2775951" y="2625131"/>
                    <a:pt x="2742010" y="2751800"/>
                  </a:cubicBezTo>
                  <a:cubicBezTo>
                    <a:pt x="2689877" y="2646853"/>
                    <a:pt x="2557391" y="2554473"/>
                    <a:pt x="2397619" y="2511662"/>
                  </a:cubicBezTo>
                  <a:cubicBezTo>
                    <a:pt x="2277790" y="2479554"/>
                    <a:pt x="2157311" y="2479267"/>
                    <a:pt x="2063377" y="2508477"/>
                  </a:cubicBezTo>
                  <a:lnTo>
                    <a:pt x="2043128" y="2517858"/>
                  </a:lnTo>
                  <a:lnTo>
                    <a:pt x="2006363" y="2561109"/>
                  </a:lnTo>
                  <a:cubicBezTo>
                    <a:pt x="1874797" y="2690127"/>
                    <a:pt x="1715191" y="2774703"/>
                    <a:pt x="1541259" y="2797296"/>
                  </a:cubicBezTo>
                  <a:lnTo>
                    <a:pt x="1540140" y="2797369"/>
                  </a:lnTo>
                  <a:lnTo>
                    <a:pt x="1593533" y="2784848"/>
                  </a:lnTo>
                  <a:cubicBezTo>
                    <a:pt x="1812616" y="2715964"/>
                    <a:pt x="1997774" y="2503976"/>
                    <a:pt x="2105835" y="2215222"/>
                  </a:cubicBezTo>
                  <a:lnTo>
                    <a:pt x="2108903" y="2205115"/>
                  </a:lnTo>
                  <a:lnTo>
                    <a:pt x="2063941" y="2236286"/>
                  </a:lnTo>
                  <a:cubicBezTo>
                    <a:pt x="1904631" y="2328263"/>
                    <a:pt x="1734659" y="2332113"/>
                    <a:pt x="1684297" y="2244884"/>
                  </a:cubicBezTo>
                  <a:cubicBezTo>
                    <a:pt x="1633936" y="2157655"/>
                    <a:pt x="1722256" y="2012379"/>
                    <a:pt x="1881565" y="1920402"/>
                  </a:cubicBezTo>
                  <a:cubicBezTo>
                    <a:pt x="1941306" y="1885910"/>
                    <a:pt x="2002547" y="1863812"/>
                    <a:pt x="2058417" y="1854262"/>
                  </a:cubicBezTo>
                  <a:lnTo>
                    <a:pt x="2077366" y="1852374"/>
                  </a:lnTo>
                  <a:lnTo>
                    <a:pt x="2020654" y="1874661"/>
                  </a:lnTo>
                  <a:cubicBezTo>
                    <a:pt x="2001496" y="1883329"/>
                    <a:pt x="1982189" y="1893219"/>
                    <a:pt x="1962971" y="1904315"/>
                  </a:cubicBezTo>
                  <a:cubicBezTo>
                    <a:pt x="1809227" y="1993079"/>
                    <a:pt x="1719425" y="2125370"/>
                    <a:pt x="1762394" y="2199794"/>
                  </a:cubicBezTo>
                  <a:cubicBezTo>
                    <a:pt x="1794621" y="2255613"/>
                    <a:pt x="1892379" y="2263029"/>
                    <a:pt x="2004104" y="2225800"/>
                  </a:cubicBezTo>
                  <a:lnTo>
                    <a:pt x="2118374" y="2173922"/>
                  </a:lnTo>
                  <a:lnTo>
                    <a:pt x="2161073" y="2033288"/>
                  </a:lnTo>
                  <a:cubicBezTo>
                    <a:pt x="2191271" y="1906565"/>
                    <a:pt x="2207751" y="1769682"/>
                    <a:pt x="2207751" y="1626884"/>
                  </a:cubicBezTo>
                  <a:lnTo>
                    <a:pt x="2206894" y="1611964"/>
                  </a:lnTo>
                  <a:lnTo>
                    <a:pt x="2189506" y="1611221"/>
                  </a:lnTo>
                  <a:lnTo>
                    <a:pt x="2090900" y="1615437"/>
                  </a:lnTo>
                  <a:lnTo>
                    <a:pt x="2087629" y="1639244"/>
                  </a:lnTo>
                  <a:cubicBezTo>
                    <a:pt x="2055477" y="1754539"/>
                    <a:pt x="1916457" y="1841269"/>
                    <a:pt x="1749832" y="1841269"/>
                  </a:cubicBezTo>
                  <a:cubicBezTo>
                    <a:pt x="1654618" y="1841269"/>
                    <a:pt x="1568417" y="1812949"/>
                    <a:pt x="1506020" y="1767161"/>
                  </a:cubicBezTo>
                  <a:lnTo>
                    <a:pt x="1488895" y="1751932"/>
                  </a:lnTo>
                  <a:lnTo>
                    <a:pt x="1514241" y="1766661"/>
                  </a:lnTo>
                  <a:cubicBezTo>
                    <a:pt x="1562993" y="1789860"/>
                    <a:pt x="1621765" y="1803406"/>
                    <a:pt x="1685030" y="1803406"/>
                  </a:cubicBezTo>
                  <a:cubicBezTo>
                    <a:pt x="1832645" y="1803406"/>
                    <a:pt x="1955806" y="1729656"/>
                    <a:pt x="1984289" y="1631613"/>
                  </a:cubicBezTo>
                  <a:lnTo>
                    <a:pt x="1984595" y="1629479"/>
                  </a:lnTo>
                  <a:lnTo>
                    <a:pt x="1906329" y="1649007"/>
                  </a:lnTo>
                  <a:cubicBezTo>
                    <a:pt x="1882073" y="1656937"/>
                    <a:pt x="1861053" y="1665955"/>
                    <a:pt x="1844098" y="1675905"/>
                  </a:cubicBezTo>
                  <a:cubicBezTo>
                    <a:pt x="1844098" y="1646209"/>
                    <a:pt x="1882759" y="1619324"/>
                    <a:pt x="1945265" y="1599863"/>
                  </a:cubicBezTo>
                  <a:lnTo>
                    <a:pt x="1990494" y="1588245"/>
                  </a:lnTo>
                  <a:lnTo>
                    <a:pt x="1984289" y="1544891"/>
                  </a:lnTo>
                  <a:cubicBezTo>
                    <a:pt x="1980220" y="1530885"/>
                    <a:pt x="1974219" y="1517374"/>
                    <a:pt x="1966490" y="1504504"/>
                  </a:cubicBezTo>
                  <a:lnTo>
                    <a:pt x="1956609" y="1491681"/>
                  </a:lnTo>
                  <a:lnTo>
                    <a:pt x="1906329" y="1504226"/>
                  </a:lnTo>
                  <a:cubicBezTo>
                    <a:pt x="1882073" y="1512156"/>
                    <a:pt x="1861052" y="1521174"/>
                    <a:pt x="1844098" y="1531124"/>
                  </a:cubicBezTo>
                  <a:cubicBezTo>
                    <a:pt x="1844098" y="1508852"/>
                    <a:pt x="1865845" y="1488161"/>
                    <a:pt x="1903088" y="1470998"/>
                  </a:cubicBezTo>
                  <a:lnTo>
                    <a:pt x="1929995" y="1460844"/>
                  </a:lnTo>
                  <a:lnTo>
                    <a:pt x="1901026" y="1436114"/>
                  </a:lnTo>
                  <a:cubicBezTo>
                    <a:pt x="1845748" y="1397179"/>
                    <a:pt x="1769381" y="1373097"/>
                    <a:pt x="1685030" y="1373097"/>
                  </a:cubicBezTo>
                  <a:cubicBezTo>
                    <a:pt x="1653397" y="1373097"/>
                    <a:pt x="1622888" y="1376484"/>
                    <a:pt x="1594193" y="1382770"/>
                  </a:cubicBezTo>
                  <a:lnTo>
                    <a:pt x="1569662" y="1391076"/>
                  </a:lnTo>
                  <a:lnTo>
                    <a:pt x="1564298" y="1417644"/>
                  </a:lnTo>
                  <a:cubicBezTo>
                    <a:pt x="1542884" y="1468273"/>
                    <a:pt x="1492752" y="1503797"/>
                    <a:pt x="1434322" y="1503797"/>
                  </a:cubicBezTo>
                  <a:cubicBezTo>
                    <a:pt x="1375893" y="1503797"/>
                    <a:pt x="1325761" y="1468273"/>
                    <a:pt x="1304347" y="1417644"/>
                  </a:cubicBezTo>
                  <a:lnTo>
                    <a:pt x="1297161" y="1382052"/>
                  </a:lnTo>
                  <a:lnTo>
                    <a:pt x="1213073" y="1373097"/>
                  </a:lnTo>
                  <a:cubicBezTo>
                    <a:pt x="1128721" y="1373097"/>
                    <a:pt x="1052355" y="1397179"/>
                    <a:pt x="997076" y="1436114"/>
                  </a:cubicBezTo>
                  <a:lnTo>
                    <a:pt x="973733" y="1456042"/>
                  </a:lnTo>
                  <a:lnTo>
                    <a:pt x="1013364" y="1470997"/>
                  </a:lnTo>
                  <a:cubicBezTo>
                    <a:pt x="1038193" y="1482439"/>
                    <a:pt x="1056134" y="1495449"/>
                    <a:pt x="1065336" y="1509450"/>
                  </a:cubicBezTo>
                  <a:lnTo>
                    <a:pt x="1072353" y="1531122"/>
                  </a:lnTo>
                  <a:lnTo>
                    <a:pt x="1010124" y="1504225"/>
                  </a:lnTo>
                  <a:lnTo>
                    <a:pt x="944454" y="1487840"/>
                  </a:lnTo>
                  <a:lnTo>
                    <a:pt x="931612" y="1504504"/>
                  </a:lnTo>
                  <a:cubicBezTo>
                    <a:pt x="923884" y="1517374"/>
                    <a:pt x="917882" y="1530885"/>
                    <a:pt x="913813" y="1544891"/>
                  </a:cubicBezTo>
                  <a:lnTo>
                    <a:pt x="908114" y="1584711"/>
                  </a:lnTo>
                  <a:lnTo>
                    <a:pt x="920068" y="1586731"/>
                  </a:lnTo>
                  <a:cubicBezTo>
                    <a:pt x="993571" y="1602191"/>
                    <a:pt x="1046933" y="1626229"/>
                    <a:pt x="1065337" y="1654231"/>
                  </a:cubicBezTo>
                  <a:lnTo>
                    <a:pt x="1072354" y="1675903"/>
                  </a:lnTo>
                  <a:lnTo>
                    <a:pt x="1010125" y="1649006"/>
                  </a:lnTo>
                  <a:cubicBezTo>
                    <a:pt x="985870" y="1641077"/>
                    <a:pt x="958380" y="1634235"/>
                    <a:pt x="928487" y="1628637"/>
                  </a:cubicBezTo>
                  <a:lnTo>
                    <a:pt x="913091" y="1626568"/>
                  </a:lnTo>
                  <a:lnTo>
                    <a:pt x="913813" y="1631613"/>
                  </a:lnTo>
                  <a:cubicBezTo>
                    <a:pt x="942297" y="1729656"/>
                    <a:pt x="1065457" y="1803406"/>
                    <a:pt x="1213073" y="1803406"/>
                  </a:cubicBezTo>
                  <a:cubicBezTo>
                    <a:pt x="1276337" y="1803406"/>
                    <a:pt x="1335109" y="1789861"/>
                    <a:pt x="1383862" y="1766661"/>
                  </a:cubicBezTo>
                  <a:lnTo>
                    <a:pt x="1409207" y="1751932"/>
                  </a:lnTo>
                  <a:lnTo>
                    <a:pt x="1392083" y="1767162"/>
                  </a:lnTo>
                  <a:cubicBezTo>
                    <a:pt x="1329685" y="1812949"/>
                    <a:pt x="1243485" y="1841269"/>
                    <a:pt x="1148271" y="1841269"/>
                  </a:cubicBezTo>
                  <a:cubicBezTo>
                    <a:pt x="981645" y="1841269"/>
                    <a:pt x="842625" y="1754539"/>
                    <a:pt x="810473" y="1639244"/>
                  </a:cubicBezTo>
                  <a:lnTo>
                    <a:pt x="807094" y="1614647"/>
                  </a:lnTo>
                  <a:lnTo>
                    <a:pt x="726949" y="1611220"/>
                  </a:lnTo>
                  <a:lnTo>
                    <a:pt x="669959" y="1613656"/>
                  </a:lnTo>
                  <a:lnTo>
                    <a:pt x="669253" y="1626884"/>
                  </a:lnTo>
                  <a:cubicBezTo>
                    <a:pt x="669253" y="1759482"/>
                    <a:pt x="683463" y="1886980"/>
                    <a:pt x="709671" y="2005979"/>
                  </a:cubicBezTo>
                  <a:lnTo>
                    <a:pt x="756979" y="2175083"/>
                  </a:lnTo>
                  <a:lnTo>
                    <a:pt x="868689" y="2225799"/>
                  </a:lnTo>
                  <a:cubicBezTo>
                    <a:pt x="980414" y="2263028"/>
                    <a:pt x="1078171" y="2255612"/>
                    <a:pt x="1110398" y="2199793"/>
                  </a:cubicBezTo>
                  <a:cubicBezTo>
                    <a:pt x="1153367" y="2125369"/>
                    <a:pt x="1063566" y="1993078"/>
                    <a:pt x="909822" y="1904314"/>
                  </a:cubicBezTo>
                  <a:cubicBezTo>
                    <a:pt x="890604" y="1893218"/>
                    <a:pt x="871296" y="1883328"/>
                    <a:pt x="852138" y="1874660"/>
                  </a:cubicBezTo>
                  <a:lnTo>
                    <a:pt x="795427" y="1852373"/>
                  </a:lnTo>
                  <a:lnTo>
                    <a:pt x="814376" y="1854261"/>
                  </a:lnTo>
                  <a:cubicBezTo>
                    <a:pt x="870246" y="1863811"/>
                    <a:pt x="931486" y="1885909"/>
                    <a:pt x="991227" y="1920401"/>
                  </a:cubicBezTo>
                  <a:cubicBezTo>
                    <a:pt x="1150537" y="2012378"/>
                    <a:pt x="1238857" y="2157654"/>
                    <a:pt x="1188495" y="2244883"/>
                  </a:cubicBezTo>
                  <a:cubicBezTo>
                    <a:pt x="1138134" y="2332112"/>
                    <a:pt x="968161" y="2328262"/>
                    <a:pt x="808852" y="2236285"/>
                  </a:cubicBezTo>
                  <a:lnTo>
                    <a:pt x="771036" y="2210068"/>
                  </a:lnTo>
                  <a:lnTo>
                    <a:pt x="822076" y="2334080"/>
                  </a:lnTo>
                  <a:cubicBezTo>
                    <a:pt x="918058" y="2531284"/>
                    <a:pt x="1053183" y="2680896"/>
                    <a:pt x="1209751" y="2755722"/>
                  </a:cubicBezTo>
                  <a:lnTo>
                    <a:pt x="1277684" y="2782561"/>
                  </a:lnTo>
                  <a:lnTo>
                    <a:pt x="1261841" y="2779468"/>
                  </a:lnTo>
                  <a:cubicBezTo>
                    <a:pt x="895093" y="2683478"/>
                    <a:pt x="607852" y="2308309"/>
                    <a:pt x="541772" y="1835142"/>
                  </a:cubicBezTo>
                  <a:lnTo>
                    <a:pt x="527507" y="1628355"/>
                  </a:lnTo>
                  <a:lnTo>
                    <a:pt x="525410" y="1628637"/>
                  </a:lnTo>
                  <a:cubicBezTo>
                    <a:pt x="465624" y="1639833"/>
                    <a:pt x="415450" y="1656004"/>
                    <a:pt x="381540" y="1675904"/>
                  </a:cubicBezTo>
                  <a:cubicBezTo>
                    <a:pt x="381540" y="1646208"/>
                    <a:pt x="420201" y="1619323"/>
                    <a:pt x="482708" y="1599862"/>
                  </a:cubicBezTo>
                  <a:lnTo>
                    <a:pt x="530109" y="1587686"/>
                  </a:lnTo>
                  <a:lnTo>
                    <a:pt x="537383" y="1482247"/>
                  </a:lnTo>
                  <a:lnTo>
                    <a:pt x="525409" y="1483856"/>
                  </a:lnTo>
                  <a:cubicBezTo>
                    <a:pt x="465623" y="1495052"/>
                    <a:pt x="415449" y="1511223"/>
                    <a:pt x="381539" y="1531123"/>
                  </a:cubicBezTo>
                  <a:cubicBezTo>
                    <a:pt x="381539" y="1494003"/>
                    <a:pt x="441947" y="1461275"/>
                    <a:pt x="533826" y="1441950"/>
                  </a:cubicBezTo>
                  <a:lnTo>
                    <a:pt x="540237" y="1440866"/>
                  </a:lnTo>
                  <a:lnTo>
                    <a:pt x="541772" y="1418627"/>
                  </a:lnTo>
                  <a:cubicBezTo>
                    <a:pt x="607852" y="945460"/>
                    <a:pt x="895093" y="570290"/>
                    <a:pt x="1261841" y="474300"/>
                  </a:cubicBezTo>
                  <a:lnTo>
                    <a:pt x="1277684" y="471207"/>
                  </a:lnTo>
                  <a:lnTo>
                    <a:pt x="1209751" y="498047"/>
                  </a:lnTo>
                  <a:cubicBezTo>
                    <a:pt x="974899" y="610285"/>
                    <a:pt x="788295" y="890793"/>
                    <a:pt x="709671" y="1247790"/>
                  </a:cubicBezTo>
                  <a:lnTo>
                    <a:pt x="680569" y="1426499"/>
                  </a:lnTo>
                  <a:lnTo>
                    <a:pt x="726947" y="1423584"/>
                  </a:lnTo>
                  <a:cubicBezTo>
                    <a:pt x="774638" y="1423584"/>
                    <a:pt x="820071" y="1426593"/>
                    <a:pt x="861395" y="1432035"/>
                  </a:cubicBezTo>
                  <a:lnTo>
                    <a:pt x="876141" y="1434527"/>
                  </a:lnTo>
                  <a:lnTo>
                    <a:pt x="904459" y="1409341"/>
                  </a:lnTo>
                  <a:cubicBezTo>
                    <a:pt x="966856" y="1363554"/>
                    <a:pt x="1053056" y="1335234"/>
                    <a:pt x="1148271" y="1335234"/>
                  </a:cubicBezTo>
                  <a:cubicBezTo>
                    <a:pt x="1195878" y="1335234"/>
                    <a:pt x="1241231" y="1342314"/>
                    <a:pt x="1282483" y="1355118"/>
                  </a:cubicBezTo>
                  <a:lnTo>
                    <a:pt x="1293883" y="1359658"/>
                  </a:lnTo>
                  <a:lnTo>
                    <a:pt x="1304347" y="1307829"/>
                  </a:lnTo>
                  <a:cubicBezTo>
                    <a:pt x="1325761" y="1257200"/>
                    <a:pt x="1375893" y="1221675"/>
                    <a:pt x="1434322" y="1221675"/>
                  </a:cubicBezTo>
                  <a:cubicBezTo>
                    <a:pt x="1512228" y="1221675"/>
                    <a:pt x="1575383" y="1284830"/>
                    <a:pt x="1575383" y="1362736"/>
                  </a:cubicBezTo>
                  <a:lnTo>
                    <a:pt x="1573537" y="1371879"/>
                  </a:lnTo>
                  <a:lnTo>
                    <a:pt x="1615620" y="1355118"/>
                  </a:lnTo>
                  <a:cubicBezTo>
                    <a:pt x="1656871" y="1342314"/>
                    <a:pt x="1702225" y="1335234"/>
                    <a:pt x="1749832" y="1335234"/>
                  </a:cubicBezTo>
                  <a:cubicBezTo>
                    <a:pt x="1845046" y="1335234"/>
                    <a:pt x="1931247" y="1363554"/>
                    <a:pt x="1993644" y="1409341"/>
                  </a:cubicBezTo>
                  <a:lnTo>
                    <a:pt x="2024892" y="1437133"/>
                  </a:lnTo>
                  <a:lnTo>
                    <a:pt x="2055056" y="1432036"/>
                  </a:lnTo>
                  <a:cubicBezTo>
                    <a:pt x="2096380" y="1426594"/>
                    <a:pt x="2141813" y="1423585"/>
                    <a:pt x="2189504" y="1423585"/>
                  </a:cubicBezTo>
                  <a:lnTo>
                    <a:pt x="2196101" y="1423999"/>
                  </a:lnTo>
                  <a:lnTo>
                    <a:pt x="2195736" y="1417655"/>
                  </a:lnTo>
                  <a:cubicBezTo>
                    <a:pt x="2140473" y="942280"/>
                    <a:pt x="1900250" y="565359"/>
                    <a:pt x="1593533" y="468921"/>
                  </a:cubicBezTo>
                  <a:close/>
                  <a:moveTo>
                    <a:pt x="1745556" y="94912"/>
                  </a:moveTo>
                  <a:cubicBezTo>
                    <a:pt x="1766018" y="98946"/>
                    <a:pt x="1784026" y="107870"/>
                    <a:pt x="1798161" y="122005"/>
                  </a:cubicBezTo>
                  <a:cubicBezTo>
                    <a:pt x="1727619" y="128100"/>
                    <a:pt x="1648518" y="169273"/>
                    <a:pt x="1584655" y="233136"/>
                  </a:cubicBezTo>
                  <a:cubicBezTo>
                    <a:pt x="1520791" y="297000"/>
                    <a:pt x="1479618" y="376101"/>
                    <a:pt x="1473524" y="446642"/>
                  </a:cubicBezTo>
                  <a:cubicBezTo>
                    <a:pt x="1416983" y="390102"/>
                    <a:pt x="1443821" y="271595"/>
                    <a:pt x="1533467" y="181949"/>
                  </a:cubicBezTo>
                  <a:cubicBezTo>
                    <a:pt x="1600702" y="114714"/>
                    <a:pt x="1684171" y="82809"/>
                    <a:pt x="1745556" y="94912"/>
                  </a:cubicBezTo>
                  <a:close/>
                  <a:moveTo>
                    <a:pt x="517026" y="71653"/>
                  </a:moveTo>
                  <a:cubicBezTo>
                    <a:pt x="549404" y="73596"/>
                    <a:pt x="582069" y="78813"/>
                    <a:pt x="614621" y="87536"/>
                  </a:cubicBezTo>
                  <a:cubicBezTo>
                    <a:pt x="809932" y="139869"/>
                    <a:pt x="945689" y="303519"/>
                    <a:pt x="971923" y="491936"/>
                  </a:cubicBezTo>
                  <a:lnTo>
                    <a:pt x="973890" y="542075"/>
                  </a:lnTo>
                  <a:lnTo>
                    <a:pt x="966406" y="510883"/>
                  </a:lnTo>
                  <a:cubicBezTo>
                    <a:pt x="922173" y="382730"/>
                    <a:pt x="817144" y="278124"/>
                    <a:pt x="676336" y="240394"/>
                  </a:cubicBezTo>
                  <a:cubicBezTo>
                    <a:pt x="451043" y="180027"/>
                    <a:pt x="219471" y="313726"/>
                    <a:pt x="159104" y="539018"/>
                  </a:cubicBezTo>
                  <a:cubicBezTo>
                    <a:pt x="106283" y="736149"/>
                    <a:pt x="202043" y="938089"/>
                    <a:pt x="377737" y="1025934"/>
                  </a:cubicBezTo>
                  <a:lnTo>
                    <a:pt x="411120" y="1038586"/>
                  </a:lnTo>
                  <a:lnTo>
                    <a:pt x="361933" y="1030581"/>
                  </a:lnTo>
                  <a:cubicBezTo>
                    <a:pt x="101518" y="960803"/>
                    <a:pt x="-53024" y="693129"/>
                    <a:pt x="16754" y="432714"/>
                  </a:cubicBezTo>
                  <a:cubicBezTo>
                    <a:pt x="77810" y="204851"/>
                    <a:pt x="290380" y="58048"/>
                    <a:pt x="517026" y="71653"/>
                  </a:cubicBezTo>
                  <a:close/>
                  <a:moveTo>
                    <a:pt x="2333887" y="71652"/>
                  </a:moveTo>
                  <a:cubicBezTo>
                    <a:pt x="2560533" y="58047"/>
                    <a:pt x="2773103" y="204850"/>
                    <a:pt x="2834159" y="432713"/>
                  </a:cubicBezTo>
                  <a:cubicBezTo>
                    <a:pt x="2903937" y="693128"/>
                    <a:pt x="2749395" y="960802"/>
                    <a:pt x="2488980" y="1030580"/>
                  </a:cubicBezTo>
                  <a:lnTo>
                    <a:pt x="2439793" y="1038585"/>
                  </a:lnTo>
                  <a:lnTo>
                    <a:pt x="2473176" y="1025933"/>
                  </a:lnTo>
                  <a:cubicBezTo>
                    <a:pt x="2648870" y="938088"/>
                    <a:pt x="2744630" y="736148"/>
                    <a:pt x="2691809" y="539017"/>
                  </a:cubicBezTo>
                  <a:cubicBezTo>
                    <a:pt x="2631442" y="313725"/>
                    <a:pt x="2399870" y="180026"/>
                    <a:pt x="2174577" y="240393"/>
                  </a:cubicBezTo>
                  <a:cubicBezTo>
                    <a:pt x="2033769" y="278123"/>
                    <a:pt x="1928741" y="382729"/>
                    <a:pt x="1884508" y="510882"/>
                  </a:cubicBezTo>
                  <a:lnTo>
                    <a:pt x="1877024" y="542074"/>
                  </a:lnTo>
                  <a:lnTo>
                    <a:pt x="1878990" y="491935"/>
                  </a:lnTo>
                  <a:cubicBezTo>
                    <a:pt x="1905224" y="303518"/>
                    <a:pt x="2040981" y="139868"/>
                    <a:pt x="2236292" y="87535"/>
                  </a:cubicBezTo>
                  <a:cubicBezTo>
                    <a:pt x="2268844" y="78812"/>
                    <a:pt x="2301509" y="73595"/>
                    <a:pt x="2333887" y="71652"/>
                  </a:cubicBezTo>
                  <a:close/>
                  <a:moveTo>
                    <a:pt x="1477321" y="132"/>
                  </a:moveTo>
                  <a:cubicBezTo>
                    <a:pt x="1487216" y="-383"/>
                    <a:pt x="1497058" y="592"/>
                    <a:pt x="1506712" y="3179"/>
                  </a:cubicBezTo>
                  <a:cubicBezTo>
                    <a:pt x="1448669" y="43728"/>
                    <a:pt x="1400752" y="118935"/>
                    <a:pt x="1377376" y="206174"/>
                  </a:cubicBezTo>
                  <a:cubicBezTo>
                    <a:pt x="1354001" y="293414"/>
                    <a:pt x="1357894" y="382503"/>
                    <a:pt x="1387887" y="446641"/>
                  </a:cubicBezTo>
                  <a:cubicBezTo>
                    <a:pt x="1310652" y="425946"/>
                    <a:pt x="1274640" y="309897"/>
                    <a:pt x="1307453" y="187438"/>
                  </a:cubicBezTo>
                  <a:cubicBezTo>
                    <a:pt x="1336164" y="80287"/>
                    <a:pt x="1408056" y="3732"/>
                    <a:pt x="1477321" y="132"/>
                  </a:cubicBezTo>
                  <a:close/>
                </a:path>
              </a:pathLst>
            </a:custGeom>
            <a:solidFill>
              <a:srgbClr val="FF00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16" name="グループ化 215">
              <a:extLst>
                <a:ext uri="{FF2B5EF4-FFF2-40B4-BE49-F238E27FC236}">
                  <a16:creationId xmlns:a16="http://schemas.microsoft.com/office/drawing/2014/main" id="{FCF3CAC7-ECA8-4E1C-B13E-4D2F64A9B87A}"/>
                </a:ext>
              </a:extLst>
            </p:cNvPr>
            <p:cNvGrpSpPr/>
            <p:nvPr/>
          </p:nvGrpSpPr>
          <p:grpSpPr>
            <a:xfrm rot="20807278">
              <a:off x="3842656" y="4780916"/>
              <a:ext cx="348841" cy="427825"/>
              <a:chOff x="-1749121" y="-702168"/>
              <a:chExt cx="1105115" cy="1355333"/>
            </a:xfrm>
          </p:grpSpPr>
          <p:sp>
            <p:nvSpPr>
              <p:cNvPr id="217" name="フリーフォーム: 図形 216">
                <a:extLst>
                  <a:ext uri="{FF2B5EF4-FFF2-40B4-BE49-F238E27FC236}">
                    <a16:creationId xmlns:a16="http://schemas.microsoft.com/office/drawing/2014/main" id="{1EF90437-402D-4B93-B683-E19091319AE0}"/>
                  </a:ext>
                </a:extLst>
              </p:cNvPr>
              <p:cNvSpPr/>
              <p:nvPr/>
            </p:nvSpPr>
            <p:spPr>
              <a:xfrm>
                <a:off x="-1749121" y="-702168"/>
                <a:ext cx="1067015" cy="1345808"/>
              </a:xfrm>
              <a:custGeom>
                <a:avLst/>
                <a:gdLst>
                  <a:gd name="connsiteX0" fmla="*/ 621881 w 1067015"/>
                  <a:gd name="connsiteY0" fmla="*/ 710636 h 1345808"/>
                  <a:gd name="connsiteX1" fmla="*/ 551798 w 1067015"/>
                  <a:gd name="connsiteY1" fmla="*/ 713916 h 1345808"/>
                  <a:gd name="connsiteX2" fmla="*/ 448887 w 1067015"/>
                  <a:gd name="connsiteY2" fmla="*/ 751311 h 1345808"/>
                  <a:gd name="connsiteX3" fmla="*/ 425244 w 1067015"/>
                  <a:gd name="connsiteY3" fmla="*/ 765782 h 1345808"/>
                  <a:gd name="connsiteX4" fmla="*/ 426496 w 1067015"/>
                  <a:gd name="connsiteY4" fmla="*/ 806249 h 1345808"/>
                  <a:gd name="connsiteX5" fmla="*/ 442666 w 1067015"/>
                  <a:gd name="connsiteY5" fmla="*/ 974912 h 1345808"/>
                  <a:gd name="connsiteX6" fmla="*/ 442845 w 1067015"/>
                  <a:gd name="connsiteY6" fmla="*/ 975951 h 1345808"/>
                  <a:gd name="connsiteX7" fmla="*/ 529011 w 1067015"/>
                  <a:gd name="connsiteY7" fmla="*/ 862130 h 1345808"/>
                  <a:gd name="connsiteX8" fmla="*/ 585221 w 1067015"/>
                  <a:gd name="connsiteY8" fmla="*/ 775921 h 1345808"/>
                  <a:gd name="connsiteX9" fmla="*/ 503431 w 1067015"/>
                  <a:gd name="connsiteY9" fmla="*/ 0 h 1345808"/>
                  <a:gd name="connsiteX10" fmla="*/ 442666 w 1067015"/>
                  <a:gd name="connsiteY10" fmla="*/ 277083 h 1345808"/>
                  <a:gd name="connsiteX11" fmla="*/ 433401 w 1067015"/>
                  <a:gd name="connsiteY11" fmla="*/ 373724 h 1345808"/>
                  <a:gd name="connsiteX12" fmla="*/ 477551 w 1067015"/>
                  <a:gd name="connsiteY12" fmla="*/ 365016 h 1345808"/>
                  <a:gd name="connsiteX13" fmla="*/ 772543 w 1067015"/>
                  <a:gd name="connsiteY13" fmla="*/ 240655 h 1345808"/>
                  <a:gd name="connsiteX14" fmla="*/ 500021 w 1067015"/>
                  <a:gd name="connsiteY14" fmla="*/ 448875 h 1345808"/>
                  <a:gd name="connsiteX15" fmla="*/ 425985 w 1067015"/>
                  <a:gd name="connsiteY15" fmla="*/ 462259 h 1345808"/>
                  <a:gd name="connsiteX16" fmla="*/ 420919 w 1067015"/>
                  <a:gd name="connsiteY16" fmla="*/ 625997 h 1345808"/>
                  <a:gd name="connsiteX17" fmla="*/ 423539 w 1067015"/>
                  <a:gd name="connsiteY17" fmla="*/ 710671 h 1345808"/>
                  <a:gd name="connsiteX18" fmla="*/ 449831 w 1067015"/>
                  <a:gd name="connsiteY18" fmla="*/ 697095 h 1345808"/>
                  <a:gd name="connsiteX19" fmla="*/ 605471 w 1067015"/>
                  <a:gd name="connsiteY19" fmla="*/ 686940 h 1345808"/>
                  <a:gd name="connsiteX20" fmla="*/ 627253 w 1067015"/>
                  <a:gd name="connsiteY20" fmla="*/ 701070 h 1345808"/>
                  <a:gd name="connsiteX21" fmla="*/ 632429 w 1067015"/>
                  <a:gd name="connsiteY21" fmla="*/ 691854 h 1345808"/>
                  <a:gd name="connsiteX22" fmla="*/ 695487 w 1067015"/>
                  <a:gd name="connsiteY22" fmla="*/ 537683 h 1345808"/>
                  <a:gd name="connsiteX23" fmla="*/ 713714 w 1067015"/>
                  <a:gd name="connsiteY23" fmla="*/ 663172 h 1345808"/>
                  <a:gd name="connsiteX24" fmla="*/ 702909 w 1067015"/>
                  <a:gd name="connsiteY24" fmla="*/ 697929 h 1345808"/>
                  <a:gd name="connsiteX25" fmla="*/ 760278 w 1067015"/>
                  <a:gd name="connsiteY25" fmla="*/ 702819 h 1345808"/>
                  <a:gd name="connsiteX26" fmla="*/ 1067015 w 1067015"/>
                  <a:gd name="connsiteY26" fmla="*/ 1021014 h 1345808"/>
                  <a:gd name="connsiteX27" fmla="*/ 682856 w 1067015"/>
                  <a:gd name="connsiteY27" fmla="*/ 1345808 h 1345808"/>
                  <a:gd name="connsiteX28" fmla="*/ 959850 w 1067015"/>
                  <a:gd name="connsiteY28" fmla="*/ 1021014 h 1345808"/>
                  <a:gd name="connsiteX29" fmla="*/ 795917 w 1067015"/>
                  <a:gd name="connsiteY29" fmla="*/ 745884 h 1345808"/>
                  <a:gd name="connsiteX30" fmla="*/ 700968 w 1067015"/>
                  <a:gd name="connsiteY30" fmla="*/ 704176 h 1345808"/>
                  <a:gd name="connsiteX31" fmla="*/ 694133 w 1067015"/>
                  <a:gd name="connsiteY31" fmla="*/ 726162 h 1345808"/>
                  <a:gd name="connsiteX32" fmla="*/ 507670 w 1067015"/>
                  <a:gd name="connsiteY32" fmla="*/ 1031020 h 1345808"/>
                  <a:gd name="connsiteX33" fmla="*/ 460887 w 1067015"/>
                  <a:gd name="connsiteY33" fmla="*/ 1080828 h 1345808"/>
                  <a:gd name="connsiteX34" fmla="*/ 468591 w 1067015"/>
                  <a:gd name="connsiteY34" fmla="*/ 1125617 h 1345808"/>
                  <a:gd name="connsiteX35" fmla="*/ 503431 w 1067015"/>
                  <a:gd name="connsiteY35" fmla="*/ 1251994 h 1345808"/>
                  <a:gd name="connsiteX36" fmla="*/ 409781 w 1067015"/>
                  <a:gd name="connsiteY36" fmla="*/ 1145084 h 1345808"/>
                  <a:gd name="connsiteX37" fmla="*/ 407407 w 1067015"/>
                  <a:gd name="connsiteY37" fmla="*/ 1137764 h 1345808"/>
                  <a:gd name="connsiteX38" fmla="*/ 373961 w 1067015"/>
                  <a:gd name="connsiteY38" fmla="*/ 1173372 h 1345808"/>
                  <a:gd name="connsiteX39" fmla="*/ 60775 w 1067015"/>
                  <a:gd name="connsiteY39" fmla="*/ 1311985 h 1345808"/>
                  <a:gd name="connsiteX40" fmla="*/ 346250 w 1067015"/>
                  <a:gd name="connsiteY40" fmla="*/ 1085085 h 1345808"/>
                  <a:gd name="connsiteX41" fmla="*/ 380173 w 1067015"/>
                  <a:gd name="connsiteY41" fmla="*/ 1046819 h 1345808"/>
                  <a:gd name="connsiteX42" fmla="*/ 364538 w 1067015"/>
                  <a:gd name="connsiteY42" fmla="*/ 975998 h 1345808"/>
                  <a:gd name="connsiteX43" fmla="*/ 343902 w 1067015"/>
                  <a:gd name="connsiteY43" fmla="*/ 815568 h 1345808"/>
                  <a:gd name="connsiteX44" fmla="*/ 339889 w 1067015"/>
                  <a:gd name="connsiteY44" fmla="*/ 818025 h 1345808"/>
                  <a:gd name="connsiteX45" fmla="*/ 232777 w 1067015"/>
                  <a:gd name="connsiteY45" fmla="*/ 910140 h 1345808"/>
                  <a:gd name="connsiteX46" fmla="*/ 32396 w 1067015"/>
                  <a:gd name="connsiteY46" fmla="*/ 1318009 h 1345808"/>
                  <a:gd name="connsiteX47" fmla="*/ 192641 w 1067015"/>
                  <a:gd name="connsiteY47" fmla="*/ 870003 h 1345808"/>
                  <a:gd name="connsiteX48" fmla="*/ 322327 w 1067015"/>
                  <a:gd name="connsiteY48" fmla="*/ 762930 h 1345808"/>
                  <a:gd name="connsiteX49" fmla="*/ 341080 w 1067015"/>
                  <a:gd name="connsiteY49" fmla="*/ 753248 h 1345808"/>
                  <a:gd name="connsiteX50" fmla="*/ 335932 w 1067015"/>
                  <a:gd name="connsiteY50" fmla="*/ 625997 h 1345808"/>
                  <a:gd name="connsiteX51" fmla="*/ 339335 w 1067015"/>
                  <a:gd name="connsiteY51" fmla="*/ 499837 h 1345808"/>
                  <a:gd name="connsiteX52" fmla="*/ 341765 w 1067015"/>
                  <a:gd name="connsiteY52" fmla="*/ 470583 h 1345808"/>
                  <a:gd name="connsiteX53" fmla="*/ 273520 w 1067015"/>
                  <a:gd name="connsiteY53" fmla="*/ 469967 h 1345808"/>
                  <a:gd name="connsiteX54" fmla="*/ 159901 w 1067015"/>
                  <a:gd name="connsiteY54" fmla="*/ 404812 h 1345808"/>
                  <a:gd name="connsiteX55" fmla="*/ 313107 w 1067015"/>
                  <a:gd name="connsiteY55" fmla="*/ 397448 h 1345808"/>
                  <a:gd name="connsiteX56" fmla="*/ 348418 w 1067015"/>
                  <a:gd name="connsiteY56" fmla="*/ 390484 h 1345808"/>
                  <a:gd name="connsiteX57" fmla="*/ 349095 w 1067015"/>
                  <a:gd name="connsiteY57" fmla="*/ 382331 h 1345808"/>
                  <a:gd name="connsiteX58" fmla="*/ 503431 w 1067015"/>
                  <a:gd name="connsiteY58" fmla="*/ 0 h 1345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067015" h="1345808">
                    <a:moveTo>
                      <a:pt x="621881" y="710636"/>
                    </a:moveTo>
                    <a:lnTo>
                      <a:pt x="551798" y="713916"/>
                    </a:lnTo>
                    <a:cubicBezTo>
                      <a:pt x="519395" y="721059"/>
                      <a:pt x="484648" y="733742"/>
                      <a:pt x="448887" y="751311"/>
                    </a:cubicBezTo>
                    <a:lnTo>
                      <a:pt x="425244" y="765782"/>
                    </a:lnTo>
                    <a:lnTo>
                      <a:pt x="426496" y="806249"/>
                    </a:lnTo>
                    <a:cubicBezTo>
                      <a:pt x="430167" y="864756"/>
                      <a:pt x="435604" y="921330"/>
                      <a:pt x="442666" y="974912"/>
                    </a:cubicBezTo>
                    <a:lnTo>
                      <a:pt x="442845" y="975951"/>
                    </a:lnTo>
                    <a:lnTo>
                      <a:pt x="529011" y="862130"/>
                    </a:lnTo>
                    <a:cubicBezTo>
                      <a:pt x="549127" y="833247"/>
                      <a:pt x="567924" y="804406"/>
                      <a:pt x="585221" y="775921"/>
                    </a:cubicBezTo>
                    <a:close/>
                    <a:moveTo>
                      <a:pt x="503431" y="0"/>
                    </a:moveTo>
                    <a:cubicBezTo>
                      <a:pt x="477420" y="74728"/>
                      <a:pt x="456792" y="169919"/>
                      <a:pt x="442666" y="277083"/>
                    </a:cubicBezTo>
                    <a:lnTo>
                      <a:pt x="433401" y="373724"/>
                    </a:lnTo>
                    <a:lnTo>
                      <a:pt x="477551" y="365016"/>
                    </a:lnTo>
                    <a:cubicBezTo>
                      <a:pt x="588108" y="335392"/>
                      <a:pt x="691673" y="291732"/>
                      <a:pt x="772543" y="240655"/>
                    </a:cubicBezTo>
                    <a:cubicBezTo>
                      <a:pt x="791210" y="310321"/>
                      <a:pt x="669197" y="403544"/>
                      <a:pt x="500021" y="448875"/>
                    </a:cubicBezTo>
                    <a:lnTo>
                      <a:pt x="425985" y="462259"/>
                    </a:lnTo>
                    <a:lnTo>
                      <a:pt x="420919" y="625997"/>
                    </a:lnTo>
                    <a:lnTo>
                      <a:pt x="423539" y="710671"/>
                    </a:lnTo>
                    <a:lnTo>
                      <a:pt x="449831" y="697095"/>
                    </a:lnTo>
                    <a:cubicBezTo>
                      <a:pt x="510636" y="675347"/>
                      <a:pt x="565218" y="670995"/>
                      <a:pt x="605471" y="686940"/>
                    </a:cubicBezTo>
                    <a:lnTo>
                      <a:pt x="627253" y="701070"/>
                    </a:lnTo>
                    <a:lnTo>
                      <a:pt x="632429" y="691854"/>
                    </a:lnTo>
                    <a:cubicBezTo>
                      <a:pt x="660658" y="636941"/>
                      <a:pt x="682161" y="584713"/>
                      <a:pt x="695487" y="537683"/>
                    </a:cubicBezTo>
                    <a:cubicBezTo>
                      <a:pt x="722315" y="559675"/>
                      <a:pt x="727258" y="604481"/>
                      <a:pt x="713714" y="663172"/>
                    </a:cubicBezTo>
                    <a:lnTo>
                      <a:pt x="702909" y="697929"/>
                    </a:lnTo>
                    <a:lnTo>
                      <a:pt x="760278" y="702819"/>
                    </a:lnTo>
                    <a:cubicBezTo>
                      <a:pt x="935332" y="733105"/>
                      <a:pt x="1067015" y="864058"/>
                      <a:pt x="1067015" y="1021014"/>
                    </a:cubicBezTo>
                    <a:cubicBezTo>
                      <a:pt x="1067015" y="1200393"/>
                      <a:pt x="895021" y="1345808"/>
                      <a:pt x="682856" y="1345808"/>
                    </a:cubicBezTo>
                    <a:cubicBezTo>
                      <a:pt x="848262" y="1299250"/>
                      <a:pt x="959850" y="1168406"/>
                      <a:pt x="959850" y="1021014"/>
                    </a:cubicBezTo>
                    <a:cubicBezTo>
                      <a:pt x="959850" y="910470"/>
                      <a:pt x="897082" y="809235"/>
                      <a:pt x="795917" y="745884"/>
                    </a:cubicBezTo>
                    <a:lnTo>
                      <a:pt x="700968" y="704176"/>
                    </a:lnTo>
                    <a:lnTo>
                      <a:pt x="694133" y="726162"/>
                    </a:lnTo>
                    <a:cubicBezTo>
                      <a:pt x="660145" y="815439"/>
                      <a:pt x="595305" y="924111"/>
                      <a:pt x="507670" y="1031020"/>
                    </a:cubicBezTo>
                    <a:lnTo>
                      <a:pt x="460887" y="1080828"/>
                    </a:lnTo>
                    <a:lnTo>
                      <a:pt x="468591" y="1125617"/>
                    </a:lnTo>
                    <a:cubicBezTo>
                      <a:pt x="478765" y="1172151"/>
                      <a:pt x="490425" y="1214631"/>
                      <a:pt x="503431" y="1251994"/>
                    </a:cubicBezTo>
                    <a:cubicBezTo>
                      <a:pt x="468741" y="1251994"/>
                      <a:pt x="436514" y="1212582"/>
                      <a:pt x="409781" y="1145084"/>
                    </a:cubicBezTo>
                    <a:lnTo>
                      <a:pt x="407407" y="1137764"/>
                    </a:lnTo>
                    <a:lnTo>
                      <a:pt x="373961" y="1173372"/>
                    </a:lnTo>
                    <a:cubicBezTo>
                      <a:pt x="240392" y="1296206"/>
                      <a:pt x="114431" y="1355969"/>
                      <a:pt x="60775" y="1311985"/>
                    </a:cubicBezTo>
                    <a:cubicBezTo>
                      <a:pt x="147775" y="1267396"/>
                      <a:pt x="248751" y="1186653"/>
                      <a:pt x="346250" y="1085085"/>
                    </a:cubicBezTo>
                    <a:lnTo>
                      <a:pt x="380173" y="1046819"/>
                    </a:lnTo>
                    <a:lnTo>
                      <a:pt x="364538" y="975998"/>
                    </a:lnTo>
                    <a:lnTo>
                      <a:pt x="343902" y="815568"/>
                    </a:lnTo>
                    <a:lnTo>
                      <a:pt x="339889" y="818025"/>
                    </a:lnTo>
                    <a:cubicBezTo>
                      <a:pt x="303427" y="844714"/>
                      <a:pt x="267281" y="875637"/>
                      <a:pt x="232777" y="910140"/>
                    </a:cubicBezTo>
                    <a:cubicBezTo>
                      <a:pt x="94765" y="1048152"/>
                      <a:pt x="14041" y="1212463"/>
                      <a:pt x="32396" y="1318009"/>
                    </a:cubicBezTo>
                    <a:cubicBezTo>
                      <a:pt x="-47067" y="1238546"/>
                      <a:pt x="24677" y="1037967"/>
                      <a:pt x="192641" y="870003"/>
                    </a:cubicBezTo>
                    <a:cubicBezTo>
                      <a:pt x="234632" y="828012"/>
                      <a:pt x="278661" y="792035"/>
                      <a:pt x="322327" y="762930"/>
                    </a:cubicBezTo>
                    <a:lnTo>
                      <a:pt x="341080" y="753248"/>
                    </a:lnTo>
                    <a:lnTo>
                      <a:pt x="335932" y="625997"/>
                    </a:lnTo>
                    <a:cubicBezTo>
                      <a:pt x="335932" y="582781"/>
                      <a:pt x="337104" y="540588"/>
                      <a:pt x="339335" y="499837"/>
                    </a:cubicBezTo>
                    <a:lnTo>
                      <a:pt x="341765" y="470583"/>
                    </a:lnTo>
                    <a:lnTo>
                      <a:pt x="273520" y="469967"/>
                    </a:lnTo>
                    <a:cubicBezTo>
                      <a:pt x="211970" y="461993"/>
                      <a:pt x="169234" y="439645"/>
                      <a:pt x="159901" y="404812"/>
                    </a:cubicBezTo>
                    <a:cubicBezTo>
                      <a:pt x="207688" y="406712"/>
                      <a:pt x="259461" y="404169"/>
                      <a:pt x="313107" y="397448"/>
                    </a:cubicBezTo>
                    <a:lnTo>
                      <a:pt x="348418" y="390484"/>
                    </a:lnTo>
                    <a:lnTo>
                      <a:pt x="349095" y="382331"/>
                    </a:lnTo>
                    <a:cubicBezTo>
                      <a:pt x="374523" y="157651"/>
                      <a:pt x="434051" y="0"/>
                      <a:pt x="5034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8" name="フリーフォーム: 図形 217">
                <a:extLst>
                  <a:ext uri="{FF2B5EF4-FFF2-40B4-BE49-F238E27FC236}">
                    <a16:creationId xmlns:a16="http://schemas.microsoft.com/office/drawing/2014/main" id="{19517341-016C-4A40-B3F1-81AFEC9C1543}"/>
                  </a:ext>
                </a:extLst>
              </p:cNvPr>
              <p:cNvSpPr/>
              <p:nvPr/>
            </p:nvSpPr>
            <p:spPr>
              <a:xfrm>
                <a:off x="-1711021" y="-692643"/>
                <a:ext cx="1067015" cy="1345808"/>
              </a:xfrm>
              <a:custGeom>
                <a:avLst/>
                <a:gdLst>
                  <a:gd name="connsiteX0" fmla="*/ 621881 w 1067015"/>
                  <a:gd name="connsiteY0" fmla="*/ 710636 h 1345808"/>
                  <a:gd name="connsiteX1" fmla="*/ 551798 w 1067015"/>
                  <a:gd name="connsiteY1" fmla="*/ 713916 h 1345808"/>
                  <a:gd name="connsiteX2" fmla="*/ 448887 w 1067015"/>
                  <a:gd name="connsiteY2" fmla="*/ 751311 h 1345808"/>
                  <a:gd name="connsiteX3" fmla="*/ 425244 w 1067015"/>
                  <a:gd name="connsiteY3" fmla="*/ 765782 h 1345808"/>
                  <a:gd name="connsiteX4" fmla="*/ 426496 w 1067015"/>
                  <a:gd name="connsiteY4" fmla="*/ 806249 h 1345808"/>
                  <a:gd name="connsiteX5" fmla="*/ 442666 w 1067015"/>
                  <a:gd name="connsiteY5" fmla="*/ 974912 h 1345808"/>
                  <a:gd name="connsiteX6" fmla="*/ 442845 w 1067015"/>
                  <a:gd name="connsiteY6" fmla="*/ 975951 h 1345808"/>
                  <a:gd name="connsiteX7" fmla="*/ 529011 w 1067015"/>
                  <a:gd name="connsiteY7" fmla="*/ 862130 h 1345808"/>
                  <a:gd name="connsiteX8" fmla="*/ 585221 w 1067015"/>
                  <a:gd name="connsiteY8" fmla="*/ 775921 h 1345808"/>
                  <a:gd name="connsiteX9" fmla="*/ 503431 w 1067015"/>
                  <a:gd name="connsiteY9" fmla="*/ 0 h 1345808"/>
                  <a:gd name="connsiteX10" fmla="*/ 442666 w 1067015"/>
                  <a:gd name="connsiteY10" fmla="*/ 277083 h 1345808"/>
                  <a:gd name="connsiteX11" fmla="*/ 433401 w 1067015"/>
                  <a:gd name="connsiteY11" fmla="*/ 373724 h 1345808"/>
                  <a:gd name="connsiteX12" fmla="*/ 477551 w 1067015"/>
                  <a:gd name="connsiteY12" fmla="*/ 365016 h 1345808"/>
                  <a:gd name="connsiteX13" fmla="*/ 772543 w 1067015"/>
                  <a:gd name="connsiteY13" fmla="*/ 240655 h 1345808"/>
                  <a:gd name="connsiteX14" fmla="*/ 500021 w 1067015"/>
                  <a:gd name="connsiteY14" fmla="*/ 448875 h 1345808"/>
                  <a:gd name="connsiteX15" fmla="*/ 425985 w 1067015"/>
                  <a:gd name="connsiteY15" fmla="*/ 462259 h 1345808"/>
                  <a:gd name="connsiteX16" fmla="*/ 420919 w 1067015"/>
                  <a:gd name="connsiteY16" fmla="*/ 625997 h 1345808"/>
                  <a:gd name="connsiteX17" fmla="*/ 423539 w 1067015"/>
                  <a:gd name="connsiteY17" fmla="*/ 710671 h 1345808"/>
                  <a:gd name="connsiteX18" fmla="*/ 449831 w 1067015"/>
                  <a:gd name="connsiteY18" fmla="*/ 697095 h 1345808"/>
                  <a:gd name="connsiteX19" fmla="*/ 605471 w 1067015"/>
                  <a:gd name="connsiteY19" fmla="*/ 686940 h 1345808"/>
                  <a:gd name="connsiteX20" fmla="*/ 627253 w 1067015"/>
                  <a:gd name="connsiteY20" fmla="*/ 701070 h 1345808"/>
                  <a:gd name="connsiteX21" fmla="*/ 632429 w 1067015"/>
                  <a:gd name="connsiteY21" fmla="*/ 691854 h 1345808"/>
                  <a:gd name="connsiteX22" fmla="*/ 695487 w 1067015"/>
                  <a:gd name="connsiteY22" fmla="*/ 537683 h 1345808"/>
                  <a:gd name="connsiteX23" fmla="*/ 713714 w 1067015"/>
                  <a:gd name="connsiteY23" fmla="*/ 663172 h 1345808"/>
                  <a:gd name="connsiteX24" fmla="*/ 702909 w 1067015"/>
                  <a:gd name="connsiteY24" fmla="*/ 697929 h 1345808"/>
                  <a:gd name="connsiteX25" fmla="*/ 760278 w 1067015"/>
                  <a:gd name="connsiteY25" fmla="*/ 702819 h 1345808"/>
                  <a:gd name="connsiteX26" fmla="*/ 1067015 w 1067015"/>
                  <a:gd name="connsiteY26" fmla="*/ 1021014 h 1345808"/>
                  <a:gd name="connsiteX27" fmla="*/ 682856 w 1067015"/>
                  <a:gd name="connsiteY27" fmla="*/ 1345808 h 1345808"/>
                  <a:gd name="connsiteX28" fmla="*/ 959850 w 1067015"/>
                  <a:gd name="connsiteY28" fmla="*/ 1021014 h 1345808"/>
                  <a:gd name="connsiteX29" fmla="*/ 795917 w 1067015"/>
                  <a:gd name="connsiteY29" fmla="*/ 745884 h 1345808"/>
                  <a:gd name="connsiteX30" fmla="*/ 700968 w 1067015"/>
                  <a:gd name="connsiteY30" fmla="*/ 704176 h 1345808"/>
                  <a:gd name="connsiteX31" fmla="*/ 694133 w 1067015"/>
                  <a:gd name="connsiteY31" fmla="*/ 726162 h 1345808"/>
                  <a:gd name="connsiteX32" fmla="*/ 507670 w 1067015"/>
                  <a:gd name="connsiteY32" fmla="*/ 1031020 h 1345808"/>
                  <a:gd name="connsiteX33" fmla="*/ 460887 w 1067015"/>
                  <a:gd name="connsiteY33" fmla="*/ 1080828 h 1345808"/>
                  <a:gd name="connsiteX34" fmla="*/ 468591 w 1067015"/>
                  <a:gd name="connsiteY34" fmla="*/ 1125617 h 1345808"/>
                  <a:gd name="connsiteX35" fmla="*/ 503431 w 1067015"/>
                  <a:gd name="connsiteY35" fmla="*/ 1251994 h 1345808"/>
                  <a:gd name="connsiteX36" fmla="*/ 409781 w 1067015"/>
                  <a:gd name="connsiteY36" fmla="*/ 1145084 h 1345808"/>
                  <a:gd name="connsiteX37" fmla="*/ 407407 w 1067015"/>
                  <a:gd name="connsiteY37" fmla="*/ 1137764 h 1345808"/>
                  <a:gd name="connsiteX38" fmla="*/ 373961 w 1067015"/>
                  <a:gd name="connsiteY38" fmla="*/ 1173372 h 1345808"/>
                  <a:gd name="connsiteX39" fmla="*/ 60775 w 1067015"/>
                  <a:gd name="connsiteY39" fmla="*/ 1311985 h 1345808"/>
                  <a:gd name="connsiteX40" fmla="*/ 346250 w 1067015"/>
                  <a:gd name="connsiteY40" fmla="*/ 1085085 h 1345808"/>
                  <a:gd name="connsiteX41" fmla="*/ 380173 w 1067015"/>
                  <a:gd name="connsiteY41" fmla="*/ 1046819 h 1345808"/>
                  <a:gd name="connsiteX42" fmla="*/ 364538 w 1067015"/>
                  <a:gd name="connsiteY42" fmla="*/ 975998 h 1345808"/>
                  <a:gd name="connsiteX43" fmla="*/ 343902 w 1067015"/>
                  <a:gd name="connsiteY43" fmla="*/ 815568 h 1345808"/>
                  <a:gd name="connsiteX44" fmla="*/ 339889 w 1067015"/>
                  <a:gd name="connsiteY44" fmla="*/ 818025 h 1345808"/>
                  <a:gd name="connsiteX45" fmla="*/ 232777 w 1067015"/>
                  <a:gd name="connsiteY45" fmla="*/ 910140 h 1345808"/>
                  <a:gd name="connsiteX46" fmla="*/ 32396 w 1067015"/>
                  <a:gd name="connsiteY46" fmla="*/ 1318009 h 1345808"/>
                  <a:gd name="connsiteX47" fmla="*/ 192641 w 1067015"/>
                  <a:gd name="connsiteY47" fmla="*/ 870003 h 1345808"/>
                  <a:gd name="connsiteX48" fmla="*/ 322327 w 1067015"/>
                  <a:gd name="connsiteY48" fmla="*/ 762930 h 1345808"/>
                  <a:gd name="connsiteX49" fmla="*/ 341080 w 1067015"/>
                  <a:gd name="connsiteY49" fmla="*/ 753248 h 1345808"/>
                  <a:gd name="connsiteX50" fmla="*/ 335932 w 1067015"/>
                  <a:gd name="connsiteY50" fmla="*/ 625997 h 1345808"/>
                  <a:gd name="connsiteX51" fmla="*/ 339335 w 1067015"/>
                  <a:gd name="connsiteY51" fmla="*/ 499837 h 1345808"/>
                  <a:gd name="connsiteX52" fmla="*/ 341765 w 1067015"/>
                  <a:gd name="connsiteY52" fmla="*/ 470583 h 1345808"/>
                  <a:gd name="connsiteX53" fmla="*/ 273520 w 1067015"/>
                  <a:gd name="connsiteY53" fmla="*/ 469967 h 1345808"/>
                  <a:gd name="connsiteX54" fmla="*/ 159901 w 1067015"/>
                  <a:gd name="connsiteY54" fmla="*/ 404812 h 1345808"/>
                  <a:gd name="connsiteX55" fmla="*/ 313107 w 1067015"/>
                  <a:gd name="connsiteY55" fmla="*/ 397448 h 1345808"/>
                  <a:gd name="connsiteX56" fmla="*/ 348418 w 1067015"/>
                  <a:gd name="connsiteY56" fmla="*/ 390484 h 1345808"/>
                  <a:gd name="connsiteX57" fmla="*/ 349095 w 1067015"/>
                  <a:gd name="connsiteY57" fmla="*/ 382331 h 1345808"/>
                  <a:gd name="connsiteX58" fmla="*/ 503431 w 1067015"/>
                  <a:gd name="connsiteY58" fmla="*/ 0 h 1345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067015" h="1345808">
                    <a:moveTo>
                      <a:pt x="621881" y="710636"/>
                    </a:moveTo>
                    <a:lnTo>
                      <a:pt x="551798" y="713916"/>
                    </a:lnTo>
                    <a:cubicBezTo>
                      <a:pt x="519395" y="721059"/>
                      <a:pt x="484648" y="733742"/>
                      <a:pt x="448887" y="751311"/>
                    </a:cubicBezTo>
                    <a:lnTo>
                      <a:pt x="425244" y="765782"/>
                    </a:lnTo>
                    <a:lnTo>
                      <a:pt x="426496" y="806249"/>
                    </a:lnTo>
                    <a:cubicBezTo>
                      <a:pt x="430167" y="864756"/>
                      <a:pt x="435604" y="921330"/>
                      <a:pt x="442666" y="974912"/>
                    </a:cubicBezTo>
                    <a:lnTo>
                      <a:pt x="442845" y="975951"/>
                    </a:lnTo>
                    <a:lnTo>
                      <a:pt x="529011" y="862130"/>
                    </a:lnTo>
                    <a:cubicBezTo>
                      <a:pt x="549127" y="833247"/>
                      <a:pt x="567924" y="804406"/>
                      <a:pt x="585221" y="775921"/>
                    </a:cubicBezTo>
                    <a:close/>
                    <a:moveTo>
                      <a:pt x="503431" y="0"/>
                    </a:moveTo>
                    <a:cubicBezTo>
                      <a:pt x="477420" y="74728"/>
                      <a:pt x="456792" y="169919"/>
                      <a:pt x="442666" y="277083"/>
                    </a:cubicBezTo>
                    <a:lnTo>
                      <a:pt x="433401" y="373724"/>
                    </a:lnTo>
                    <a:lnTo>
                      <a:pt x="477551" y="365016"/>
                    </a:lnTo>
                    <a:cubicBezTo>
                      <a:pt x="588108" y="335392"/>
                      <a:pt x="691673" y="291732"/>
                      <a:pt x="772543" y="240655"/>
                    </a:cubicBezTo>
                    <a:cubicBezTo>
                      <a:pt x="791210" y="310321"/>
                      <a:pt x="669197" y="403544"/>
                      <a:pt x="500021" y="448875"/>
                    </a:cubicBezTo>
                    <a:lnTo>
                      <a:pt x="425985" y="462259"/>
                    </a:lnTo>
                    <a:lnTo>
                      <a:pt x="420919" y="625997"/>
                    </a:lnTo>
                    <a:lnTo>
                      <a:pt x="423539" y="710671"/>
                    </a:lnTo>
                    <a:lnTo>
                      <a:pt x="449831" y="697095"/>
                    </a:lnTo>
                    <a:cubicBezTo>
                      <a:pt x="510636" y="675347"/>
                      <a:pt x="565218" y="670995"/>
                      <a:pt x="605471" y="686940"/>
                    </a:cubicBezTo>
                    <a:lnTo>
                      <a:pt x="627253" y="701070"/>
                    </a:lnTo>
                    <a:lnTo>
                      <a:pt x="632429" y="691854"/>
                    </a:lnTo>
                    <a:cubicBezTo>
                      <a:pt x="660658" y="636941"/>
                      <a:pt x="682161" y="584713"/>
                      <a:pt x="695487" y="537683"/>
                    </a:cubicBezTo>
                    <a:cubicBezTo>
                      <a:pt x="722315" y="559675"/>
                      <a:pt x="727258" y="604481"/>
                      <a:pt x="713714" y="663172"/>
                    </a:cubicBezTo>
                    <a:lnTo>
                      <a:pt x="702909" y="697929"/>
                    </a:lnTo>
                    <a:lnTo>
                      <a:pt x="760278" y="702819"/>
                    </a:lnTo>
                    <a:cubicBezTo>
                      <a:pt x="935332" y="733105"/>
                      <a:pt x="1067015" y="864058"/>
                      <a:pt x="1067015" y="1021014"/>
                    </a:cubicBezTo>
                    <a:cubicBezTo>
                      <a:pt x="1067015" y="1200393"/>
                      <a:pt x="895021" y="1345808"/>
                      <a:pt x="682856" y="1345808"/>
                    </a:cubicBezTo>
                    <a:cubicBezTo>
                      <a:pt x="848262" y="1299250"/>
                      <a:pt x="959850" y="1168406"/>
                      <a:pt x="959850" y="1021014"/>
                    </a:cubicBezTo>
                    <a:cubicBezTo>
                      <a:pt x="959850" y="910470"/>
                      <a:pt x="897082" y="809235"/>
                      <a:pt x="795917" y="745884"/>
                    </a:cubicBezTo>
                    <a:lnTo>
                      <a:pt x="700968" y="704176"/>
                    </a:lnTo>
                    <a:lnTo>
                      <a:pt x="694133" y="726162"/>
                    </a:lnTo>
                    <a:cubicBezTo>
                      <a:pt x="660145" y="815439"/>
                      <a:pt x="595305" y="924111"/>
                      <a:pt x="507670" y="1031020"/>
                    </a:cubicBezTo>
                    <a:lnTo>
                      <a:pt x="460887" y="1080828"/>
                    </a:lnTo>
                    <a:lnTo>
                      <a:pt x="468591" y="1125617"/>
                    </a:lnTo>
                    <a:cubicBezTo>
                      <a:pt x="478765" y="1172151"/>
                      <a:pt x="490425" y="1214631"/>
                      <a:pt x="503431" y="1251994"/>
                    </a:cubicBezTo>
                    <a:cubicBezTo>
                      <a:pt x="468741" y="1251994"/>
                      <a:pt x="436514" y="1212582"/>
                      <a:pt x="409781" y="1145084"/>
                    </a:cubicBezTo>
                    <a:lnTo>
                      <a:pt x="407407" y="1137764"/>
                    </a:lnTo>
                    <a:lnTo>
                      <a:pt x="373961" y="1173372"/>
                    </a:lnTo>
                    <a:cubicBezTo>
                      <a:pt x="240392" y="1296206"/>
                      <a:pt x="114431" y="1355969"/>
                      <a:pt x="60775" y="1311985"/>
                    </a:cubicBezTo>
                    <a:cubicBezTo>
                      <a:pt x="147775" y="1267396"/>
                      <a:pt x="248751" y="1186653"/>
                      <a:pt x="346250" y="1085085"/>
                    </a:cubicBezTo>
                    <a:lnTo>
                      <a:pt x="380173" y="1046819"/>
                    </a:lnTo>
                    <a:lnTo>
                      <a:pt x="364538" y="975998"/>
                    </a:lnTo>
                    <a:lnTo>
                      <a:pt x="343902" y="815568"/>
                    </a:lnTo>
                    <a:lnTo>
                      <a:pt x="339889" y="818025"/>
                    </a:lnTo>
                    <a:cubicBezTo>
                      <a:pt x="303427" y="844714"/>
                      <a:pt x="267281" y="875637"/>
                      <a:pt x="232777" y="910140"/>
                    </a:cubicBezTo>
                    <a:cubicBezTo>
                      <a:pt x="94765" y="1048152"/>
                      <a:pt x="14041" y="1212463"/>
                      <a:pt x="32396" y="1318009"/>
                    </a:cubicBezTo>
                    <a:cubicBezTo>
                      <a:pt x="-47067" y="1238546"/>
                      <a:pt x="24677" y="1037967"/>
                      <a:pt x="192641" y="870003"/>
                    </a:cubicBezTo>
                    <a:cubicBezTo>
                      <a:pt x="234632" y="828012"/>
                      <a:pt x="278661" y="792035"/>
                      <a:pt x="322327" y="762930"/>
                    </a:cubicBezTo>
                    <a:lnTo>
                      <a:pt x="341080" y="753248"/>
                    </a:lnTo>
                    <a:lnTo>
                      <a:pt x="335932" y="625997"/>
                    </a:lnTo>
                    <a:cubicBezTo>
                      <a:pt x="335932" y="582781"/>
                      <a:pt x="337104" y="540588"/>
                      <a:pt x="339335" y="499837"/>
                    </a:cubicBezTo>
                    <a:lnTo>
                      <a:pt x="341765" y="470583"/>
                    </a:lnTo>
                    <a:lnTo>
                      <a:pt x="273520" y="469967"/>
                    </a:lnTo>
                    <a:cubicBezTo>
                      <a:pt x="211970" y="461993"/>
                      <a:pt x="169234" y="439645"/>
                      <a:pt x="159901" y="404812"/>
                    </a:cubicBezTo>
                    <a:cubicBezTo>
                      <a:pt x="207688" y="406712"/>
                      <a:pt x="259461" y="404169"/>
                      <a:pt x="313107" y="397448"/>
                    </a:cubicBezTo>
                    <a:lnTo>
                      <a:pt x="348418" y="390484"/>
                    </a:lnTo>
                    <a:lnTo>
                      <a:pt x="349095" y="382331"/>
                    </a:lnTo>
                    <a:cubicBezTo>
                      <a:pt x="374523" y="157651"/>
                      <a:pt x="434051" y="0"/>
                      <a:pt x="5034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19" name="グループ化 218">
              <a:extLst>
                <a:ext uri="{FF2B5EF4-FFF2-40B4-BE49-F238E27FC236}">
                  <a16:creationId xmlns:a16="http://schemas.microsoft.com/office/drawing/2014/main" id="{C5A2CF68-42D5-497C-8715-87EE6F2A53A8}"/>
                </a:ext>
              </a:extLst>
            </p:cNvPr>
            <p:cNvGrpSpPr/>
            <p:nvPr/>
          </p:nvGrpSpPr>
          <p:grpSpPr>
            <a:xfrm rot="20405234">
              <a:off x="4003507" y="5311532"/>
              <a:ext cx="381152" cy="447492"/>
              <a:chOff x="-73339" y="-707096"/>
              <a:chExt cx="1207473" cy="1417636"/>
            </a:xfrm>
          </p:grpSpPr>
          <p:sp>
            <p:nvSpPr>
              <p:cNvPr id="220" name="フリーフォーム: 図形 219">
                <a:extLst>
                  <a:ext uri="{FF2B5EF4-FFF2-40B4-BE49-F238E27FC236}">
                    <a16:creationId xmlns:a16="http://schemas.microsoft.com/office/drawing/2014/main" id="{319CD3B1-0FDA-4139-9FC0-1A3F02E9DDFD}"/>
                  </a:ext>
                </a:extLst>
              </p:cNvPr>
              <p:cNvSpPr/>
              <p:nvPr/>
            </p:nvSpPr>
            <p:spPr>
              <a:xfrm>
                <a:off x="-73339" y="-707096"/>
                <a:ext cx="1169373" cy="1408111"/>
              </a:xfrm>
              <a:custGeom>
                <a:avLst/>
                <a:gdLst>
                  <a:gd name="connsiteX0" fmla="*/ 167499 w 1169373"/>
                  <a:gd name="connsiteY0" fmla="*/ 103353 h 1408111"/>
                  <a:gd name="connsiteX1" fmla="*/ 84987 w 1169373"/>
                  <a:gd name="connsiteY1" fmla="*/ 729350 h 1408111"/>
                  <a:gd name="connsiteX2" fmla="*/ 106735 w 1169373"/>
                  <a:gd name="connsiteY2" fmla="*/ 1078265 h 1408111"/>
                  <a:gd name="connsiteX3" fmla="*/ 111567 w 1169373"/>
                  <a:gd name="connsiteY3" fmla="*/ 1106359 h 1408111"/>
                  <a:gd name="connsiteX4" fmla="*/ 141420 w 1169373"/>
                  <a:gd name="connsiteY4" fmla="*/ 1032288 h 1408111"/>
                  <a:gd name="connsiteX5" fmla="*/ 284571 w 1169373"/>
                  <a:gd name="connsiteY5" fmla="*/ 933341 h 1408111"/>
                  <a:gd name="connsiteX6" fmla="*/ 188200 w 1169373"/>
                  <a:gd name="connsiteY6" fmla="*/ 1133887 h 1408111"/>
                  <a:gd name="connsiteX7" fmla="*/ 166845 w 1169373"/>
                  <a:gd name="connsiteY7" fmla="*/ 1247402 h 1408111"/>
                  <a:gd name="connsiteX8" fmla="*/ 166735 w 1169373"/>
                  <a:gd name="connsiteY8" fmla="*/ 1352576 h 1408111"/>
                  <a:gd name="connsiteX9" fmla="*/ 167499 w 1169373"/>
                  <a:gd name="connsiteY9" fmla="*/ 1355347 h 1408111"/>
                  <a:gd name="connsiteX10" fmla="*/ 166733 w 1169373"/>
                  <a:gd name="connsiteY10" fmla="*/ 1354769 h 1408111"/>
                  <a:gd name="connsiteX11" fmla="*/ 166732 w 1169373"/>
                  <a:gd name="connsiteY11" fmla="*/ 1355348 h 1408111"/>
                  <a:gd name="connsiteX12" fmla="*/ 126091 w 1169373"/>
                  <a:gd name="connsiteY12" fmla="*/ 1326125 h 1408111"/>
                  <a:gd name="connsiteX13" fmla="*/ 124768 w 1169373"/>
                  <a:gd name="connsiteY13" fmla="*/ 1323105 h 1408111"/>
                  <a:gd name="connsiteX14" fmla="*/ 102301 w 1169373"/>
                  <a:gd name="connsiteY14" fmla="*/ 1306153 h 1408111"/>
                  <a:gd name="connsiteX15" fmla="*/ 0 w 1169373"/>
                  <a:gd name="connsiteY15" fmla="*/ 729350 h 1408111"/>
                  <a:gd name="connsiteX16" fmla="*/ 167499 w 1169373"/>
                  <a:gd name="connsiteY16" fmla="*/ 103353 h 1408111"/>
                  <a:gd name="connsiteX17" fmla="*/ 829096 w 1169373"/>
                  <a:gd name="connsiteY17" fmla="*/ 1 h 1408111"/>
                  <a:gd name="connsiteX18" fmla="*/ 860868 w 1169373"/>
                  <a:gd name="connsiteY18" fmla="*/ 18375 h 1408111"/>
                  <a:gd name="connsiteX19" fmla="*/ 929259 w 1169373"/>
                  <a:gd name="connsiteY19" fmla="*/ 327104 h 1408111"/>
                  <a:gd name="connsiteX20" fmla="*/ 929957 w 1169373"/>
                  <a:gd name="connsiteY20" fmla="*/ 433012 h 1408111"/>
                  <a:gd name="connsiteX21" fmla="*/ 1003503 w 1169373"/>
                  <a:gd name="connsiteY21" fmla="*/ 409295 h 1408111"/>
                  <a:gd name="connsiteX22" fmla="*/ 1168118 w 1169373"/>
                  <a:gd name="connsiteY22" fmla="*/ 335269 h 1408111"/>
                  <a:gd name="connsiteX23" fmla="*/ 973401 w 1169373"/>
                  <a:gd name="connsiteY23" fmla="*/ 498078 h 1408111"/>
                  <a:gd name="connsiteX24" fmla="*/ 926863 w 1169373"/>
                  <a:gd name="connsiteY24" fmla="*/ 515436 h 1408111"/>
                  <a:gd name="connsiteX25" fmla="*/ 923690 w 1169373"/>
                  <a:gd name="connsiteY25" fmla="*/ 581843 h 1408111"/>
                  <a:gd name="connsiteX26" fmla="*/ 909828 w 1169373"/>
                  <a:gd name="connsiteY26" fmla="*/ 724116 h 1408111"/>
                  <a:gd name="connsiteX27" fmla="*/ 658010 w 1169373"/>
                  <a:gd name="connsiteY27" fmla="*/ 1407816 h 1408111"/>
                  <a:gd name="connsiteX28" fmla="*/ 825462 w 1169373"/>
                  <a:gd name="connsiteY28" fmla="*/ 713863 h 1408111"/>
                  <a:gd name="connsiteX29" fmla="*/ 841545 w 1169373"/>
                  <a:gd name="connsiteY29" fmla="*/ 542592 h 1408111"/>
                  <a:gd name="connsiteX30" fmla="*/ 834035 w 1169373"/>
                  <a:gd name="connsiteY30" fmla="*/ 544856 h 1408111"/>
                  <a:gd name="connsiteX31" fmla="*/ 439916 w 1169373"/>
                  <a:gd name="connsiteY31" fmla="*/ 530390 h 1408111"/>
                  <a:gd name="connsiteX32" fmla="*/ 814079 w 1169373"/>
                  <a:gd name="connsiteY32" fmla="*/ 470381 h 1408111"/>
                  <a:gd name="connsiteX33" fmla="*/ 846403 w 1169373"/>
                  <a:gd name="connsiteY33" fmla="*/ 459957 h 1408111"/>
                  <a:gd name="connsiteX34" fmla="*/ 851553 w 1169373"/>
                  <a:gd name="connsiteY34" fmla="*/ 318899 h 1408111"/>
                  <a:gd name="connsiteX35" fmla="*/ 846412 w 1169373"/>
                  <a:gd name="connsiteY35" fmla="*/ 146310 h 1408111"/>
                  <a:gd name="connsiteX36" fmla="*/ 829096 w 1169373"/>
                  <a:gd name="connsiteY36" fmla="*/ 0 h 1408111"/>
                  <a:gd name="connsiteX37" fmla="*/ 829096 w 1169373"/>
                  <a:gd name="connsiteY37" fmla="*/ 1 h 1408111"/>
                  <a:gd name="connsiteX38" fmla="*/ 829096 w 1169373"/>
                  <a:gd name="connsiteY38" fmla="*/ 1 h 140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169373" h="1408111">
                    <a:moveTo>
                      <a:pt x="167499" y="103353"/>
                    </a:moveTo>
                    <a:cubicBezTo>
                      <a:pt x="115476" y="252808"/>
                      <a:pt x="84987" y="484119"/>
                      <a:pt x="84987" y="729350"/>
                    </a:cubicBezTo>
                    <a:cubicBezTo>
                      <a:pt x="84987" y="851966"/>
                      <a:pt x="92609" y="971102"/>
                      <a:pt x="106735" y="1078265"/>
                    </a:cubicBezTo>
                    <a:lnTo>
                      <a:pt x="111567" y="1106359"/>
                    </a:lnTo>
                    <a:lnTo>
                      <a:pt x="141420" y="1032288"/>
                    </a:lnTo>
                    <a:cubicBezTo>
                      <a:pt x="180223" y="961486"/>
                      <a:pt x="236395" y="919889"/>
                      <a:pt x="284571" y="933341"/>
                    </a:cubicBezTo>
                    <a:cubicBezTo>
                      <a:pt x="243050" y="988028"/>
                      <a:pt x="209342" y="1058173"/>
                      <a:pt x="188200" y="1133887"/>
                    </a:cubicBezTo>
                    <a:cubicBezTo>
                      <a:pt x="177629" y="1171743"/>
                      <a:pt x="170467" y="1210037"/>
                      <a:pt x="166845" y="1247402"/>
                    </a:cubicBezTo>
                    <a:lnTo>
                      <a:pt x="166735" y="1352576"/>
                    </a:lnTo>
                    <a:lnTo>
                      <a:pt x="167499" y="1355347"/>
                    </a:lnTo>
                    <a:lnTo>
                      <a:pt x="166733" y="1354769"/>
                    </a:lnTo>
                    <a:lnTo>
                      <a:pt x="166732" y="1355348"/>
                    </a:lnTo>
                    <a:cubicBezTo>
                      <a:pt x="150674" y="1350864"/>
                      <a:pt x="137024" y="1340687"/>
                      <a:pt x="126091" y="1326125"/>
                    </a:cubicBezTo>
                    <a:lnTo>
                      <a:pt x="124768" y="1323105"/>
                    </a:lnTo>
                    <a:lnTo>
                      <a:pt x="102301" y="1306153"/>
                    </a:lnTo>
                    <a:cubicBezTo>
                      <a:pt x="42183" y="1211122"/>
                      <a:pt x="0" y="988647"/>
                      <a:pt x="0" y="729350"/>
                    </a:cubicBezTo>
                    <a:cubicBezTo>
                      <a:pt x="0" y="383621"/>
                      <a:pt x="74992" y="103353"/>
                      <a:pt x="167499" y="103353"/>
                    </a:cubicBezTo>
                    <a:close/>
                    <a:moveTo>
                      <a:pt x="829096" y="1"/>
                    </a:moveTo>
                    <a:lnTo>
                      <a:pt x="860868" y="18375"/>
                    </a:lnTo>
                    <a:cubicBezTo>
                      <a:pt x="899607" y="61143"/>
                      <a:pt x="923558" y="174406"/>
                      <a:pt x="929259" y="327104"/>
                    </a:cubicBezTo>
                    <a:lnTo>
                      <a:pt x="929957" y="433012"/>
                    </a:lnTo>
                    <a:lnTo>
                      <a:pt x="1003503" y="409295"/>
                    </a:lnTo>
                    <a:cubicBezTo>
                      <a:pt x="1063294" y="386477"/>
                      <a:pt x="1118951" y="361502"/>
                      <a:pt x="1168118" y="335269"/>
                    </a:cubicBezTo>
                    <a:cubicBezTo>
                      <a:pt x="1180552" y="381672"/>
                      <a:pt x="1099525" y="446055"/>
                      <a:pt x="973401" y="498078"/>
                    </a:cubicBezTo>
                    <a:lnTo>
                      <a:pt x="926863" y="515436"/>
                    </a:lnTo>
                    <a:lnTo>
                      <a:pt x="923690" y="581843"/>
                    </a:lnTo>
                    <a:cubicBezTo>
                      <a:pt x="920336" y="627935"/>
                      <a:pt x="915734" y="675521"/>
                      <a:pt x="909828" y="724116"/>
                    </a:cubicBezTo>
                    <a:cubicBezTo>
                      <a:pt x="862584" y="1112872"/>
                      <a:pt x="749841" y="1418976"/>
                      <a:pt x="658010" y="1407816"/>
                    </a:cubicBezTo>
                    <a:cubicBezTo>
                      <a:pt x="730076" y="1246036"/>
                      <a:pt x="791951" y="989615"/>
                      <a:pt x="825462" y="713863"/>
                    </a:cubicBezTo>
                    <a:lnTo>
                      <a:pt x="841545" y="542592"/>
                    </a:lnTo>
                    <a:lnTo>
                      <a:pt x="834035" y="544856"/>
                    </a:lnTo>
                    <a:cubicBezTo>
                      <a:pt x="632948" y="598738"/>
                      <a:pt x="456495" y="592260"/>
                      <a:pt x="439916" y="530390"/>
                    </a:cubicBezTo>
                    <a:cubicBezTo>
                      <a:pt x="551309" y="526660"/>
                      <a:pt x="682669" y="505592"/>
                      <a:pt x="814079" y="470381"/>
                    </a:cubicBezTo>
                    <a:lnTo>
                      <a:pt x="846403" y="459957"/>
                    </a:lnTo>
                    <a:lnTo>
                      <a:pt x="851553" y="318899"/>
                    </a:lnTo>
                    <a:cubicBezTo>
                      <a:pt x="851864" y="257796"/>
                      <a:pt x="850152" y="199863"/>
                      <a:pt x="846412" y="146310"/>
                    </a:cubicBezTo>
                    <a:close/>
                    <a:moveTo>
                      <a:pt x="829096" y="0"/>
                    </a:moveTo>
                    <a:lnTo>
                      <a:pt x="829096" y="1"/>
                    </a:lnTo>
                    <a:lnTo>
                      <a:pt x="829096" y="1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1" name="フリーフォーム: 図形 220">
                <a:extLst>
                  <a:ext uri="{FF2B5EF4-FFF2-40B4-BE49-F238E27FC236}">
                    <a16:creationId xmlns:a16="http://schemas.microsoft.com/office/drawing/2014/main" id="{88552506-47B4-4C7B-BE05-B7516F0B0338}"/>
                  </a:ext>
                </a:extLst>
              </p:cNvPr>
              <p:cNvSpPr/>
              <p:nvPr/>
            </p:nvSpPr>
            <p:spPr>
              <a:xfrm>
                <a:off x="-35239" y="-697571"/>
                <a:ext cx="1169373" cy="1408111"/>
              </a:xfrm>
              <a:custGeom>
                <a:avLst/>
                <a:gdLst>
                  <a:gd name="connsiteX0" fmla="*/ 167499 w 1169373"/>
                  <a:gd name="connsiteY0" fmla="*/ 103353 h 1408111"/>
                  <a:gd name="connsiteX1" fmla="*/ 84987 w 1169373"/>
                  <a:gd name="connsiteY1" fmla="*/ 729350 h 1408111"/>
                  <a:gd name="connsiteX2" fmla="*/ 106735 w 1169373"/>
                  <a:gd name="connsiteY2" fmla="*/ 1078265 h 1408111"/>
                  <a:gd name="connsiteX3" fmla="*/ 111567 w 1169373"/>
                  <a:gd name="connsiteY3" fmla="*/ 1106359 h 1408111"/>
                  <a:gd name="connsiteX4" fmla="*/ 141420 w 1169373"/>
                  <a:gd name="connsiteY4" fmla="*/ 1032288 h 1408111"/>
                  <a:gd name="connsiteX5" fmla="*/ 284571 w 1169373"/>
                  <a:gd name="connsiteY5" fmla="*/ 933341 h 1408111"/>
                  <a:gd name="connsiteX6" fmla="*/ 188200 w 1169373"/>
                  <a:gd name="connsiteY6" fmla="*/ 1133887 h 1408111"/>
                  <a:gd name="connsiteX7" fmla="*/ 166845 w 1169373"/>
                  <a:gd name="connsiteY7" fmla="*/ 1247402 h 1408111"/>
                  <a:gd name="connsiteX8" fmla="*/ 166735 w 1169373"/>
                  <a:gd name="connsiteY8" fmla="*/ 1352576 h 1408111"/>
                  <a:gd name="connsiteX9" fmla="*/ 167499 w 1169373"/>
                  <a:gd name="connsiteY9" fmla="*/ 1355347 h 1408111"/>
                  <a:gd name="connsiteX10" fmla="*/ 166733 w 1169373"/>
                  <a:gd name="connsiteY10" fmla="*/ 1354769 h 1408111"/>
                  <a:gd name="connsiteX11" fmla="*/ 166732 w 1169373"/>
                  <a:gd name="connsiteY11" fmla="*/ 1355348 h 1408111"/>
                  <a:gd name="connsiteX12" fmla="*/ 126091 w 1169373"/>
                  <a:gd name="connsiteY12" fmla="*/ 1326125 h 1408111"/>
                  <a:gd name="connsiteX13" fmla="*/ 124768 w 1169373"/>
                  <a:gd name="connsiteY13" fmla="*/ 1323105 h 1408111"/>
                  <a:gd name="connsiteX14" fmla="*/ 102301 w 1169373"/>
                  <a:gd name="connsiteY14" fmla="*/ 1306153 h 1408111"/>
                  <a:gd name="connsiteX15" fmla="*/ 0 w 1169373"/>
                  <a:gd name="connsiteY15" fmla="*/ 729350 h 1408111"/>
                  <a:gd name="connsiteX16" fmla="*/ 167499 w 1169373"/>
                  <a:gd name="connsiteY16" fmla="*/ 103353 h 1408111"/>
                  <a:gd name="connsiteX17" fmla="*/ 829096 w 1169373"/>
                  <a:gd name="connsiteY17" fmla="*/ 1 h 1408111"/>
                  <a:gd name="connsiteX18" fmla="*/ 860868 w 1169373"/>
                  <a:gd name="connsiteY18" fmla="*/ 18375 h 1408111"/>
                  <a:gd name="connsiteX19" fmla="*/ 929259 w 1169373"/>
                  <a:gd name="connsiteY19" fmla="*/ 327104 h 1408111"/>
                  <a:gd name="connsiteX20" fmla="*/ 929957 w 1169373"/>
                  <a:gd name="connsiteY20" fmla="*/ 433012 h 1408111"/>
                  <a:gd name="connsiteX21" fmla="*/ 1003503 w 1169373"/>
                  <a:gd name="connsiteY21" fmla="*/ 409295 h 1408111"/>
                  <a:gd name="connsiteX22" fmla="*/ 1168118 w 1169373"/>
                  <a:gd name="connsiteY22" fmla="*/ 335269 h 1408111"/>
                  <a:gd name="connsiteX23" fmla="*/ 973401 w 1169373"/>
                  <a:gd name="connsiteY23" fmla="*/ 498078 h 1408111"/>
                  <a:gd name="connsiteX24" fmla="*/ 926863 w 1169373"/>
                  <a:gd name="connsiteY24" fmla="*/ 515436 h 1408111"/>
                  <a:gd name="connsiteX25" fmla="*/ 923690 w 1169373"/>
                  <a:gd name="connsiteY25" fmla="*/ 581843 h 1408111"/>
                  <a:gd name="connsiteX26" fmla="*/ 909828 w 1169373"/>
                  <a:gd name="connsiteY26" fmla="*/ 724116 h 1408111"/>
                  <a:gd name="connsiteX27" fmla="*/ 658010 w 1169373"/>
                  <a:gd name="connsiteY27" fmla="*/ 1407816 h 1408111"/>
                  <a:gd name="connsiteX28" fmla="*/ 825462 w 1169373"/>
                  <a:gd name="connsiteY28" fmla="*/ 713863 h 1408111"/>
                  <a:gd name="connsiteX29" fmla="*/ 841545 w 1169373"/>
                  <a:gd name="connsiteY29" fmla="*/ 542592 h 1408111"/>
                  <a:gd name="connsiteX30" fmla="*/ 834035 w 1169373"/>
                  <a:gd name="connsiteY30" fmla="*/ 544856 h 1408111"/>
                  <a:gd name="connsiteX31" fmla="*/ 439916 w 1169373"/>
                  <a:gd name="connsiteY31" fmla="*/ 530390 h 1408111"/>
                  <a:gd name="connsiteX32" fmla="*/ 814079 w 1169373"/>
                  <a:gd name="connsiteY32" fmla="*/ 470381 h 1408111"/>
                  <a:gd name="connsiteX33" fmla="*/ 846403 w 1169373"/>
                  <a:gd name="connsiteY33" fmla="*/ 459957 h 1408111"/>
                  <a:gd name="connsiteX34" fmla="*/ 851553 w 1169373"/>
                  <a:gd name="connsiteY34" fmla="*/ 318899 h 1408111"/>
                  <a:gd name="connsiteX35" fmla="*/ 846412 w 1169373"/>
                  <a:gd name="connsiteY35" fmla="*/ 146310 h 1408111"/>
                  <a:gd name="connsiteX36" fmla="*/ 829096 w 1169373"/>
                  <a:gd name="connsiteY36" fmla="*/ 0 h 1408111"/>
                  <a:gd name="connsiteX37" fmla="*/ 829096 w 1169373"/>
                  <a:gd name="connsiteY37" fmla="*/ 1 h 1408111"/>
                  <a:gd name="connsiteX38" fmla="*/ 829096 w 1169373"/>
                  <a:gd name="connsiteY38" fmla="*/ 1 h 140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169373" h="1408111">
                    <a:moveTo>
                      <a:pt x="167499" y="103353"/>
                    </a:moveTo>
                    <a:cubicBezTo>
                      <a:pt x="115476" y="252808"/>
                      <a:pt x="84987" y="484119"/>
                      <a:pt x="84987" y="729350"/>
                    </a:cubicBezTo>
                    <a:cubicBezTo>
                      <a:pt x="84987" y="851966"/>
                      <a:pt x="92609" y="971102"/>
                      <a:pt x="106735" y="1078265"/>
                    </a:cubicBezTo>
                    <a:lnTo>
                      <a:pt x="111567" y="1106359"/>
                    </a:lnTo>
                    <a:lnTo>
                      <a:pt x="141420" y="1032288"/>
                    </a:lnTo>
                    <a:cubicBezTo>
                      <a:pt x="180223" y="961486"/>
                      <a:pt x="236395" y="919889"/>
                      <a:pt x="284571" y="933341"/>
                    </a:cubicBezTo>
                    <a:cubicBezTo>
                      <a:pt x="243050" y="988028"/>
                      <a:pt x="209342" y="1058173"/>
                      <a:pt x="188200" y="1133887"/>
                    </a:cubicBezTo>
                    <a:cubicBezTo>
                      <a:pt x="177629" y="1171743"/>
                      <a:pt x="170467" y="1210037"/>
                      <a:pt x="166845" y="1247402"/>
                    </a:cubicBezTo>
                    <a:lnTo>
                      <a:pt x="166735" y="1352576"/>
                    </a:lnTo>
                    <a:lnTo>
                      <a:pt x="167499" y="1355347"/>
                    </a:lnTo>
                    <a:lnTo>
                      <a:pt x="166733" y="1354769"/>
                    </a:lnTo>
                    <a:lnTo>
                      <a:pt x="166732" y="1355348"/>
                    </a:lnTo>
                    <a:cubicBezTo>
                      <a:pt x="150674" y="1350864"/>
                      <a:pt x="137024" y="1340687"/>
                      <a:pt x="126091" y="1326125"/>
                    </a:cubicBezTo>
                    <a:lnTo>
                      <a:pt x="124768" y="1323105"/>
                    </a:lnTo>
                    <a:lnTo>
                      <a:pt x="102301" y="1306153"/>
                    </a:lnTo>
                    <a:cubicBezTo>
                      <a:pt x="42183" y="1211122"/>
                      <a:pt x="0" y="988647"/>
                      <a:pt x="0" y="729350"/>
                    </a:cubicBezTo>
                    <a:cubicBezTo>
                      <a:pt x="0" y="383621"/>
                      <a:pt x="74992" y="103353"/>
                      <a:pt x="167499" y="103353"/>
                    </a:cubicBezTo>
                    <a:close/>
                    <a:moveTo>
                      <a:pt x="829096" y="1"/>
                    </a:moveTo>
                    <a:lnTo>
                      <a:pt x="860868" y="18375"/>
                    </a:lnTo>
                    <a:cubicBezTo>
                      <a:pt x="899607" y="61143"/>
                      <a:pt x="923558" y="174406"/>
                      <a:pt x="929259" y="327104"/>
                    </a:cubicBezTo>
                    <a:lnTo>
                      <a:pt x="929957" y="433012"/>
                    </a:lnTo>
                    <a:lnTo>
                      <a:pt x="1003503" y="409295"/>
                    </a:lnTo>
                    <a:cubicBezTo>
                      <a:pt x="1063294" y="386477"/>
                      <a:pt x="1118951" y="361502"/>
                      <a:pt x="1168118" y="335269"/>
                    </a:cubicBezTo>
                    <a:cubicBezTo>
                      <a:pt x="1180552" y="381672"/>
                      <a:pt x="1099525" y="446055"/>
                      <a:pt x="973401" y="498078"/>
                    </a:cubicBezTo>
                    <a:lnTo>
                      <a:pt x="926863" y="515436"/>
                    </a:lnTo>
                    <a:lnTo>
                      <a:pt x="923690" y="581843"/>
                    </a:lnTo>
                    <a:cubicBezTo>
                      <a:pt x="920336" y="627935"/>
                      <a:pt x="915734" y="675521"/>
                      <a:pt x="909828" y="724116"/>
                    </a:cubicBezTo>
                    <a:cubicBezTo>
                      <a:pt x="862584" y="1112872"/>
                      <a:pt x="749841" y="1418976"/>
                      <a:pt x="658010" y="1407816"/>
                    </a:cubicBezTo>
                    <a:cubicBezTo>
                      <a:pt x="730076" y="1246036"/>
                      <a:pt x="791951" y="989615"/>
                      <a:pt x="825462" y="713863"/>
                    </a:cubicBezTo>
                    <a:lnTo>
                      <a:pt x="841545" y="542592"/>
                    </a:lnTo>
                    <a:lnTo>
                      <a:pt x="834035" y="544856"/>
                    </a:lnTo>
                    <a:cubicBezTo>
                      <a:pt x="632948" y="598738"/>
                      <a:pt x="456495" y="592260"/>
                      <a:pt x="439916" y="530390"/>
                    </a:cubicBezTo>
                    <a:cubicBezTo>
                      <a:pt x="551309" y="526660"/>
                      <a:pt x="682669" y="505592"/>
                      <a:pt x="814079" y="470381"/>
                    </a:cubicBezTo>
                    <a:lnTo>
                      <a:pt x="846403" y="459957"/>
                    </a:lnTo>
                    <a:lnTo>
                      <a:pt x="851553" y="318899"/>
                    </a:lnTo>
                    <a:cubicBezTo>
                      <a:pt x="851864" y="257796"/>
                      <a:pt x="850152" y="199863"/>
                      <a:pt x="846412" y="146310"/>
                    </a:cubicBezTo>
                    <a:close/>
                    <a:moveTo>
                      <a:pt x="829096" y="0"/>
                    </a:moveTo>
                    <a:lnTo>
                      <a:pt x="829096" y="1"/>
                    </a:lnTo>
                    <a:lnTo>
                      <a:pt x="829096" y="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2" name="グループ化 221">
              <a:extLst>
                <a:ext uri="{FF2B5EF4-FFF2-40B4-BE49-F238E27FC236}">
                  <a16:creationId xmlns:a16="http://schemas.microsoft.com/office/drawing/2014/main" id="{31B265AA-A1BC-4306-85DF-1BE68DDD1050}"/>
                </a:ext>
              </a:extLst>
            </p:cNvPr>
            <p:cNvGrpSpPr/>
            <p:nvPr/>
          </p:nvGrpSpPr>
          <p:grpSpPr>
            <a:xfrm>
              <a:off x="5705985" y="4832774"/>
              <a:ext cx="392850" cy="450668"/>
              <a:chOff x="1598477" y="-688635"/>
              <a:chExt cx="1244533" cy="1427698"/>
            </a:xfrm>
          </p:grpSpPr>
          <p:sp>
            <p:nvSpPr>
              <p:cNvPr id="223" name="フリーフォーム: 図形 222">
                <a:extLst>
                  <a:ext uri="{FF2B5EF4-FFF2-40B4-BE49-F238E27FC236}">
                    <a16:creationId xmlns:a16="http://schemas.microsoft.com/office/drawing/2014/main" id="{E782E8AE-1E02-499B-BB35-B5FD67697198}"/>
                  </a:ext>
                </a:extLst>
              </p:cNvPr>
              <p:cNvSpPr/>
              <p:nvPr/>
            </p:nvSpPr>
            <p:spPr>
              <a:xfrm rot="10800000">
                <a:off x="1598477" y="-688635"/>
                <a:ext cx="1206433" cy="1418173"/>
              </a:xfrm>
              <a:custGeom>
                <a:avLst/>
                <a:gdLst>
                  <a:gd name="connsiteX0" fmla="*/ 1071221 w 1206433"/>
                  <a:gd name="connsiteY0" fmla="*/ 233596 h 1418173"/>
                  <a:gd name="connsiteX1" fmla="*/ 977439 w 1206433"/>
                  <a:gd name="connsiteY1" fmla="*/ 198746 h 1418173"/>
                  <a:gd name="connsiteX2" fmla="*/ 987087 w 1206433"/>
                  <a:gd name="connsiteY2" fmla="*/ 7186 h 1418173"/>
                  <a:gd name="connsiteX3" fmla="*/ 1169000 w 1206433"/>
                  <a:gd name="connsiteY3" fmla="*/ 189099 h 1418173"/>
                  <a:gd name="connsiteX4" fmla="*/ 1071221 w 1206433"/>
                  <a:gd name="connsiteY4" fmla="*/ 233596 h 1418173"/>
                  <a:gd name="connsiteX5" fmla="*/ 103049 w 1206433"/>
                  <a:gd name="connsiteY5" fmla="*/ 574917 h 1418173"/>
                  <a:gd name="connsiteX6" fmla="*/ 75570 w 1206433"/>
                  <a:gd name="connsiteY6" fmla="*/ 140709 h 1418173"/>
                  <a:gd name="connsiteX7" fmla="*/ 503769 w 1206433"/>
                  <a:gd name="connsiteY7" fmla="*/ 63655 h 1418173"/>
                  <a:gd name="connsiteX8" fmla="*/ 161027 w 1206433"/>
                  <a:gd name="connsiteY8" fmla="*/ 207689 h 1418173"/>
                  <a:gd name="connsiteX9" fmla="*/ 103049 w 1206433"/>
                  <a:gd name="connsiteY9" fmla="*/ 574917 h 1418173"/>
                  <a:gd name="connsiteX10" fmla="*/ 321705 w 1206433"/>
                  <a:gd name="connsiteY10" fmla="*/ 1258581 h 1418173"/>
                  <a:gd name="connsiteX11" fmla="*/ 165731 w 1206433"/>
                  <a:gd name="connsiteY11" fmla="*/ 1190440 h 1418173"/>
                  <a:gd name="connsiteX12" fmla="*/ 116021 w 1206433"/>
                  <a:gd name="connsiteY12" fmla="*/ 996920 h 1418173"/>
                  <a:gd name="connsiteX13" fmla="*/ 211193 w 1206433"/>
                  <a:gd name="connsiteY13" fmla="*/ 1144977 h 1418173"/>
                  <a:gd name="connsiteX14" fmla="*/ 359250 w 1206433"/>
                  <a:gd name="connsiteY14" fmla="*/ 1240149 h 1418173"/>
                  <a:gd name="connsiteX15" fmla="*/ 321705 w 1206433"/>
                  <a:gd name="connsiteY15" fmla="*/ 1258581 h 1418173"/>
                  <a:gd name="connsiteX16" fmla="*/ 922904 w 1206433"/>
                  <a:gd name="connsiteY16" fmla="*/ 1418172 h 1418173"/>
                  <a:gd name="connsiteX17" fmla="*/ 889147 w 1206433"/>
                  <a:gd name="connsiteY17" fmla="*/ 1403766 h 1418173"/>
                  <a:gd name="connsiteX18" fmla="*/ 784011 w 1206433"/>
                  <a:gd name="connsiteY18" fmla="*/ 1105543 h 1418173"/>
                  <a:gd name="connsiteX19" fmla="*/ 776596 w 1206433"/>
                  <a:gd name="connsiteY19" fmla="*/ 1047707 h 1418173"/>
                  <a:gd name="connsiteX20" fmla="*/ 642846 w 1206433"/>
                  <a:gd name="connsiteY20" fmla="*/ 1090838 h 1418173"/>
                  <a:gd name="connsiteX21" fmla="*/ 478231 w 1206433"/>
                  <a:gd name="connsiteY21" fmla="*/ 1164865 h 1418173"/>
                  <a:gd name="connsiteX22" fmla="*/ 739545 w 1206433"/>
                  <a:gd name="connsiteY22" fmla="*/ 977215 h 1418173"/>
                  <a:gd name="connsiteX23" fmla="*/ 767786 w 1206433"/>
                  <a:gd name="connsiteY23" fmla="*/ 968701 h 1418173"/>
                  <a:gd name="connsiteX24" fmla="*/ 755405 w 1206433"/>
                  <a:gd name="connsiteY24" fmla="*/ 709086 h 1418173"/>
                  <a:gd name="connsiteX25" fmla="*/ 758808 w 1206433"/>
                  <a:gd name="connsiteY25" fmla="*/ 566181 h 1418173"/>
                  <a:gd name="connsiteX26" fmla="*/ 759846 w 1206433"/>
                  <a:gd name="connsiteY26" fmla="*/ 552022 h 1418173"/>
                  <a:gd name="connsiteX27" fmla="*/ 703901 w 1206433"/>
                  <a:gd name="connsiteY27" fmla="*/ 573403 h 1418173"/>
                  <a:gd name="connsiteX28" fmla="*/ 129690 w 1206433"/>
                  <a:gd name="connsiteY28" fmla="*/ 587887 h 1418173"/>
                  <a:gd name="connsiteX29" fmla="*/ 678506 w 1206433"/>
                  <a:gd name="connsiteY29" fmla="*/ 499990 h 1418173"/>
                  <a:gd name="connsiteX30" fmla="*/ 766183 w 1206433"/>
                  <a:gd name="connsiteY30" fmla="*/ 465610 h 1418173"/>
                  <a:gd name="connsiteX31" fmla="*/ 768568 w 1206433"/>
                  <a:gd name="connsiteY31" fmla="*/ 433078 h 1418173"/>
                  <a:gd name="connsiteX32" fmla="*/ 922904 w 1206433"/>
                  <a:gd name="connsiteY32" fmla="*/ 0 h 1418173"/>
                  <a:gd name="connsiteX33" fmla="*/ 862140 w 1206433"/>
                  <a:gd name="connsiteY33" fmla="*/ 313860 h 1418173"/>
                  <a:gd name="connsiteX34" fmla="*/ 852348 w 1206433"/>
                  <a:gd name="connsiteY34" fmla="*/ 429549 h 1418173"/>
                  <a:gd name="connsiteX35" fmla="*/ 965761 w 1206433"/>
                  <a:gd name="connsiteY35" fmla="*/ 373441 h 1418173"/>
                  <a:gd name="connsiteX36" fmla="*/ 1164335 w 1206433"/>
                  <a:gd name="connsiteY36" fmla="*/ 229999 h 1418173"/>
                  <a:gd name="connsiteX37" fmla="*/ 1164337 w 1206433"/>
                  <a:gd name="connsiteY37" fmla="*/ 229998 h 1418173"/>
                  <a:gd name="connsiteX38" fmla="*/ 900797 w 1206433"/>
                  <a:gd name="connsiteY38" fmla="*/ 490826 h 1418173"/>
                  <a:gd name="connsiteX39" fmla="*/ 845660 w 1206433"/>
                  <a:gd name="connsiteY39" fmla="*/ 516205 h 1418173"/>
                  <a:gd name="connsiteX40" fmla="*/ 840392 w 1206433"/>
                  <a:gd name="connsiteY40" fmla="*/ 709086 h 1418173"/>
                  <a:gd name="connsiteX41" fmla="*/ 845969 w 1206433"/>
                  <a:gd name="connsiteY41" fmla="*/ 913264 h 1418173"/>
                  <a:gd name="connsiteX42" fmla="*/ 848898 w 1206433"/>
                  <a:gd name="connsiteY42" fmla="*/ 947870 h 1418173"/>
                  <a:gd name="connsiteX43" fmla="*/ 956398 w 1206433"/>
                  <a:gd name="connsiteY43" fmla="*/ 926106 h 1418173"/>
                  <a:gd name="connsiteX44" fmla="*/ 1206433 w 1206433"/>
                  <a:gd name="connsiteY44" fmla="*/ 969744 h 1418173"/>
                  <a:gd name="connsiteX45" fmla="*/ 1026858 w 1206433"/>
                  <a:gd name="connsiteY45" fmla="*/ 987943 h 1418173"/>
                  <a:gd name="connsiteX46" fmla="*/ 855408 w 1206433"/>
                  <a:gd name="connsiteY46" fmla="*/ 1024781 h 1418173"/>
                  <a:gd name="connsiteX47" fmla="*/ 862140 w 1206433"/>
                  <a:gd name="connsiteY47" fmla="*/ 1104313 h 1418173"/>
                  <a:gd name="connsiteX48" fmla="*/ 888065 w 1206433"/>
                  <a:gd name="connsiteY48" fmla="*/ 1275021 h 1418173"/>
                  <a:gd name="connsiteX49" fmla="*/ 922904 w 1206433"/>
                  <a:gd name="connsiteY49" fmla="*/ 1418173 h 1418173"/>
                  <a:gd name="connsiteX50" fmla="*/ 922904 w 1206433"/>
                  <a:gd name="connsiteY50" fmla="*/ 1418172 h 1418173"/>
                  <a:gd name="connsiteX51" fmla="*/ 922904 w 1206433"/>
                  <a:gd name="connsiteY51" fmla="*/ 1418172 h 141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06433" h="1418173">
                    <a:moveTo>
                      <a:pt x="1071221" y="233596"/>
                    </a:moveTo>
                    <a:cubicBezTo>
                      <a:pt x="1036556" y="235342"/>
                      <a:pt x="1002556" y="223863"/>
                      <a:pt x="977439" y="198746"/>
                    </a:cubicBezTo>
                    <a:cubicBezTo>
                      <a:pt x="927206" y="148513"/>
                      <a:pt x="931525" y="62748"/>
                      <a:pt x="987087" y="7186"/>
                    </a:cubicBezTo>
                    <a:cubicBezTo>
                      <a:pt x="990196" y="108952"/>
                      <a:pt x="1067234" y="185989"/>
                      <a:pt x="1169000" y="189099"/>
                    </a:cubicBezTo>
                    <a:cubicBezTo>
                      <a:pt x="1141219" y="216880"/>
                      <a:pt x="1105887" y="231850"/>
                      <a:pt x="1071221" y="233596"/>
                    </a:cubicBezTo>
                    <a:close/>
                    <a:moveTo>
                      <a:pt x="103049" y="574917"/>
                    </a:moveTo>
                    <a:cubicBezTo>
                      <a:pt x="-22783" y="476291"/>
                      <a:pt x="-35086" y="281890"/>
                      <a:pt x="75570" y="140709"/>
                    </a:cubicBezTo>
                    <a:cubicBezTo>
                      <a:pt x="186226" y="-473"/>
                      <a:pt x="377937" y="-34971"/>
                      <a:pt x="503769" y="63655"/>
                    </a:cubicBezTo>
                    <a:cubicBezTo>
                      <a:pt x="379296" y="43039"/>
                      <a:pt x="246259" y="98946"/>
                      <a:pt x="161027" y="207689"/>
                    </a:cubicBezTo>
                    <a:cubicBezTo>
                      <a:pt x="75796" y="316433"/>
                      <a:pt x="53291" y="458974"/>
                      <a:pt x="103049" y="574917"/>
                    </a:cubicBezTo>
                    <a:close/>
                    <a:moveTo>
                      <a:pt x="321705" y="1258581"/>
                    </a:moveTo>
                    <a:cubicBezTo>
                      <a:pt x="277435" y="1265927"/>
                      <a:pt x="216105" y="1240814"/>
                      <a:pt x="165731" y="1190440"/>
                    </a:cubicBezTo>
                    <a:cubicBezTo>
                      <a:pt x="98565" y="1123274"/>
                      <a:pt x="76309" y="1036632"/>
                      <a:pt x="116021" y="996920"/>
                    </a:cubicBezTo>
                    <a:cubicBezTo>
                      <a:pt x="132896" y="1047934"/>
                      <a:pt x="166632" y="1100416"/>
                      <a:pt x="211193" y="1144977"/>
                    </a:cubicBezTo>
                    <a:cubicBezTo>
                      <a:pt x="255755" y="1189539"/>
                      <a:pt x="308236" y="1223274"/>
                      <a:pt x="359250" y="1240149"/>
                    </a:cubicBezTo>
                    <a:cubicBezTo>
                      <a:pt x="349322" y="1250077"/>
                      <a:pt x="336461" y="1256132"/>
                      <a:pt x="321705" y="1258581"/>
                    </a:cubicBezTo>
                    <a:close/>
                    <a:moveTo>
                      <a:pt x="922904" y="1418172"/>
                    </a:moveTo>
                    <a:lnTo>
                      <a:pt x="889147" y="1403766"/>
                    </a:lnTo>
                    <a:cubicBezTo>
                      <a:pt x="845532" y="1365983"/>
                      <a:pt x="808092" y="1256437"/>
                      <a:pt x="784011" y="1105543"/>
                    </a:cubicBezTo>
                    <a:lnTo>
                      <a:pt x="776596" y="1047707"/>
                    </a:lnTo>
                    <a:lnTo>
                      <a:pt x="642846" y="1090838"/>
                    </a:lnTo>
                    <a:cubicBezTo>
                      <a:pt x="583055" y="1113657"/>
                      <a:pt x="527397" y="1138632"/>
                      <a:pt x="478231" y="1164865"/>
                    </a:cubicBezTo>
                    <a:cubicBezTo>
                      <a:pt x="463725" y="1110728"/>
                      <a:pt x="576429" y="1032118"/>
                      <a:pt x="739545" y="977215"/>
                    </a:cubicBezTo>
                    <a:lnTo>
                      <a:pt x="767786" y="968701"/>
                    </a:lnTo>
                    <a:lnTo>
                      <a:pt x="755405" y="709086"/>
                    </a:lnTo>
                    <a:cubicBezTo>
                      <a:pt x="755405" y="660134"/>
                      <a:pt x="756577" y="612341"/>
                      <a:pt x="758808" y="566181"/>
                    </a:cubicBezTo>
                    <a:lnTo>
                      <a:pt x="759846" y="552022"/>
                    </a:lnTo>
                    <a:lnTo>
                      <a:pt x="703901" y="573403"/>
                    </a:lnTo>
                    <a:cubicBezTo>
                      <a:pt x="418191" y="672232"/>
                      <a:pt x="161108" y="678716"/>
                      <a:pt x="129690" y="587887"/>
                    </a:cubicBezTo>
                    <a:cubicBezTo>
                      <a:pt x="260894" y="605928"/>
                      <a:pt x="468250" y="572718"/>
                      <a:pt x="678506" y="499990"/>
                    </a:cubicBezTo>
                    <a:lnTo>
                      <a:pt x="766183" y="465610"/>
                    </a:lnTo>
                    <a:lnTo>
                      <a:pt x="768568" y="433078"/>
                    </a:lnTo>
                    <a:cubicBezTo>
                      <a:pt x="793996" y="178577"/>
                      <a:pt x="853524" y="0"/>
                      <a:pt x="922904" y="0"/>
                    </a:cubicBezTo>
                    <a:cubicBezTo>
                      <a:pt x="896893" y="84646"/>
                      <a:pt x="876265" y="192472"/>
                      <a:pt x="862140" y="313860"/>
                    </a:cubicBezTo>
                    <a:lnTo>
                      <a:pt x="852348" y="429549"/>
                    </a:lnTo>
                    <a:lnTo>
                      <a:pt x="965761" y="373441"/>
                    </a:lnTo>
                    <a:cubicBezTo>
                      <a:pt x="1049434" y="326941"/>
                      <a:pt x="1118328" y="277625"/>
                      <a:pt x="1164335" y="229999"/>
                    </a:cubicBezTo>
                    <a:lnTo>
                      <a:pt x="1164337" y="229998"/>
                    </a:lnTo>
                    <a:cubicBezTo>
                      <a:pt x="1187901" y="298120"/>
                      <a:pt x="1077836" y="401634"/>
                      <a:pt x="900797" y="490826"/>
                    </a:cubicBezTo>
                    <a:lnTo>
                      <a:pt x="845660" y="516205"/>
                    </a:lnTo>
                    <a:lnTo>
                      <a:pt x="840392" y="709086"/>
                    </a:lnTo>
                    <a:cubicBezTo>
                      <a:pt x="840392" y="778532"/>
                      <a:pt x="842298" y="846992"/>
                      <a:pt x="845969" y="913264"/>
                    </a:cubicBezTo>
                    <a:lnTo>
                      <a:pt x="848898" y="947870"/>
                    </a:lnTo>
                    <a:lnTo>
                      <a:pt x="956398" y="926106"/>
                    </a:lnTo>
                    <a:cubicBezTo>
                      <a:pt x="1091636" y="908097"/>
                      <a:pt x="1193999" y="923341"/>
                      <a:pt x="1206433" y="969744"/>
                    </a:cubicBezTo>
                    <a:cubicBezTo>
                      <a:pt x="1150737" y="971608"/>
                      <a:pt x="1090049" y="977808"/>
                      <a:pt x="1026858" y="987943"/>
                    </a:cubicBezTo>
                    <a:lnTo>
                      <a:pt x="855408" y="1024781"/>
                    </a:lnTo>
                    <a:lnTo>
                      <a:pt x="862140" y="1104313"/>
                    </a:lnTo>
                    <a:cubicBezTo>
                      <a:pt x="869202" y="1165007"/>
                      <a:pt x="877890" y="1222311"/>
                      <a:pt x="888065" y="1275021"/>
                    </a:cubicBezTo>
                    <a:close/>
                    <a:moveTo>
                      <a:pt x="922904" y="1418173"/>
                    </a:moveTo>
                    <a:lnTo>
                      <a:pt x="922904" y="1418172"/>
                    </a:lnTo>
                    <a:lnTo>
                      <a:pt x="922904" y="141817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4" name="フリーフォーム: 図形 223">
                <a:extLst>
                  <a:ext uri="{FF2B5EF4-FFF2-40B4-BE49-F238E27FC236}">
                    <a16:creationId xmlns:a16="http://schemas.microsoft.com/office/drawing/2014/main" id="{9A367C58-CB7B-4BCE-A224-3E4D00406692}"/>
                  </a:ext>
                </a:extLst>
              </p:cNvPr>
              <p:cNvSpPr/>
              <p:nvPr/>
            </p:nvSpPr>
            <p:spPr>
              <a:xfrm rot="10800000">
                <a:off x="1636577" y="-679110"/>
                <a:ext cx="1206433" cy="1418173"/>
              </a:xfrm>
              <a:custGeom>
                <a:avLst/>
                <a:gdLst>
                  <a:gd name="connsiteX0" fmla="*/ 1071221 w 1206433"/>
                  <a:gd name="connsiteY0" fmla="*/ 233596 h 1418173"/>
                  <a:gd name="connsiteX1" fmla="*/ 977439 w 1206433"/>
                  <a:gd name="connsiteY1" fmla="*/ 198746 h 1418173"/>
                  <a:gd name="connsiteX2" fmla="*/ 987087 w 1206433"/>
                  <a:gd name="connsiteY2" fmla="*/ 7186 h 1418173"/>
                  <a:gd name="connsiteX3" fmla="*/ 1169000 w 1206433"/>
                  <a:gd name="connsiteY3" fmla="*/ 189099 h 1418173"/>
                  <a:gd name="connsiteX4" fmla="*/ 1071221 w 1206433"/>
                  <a:gd name="connsiteY4" fmla="*/ 233596 h 1418173"/>
                  <a:gd name="connsiteX5" fmla="*/ 103049 w 1206433"/>
                  <a:gd name="connsiteY5" fmla="*/ 574917 h 1418173"/>
                  <a:gd name="connsiteX6" fmla="*/ 75570 w 1206433"/>
                  <a:gd name="connsiteY6" fmla="*/ 140709 h 1418173"/>
                  <a:gd name="connsiteX7" fmla="*/ 503769 w 1206433"/>
                  <a:gd name="connsiteY7" fmla="*/ 63655 h 1418173"/>
                  <a:gd name="connsiteX8" fmla="*/ 161027 w 1206433"/>
                  <a:gd name="connsiteY8" fmla="*/ 207689 h 1418173"/>
                  <a:gd name="connsiteX9" fmla="*/ 103049 w 1206433"/>
                  <a:gd name="connsiteY9" fmla="*/ 574917 h 1418173"/>
                  <a:gd name="connsiteX10" fmla="*/ 321705 w 1206433"/>
                  <a:gd name="connsiteY10" fmla="*/ 1258581 h 1418173"/>
                  <a:gd name="connsiteX11" fmla="*/ 165731 w 1206433"/>
                  <a:gd name="connsiteY11" fmla="*/ 1190440 h 1418173"/>
                  <a:gd name="connsiteX12" fmla="*/ 116021 w 1206433"/>
                  <a:gd name="connsiteY12" fmla="*/ 996920 h 1418173"/>
                  <a:gd name="connsiteX13" fmla="*/ 211193 w 1206433"/>
                  <a:gd name="connsiteY13" fmla="*/ 1144977 h 1418173"/>
                  <a:gd name="connsiteX14" fmla="*/ 359250 w 1206433"/>
                  <a:gd name="connsiteY14" fmla="*/ 1240149 h 1418173"/>
                  <a:gd name="connsiteX15" fmla="*/ 321705 w 1206433"/>
                  <a:gd name="connsiteY15" fmla="*/ 1258581 h 1418173"/>
                  <a:gd name="connsiteX16" fmla="*/ 922904 w 1206433"/>
                  <a:gd name="connsiteY16" fmla="*/ 1418172 h 1418173"/>
                  <a:gd name="connsiteX17" fmla="*/ 889147 w 1206433"/>
                  <a:gd name="connsiteY17" fmla="*/ 1403766 h 1418173"/>
                  <a:gd name="connsiteX18" fmla="*/ 784011 w 1206433"/>
                  <a:gd name="connsiteY18" fmla="*/ 1105543 h 1418173"/>
                  <a:gd name="connsiteX19" fmla="*/ 776596 w 1206433"/>
                  <a:gd name="connsiteY19" fmla="*/ 1047707 h 1418173"/>
                  <a:gd name="connsiteX20" fmla="*/ 642846 w 1206433"/>
                  <a:gd name="connsiteY20" fmla="*/ 1090838 h 1418173"/>
                  <a:gd name="connsiteX21" fmla="*/ 478231 w 1206433"/>
                  <a:gd name="connsiteY21" fmla="*/ 1164865 h 1418173"/>
                  <a:gd name="connsiteX22" fmla="*/ 739545 w 1206433"/>
                  <a:gd name="connsiteY22" fmla="*/ 977215 h 1418173"/>
                  <a:gd name="connsiteX23" fmla="*/ 767786 w 1206433"/>
                  <a:gd name="connsiteY23" fmla="*/ 968701 h 1418173"/>
                  <a:gd name="connsiteX24" fmla="*/ 755405 w 1206433"/>
                  <a:gd name="connsiteY24" fmla="*/ 709086 h 1418173"/>
                  <a:gd name="connsiteX25" fmla="*/ 758808 w 1206433"/>
                  <a:gd name="connsiteY25" fmla="*/ 566181 h 1418173"/>
                  <a:gd name="connsiteX26" fmla="*/ 759846 w 1206433"/>
                  <a:gd name="connsiteY26" fmla="*/ 552022 h 1418173"/>
                  <a:gd name="connsiteX27" fmla="*/ 703901 w 1206433"/>
                  <a:gd name="connsiteY27" fmla="*/ 573403 h 1418173"/>
                  <a:gd name="connsiteX28" fmla="*/ 129690 w 1206433"/>
                  <a:gd name="connsiteY28" fmla="*/ 587887 h 1418173"/>
                  <a:gd name="connsiteX29" fmla="*/ 678506 w 1206433"/>
                  <a:gd name="connsiteY29" fmla="*/ 499990 h 1418173"/>
                  <a:gd name="connsiteX30" fmla="*/ 766183 w 1206433"/>
                  <a:gd name="connsiteY30" fmla="*/ 465610 h 1418173"/>
                  <a:gd name="connsiteX31" fmla="*/ 768568 w 1206433"/>
                  <a:gd name="connsiteY31" fmla="*/ 433078 h 1418173"/>
                  <a:gd name="connsiteX32" fmla="*/ 922904 w 1206433"/>
                  <a:gd name="connsiteY32" fmla="*/ 0 h 1418173"/>
                  <a:gd name="connsiteX33" fmla="*/ 862140 w 1206433"/>
                  <a:gd name="connsiteY33" fmla="*/ 313860 h 1418173"/>
                  <a:gd name="connsiteX34" fmla="*/ 852348 w 1206433"/>
                  <a:gd name="connsiteY34" fmla="*/ 429549 h 1418173"/>
                  <a:gd name="connsiteX35" fmla="*/ 965761 w 1206433"/>
                  <a:gd name="connsiteY35" fmla="*/ 373441 h 1418173"/>
                  <a:gd name="connsiteX36" fmla="*/ 1164335 w 1206433"/>
                  <a:gd name="connsiteY36" fmla="*/ 229999 h 1418173"/>
                  <a:gd name="connsiteX37" fmla="*/ 1164337 w 1206433"/>
                  <a:gd name="connsiteY37" fmla="*/ 229998 h 1418173"/>
                  <a:gd name="connsiteX38" fmla="*/ 900797 w 1206433"/>
                  <a:gd name="connsiteY38" fmla="*/ 490826 h 1418173"/>
                  <a:gd name="connsiteX39" fmla="*/ 845660 w 1206433"/>
                  <a:gd name="connsiteY39" fmla="*/ 516205 h 1418173"/>
                  <a:gd name="connsiteX40" fmla="*/ 840392 w 1206433"/>
                  <a:gd name="connsiteY40" fmla="*/ 709086 h 1418173"/>
                  <a:gd name="connsiteX41" fmla="*/ 845969 w 1206433"/>
                  <a:gd name="connsiteY41" fmla="*/ 913264 h 1418173"/>
                  <a:gd name="connsiteX42" fmla="*/ 848898 w 1206433"/>
                  <a:gd name="connsiteY42" fmla="*/ 947870 h 1418173"/>
                  <a:gd name="connsiteX43" fmla="*/ 956398 w 1206433"/>
                  <a:gd name="connsiteY43" fmla="*/ 926106 h 1418173"/>
                  <a:gd name="connsiteX44" fmla="*/ 1206433 w 1206433"/>
                  <a:gd name="connsiteY44" fmla="*/ 969744 h 1418173"/>
                  <a:gd name="connsiteX45" fmla="*/ 1026858 w 1206433"/>
                  <a:gd name="connsiteY45" fmla="*/ 987943 h 1418173"/>
                  <a:gd name="connsiteX46" fmla="*/ 855408 w 1206433"/>
                  <a:gd name="connsiteY46" fmla="*/ 1024781 h 1418173"/>
                  <a:gd name="connsiteX47" fmla="*/ 862140 w 1206433"/>
                  <a:gd name="connsiteY47" fmla="*/ 1104313 h 1418173"/>
                  <a:gd name="connsiteX48" fmla="*/ 888065 w 1206433"/>
                  <a:gd name="connsiteY48" fmla="*/ 1275021 h 1418173"/>
                  <a:gd name="connsiteX49" fmla="*/ 922904 w 1206433"/>
                  <a:gd name="connsiteY49" fmla="*/ 1418173 h 1418173"/>
                  <a:gd name="connsiteX50" fmla="*/ 922904 w 1206433"/>
                  <a:gd name="connsiteY50" fmla="*/ 1418172 h 1418173"/>
                  <a:gd name="connsiteX51" fmla="*/ 922904 w 1206433"/>
                  <a:gd name="connsiteY51" fmla="*/ 1418172 h 141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06433" h="1418173">
                    <a:moveTo>
                      <a:pt x="1071221" y="233596"/>
                    </a:moveTo>
                    <a:cubicBezTo>
                      <a:pt x="1036556" y="235342"/>
                      <a:pt x="1002556" y="223863"/>
                      <a:pt x="977439" y="198746"/>
                    </a:cubicBezTo>
                    <a:cubicBezTo>
                      <a:pt x="927206" y="148513"/>
                      <a:pt x="931525" y="62748"/>
                      <a:pt x="987087" y="7186"/>
                    </a:cubicBezTo>
                    <a:cubicBezTo>
                      <a:pt x="990196" y="108952"/>
                      <a:pt x="1067234" y="185989"/>
                      <a:pt x="1169000" y="189099"/>
                    </a:cubicBezTo>
                    <a:cubicBezTo>
                      <a:pt x="1141219" y="216880"/>
                      <a:pt x="1105887" y="231850"/>
                      <a:pt x="1071221" y="233596"/>
                    </a:cubicBezTo>
                    <a:close/>
                    <a:moveTo>
                      <a:pt x="103049" y="574917"/>
                    </a:moveTo>
                    <a:cubicBezTo>
                      <a:pt x="-22783" y="476291"/>
                      <a:pt x="-35086" y="281890"/>
                      <a:pt x="75570" y="140709"/>
                    </a:cubicBezTo>
                    <a:cubicBezTo>
                      <a:pt x="186226" y="-473"/>
                      <a:pt x="377937" y="-34971"/>
                      <a:pt x="503769" y="63655"/>
                    </a:cubicBezTo>
                    <a:cubicBezTo>
                      <a:pt x="379296" y="43039"/>
                      <a:pt x="246259" y="98946"/>
                      <a:pt x="161027" y="207689"/>
                    </a:cubicBezTo>
                    <a:cubicBezTo>
                      <a:pt x="75796" y="316433"/>
                      <a:pt x="53291" y="458974"/>
                      <a:pt x="103049" y="574917"/>
                    </a:cubicBezTo>
                    <a:close/>
                    <a:moveTo>
                      <a:pt x="321705" y="1258581"/>
                    </a:moveTo>
                    <a:cubicBezTo>
                      <a:pt x="277435" y="1265927"/>
                      <a:pt x="216105" y="1240814"/>
                      <a:pt x="165731" y="1190440"/>
                    </a:cubicBezTo>
                    <a:cubicBezTo>
                      <a:pt x="98565" y="1123274"/>
                      <a:pt x="76309" y="1036632"/>
                      <a:pt x="116021" y="996920"/>
                    </a:cubicBezTo>
                    <a:cubicBezTo>
                      <a:pt x="132896" y="1047934"/>
                      <a:pt x="166632" y="1100416"/>
                      <a:pt x="211193" y="1144977"/>
                    </a:cubicBezTo>
                    <a:cubicBezTo>
                      <a:pt x="255755" y="1189539"/>
                      <a:pt x="308236" y="1223274"/>
                      <a:pt x="359250" y="1240149"/>
                    </a:cubicBezTo>
                    <a:cubicBezTo>
                      <a:pt x="349322" y="1250077"/>
                      <a:pt x="336461" y="1256132"/>
                      <a:pt x="321705" y="1258581"/>
                    </a:cubicBezTo>
                    <a:close/>
                    <a:moveTo>
                      <a:pt x="922904" y="1418172"/>
                    </a:moveTo>
                    <a:lnTo>
                      <a:pt x="889147" y="1403766"/>
                    </a:lnTo>
                    <a:cubicBezTo>
                      <a:pt x="845532" y="1365983"/>
                      <a:pt x="808092" y="1256437"/>
                      <a:pt x="784011" y="1105543"/>
                    </a:cubicBezTo>
                    <a:lnTo>
                      <a:pt x="776596" y="1047707"/>
                    </a:lnTo>
                    <a:lnTo>
                      <a:pt x="642846" y="1090838"/>
                    </a:lnTo>
                    <a:cubicBezTo>
                      <a:pt x="583055" y="1113657"/>
                      <a:pt x="527397" y="1138632"/>
                      <a:pt x="478231" y="1164865"/>
                    </a:cubicBezTo>
                    <a:cubicBezTo>
                      <a:pt x="463725" y="1110728"/>
                      <a:pt x="576429" y="1032118"/>
                      <a:pt x="739545" y="977215"/>
                    </a:cubicBezTo>
                    <a:lnTo>
                      <a:pt x="767786" y="968701"/>
                    </a:lnTo>
                    <a:lnTo>
                      <a:pt x="755405" y="709086"/>
                    </a:lnTo>
                    <a:cubicBezTo>
                      <a:pt x="755405" y="660134"/>
                      <a:pt x="756577" y="612341"/>
                      <a:pt x="758808" y="566181"/>
                    </a:cubicBezTo>
                    <a:lnTo>
                      <a:pt x="759846" y="552022"/>
                    </a:lnTo>
                    <a:lnTo>
                      <a:pt x="703901" y="573403"/>
                    </a:lnTo>
                    <a:cubicBezTo>
                      <a:pt x="418191" y="672232"/>
                      <a:pt x="161108" y="678716"/>
                      <a:pt x="129690" y="587887"/>
                    </a:cubicBezTo>
                    <a:cubicBezTo>
                      <a:pt x="260894" y="605928"/>
                      <a:pt x="468250" y="572718"/>
                      <a:pt x="678506" y="499990"/>
                    </a:cubicBezTo>
                    <a:lnTo>
                      <a:pt x="766183" y="465610"/>
                    </a:lnTo>
                    <a:lnTo>
                      <a:pt x="768568" y="433078"/>
                    </a:lnTo>
                    <a:cubicBezTo>
                      <a:pt x="793996" y="178577"/>
                      <a:pt x="853524" y="0"/>
                      <a:pt x="922904" y="0"/>
                    </a:cubicBezTo>
                    <a:cubicBezTo>
                      <a:pt x="896893" y="84646"/>
                      <a:pt x="876265" y="192472"/>
                      <a:pt x="862140" y="313860"/>
                    </a:cubicBezTo>
                    <a:lnTo>
                      <a:pt x="852348" y="429549"/>
                    </a:lnTo>
                    <a:lnTo>
                      <a:pt x="965761" y="373441"/>
                    </a:lnTo>
                    <a:cubicBezTo>
                      <a:pt x="1049434" y="326941"/>
                      <a:pt x="1118328" y="277625"/>
                      <a:pt x="1164335" y="229999"/>
                    </a:cubicBezTo>
                    <a:lnTo>
                      <a:pt x="1164337" y="229998"/>
                    </a:lnTo>
                    <a:cubicBezTo>
                      <a:pt x="1187901" y="298120"/>
                      <a:pt x="1077836" y="401634"/>
                      <a:pt x="900797" y="490826"/>
                    </a:cubicBezTo>
                    <a:lnTo>
                      <a:pt x="845660" y="516205"/>
                    </a:lnTo>
                    <a:lnTo>
                      <a:pt x="840392" y="709086"/>
                    </a:lnTo>
                    <a:cubicBezTo>
                      <a:pt x="840392" y="778532"/>
                      <a:pt x="842298" y="846992"/>
                      <a:pt x="845969" y="913264"/>
                    </a:cubicBezTo>
                    <a:lnTo>
                      <a:pt x="848898" y="947870"/>
                    </a:lnTo>
                    <a:lnTo>
                      <a:pt x="956398" y="926106"/>
                    </a:lnTo>
                    <a:cubicBezTo>
                      <a:pt x="1091636" y="908097"/>
                      <a:pt x="1193999" y="923341"/>
                      <a:pt x="1206433" y="969744"/>
                    </a:cubicBezTo>
                    <a:cubicBezTo>
                      <a:pt x="1150737" y="971608"/>
                      <a:pt x="1090049" y="977808"/>
                      <a:pt x="1026858" y="987943"/>
                    </a:cubicBezTo>
                    <a:lnTo>
                      <a:pt x="855408" y="1024781"/>
                    </a:lnTo>
                    <a:lnTo>
                      <a:pt x="862140" y="1104313"/>
                    </a:lnTo>
                    <a:cubicBezTo>
                      <a:pt x="869202" y="1165007"/>
                      <a:pt x="877890" y="1222311"/>
                      <a:pt x="888065" y="1275021"/>
                    </a:cubicBezTo>
                    <a:close/>
                    <a:moveTo>
                      <a:pt x="922904" y="1418173"/>
                    </a:moveTo>
                    <a:lnTo>
                      <a:pt x="922904" y="1418172"/>
                    </a:lnTo>
                    <a:lnTo>
                      <a:pt x="922904" y="141817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C02D6A01-AED5-493B-A455-5976AECB09F3}"/>
                </a:ext>
              </a:extLst>
            </p:cNvPr>
            <p:cNvGrpSpPr/>
            <p:nvPr/>
          </p:nvGrpSpPr>
          <p:grpSpPr>
            <a:xfrm rot="1125537">
              <a:off x="5595468" y="5312070"/>
              <a:ext cx="399360" cy="433682"/>
              <a:chOff x="3251377" y="-720721"/>
              <a:chExt cx="1265156" cy="1373887"/>
            </a:xfrm>
          </p:grpSpPr>
          <p:sp>
            <p:nvSpPr>
              <p:cNvPr id="226" name="フリーフォーム: 図形 225">
                <a:extLst>
                  <a:ext uri="{FF2B5EF4-FFF2-40B4-BE49-F238E27FC236}">
                    <a16:creationId xmlns:a16="http://schemas.microsoft.com/office/drawing/2014/main" id="{0232D22F-DF13-449C-940C-2A0B18C0F244}"/>
                  </a:ext>
                </a:extLst>
              </p:cNvPr>
              <p:cNvSpPr/>
              <p:nvPr/>
            </p:nvSpPr>
            <p:spPr>
              <a:xfrm rot="10800000">
                <a:off x="3251377" y="-720721"/>
                <a:ext cx="1227056" cy="1364362"/>
              </a:xfrm>
              <a:custGeom>
                <a:avLst/>
                <a:gdLst>
                  <a:gd name="connsiteX0" fmla="*/ 667793 w 1227056"/>
                  <a:gd name="connsiteY0" fmla="*/ 848358 h 1364362"/>
                  <a:gd name="connsiteX1" fmla="*/ 850848 w 1227056"/>
                  <a:gd name="connsiteY1" fmla="*/ 779882 h 1364362"/>
                  <a:gd name="connsiteX2" fmla="*/ 921608 w 1227056"/>
                  <a:gd name="connsiteY2" fmla="*/ 725070 h 1364362"/>
                  <a:gd name="connsiteX3" fmla="*/ 917932 w 1227056"/>
                  <a:gd name="connsiteY3" fmla="*/ 707657 h 1364362"/>
                  <a:gd name="connsiteX4" fmla="*/ 879384 w 1227056"/>
                  <a:gd name="connsiteY4" fmla="*/ 573131 h 1364362"/>
                  <a:gd name="connsiteX5" fmla="*/ 836129 w 1227056"/>
                  <a:gd name="connsiteY5" fmla="*/ 453462 h 1364362"/>
                  <a:gd name="connsiteX6" fmla="*/ 804026 w 1227056"/>
                  <a:gd name="connsiteY6" fmla="*/ 507933 h 1364362"/>
                  <a:gd name="connsiteX7" fmla="*/ 710538 w 1227056"/>
                  <a:gd name="connsiteY7" fmla="*/ 689535 h 1364362"/>
                  <a:gd name="connsiteX8" fmla="*/ 640064 w 1227056"/>
                  <a:gd name="connsiteY8" fmla="*/ 847006 h 1364362"/>
                  <a:gd name="connsiteX9" fmla="*/ 486194 w 1227056"/>
                  <a:gd name="connsiteY9" fmla="*/ 855096 h 1364362"/>
                  <a:gd name="connsiteX10" fmla="*/ 0 w 1227056"/>
                  <a:gd name="connsiteY10" fmla="*/ 427548 h 1364362"/>
                  <a:gd name="connsiteX11" fmla="*/ 486194 w 1227056"/>
                  <a:gd name="connsiteY11" fmla="*/ 0 h 1364362"/>
                  <a:gd name="connsiteX12" fmla="*/ 135629 w 1227056"/>
                  <a:gd name="connsiteY12" fmla="*/ 427547 h 1364362"/>
                  <a:gd name="connsiteX13" fmla="*/ 486194 w 1227056"/>
                  <a:gd name="connsiteY13" fmla="*/ 855094 h 1364362"/>
                  <a:gd name="connsiteX14" fmla="*/ 477683 w 1227056"/>
                  <a:gd name="connsiteY14" fmla="*/ 1364361 h 1364362"/>
                  <a:gd name="connsiteX15" fmla="*/ 453501 w 1227056"/>
                  <a:gd name="connsiteY15" fmla="*/ 1336752 h 1364362"/>
                  <a:gd name="connsiteX16" fmla="*/ 633942 w 1227056"/>
                  <a:gd name="connsiteY16" fmla="*/ 652714 h 1364362"/>
                  <a:gd name="connsiteX17" fmla="*/ 765389 w 1227056"/>
                  <a:gd name="connsiteY17" fmla="*/ 409659 h 1364362"/>
                  <a:gd name="connsiteX18" fmla="*/ 796431 w 1227056"/>
                  <a:gd name="connsiteY18" fmla="*/ 361825 h 1364362"/>
                  <a:gd name="connsiteX19" fmla="*/ 778615 w 1227056"/>
                  <a:gd name="connsiteY19" fmla="*/ 321696 h 1364362"/>
                  <a:gd name="connsiteX20" fmla="*/ 664561 w 1227056"/>
                  <a:gd name="connsiteY20" fmla="*/ 136155 h 1364362"/>
                  <a:gd name="connsiteX21" fmla="*/ 800535 w 1227056"/>
                  <a:gd name="connsiteY21" fmla="*/ 240503 h 1364362"/>
                  <a:gd name="connsiteX22" fmla="*/ 836882 w 1227056"/>
                  <a:gd name="connsiteY22" fmla="*/ 300566 h 1364362"/>
                  <a:gd name="connsiteX23" fmla="*/ 895395 w 1227056"/>
                  <a:gd name="connsiteY23" fmla="*/ 222074 h 1364362"/>
                  <a:gd name="connsiteX24" fmla="*/ 1092124 w 1227056"/>
                  <a:gd name="connsiteY24" fmla="*/ 86208 h 1364362"/>
                  <a:gd name="connsiteX25" fmla="*/ 901375 w 1227056"/>
                  <a:gd name="connsiteY25" fmla="*/ 342753 h 1364362"/>
                  <a:gd name="connsiteX26" fmla="*/ 877978 w 1227056"/>
                  <a:gd name="connsiteY26" fmla="*/ 382453 h 1364362"/>
                  <a:gd name="connsiteX27" fmla="*/ 911206 w 1227056"/>
                  <a:gd name="connsiteY27" fmla="*/ 460759 h 1364362"/>
                  <a:gd name="connsiteX28" fmla="*/ 943764 w 1227056"/>
                  <a:gd name="connsiteY28" fmla="*/ 552299 h 1364362"/>
                  <a:gd name="connsiteX29" fmla="*/ 975604 w 1227056"/>
                  <a:gd name="connsiteY29" fmla="*/ 674241 h 1364362"/>
                  <a:gd name="connsiteX30" fmla="*/ 1033367 w 1227056"/>
                  <a:gd name="connsiteY30" fmla="*/ 612483 h 1364362"/>
                  <a:gd name="connsiteX31" fmla="*/ 1172103 w 1227056"/>
                  <a:gd name="connsiteY31" fmla="*/ 160019 h 1364362"/>
                  <a:gd name="connsiteX32" fmla="*/ 1079262 w 1227056"/>
                  <a:gd name="connsiteY32" fmla="*/ 649293 h 1364362"/>
                  <a:gd name="connsiteX33" fmla="*/ 992402 w 1227056"/>
                  <a:gd name="connsiteY33" fmla="*/ 741383 h 1364362"/>
                  <a:gd name="connsiteX34" fmla="*/ 1004368 w 1227056"/>
                  <a:gd name="connsiteY34" fmla="*/ 815872 h 1364362"/>
                  <a:gd name="connsiteX35" fmla="*/ 961281 w 1227056"/>
                  <a:gd name="connsiteY35" fmla="*/ 1053121 h 1364362"/>
                  <a:gd name="connsiteX36" fmla="*/ 945017 w 1227056"/>
                  <a:gd name="connsiteY36" fmla="*/ 835937 h 1364362"/>
                  <a:gd name="connsiteX37" fmla="*/ 934457 w 1227056"/>
                  <a:gd name="connsiteY37" fmla="*/ 785921 h 1364362"/>
                  <a:gd name="connsiteX38" fmla="*/ 894286 w 1227056"/>
                  <a:gd name="connsiteY38" fmla="*/ 816122 h 1364362"/>
                  <a:gd name="connsiteX39" fmla="*/ 714386 w 1227056"/>
                  <a:gd name="connsiteY39" fmla="*/ 876075 h 1364362"/>
                  <a:gd name="connsiteX40" fmla="*/ 664132 w 1227056"/>
                  <a:gd name="connsiteY40" fmla="*/ 868616 h 1364362"/>
                  <a:gd name="connsiteX41" fmla="*/ 636877 w 1227056"/>
                  <a:gd name="connsiteY41" fmla="*/ 854129 h 1364362"/>
                  <a:gd name="connsiteX42" fmla="*/ 627102 w 1227056"/>
                  <a:gd name="connsiteY42" fmla="*/ 875970 h 1364362"/>
                  <a:gd name="connsiteX43" fmla="*/ 508305 w 1227056"/>
                  <a:gd name="connsiteY43" fmla="*/ 1220249 h 1364362"/>
                  <a:gd name="connsiteX44" fmla="*/ 477683 w 1227056"/>
                  <a:gd name="connsiteY44" fmla="*/ 1364362 h 1364362"/>
                  <a:gd name="connsiteX45" fmla="*/ 477683 w 1227056"/>
                  <a:gd name="connsiteY45" fmla="*/ 1364361 h 1364362"/>
                  <a:gd name="connsiteX46" fmla="*/ 477683 w 1227056"/>
                  <a:gd name="connsiteY46" fmla="*/ 1364361 h 136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227056" h="1364362">
                    <a:moveTo>
                      <a:pt x="667793" y="848358"/>
                    </a:moveTo>
                    <a:cubicBezTo>
                      <a:pt x="723814" y="844907"/>
                      <a:pt x="787375" y="820638"/>
                      <a:pt x="850848" y="779882"/>
                    </a:cubicBezTo>
                    <a:lnTo>
                      <a:pt x="921608" y="725070"/>
                    </a:lnTo>
                    <a:lnTo>
                      <a:pt x="917932" y="707657"/>
                    </a:lnTo>
                    <a:cubicBezTo>
                      <a:pt x="906944" y="663570"/>
                      <a:pt x="894046" y="618441"/>
                      <a:pt x="879384" y="573131"/>
                    </a:cubicBezTo>
                    <a:lnTo>
                      <a:pt x="836129" y="453462"/>
                    </a:lnTo>
                    <a:lnTo>
                      <a:pt x="804026" y="507933"/>
                    </a:lnTo>
                    <a:cubicBezTo>
                      <a:pt x="772005" y="566072"/>
                      <a:pt x="740626" y="626946"/>
                      <a:pt x="710538" y="689535"/>
                    </a:cubicBezTo>
                    <a:lnTo>
                      <a:pt x="640064" y="847006"/>
                    </a:lnTo>
                    <a:close/>
                    <a:moveTo>
                      <a:pt x="486194" y="855096"/>
                    </a:moveTo>
                    <a:cubicBezTo>
                      <a:pt x="217676" y="855096"/>
                      <a:pt x="0" y="663676"/>
                      <a:pt x="0" y="427548"/>
                    </a:cubicBezTo>
                    <a:cubicBezTo>
                      <a:pt x="0" y="191420"/>
                      <a:pt x="217676" y="0"/>
                      <a:pt x="486194" y="0"/>
                    </a:cubicBezTo>
                    <a:cubicBezTo>
                      <a:pt x="276855" y="61287"/>
                      <a:pt x="135629" y="233526"/>
                      <a:pt x="135629" y="427547"/>
                    </a:cubicBezTo>
                    <a:cubicBezTo>
                      <a:pt x="135629" y="621568"/>
                      <a:pt x="276855" y="793807"/>
                      <a:pt x="486194" y="855094"/>
                    </a:cubicBezTo>
                    <a:close/>
                    <a:moveTo>
                      <a:pt x="477683" y="1364361"/>
                    </a:moveTo>
                    <a:lnTo>
                      <a:pt x="453501" y="1336752"/>
                    </a:lnTo>
                    <a:cubicBezTo>
                      <a:pt x="413358" y="1244091"/>
                      <a:pt x="485478" y="961547"/>
                      <a:pt x="633942" y="652714"/>
                    </a:cubicBezTo>
                    <a:cubicBezTo>
                      <a:pt x="676360" y="564476"/>
                      <a:pt x="720995" y="482445"/>
                      <a:pt x="765389" y="409659"/>
                    </a:cubicBezTo>
                    <a:lnTo>
                      <a:pt x="796431" y="361825"/>
                    </a:lnTo>
                    <a:lnTo>
                      <a:pt x="778615" y="321696"/>
                    </a:lnTo>
                    <a:cubicBezTo>
                      <a:pt x="741784" y="246779"/>
                      <a:pt x="702740" y="182845"/>
                      <a:pt x="664561" y="136155"/>
                    </a:cubicBezTo>
                    <a:cubicBezTo>
                      <a:pt x="700693" y="124464"/>
                      <a:pt x="750009" y="165196"/>
                      <a:pt x="800535" y="240503"/>
                    </a:cubicBezTo>
                    <a:lnTo>
                      <a:pt x="836882" y="300566"/>
                    </a:lnTo>
                    <a:lnTo>
                      <a:pt x="895395" y="222074"/>
                    </a:lnTo>
                    <a:cubicBezTo>
                      <a:pt x="978310" y="119557"/>
                      <a:pt x="1050437" y="66168"/>
                      <a:pt x="1092124" y="86208"/>
                    </a:cubicBezTo>
                    <a:cubicBezTo>
                      <a:pt x="1032006" y="151227"/>
                      <a:pt x="966698" y="239470"/>
                      <a:pt x="901375" y="342753"/>
                    </a:cubicBezTo>
                    <a:lnTo>
                      <a:pt x="877978" y="382453"/>
                    </a:lnTo>
                    <a:lnTo>
                      <a:pt x="911206" y="460759"/>
                    </a:lnTo>
                    <a:cubicBezTo>
                      <a:pt x="922607" y="490041"/>
                      <a:pt x="933522" y="520647"/>
                      <a:pt x="943764" y="552299"/>
                    </a:cubicBezTo>
                    <a:lnTo>
                      <a:pt x="975604" y="674241"/>
                    </a:lnTo>
                    <a:lnTo>
                      <a:pt x="1033367" y="612483"/>
                    </a:lnTo>
                    <a:cubicBezTo>
                      <a:pt x="1160599" y="453855"/>
                      <a:pt x="1217083" y="269642"/>
                      <a:pt x="1172103" y="160019"/>
                    </a:cubicBezTo>
                    <a:cubicBezTo>
                      <a:pt x="1272790" y="240777"/>
                      <a:pt x="1231224" y="459833"/>
                      <a:pt x="1079262" y="649293"/>
                    </a:cubicBezTo>
                    <a:lnTo>
                      <a:pt x="992402" y="741383"/>
                    </a:lnTo>
                    <a:lnTo>
                      <a:pt x="1004368" y="815872"/>
                    </a:lnTo>
                    <a:cubicBezTo>
                      <a:pt x="1020318" y="945437"/>
                      <a:pt x="1006445" y="1038506"/>
                      <a:pt x="961281" y="1053121"/>
                    </a:cubicBezTo>
                    <a:cubicBezTo>
                      <a:pt x="964870" y="992915"/>
                      <a:pt x="959058" y="918228"/>
                      <a:pt x="945017" y="835937"/>
                    </a:cubicBezTo>
                    <a:lnTo>
                      <a:pt x="934457" y="785921"/>
                    </a:lnTo>
                    <a:lnTo>
                      <a:pt x="894286" y="816122"/>
                    </a:lnTo>
                    <a:cubicBezTo>
                      <a:pt x="830714" y="855106"/>
                      <a:pt x="767988" y="876278"/>
                      <a:pt x="714386" y="876075"/>
                    </a:cubicBezTo>
                    <a:cubicBezTo>
                      <a:pt x="696519" y="876008"/>
                      <a:pt x="679665" y="873565"/>
                      <a:pt x="664132" y="868616"/>
                    </a:cubicBezTo>
                    <a:lnTo>
                      <a:pt x="636877" y="854129"/>
                    </a:lnTo>
                    <a:lnTo>
                      <a:pt x="627102" y="875970"/>
                    </a:lnTo>
                    <a:cubicBezTo>
                      <a:pt x="576293" y="998609"/>
                      <a:pt x="535641" y="1116420"/>
                      <a:pt x="508305" y="1220249"/>
                    </a:cubicBezTo>
                    <a:close/>
                    <a:moveTo>
                      <a:pt x="477683" y="1364362"/>
                    </a:moveTo>
                    <a:lnTo>
                      <a:pt x="477683" y="1364361"/>
                    </a:lnTo>
                    <a:lnTo>
                      <a:pt x="477683" y="1364361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7" name="フリーフォーム: 図形 226">
                <a:extLst>
                  <a:ext uri="{FF2B5EF4-FFF2-40B4-BE49-F238E27FC236}">
                    <a16:creationId xmlns:a16="http://schemas.microsoft.com/office/drawing/2014/main" id="{2FC7930B-B95B-484F-87D5-304EFBFEE99F}"/>
                  </a:ext>
                </a:extLst>
              </p:cNvPr>
              <p:cNvSpPr/>
              <p:nvPr/>
            </p:nvSpPr>
            <p:spPr>
              <a:xfrm rot="10800000">
                <a:off x="3289477" y="-711196"/>
                <a:ext cx="1227056" cy="1364362"/>
              </a:xfrm>
              <a:custGeom>
                <a:avLst/>
                <a:gdLst>
                  <a:gd name="connsiteX0" fmla="*/ 667793 w 1227056"/>
                  <a:gd name="connsiteY0" fmla="*/ 848358 h 1364362"/>
                  <a:gd name="connsiteX1" fmla="*/ 850848 w 1227056"/>
                  <a:gd name="connsiteY1" fmla="*/ 779882 h 1364362"/>
                  <a:gd name="connsiteX2" fmla="*/ 921608 w 1227056"/>
                  <a:gd name="connsiteY2" fmla="*/ 725070 h 1364362"/>
                  <a:gd name="connsiteX3" fmla="*/ 917932 w 1227056"/>
                  <a:gd name="connsiteY3" fmla="*/ 707657 h 1364362"/>
                  <a:gd name="connsiteX4" fmla="*/ 879384 w 1227056"/>
                  <a:gd name="connsiteY4" fmla="*/ 573131 h 1364362"/>
                  <a:gd name="connsiteX5" fmla="*/ 836129 w 1227056"/>
                  <a:gd name="connsiteY5" fmla="*/ 453462 h 1364362"/>
                  <a:gd name="connsiteX6" fmla="*/ 804026 w 1227056"/>
                  <a:gd name="connsiteY6" fmla="*/ 507933 h 1364362"/>
                  <a:gd name="connsiteX7" fmla="*/ 710538 w 1227056"/>
                  <a:gd name="connsiteY7" fmla="*/ 689535 h 1364362"/>
                  <a:gd name="connsiteX8" fmla="*/ 640064 w 1227056"/>
                  <a:gd name="connsiteY8" fmla="*/ 847006 h 1364362"/>
                  <a:gd name="connsiteX9" fmla="*/ 486194 w 1227056"/>
                  <a:gd name="connsiteY9" fmla="*/ 855096 h 1364362"/>
                  <a:gd name="connsiteX10" fmla="*/ 0 w 1227056"/>
                  <a:gd name="connsiteY10" fmla="*/ 427548 h 1364362"/>
                  <a:gd name="connsiteX11" fmla="*/ 486194 w 1227056"/>
                  <a:gd name="connsiteY11" fmla="*/ 0 h 1364362"/>
                  <a:gd name="connsiteX12" fmla="*/ 135629 w 1227056"/>
                  <a:gd name="connsiteY12" fmla="*/ 427547 h 1364362"/>
                  <a:gd name="connsiteX13" fmla="*/ 486194 w 1227056"/>
                  <a:gd name="connsiteY13" fmla="*/ 855094 h 1364362"/>
                  <a:gd name="connsiteX14" fmla="*/ 477683 w 1227056"/>
                  <a:gd name="connsiteY14" fmla="*/ 1364361 h 1364362"/>
                  <a:gd name="connsiteX15" fmla="*/ 453501 w 1227056"/>
                  <a:gd name="connsiteY15" fmla="*/ 1336752 h 1364362"/>
                  <a:gd name="connsiteX16" fmla="*/ 633942 w 1227056"/>
                  <a:gd name="connsiteY16" fmla="*/ 652714 h 1364362"/>
                  <a:gd name="connsiteX17" fmla="*/ 765389 w 1227056"/>
                  <a:gd name="connsiteY17" fmla="*/ 409659 h 1364362"/>
                  <a:gd name="connsiteX18" fmla="*/ 796431 w 1227056"/>
                  <a:gd name="connsiteY18" fmla="*/ 361825 h 1364362"/>
                  <a:gd name="connsiteX19" fmla="*/ 778615 w 1227056"/>
                  <a:gd name="connsiteY19" fmla="*/ 321696 h 1364362"/>
                  <a:gd name="connsiteX20" fmla="*/ 664561 w 1227056"/>
                  <a:gd name="connsiteY20" fmla="*/ 136155 h 1364362"/>
                  <a:gd name="connsiteX21" fmla="*/ 800535 w 1227056"/>
                  <a:gd name="connsiteY21" fmla="*/ 240503 h 1364362"/>
                  <a:gd name="connsiteX22" fmla="*/ 836882 w 1227056"/>
                  <a:gd name="connsiteY22" fmla="*/ 300566 h 1364362"/>
                  <a:gd name="connsiteX23" fmla="*/ 895395 w 1227056"/>
                  <a:gd name="connsiteY23" fmla="*/ 222074 h 1364362"/>
                  <a:gd name="connsiteX24" fmla="*/ 1092124 w 1227056"/>
                  <a:gd name="connsiteY24" fmla="*/ 86208 h 1364362"/>
                  <a:gd name="connsiteX25" fmla="*/ 901375 w 1227056"/>
                  <a:gd name="connsiteY25" fmla="*/ 342753 h 1364362"/>
                  <a:gd name="connsiteX26" fmla="*/ 877978 w 1227056"/>
                  <a:gd name="connsiteY26" fmla="*/ 382453 h 1364362"/>
                  <a:gd name="connsiteX27" fmla="*/ 911206 w 1227056"/>
                  <a:gd name="connsiteY27" fmla="*/ 460759 h 1364362"/>
                  <a:gd name="connsiteX28" fmla="*/ 943764 w 1227056"/>
                  <a:gd name="connsiteY28" fmla="*/ 552299 h 1364362"/>
                  <a:gd name="connsiteX29" fmla="*/ 975604 w 1227056"/>
                  <a:gd name="connsiteY29" fmla="*/ 674241 h 1364362"/>
                  <a:gd name="connsiteX30" fmla="*/ 1033367 w 1227056"/>
                  <a:gd name="connsiteY30" fmla="*/ 612483 h 1364362"/>
                  <a:gd name="connsiteX31" fmla="*/ 1172103 w 1227056"/>
                  <a:gd name="connsiteY31" fmla="*/ 160019 h 1364362"/>
                  <a:gd name="connsiteX32" fmla="*/ 1079262 w 1227056"/>
                  <a:gd name="connsiteY32" fmla="*/ 649293 h 1364362"/>
                  <a:gd name="connsiteX33" fmla="*/ 992402 w 1227056"/>
                  <a:gd name="connsiteY33" fmla="*/ 741383 h 1364362"/>
                  <a:gd name="connsiteX34" fmla="*/ 1004368 w 1227056"/>
                  <a:gd name="connsiteY34" fmla="*/ 815872 h 1364362"/>
                  <a:gd name="connsiteX35" fmla="*/ 961281 w 1227056"/>
                  <a:gd name="connsiteY35" fmla="*/ 1053121 h 1364362"/>
                  <a:gd name="connsiteX36" fmla="*/ 945017 w 1227056"/>
                  <a:gd name="connsiteY36" fmla="*/ 835937 h 1364362"/>
                  <a:gd name="connsiteX37" fmla="*/ 934457 w 1227056"/>
                  <a:gd name="connsiteY37" fmla="*/ 785921 h 1364362"/>
                  <a:gd name="connsiteX38" fmla="*/ 894286 w 1227056"/>
                  <a:gd name="connsiteY38" fmla="*/ 816122 h 1364362"/>
                  <a:gd name="connsiteX39" fmla="*/ 714386 w 1227056"/>
                  <a:gd name="connsiteY39" fmla="*/ 876075 h 1364362"/>
                  <a:gd name="connsiteX40" fmla="*/ 664132 w 1227056"/>
                  <a:gd name="connsiteY40" fmla="*/ 868616 h 1364362"/>
                  <a:gd name="connsiteX41" fmla="*/ 636877 w 1227056"/>
                  <a:gd name="connsiteY41" fmla="*/ 854129 h 1364362"/>
                  <a:gd name="connsiteX42" fmla="*/ 627102 w 1227056"/>
                  <a:gd name="connsiteY42" fmla="*/ 875970 h 1364362"/>
                  <a:gd name="connsiteX43" fmla="*/ 508305 w 1227056"/>
                  <a:gd name="connsiteY43" fmla="*/ 1220249 h 1364362"/>
                  <a:gd name="connsiteX44" fmla="*/ 477683 w 1227056"/>
                  <a:gd name="connsiteY44" fmla="*/ 1364362 h 1364362"/>
                  <a:gd name="connsiteX45" fmla="*/ 477683 w 1227056"/>
                  <a:gd name="connsiteY45" fmla="*/ 1364361 h 1364362"/>
                  <a:gd name="connsiteX46" fmla="*/ 477683 w 1227056"/>
                  <a:gd name="connsiteY46" fmla="*/ 1364361 h 136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227056" h="1364362">
                    <a:moveTo>
                      <a:pt x="667793" y="848358"/>
                    </a:moveTo>
                    <a:cubicBezTo>
                      <a:pt x="723814" y="844907"/>
                      <a:pt x="787375" y="820638"/>
                      <a:pt x="850848" y="779882"/>
                    </a:cubicBezTo>
                    <a:lnTo>
                      <a:pt x="921608" y="725070"/>
                    </a:lnTo>
                    <a:lnTo>
                      <a:pt x="917932" y="707657"/>
                    </a:lnTo>
                    <a:cubicBezTo>
                      <a:pt x="906944" y="663570"/>
                      <a:pt x="894046" y="618441"/>
                      <a:pt x="879384" y="573131"/>
                    </a:cubicBezTo>
                    <a:lnTo>
                      <a:pt x="836129" y="453462"/>
                    </a:lnTo>
                    <a:lnTo>
                      <a:pt x="804026" y="507933"/>
                    </a:lnTo>
                    <a:cubicBezTo>
                      <a:pt x="772005" y="566072"/>
                      <a:pt x="740626" y="626946"/>
                      <a:pt x="710538" y="689535"/>
                    </a:cubicBezTo>
                    <a:lnTo>
                      <a:pt x="640064" y="847006"/>
                    </a:lnTo>
                    <a:close/>
                    <a:moveTo>
                      <a:pt x="486194" y="855096"/>
                    </a:moveTo>
                    <a:cubicBezTo>
                      <a:pt x="217676" y="855096"/>
                      <a:pt x="0" y="663676"/>
                      <a:pt x="0" y="427548"/>
                    </a:cubicBezTo>
                    <a:cubicBezTo>
                      <a:pt x="0" y="191420"/>
                      <a:pt x="217676" y="0"/>
                      <a:pt x="486194" y="0"/>
                    </a:cubicBezTo>
                    <a:cubicBezTo>
                      <a:pt x="276855" y="61287"/>
                      <a:pt x="135629" y="233526"/>
                      <a:pt x="135629" y="427547"/>
                    </a:cubicBezTo>
                    <a:cubicBezTo>
                      <a:pt x="135629" y="621568"/>
                      <a:pt x="276855" y="793807"/>
                      <a:pt x="486194" y="855094"/>
                    </a:cubicBezTo>
                    <a:close/>
                    <a:moveTo>
                      <a:pt x="477683" y="1364361"/>
                    </a:moveTo>
                    <a:lnTo>
                      <a:pt x="453501" y="1336752"/>
                    </a:lnTo>
                    <a:cubicBezTo>
                      <a:pt x="413358" y="1244091"/>
                      <a:pt x="485478" y="961547"/>
                      <a:pt x="633942" y="652714"/>
                    </a:cubicBezTo>
                    <a:cubicBezTo>
                      <a:pt x="676360" y="564476"/>
                      <a:pt x="720995" y="482445"/>
                      <a:pt x="765389" y="409659"/>
                    </a:cubicBezTo>
                    <a:lnTo>
                      <a:pt x="796431" y="361825"/>
                    </a:lnTo>
                    <a:lnTo>
                      <a:pt x="778615" y="321696"/>
                    </a:lnTo>
                    <a:cubicBezTo>
                      <a:pt x="741784" y="246779"/>
                      <a:pt x="702740" y="182845"/>
                      <a:pt x="664561" y="136155"/>
                    </a:cubicBezTo>
                    <a:cubicBezTo>
                      <a:pt x="700693" y="124464"/>
                      <a:pt x="750009" y="165196"/>
                      <a:pt x="800535" y="240503"/>
                    </a:cubicBezTo>
                    <a:lnTo>
                      <a:pt x="836882" y="300566"/>
                    </a:lnTo>
                    <a:lnTo>
                      <a:pt x="895395" y="222074"/>
                    </a:lnTo>
                    <a:cubicBezTo>
                      <a:pt x="978310" y="119557"/>
                      <a:pt x="1050437" y="66168"/>
                      <a:pt x="1092124" y="86208"/>
                    </a:cubicBezTo>
                    <a:cubicBezTo>
                      <a:pt x="1032006" y="151227"/>
                      <a:pt x="966698" y="239470"/>
                      <a:pt x="901375" y="342753"/>
                    </a:cubicBezTo>
                    <a:lnTo>
                      <a:pt x="877978" y="382453"/>
                    </a:lnTo>
                    <a:lnTo>
                      <a:pt x="911206" y="460759"/>
                    </a:lnTo>
                    <a:cubicBezTo>
                      <a:pt x="922607" y="490041"/>
                      <a:pt x="933522" y="520647"/>
                      <a:pt x="943764" y="552299"/>
                    </a:cubicBezTo>
                    <a:lnTo>
                      <a:pt x="975604" y="674241"/>
                    </a:lnTo>
                    <a:lnTo>
                      <a:pt x="1033367" y="612483"/>
                    </a:lnTo>
                    <a:cubicBezTo>
                      <a:pt x="1160599" y="453855"/>
                      <a:pt x="1217083" y="269642"/>
                      <a:pt x="1172103" y="160019"/>
                    </a:cubicBezTo>
                    <a:cubicBezTo>
                      <a:pt x="1272790" y="240777"/>
                      <a:pt x="1231224" y="459833"/>
                      <a:pt x="1079262" y="649293"/>
                    </a:cubicBezTo>
                    <a:lnTo>
                      <a:pt x="992402" y="741383"/>
                    </a:lnTo>
                    <a:lnTo>
                      <a:pt x="1004368" y="815872"/>
                    </a:lnTo>
                    <a:cubicBezTo>
                      <a:pt x="1020318" y="945437"/>
                      <a:pt x="1006445" y="1038506"/>
                      <a:pt x="961281" y="1053121"/>
                    </a:cubicBezTo>
                    <a:cubicBezTo>
                      <a:pt x="964870" y="992915"/>
                      <a:pt x="959058" y="918228"/>
                      <a:pt x="945017" y="835937"/>
                    </a:cubicBezTo>
                    <a:lnTo>
                      <a:pt x="934457" y="785921"/>
                    </a:lnTo>
                    <a:lnTo>
                      <a:pt x="894286" y="816122"/>
                    </a:lnTo>
                    <a:cubicBezTo>
                      <a:pt x="830714" y="855106"/>
                      <a:pt x="767988" y="876278"/>
                      <a:pt x="714386" y="876075"/>
                    </a:cubicBezTo>
                    <a:cubicBezTo>
                      <a:pt x="696519" y="876008"/>
                      <a:pt x="679665" y="873565"/>
                      <a:pt x="664132" y="868616"/>
                    </a:cubicBezTo>
                    <a:lnTo>
                      <a:pt x="636877" y="854129"/>
                    </a:lnTo>
                    <a:lnTo>
                      <a:pt x="627102" y="875970"/>
                    </a:lnTo>
                    <a:cubicBezTo>
                      <a:pt x="576293" y="998609"/>
                      <a:pt x="535641" y="1116420"/>
                      <a:pt x="508305" y="1220249"/>
                    </a:cubicBezTo>
                    <a:close/>
                    <a:moveTo>
                      <a:pt x="477683" y="1364362"/>
                    </a:moveTo>
                    <a:lnTo>
                      <a:pt x="477683" y="1364361"/>
                    </a:lnTo>
                    <a:lnTo>
                      <a:pt x="477683" y="136436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1" name="グループ化 260">
            <a:extLst>
              <a:ext uri="{FF2B5EF4-FFF2-40B4-BE49-F238E27FC236}">
                <a16:creationId xmlns:a16="http://schemas.microsoft.com/office/drawing/2014/main" id="{6A7DD3B2-E309-4B4D-96FB-1D183B128AC5}"/>
              </a:ext>
            </a:extLst>
          </p:cNvPr>
          <p:cNvGrpSpPr/>
          <p:nvPr/>
        </p:nvGrpSpPr>
        <p:grpSpPr>
          <a:xfrm>
            <a:off x="3720921" y="915059"/>
            <a:ext cx="2539616" cy="2513942"/>
            <a:chOff x="3720921" y="915059"/>
            <a:chExt cx="2539616" cy="2513942"/>
          </a:xfrm>
        </p:grpSpPr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19A5E412-3B5F-4466-A142-095772229C05}"/>
                </a:ext>
              </a:extLst>
            </p:cNvPr>
            <p:cNvGrpSpPr/>
            <p:nvPr/>
          </p:nvGrpSpPr>
          <p:grpSpPr>
            <a:xfrm>
              <a:off x="3720921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78" name="グループ化 77">
                <a:extLst>
                  <a:ext uri="{FF2B5EF4-FFF2-40B4-BE49-F238E27FC236}">
                    <a16:creationId xmlns:a16="http://schemas.microsoft.com/office/drawing/2014/main" id="{561959F6-58DF-41C0-B53B-F75EE54C75A0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82" name="フリーフォーム: 図形 81">
                  <a:extLst>
                    <a:ext uri="{FF2B5EF4-FFF2-40B4-BE49-F238E27FC236}">
                      <a16:creationId xmlns:a16="http://schemas.microsoft.com/office/drawing/2014/main" id="{2B367BAA-17E1-400F-B117-2D94B472D253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4" name="フリーフォーム: 図形 83">
                  <a:extLst>
                    <a:ext uri="{FF2B5EF4-FFF2-40B4-BE49-F238E27FC236}">
                      <a16:creationId xmlns:a16="http://schemas.microsoft.com/office/drawing/2014/main" id="{F27D48E6-1129-4850-8364-51C6E118D5F5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CC43356A-9F8B-45A7-B8D9-A325015F2839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80" name="フリーフォーム: 図形 79">
                  <a:extLst>
                    <a:ext uri="{FF2B5EF4-FFF2-40B4-BE49-F238E27FC236}">
                      <a16:creationId xmlns:a16="http://schemas.microsoft.com/office/drawing/2014/main" id="{DC0FC4B8-6E97-4B34-820A-501EBC2B72B0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フリーフォーム: 図形 80">
                  <a:extLst>
                    <a:ext uri="{FF2B5EF4-FFF2-40B4-BE49-F238E27FC236}">
                      <a16:creationId xmlns:a16="http://schemas.microsoft.com/office/drawing/2014/main" id="{B8E5725C-0F0B-4950-AC61-5F6BB42EE25D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69139BEC-C9D3-4831-B8D8-5959247F6D51}"/>
                </a:ext>
              </a:extLst>
            </p:cNvPr>
            <p:cNvGrpSpPr/>
            <p:nvPr/>
          </p:nvGrpSpPr>
          <p:grpSpPr>
            <a:xfrm>
              <a:off x="3746596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132" name="グループ化 131">
                <a:extLst>
                  <a:ext uri="{FF2B5EF4-FFF2-40B4-BE49-F238E27FC236}">
                    <a16:creationId xmlns:a16="http://schemas.microsoft.com/office/drawing/2014/main" id="{C989889F-46A6-49C3-9B49-52354BD620B7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36" name="フリーフォーム: 図形 135">
                  <a:extLst>
                    <a:ext uri="{FF2B5EF4-FFF2-40B4-BE49-F238E27FC236}">
                      <a16:creationId xmlns:a16="http://schemas.microsoft.com/office/drawing/2014/main" id="{91506604-1554-4CEA-BE18-EFDE38D0C518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7" name="フリーフォーム: 図形 136">
                  <a:extLst>
                    <a:ext uri="{FF2B5EF4-FFF2-40B4-BE49-F238E27FC236}">
                      <a16:creationId xmlns:a16="http://schemas.microsoft.com/office/drawing/2014/main" id="{471A3F21-5834-4B14-AAC1-1049DD7D6AE5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3" name="グループ化 132">
                <a:extLst>
                  <a:ext uri="{FF2B5EF4-FFF2-40B4-BE49-F238E27FC236}">
                    <a16:creationId xmlns:a16="http://schemas.microsoft.com/office/drawing/2014/main" id="{33F46F43-C397-409A-BFCE-DCA0EA0E22BA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34" name="フリーフォーム: 図形 133">
                  <a:extLst>
                    <a:ext uri="{FF2B5EF4-FFF2-40B4-BE49-F238E27FC236}">
                      <a16:creationId xmlns:a16="http://schemas.microsoft.com/office/drawing/2014/main" id="{413B1FB2-89E0-49DF-B6CD-AF51874DE55A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5" name="フリーフォーム: 図形 134">
                  <a:extLst>
                    <a:ext uri="{FF2B5EF4-FFF2-40B4-BE49-F238E27FC236}">
                      <a16:creationId xmlns:a16="http://schemas.microsoft.com/office/drawing/2014/main" id="{18BDA4D4-5E0E-42D8-AC09-F55A18B2F38C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2" name="グループ化 71">
              <a:extLst>
                <a:ext uri="{FF2B5EF4-FFF2-40B4-BE49-F238E27FC236}">
                  <a16:creationId xmlns:a16="http://schemas.microsoft.com/office/drawing/2014/main" id="{8C4555EE-0C80-4CD5-BF72-1B5C2A5F84DE}"/>
                </a:ext>
              </a:extLst>
            </p:cNvPr>
            <p:cNvGrpSpPr/>
            <p:nvPr/>
          </p:nvGrpSpPr>
          <p:grpSpPr>
            <a:xfrm>
              <a:off x="3930355" y="1473446"/>
              <a:ext cx="2160538" cy="1290998"/>
              <a:chOff x="3930355" y="1473446"/>
              <a:chExt cx="2160538" cy="1290998"/>
            </a:xfrm>
          </p:grpSpPr>
          <p:sp>
            <p:nvSpPr>
              <p:cNvPr id="120" name="フリーフォーム: 図形 119">
                <a:extLst>
                  <a:ext uri="{FF2B5EF4-FFF2-40B4-BE49-F238E27FC236}">
                    <a16:creationId xmlns:a16="http://schemas.microsoft.com/office/drawing/2014/main" id="{6C11B746-E650-4C00-80C9-53D0C226FBDE}"/>
                  </a:ext>
                </a:extLst>
              </p:cNvPr>
              <p:cNvSpPr/>
              <p:nvPr/>
            </p:nvSpPr>
            <p:spPr>
              <a:xfrm>
                <a:off x="3956234" y="1499326"/>
                <a:ext cx="2134659" cy="1265117"/>
              </a:xfrm>
              <a:custGeom>
                <a:avLst/>
                <a:gdLst>
                  <a:gd name="connsiteX0" fmla="*/ 537010 w 3207840"/>
                  <a:gd name="connsiteY0" fmla="*/ 1434915 h 1901143"/>
                  <a:gd name="connsiteX1" fmla="*/ 617274 w 3207840"/>
                  <a:gd name="connsiteY1" fmla="*/ 1448610 h 1901143"/>
                  <a:gd name="connsiteX2" fmla="*/ 793611 w 3207840"/>
                  <a:gd name="connsiteY2" fmla="*/ 1595258 h 1901143"/>
                  <a:gd name="connsiteX3" fmla="*/ 604767 w 3207840"/>
                  <a:gd name="connsiteY3" fmla="*/ 1495288 h 1901143"/>
                  <a:gd name="connsiteX4" fmla="*/ 391237 w 3207840"/>
                  <a:gd name="connsiteY4" fmla="*/ 1487442 h 1901143"/>
                  <a:gd name="connsiteX5" fmla="*/ 537010 w 3207840"/>
                  <a:gd name="connsiteY5" fmla="*/ 1434915 h 1901143"/>
                  <a:gd name="connsiteX6" fmla="*/ 604849 w 3207840"/>
                  <a:gd name="connsiteY6" fmla="*/ 1307274 h 1901143"/>
                  <a:gd name="connsiteX7" fmla="*/ 813133 w 3207840"/>
                  <a:gd name="connsiteY7" fmla="*/ 1403286 h 1901143"/>
                  <a:gd name="connsiteX8" fmla="*/ 604849 w 3207840"/>
                  <a:gd name="connsiteY8" fmla="*/ 1355599 h 1901143"/>
                  <a:gd name="connsiteX9" fmla="*/ 396565 w 3207840"/>
                  <a:gd name="connsiteY9" fmla="*/ 1403286 h 1901143"/>
                  <a:gd name="connsiteX10" fmla="*/ 604849 w 3207840"/>
                  <a:gd name="connsiteY10" fmla="*/ 1307274 h 1901143"/>
                  <a:gd name="connsiteX11" fmla="*/ 517162 w 3207840"/>
                  <a:gd name="connsiteY11" fmla="*/ 1053901 h 1901143"/>
                  <a:gd name="connsiteX12" fmla="*/ 583458 w 3207840"/>
                  <a:gd name="connsiteY12" fmla="*/ 1131710 h 1901143"/>
                  <a:gd name="connsiteX13" fmla="*/ 517162 w 3207840"/>
                  <a:gd name="connsiteY13" fmla="*/ 1209519 h 1901143"/>
                  <a:gd name="connsiteX14" fmla="*/ 450866 w 3207840"/>
                  <a:gd name="connsiteY14" fmla="*/ 1131710 h 1901143"/>
                  <a:gd name="connsiteX15" fmla="*/ 517162 w 3207840"/>
                  <a:gd name="connsiteY15" fmla="*/ 1053901 h 1901143"/>
                  <a:gd name="connsiteX16" fmla="*/ 2104269 w 3207840"/>
                  <a:gd name="connsiteY16" fmla="*/ 1032356 h 1901143"/>
                  <a:gd name="connsiteX17" fmla="*/ 2298155 w 3207840"/>
                  <a:gd name="connsiteY17" fmla="*/ 1370805 h 1901143"/>
                  <a:gd name="connsiteX18" fmla="*/ 2104269 w 3207840"/>
                  <a:gd name="connsiteY18" fmla="*/ 1709254 h 1901143"/>
                  <a:gd name="connsiteX19" fmla="*/ 2210065 w 3207840"/>
                  <a:gd name="connsiteY19" fmla="*/ 1370805 h 1901143"/>
                  <a:gd name="connsiteX20" fmla="*/ 2104269 w 3207840"/>
                  <a:gd name="connsiteY20" fmla="*/ 1032356 h 1901143"/>
                  <a:gd name="connsiteX21" fmla="*/ 2764572 w 3207840"/>
                  <a:gd name="connsiteY21" fmla="*/ 939364 h 1901143"/>
                  <a:gd name="connsiteX22" fmla="*/ 2685802 w 3207840"/>
                  <a:gd name="connsiteY22" fmla="*/ 1308672 h 1901143"/>
                  <a:gd name="connsiteX23" fmla="*/ 2736230 w 3207840"/>
                  <a:gd name="connsiteY23" fmla="*/ 1415655 h 1901143"/>
                  <a:gd name="connsiteX24" fmla="*/ 2788462 w 3207840"/>
                  <a:gd name="connsiteY24" fmla="*/ 1391012 h 1901143"/>
                  <a:gd name="connsiteX25" fmla="*/ 2977773 w 3207840"/>
                  <a:gd name="connsiteY25" fmla="*/ 939365 h 1901143"/>
                  <a:gd name="connsiteX26" fmla="*/ 2835106 w 3207840"/>
                  <a:gd name="connsiteY26" fmla="*/ 1471802 h 1901143"/>
                  <a:gd name="connsiteX27" fmla="*/ 2795449 w 3207840"/>
                  <a:gd name="connsiteY27" fmla="*/ 1489661 h 1901143"/>
                  <a:gd name="connsiteX28" fmla="*/ 2834521 w 3207840"/>
                  <a:gd name="connsiteY28" fmla="*/ 1523814 h 1901143"/>
                  <a:gd name="connsiteX29" fmla="*/ 3207840 w 3207840"/>
                  <a:gd name="connsiteY29" fmla="*/ 1580612 h 1901143"/>
                  <a:gd name="connsiteX30" fmla="*/ 2716763 w 3207840"/>
                  <a:gd name="connsiteY30" fmla="*/ 1541736 h 1901143"/>
                  <a:gd name="connsiteX31" fmla="*/ 2697473 w 3207840"/>
                  <a:gd name="connsiteY31" fmla="*/ 1519080 h 1901143"/>
                  <a:gd name="connsiteX32" fmla="*/ 2688401 w 3207840"/>
                  <a:gd name="connsiteY32" fmla="*/ 1521134 h 1901143"/>
                  <a:gd name="connsiteX33" fmla="*/ 2302669 w 3207840"/>
                  <a:gd name="connsiteY33" fmla="*/ 1329136 h 1901143"/>
                  <a:gd name="connsiteX34" fmla="*/ 2599747 w 3207840"/>
                  <a:gd name="connsiteY34" fmla="*/ 1444985 h 1901143"/>
                  <a:gd name="connsiteX35" fmla="*/ 2642657 w 3207840"/>
                  <a:gd name="connsiteY35" fmla="*/ 1440091 h 1901143"/>
                  <a:gd name="connsiteX36" fmla="*/ 2627429 w 3207840"/>
                  <a:gd name="connsiteY36" fmla="*/ 1412502 h 1901143"/>
                  <a:gd name="connsiteX37" fmla="*/ 2764572 w 3207840"/>
                  <a:gd name="connsiteY37" fmla="*/ 939364 h 1901143"/>
                  <a:gd name="connsiteX38" fmla="*/ 855693 w 3207840"/>
                  <a:gd name="connsiteY38" fmla="*/ 113199 h 1901143"/>
                  <a:gd name="connsiteX39" fmla="*/ 1355965 w 3207840"/>
                  <a:gd name="connsiteY39" fmla="*/ 474260 h 1901143"/>
                  <a:gd name="connsiteX40" fmla="*/ 1366048 w 3207840"/>
                  <a:gd name="connsiteY40" fmla="*/ 536217 h 1901143"/>
                  <a:gd name="connsiteX41" fmla="*/ 1402287 w 3207840"/>
                  <a:gd name="connsiteY41" fmla="*/ 540932 h 1901143"/>
                  <a:gd name="connsiteX42" fmla="*/ 1920147 w 3207840"/>
                  <a:gd name="connsiteY42" fmla="*/ 778925 h 1901143"/>
                  <a:gd name="connsiteX43" fmla="*/ 1960849 w 3207840"/>
                  <a:gd name="connsiteY43" fmla="*/ 820976 h 1901143"/>
                  <a:gd name="connsiteX44" fmla="*/ 1855534 w 3207840"/>
                  <a:gd name="connsiteY44" fmla="*/ 754280 h 1901143"/>
                  <a:gd name="connsiteX45" fmla="*/ 1446081 w 3207840"/>
                  <a:gd name="connsiteY45" fmla="*/ 631244 h 1901143"/>
                  <a:gd name="connsiteX46" fmla="*/ 1369693 w 3207840"/>
                  <a:gd name="connsiteY46" fmla="*/ 626808 h 1901143"/>
                  <a:gd name="connsiteX47" fmla="*/ 1368089 w 3207840"/>
                  <a:gd name="connsiteY47" fmla="*/ 667727 h 1901143"/>
                  <a:gd name="connsiteX48" fmla="*/ 1010786 w 3207840"/>
                  <a:gd name="connsiteY48" fmla="*/ 1072127 h 1901143"/>
                  <a:gd name="connsiteX49" fmla="*/ 961599 w 3207840"/>
                  <a:gd name="connsiteY49" fmla="*/ 1080132 h 1901143"/>
                  <a:gd name="connsiteX50" fmla="*/ 994982 w 3207840"/>
                  <a:gd name="connsiteY50" fmla="*/ 1067480 h 1901143"/>
                  <a:gd name="connsiteX51" fmla="*/ 1226592 w 3207840"/>
                  <a:gd name="connsiteY51" fmla="*/ 654482 h 1901143"/>
                  <a:gd name="connsiteX52" fmla="*/ 1221435 w 3207840"/>
                  <a:gd name="connsiteY52" fmla="*/ 625109 h 1901143"/>
                  <a:gd name="connsiteX53" fmla="*/ 1189898 w 3207840"/>
                  <a:gd name="connsiteY53" fmla="*/ 626332 h 1901143"/>
                  <a:gd name="connsiteX54" fmla="*/ 286329 w 3207840"/>
                  <a:gd name="connsiteY54" fmla="*/ 1394878 h 1901143"/>
                  <a:gd name="connsiteX55" fmla="*/ 1311523 w 3207840"/>
                  <a:gd name="connsiteY55" fmla="*/ 1841543 h 1901143"/>
                  <a:gd name="connsiteX56" fmla="*/ 2013849 w 3207840"/>
                  <a:gd name="connsiteY56" fmla="*/ 1778208 h 1901143"/>
                  <a:gd name="connsiteX57" fmla="*/ 2069860 w 3207840"/>
                  <a:gd name="connsiteY57" fmla="*/ 1752653 h 1901143"/>
                  <a:gd name="connsiteX58" fmla="*/ 2051252 w 3207840"/>
                  <a:gd name="connsiteY58" fmla="*/ 1767958 h 1901143"/>
                  <a:gd name="connsiteX59" fmla="*/ 1214903 w 3207840"/>
                  <a:gd name="connsiteY59" fmla="*/ 1901143 h 1901143"/>
                  <a:gd name="connsiteX60" fmla="*/ 219356 w 3207840"/>
                  <a:gd name="connsiteY60" fmla="*/ 1621970 h 1901143"/>
                  <a:gd name="connsiteX61" fmla="*/ 215777 w 3207840"/>
                  <a:gd name="connsiteY61" fmla="*/ 1613015 h 1901143"/>
                  <a:gd name="connsiteX62" fmla="*/ 184249 w 3207840"/>
                  <a:gd name="connsiteY62" fmla="*/ 1634272 h 1901143"/>
                  <a:gd name="connsiteX63" fmla="*/ 132625 w 3207840"/>
                  <a:gd name="connsiteY63" fmla="*/ 1644694 h 1901143"/>
                  <a:gd name="connsiteX64" fmla="*/ 0 w 3207840"/>
                  <a:gd name="connsiteY64" fmla="*/ 1512069 h 1901143"/>
                  <a:gd name="connsiteX65" fmla="*/ 132625 w 3207840"/>
                  <a:gd name="connsiteY65" fmla="*/ 1379444 h 1901143"/>
                  <a:gd name="connsiteX66" fmla="*/ 172589 w 3207840"/>
                  <a:gd name="connsiteY66" fmla="*/ 1387512 h 1901143"/>
                  <a:gd name="connsiteX67" fmla="*/ 192357 w 3207840"/>
                  <a:gd name="connsiteY67" fmla="*/ 1220353 h 1901143"/>
                  <a:gd name="connsiteX68" fmla="*/ 1014534 w 3207840"/>
                  <a:gd name="connsiteY68" fmla="*/ 536830 h 1901143"/>
                  <a:gd name="connsiteX69" fmla="*/ 1191982 w 3207840"/>
                  <a:gd name="connsiteY69" fmla="*/ 523484 h 1901143"/>
                  <a:gd name="connsiteX70" fmla="*/ 1183299 w 3207840"/>
                  <a:gd name="connsiteY70" fmla="*/ 500573 h 1901143"/>
                  <a:gd name="connsiteX71" fmla="*/ 696383 w 3207840"/>
                  <a:gd name="connsiteY71" fmla="*/ 281940 h 1901143"/>
                  <a:gd name="connsiteX72" fmla="*/ 406314 w 3207840"/>
                  <a:gd name="connsiteY72" fmla="*/ 552429 h 1901143"/>
                  <a:gd name="connsiteX73" fmla="*/ 398830 w 3207840"/>
                  <a:gd name="connsiteY73" fmla="*/ 583620 h 1901143"/>
                  <a:gd name="connsiteX74" fmla="*/ 400796 w 3207840"/>
                  <a:gd name="connsiteY74" fmla="*/ 533482 h 1901143"/>
                  <a:gd name="connsiteX75" fmla="*/ 758098 w 3207840"/>
                  <a:gd name="connsiteY75" fmla="*/ 129082 h 1901143"/>
                  <a:gd name="connsiteX76" fmla="*/ 855693 w 3207840"/>
                  <a:gd name="connsiteY76" fmla="*/ 113199 h 1901143"/>
                  <a:gd name="connsiteX77" fmla="*/ 1514162 w 3207840"/>
                  <a:gd name="connsiteY77" fmla="*/ 572 h 1901143"/>
                  <a:gd name="connsiteX78" fmla="*/ 1711738 w 3207840"/>
                  <a:gd name="connsiteY78" fmla="*/ 92724 h 1901143"/>
                  <a:gd name="connsiteX79" fmla="*/ 1736637 w 3207840"/>
                  <a:gd name="connsiteY79" fmla="*/ 477562 h 1901143"/>
                  <a:gd name="connsiteX80" fmla="*/ 1601026 w 3207840"/>
                  <a:gd name="connsiteY80" fmla="*/ 543196 h 1901143"/>
                  <a:gd name="connsiteX81" fmla="*/ 1582843 w 3207840"/>
                  <a:gd name="connsiteY81" fmla="*/ 543766 h 1901143"/>
                  <a:gd name="connsiteX82" fmla="*/ 1625572 w 3207840"/>
                  <a:gd name="connsiteY82" fmla="*/ 521379 h 1901143"/>
                  <a:gd name="connsiteX83" fmla="*/ 1664126 w 3207840"/>
                  <a:gd name="connsiteY83" fmla="*/ 489927 h 1901143"/>
                  <a:gd name="connsiteX84" fmla="*/ 1663013 w 3207840"/>
                  <a:gd name="connsiteY84" fmla="*/ 141450 h 1901143"/>
                  <a:gd name="connsiteX85" fmla="*/ 1314535 w 3207840"/>
                  <a:gd name="connsiteY85" fmla="*/ 140336 h 1901143"/>
                  <a:gd name="connsiteX86" fmla="*/ 1283083 w 3207840"/>
                  <a:gd name="connsiteY86" fmla="*/ 178890 h 1901143"/>
                  <a:gd name="connsiteX87" fmla="*/ 1260696 w 3207840"/>
                  <a:gd name="connsiteY87" fmla="*/ 221619 h 1901143"/>
                  <a:gd name="connsiteX88" fmla="*/ 1261266 w 3207840"/>
                  <a:gd name="connsiteY88" fmla="*/ 203436 h 1901143"/>
                  <a:gd name="connsiteX89" fmla="*/ 1326900 w 3207840"/>
                  <a:gd name="connsiteY89" fmla="*/ 67825 h 1901143"/>
                  <a:gd name="connsiteX90" fmla="*/ 1514162 w 3207840"/>
                  <a:gd name="connsiteY90" fmla="*/ 572 h 190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3207840" h="1901143">
                    <a:moveTo>
                      <a:pt x="537010" y="1434915"/>
                    </a:moveTo>
                    <a:cubicBezTo>
                      <a:pt x="562337" y="1436671"/>
                      <a:pt x="589496" y="1441167"/>
                      <a:pt x="617274" y="1448610"/>
                    </a:cubicBezTo>
                    <a:cubicBezTo>
                      <a:pt x="728386" y="1478382"/>
                      <a:pt x="807335" y="1544039"/>
                      <a:pt x="793611" y="1595258"/>
                    </a:cubicBezTo>
                    <a:cubicBezTo>
                      <a:pt x="753649" y="1553450"/>
                      <a:pt x="683769" y="1516457"/>
                      <a:pt x="604767" y="1495288"/>
                    </a:cubicBezTo>
                    <a:cubicBezTo>
                      <a:pt x="525764" y="1474120"/>
                      <a:pt x="446750" y="1471216"/>
                      <a:pt x="391237" y="1487442"/>
                    </a:cubicBezTo>
                    <a:cubicBezTo>
                      <a:pt x="401531" y="1449028"/>
                      <a:pt x="461029" y="1429645"/>
                      <a:pt x="537010" y="1434915"/>
                    </a:cubicBezTo>
                    <a:close/>
                    <a:moveTo>
                      <a:pt x="604849" y="1307274"/>
                    </a:moveTo>
                    <a:cubicBezTo>
                      <a:pt x="719881" y="1307274"/>
                      <a:pt x="813133" y="1350260"/>
                      <a:pt x="813133" y="1403286"/>
                    </a:cubicBezTo>
                    <a:cubicBezTo>
                      <a:pt x="763712" y="1373245"/>
                      <a:pt x="686638" y="1355599"/>
                      <a:pt x="604849" y="1355599"/>
                    </a:cubicBezTo>
                    <a:cubicBezTo>
                      <a:pt x="523060" y="1355599"/>
                      <a:pt x="445986" y="1373245"/>
                      <a:pt x="396565" y="1403286"/>
                    </a:cubicBezTo>
                    <a:cubicBezTo>
                      <a:pt x="396565" y="1350260"/>
                      <a:pt x="489817" y="1307274"/>
                      <a:pt x="604849" y="1307274"/>
                    </a:cubicBezTo>
                    <a:close/>
                    <a:moveTo>
                      <a:pt x="517162" y="1053901"/>
                    </a:moveTo>
                    <a:cubicBezTo>
                      <a:pt x="553776" y="1053901"/>
                      <a:pt x="583458" y="1088737"/>
                      <a:pt x="583458" y="1131710"/>
                    </a:cubicBezTo>
                    <a:cubicBezTo>
                      <a:pt x="583458" y="1174683"/>
                      <a:pt x="553776" y="1209519"/>
                      <a:pt x="517162" y="1209519"/>
                    </a:cubicBezTo>
                    <a:cubicBezTo>
                      <a:pt x="480548" y="1209519"/>
                      <a:pt x="450866" y="1174683"/>
                      <a:pt x="450866" y="1131710"/>
                    </a:cubicBezTo>
                    <a:cubicBezTo>
                      <a:pt x="450866" y="1088737"/>
                      <a:pt x="480548" y="1053901"/>
                      <a:pt x="517162" y="1053901"/>
                    </a:cubicBezTo>
                    <a:close/>
                    <a:moveTo>
                      <a:pt x="2104269" y="1032356"/>
                    </a:moveTo>
                    <a:cubicBezTo>
                      <a:pt x="2211349" y="1032356"/>
                      <a:pt x="2298155" y="1183885"/>
                      <a:pt x="2298155" y="1370805"/>
                    </a:cubicBezTo>
                    <a:cubicBezTo>
                      <a:pt x="2298155" y="1557725"/>
                      <a:pt x="2211349" y="1709254"/>
                      <a:pt x="2104269" y="1709254"/>
                    </a:cubicBezTo>
                    <a:cubicBezTo>
                      <a:pt x="2170211" y="1635183"/>
                      <a:pt x="2210065" y="1507686"/>
                      <a:pt x="2210065" y="1370805"/>
                    </a:cubicBezTo>
                    <a:cubicBezTo>
                      <a:pt x="2210065" y="1233924"/>
                      <a:pt x="2170211" y="1106427"/>
                      <a:pt x="2104269" y="1032356"/>
                    </a:cubicBezTo>
                    <a:close/>
                    <a:moveTo>
                      <a:pt x="2764572" y="939364"/>
                    </a:moveTo>
                    <a:cubicBezTo>
                      <a:pt x="2677183" y="1044017"/>
                      <a:pt x="2650215" y="1182756"/>
                      <a:pt x="2685802" y="1308672"/>
                    </a:cubicBezTo>
                    <a:lnTo>
                      <a:pt x="2736230" y="1415655"/>
                    </a:lnTo>
                    <a:lnTo>
                      <a:pt x="2788462" y="1391012"/>
                    </a:lnTo>
                    <a:cubicBezTo>
                      <a:pt x="2945897" y="1300117"/>
                      <a:pt x="3023343" y="1115350"/>
                      <a:pt x="2977773" y="939365"/>
                    </a:cubicBezTo>
                    <a:cubicBezTo>
                      <a:pt x="3085405" y="1125790"/>
                      <a:pt x="3021531" y="1364169"/>
                      <a:pt x="2835106" y="1471802"/>
                    </a:cubicBezTo>
                    <a:lnTo>
                      <a:pt x="2795449" y="1489661"/>
                    </a:lnTo>
                    <a:lnTo>
                      <a:pt x="2834521" y="1523814"/>
                    </a:lnTo>
                    <a:cubicBezTo>
                      <a:pt x="2939741" y="1601596"/>
                      <a:pt x="3079059" y="1625388"/>
                      <a:pt x="3207840" y="1580612"/>
                    </a:cubicBezTo>
                    <a:cubicBezTo>
                      <a:pt x="3052898" y="1687717"/>
                      <a:pt x="2847654" y="1667173"/>
                      <a:pt x="2716763" y="1541736"/>
                    </a:cubicBezTo>
                    <a:lnTo>
                      <a:pt x="2697473" y="1519080"/>
                    </a:lnTo>
                    <a:lnTo>
                      <a:pt x="2688401" y="1521134"/>
                    </a:lnTo>
                    <a:cubicBezTo>
                      <a:pt x="2537663" y="1539838"/>
                      <a:pt x="2383394" y="1468955"/>
                      <a:pt x="2302669" y="1329136"/>
                    </a:cubicBezTo>
                    <a:cubicBezTo>
                      <a:pt x="2383683" y="1408797"/>
                      <a:pt x="2491695" y="1448558"/>
                      <a:pt x="2599747" y="1444985"/>
                    </a:cubicBezTo>
                    <a:lnTo>
                      <a:pt x="2642657" y="1440091"/>
                    </a:lnTo>
                    <a:lnTo>
                      <a:pt x="2627429" y="1412502"/>
                    </a:lnTo>
                    <a:cubicBezTo>
                      <a:pt x="2556330" y="1245733"/>
                      <a:pt x="2609630" y="1046469"/>
                      <a:pt x="2764572" y="939364"/>
                    </a:cubicBezTo>
                    <a:close/>
                    <a:moveTo>
                      <a:pt x="855693" y="113199"/>
                    </a:moveTo>
                    <a:cubicBezTo>
                      <a:pt x="1082339" y="99594"/>
                      <a:pt x="1294909" y="246397"/>
                      <a:pt x="1355965" y="474260"/>
                    </a:cubicBezTo>
                    <a:lnTo>
                      <a:pt x="1366048" y="536217"/>
                    </a:lnTo>
                    <a:lnTo>
                      <a:pt x="1402287" y="540932"/>
                    </a:lnTo>
                    <a:cubicBezTo>
                      <a:pt x="1602327" y="575824"/>
                      <a:pt x="1781125" y="660422"/>
                      <a:pt x="1920147" y="778925"/>
                    </a:cubicBezTo>
                    <a:lnTo>
                      <a:pt x="1960849" y="820976"/>
                    </a:lnTo>
                    <a:lnTo>
                      <a:pt x="1855534" y="754280"/>
                    </a:lnTo>
                    <a:cubicBezTo>
                      <a:pt x="1735059" y="691807"/>
                      <a:pt x="1596013" y="648829"/>
                      <a:pt x="1446081" y="631244"/>
                    </a:cubicBezTo>
                    <a:lnTo>
                      <a:pt x="1369693" y="626808"/>
                    </a:lnTo>
                    <a:lnTo>
                      <a:pt x="1368089" y="667727"/>
                    </a:lnTo>
                    <a:cubicBezTo>
                      <a:pt x="1341855" y="856143"/>
                      <a:pt x="1206098" y="1019793"/>
                      <a:pt x="1010786" y="1072127"/>
                    </a:cubicBezTo>
                    <a:lnTo>
                      <a:pt x="961599" y="1080132"/>
                    </a:lnTo>
                    <a:lnTo>
                      <a:pt x="994982" y="1067480"/>
                    </a:lnTo>
                    <a:cubicBezTo>
                      <a:pt x="1148714" y="990615"/>
                      <a:pt x="1241247" y="826397"/>
                      <a:pt x="1226592" y="654482"/>
                    </a:cubicBezTo>
                    <a:lnTo>
                      <a:pt x="1221435" y="625109"/>
                    </a:lnTo>
                    <a:lnTo>
                      <a:pt x="1189898" y="626332"/>
                    </a:lnTo>
                    <a:cubicBezTo>
                      <a:pt x="682377" y="665893"/>
                      <a:pt x="286329" y="994884"/>
                      <a:pt x="286329" y="1394878"/>
                    </a:cubicBezTo>
                    <a:cubicBezTo>
                      <a:pt x="286329" y="1821537"/>
                      <a:pt x="755661" y="1841543"/>
                      <a:pt x="1311523" y="1841543"/>
                    </a:cubicBezTo>
                    <a:cubicBezTo>
                      <a:pt x="1589453" y="1841543"/>
                      <a:pt x="1836392" y="1836542"/>
                      <a:pt x="2013849" y="1778208"/>
                    </a:cubicBezTo>
                    <a:lnTo>
                      <a:pt x="2069860" y="1752653"/>
                    </a:lnTo>
                    <a:lnTo>
                      <a:pt x="2051252" y="1767958"/>
                    </a:lnTo>
                    <a:cubicBezTo>
                      <a:pt x="1872757" y="1892311"/>
                      <a:pt x="1568471" y="1901143"/>
                      <a:pt x="1214903" y="1901143"/>
                    </a:cubicBezTo>
                    <a:cubicBezTo>
                      <a:pt x="755265" y="1901143"/>
                      <a:pt x="353761" y="1886216"/>
                      <a:pt x="219356" y="1621970"/>
                    </a:cubicBezTo>
                    <a:lnTo>
                      <a:pt x="215777" y="1613015"/>
                    </a:lnTo>
                    <a:lnTo>
                      <a:pt x="184249" y="1634272"/>
                    </a:lnTo>
                    <a:cubicBezTo>
                      <a:pt x="168382" y="1640983"/>
                      <a:pt x="150937" y="1644694"/>
                      <a:pt x="132625" y="1644694"/>
                    </a:cubicBezTo>
                    <a:cubicBezTo>
                      <a:pt x="59378" y="1644694"/>
                      <a:pt x="0" y="1585316"/>
                      <a:pt x="0" y="1512069"/>
                    </a:cubicBezTo>
                    <a:cubicBezTo>
                      <a:pt x="0" y="1438822"/>
                      <a:pt x="59378" y="1379444"/>
                      <a:pt x="132625" y="1379444"/>
                    </a:cubicBezTo>
                    <a:lnTo>
                      <a:pt x="172589" y="1387512"/>
                    </a:lnTo>
                    <a:lnTo>
                      <a:pt x="192357" y="1220353"/>
                    </a:lnTo>
                    <a:cubicBezTo>
                      <a:pt x="275931" y="872218"/>
                      <a:pt x="602571" y="599556"/>
                      <a:pt x="1014534" y="536830"/>
                    </a:cubicBezTo>
                    <a:lnTo>
                      <a:pt x="1191982" y="523484"/>
                    </a:lnTo>
                    <a:lnTo>
                      <a:pt x="1183299" y="500573"/>
                    </a:lnTo>
                    <a:cubicBezTo>
                      <a:pt x="1095453" y="324879"/>
                      <a:pt x="893514" y="229119"/>
                      <a:pt x="696383" y="281940"/>
                    </a:cubicBezTo>
                    <a:cubicBezTo>
                      <a:pt x="555575" y="319670"/>
                      <a:pt x="450547" y="424276"/>
                      <a:pt x="406314" y="552429"/>
                    </a:cubicBezTo>
                    <a:lnTo>
                      <a:pt x="398830" y="583620"/>
                    </a:lnTo>
                    <a:lnTo>
                      <a:pt x="400796" y="533482"/>
                    </a:lnTo>
                    <a:cubicBezTo>
                      <a:pt x="427030" y="345065"/>
                      <a:pt x="562787" y="181415"/>
                      <a:pt x="758098" y="129082"/>
                    </a:cubicBezTo>
                    <a:cubicBezTo>
                      <a:pt x="790650" y="120360"/>
                      <a:pt x="823315" y="115142"/>
                      <a:pt x="855693" y="113199"/>
                    </a:cubicBezTo>
                    <a:close/>
                    <a:moveTo>
                      <a:pt x="1514162" y="572"/>
                    </a:moveTo>
                    <a:cubicBezTo>
                      <a:pt x="1583804" y="5078"/>
                      <a:pt x="1655165" y="36152"/>
                      <a:pt x="1711738" y="92724"/>
                    </a:cubicBezTo>
                    <a:cubicBezTo>
                      <a:pt x="1824884" y="205870"/>
                      <a:pt x="1836031" y="378168"/>
                      <a:pt x="1736637" y="477562"/>
                    </a:cubicBezTo>
                    <a:cubicBezTo>
                      <a:pt x="1699364" y="514835"/>
                      <a:pt x="1651839" y="536562"/>
                      <a:pt x="1601026" y="543196"/>
                    </a:cubicBezTo>
                    <a:lnTo>
                      <a:pt x="1582843" y="543766"/>
                    </a:lnTo>
                    <a:lnTo>
                      <a:pt x="1625572" y="521379"/>
                    </a:lnTo>
                    <a:cubicBezTo>
                      <a:pt x="1639207" y="512402"/>
                      <a:pt x="1652136" y="501918"/>
                      <a:pt x="1664126" y="489927"/>
                    </a:cubicBezTo>
                    <a:cubicBezTo>
                      <a:pt x="1760048" y="394006"/>
                      <a:pt x="1759550" y="237987"/>
                      <a:pt x="1663013" y="141450"/>
                    </a:cubicBezTo>
                    <a:cubicBezTo>
                      <a:pt x="1566475" y="44913"/>
                      <a:pt x="1410457" y="44414"/>
                      <a:pt x="1314535" y="140336"/>
                    </a:cubicBezTo>
                    <a:cubicBezTo>
                      <a:pt x="1302545" y="152326"/>
                      <a:pt x="1292061" y="165255"/>
                      <a:pt x="1283083" y="178890"/>
                    </a:cubicBezTo>
                    <a:lnTo>
                      <a:pt x="1260696" y="221619"/>
                    </a:lnTo>
                    <a:lnTo>
                      <a:pt x="1261266" y="203436"/>
                    </a:lnTo>
                    <a:cubicBezTo>
                      <a:pt x="1267900" y="152623"/>
                      <a:pt x="1289628" y="105098"/>
                      <a:pt x="1326900" y="67825"/>
                    </a:cubicBezTo>
                    <a:cubicBezTo>
                      <a:pt x="1376598" y="18128"/>
                      <a:pt x="1444521" y="-3933"/>
                      <a:pt x="1514162" y="57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3282B487-6F1B-4DAB-94A5-255CA43852EB}"/>
                  </a:ext>
                </a:extLst>
              </p:cNvPr>
              <p:cNvSpPr/>
              <p:nvPr/>
            </p:nvSpPr>
            <p:spPr>
              <a:xfrm>
                <a:off x="3930355" y="1473446"/>
                <a:ext cx="2134659" cy="1265117"/>
              </a:xfrm>
              <a:custGeom>
                <a:avLst/>
                <a:gdLst>
                  <a:gd name="connsiteX0" fmla="*/ 537010 w 3207840"/>
                  <a:gd name="connsiteY0" fmla="*/ 1434915 h 1901143"/>
                  <a:gd name="connsiteX1" fmla="*/ 617274 w 3207840"/>
                  <a:gd name="connsiteY1" fmla="*/ 1448610 h 1901143"/>
                  <a:gd name="connsiteX2" fmla="*/ 793611 w 3207840"/>
                  <a:gd name="connsiteY2" fmla="*/ 1595258 h 1901143"/>
                  <a:gd name="connsiteX3" fmla="*/ 604767 w 3207840"/>
                  <a:gd name="connsiteY3" fmla="*/ 1495288 h 1901143"/>
                  <a:gd name="connsiteX4" fmla="*/ 391237 w 3207840"/>
                  <a:gd name="connsiteY4" fmla="*/ 1487442 h 1901143"/>
                  <a:gd name="connsiteX5" fmla="*/ 537010 w 3207840"/>
                  <a:gd name="connsiteY5" fmla="*/ 1434915 h 1901143"/>
                  <a:gd name="connsiteX6" fmla="*/ 604849 w 3207840"/>
                  <a:gd name="connsiteY6" fmla="*/ 1307274 h 1901143"/>
                  <a:gd name="connsiteX7" fmla="*/ 813133 w 3207840"/>
                  <a:gd name="connsiteY7" fmla="*/ 1403286 h 1901143"/>
                  <a:gd name="connsiteX8" fmla="*/ 604849 w 3207840"/>
                  <a:gd name="connsiteY8" fmla="*/ 1355599 h 1901143"/>
                  <a:gd name="connsiteX9" fmla="*/ 396565 w 3207840"/>
                  <a:gd name="connsiteY9" fmla="*/ 1403286 h 1901143"/>
                  <a:gd name="connsiteX10" fmla="*/ 604849 w 3207840"/>
                  <a:gd name="connsiteY10" fmla="*/ 1307274 h 1901143"/>
                  <a:gd name="connsiteX11" fmla="*/ 517162 w 3207840"/>
                  <a:gd name="connsiteY11" fmla="*/ 1053901 h 1901143"/>
                  <a:gd name="connsiteX12" fmla="*/ 583458 w 3207840"/>
                  <a:gd name="connsiteY12" fmla="*/ 1131710 h 1901143"/>
                  <a:gd name="connsiteX13" fmla="*/ 517162 w 3207840"/>
                  <a:gd name="connsiteY13" fmla="*/ 1209519 h 1901143"/>
                  <a:gd name="connsiteX14" fmla="*/ 450866 w 3207840"/>
                  <a:gd name="connsiteY14" fmla="*/ 1131710 h 1901143"/>
                  <a:gd name="connsiteX15" fmla="*/ 517162 w 3207840"/>
                  <a:gd name="connsiteY15" fmla="*/ 1053901 h 1901143"/>
                  <a:gd name="connsiteX16" fmla="*/ 2104269 w 3207840"/>
                  <a:gd name="connsiteY16" fmla="*/ 1032356 h 1901143"/>
                  <a:gd name="connsiteX17" fmla="*/ 2298155 w 3207840"/>
                  <a:gd name="connsiteY17" fmla="*/ 1370805 h 1901143"/>
                  <a:gd name="connsiteX18" fmla="*/ 2104269 w 3207840"/>
                  <a:gd name="connsiteY18" fmla="*/ 1709254 h 1901143"/>
                  <a:gd name="connsiteX19" fmla="*/ 2210065 w 3207840"/>
                  <a:gd name="connsiteY19" fmla="*/ 1370805 h 1901143"/>
                  <a:gd name="connsiteX20" fmla="*/ 2104269 w 3207840"/>
                  <a:gd name="connsiteY20" fmla="*/ 1032356 h 1901143"/>
                  <a:gd name="connsiteX21" fmla="*/ 2764572 w 3207840"/>
                  <a:gd name="connsiteY21" fmla="*/ 939364 h 1901143"/>
                  <a:gd name="connsiteX22" fmla="*/ 2685802 w 3207840"/>
                  <a:gd name="connsiteY22" fmla="*/ 1308672 h 1901143"/>
                  <a:gd name="connsiteX23" fmla="*/ 2736230 w 3207840"/>
                  <a:gd name="connsiteY23" fmla="*/ 1415655 h 1901143"/>
                  <a:gd name="connsiteX24" fmla="*/ 2788462 w 3207840"/>
                  <a:gd name="connsiteY24" fmla="*/ 1391012 h 1901143"/>
                  <a:gd name="connsiteX25" fmla="*/ 2977773 w 3207840"/>
                  <a:gd name="connsiteY25" fmla="*/ 939365 h 1901143"/>
                  <a:gd name="connsiteX26" fmla="*/ 2835106 w 3207840"/>
                  <a:gd name="connsiteY26" fmla="*/ 1471802 h 1901143"/>
                  <a:gd name="connsiteX27" fmla="*/ 2795449 w 3207840"/>
                  <a:gd name="connsiteY27" fmla="*/ 1489661 h 1901143"/>
                  <a:gd name="connsiteX28" fmla="*/ 2834521 w 3207840"/>
                  <a:gd name="connsiteY28" fmla="*/ 1523814 h 1901143"/>
                  <a:gd name="connsiteX29" fmla="*/ 3207840 w 3207840"/>
                  <a:gd name="connsiteY29" fmla="*/ 1580612 h 1901143"/>
                  <a:gd name="connsiteX30" fmla="*/ 2716763 w 3207840"/>
                  <a:gd name="connsiteY30" fmla="*/ 1541736 h 1901143"/>
                  <a:gd name="connsiteX31" fmla="*/ 2697473 w 3207840"/>
                  <a:gd name="connsiteY31" fmla="*/ 1519080 h 1901143"/>
                  <a:gd name="connsiteX32" fmla="*/ 2688401 w 3207840"/>
                  <a:gd name="connsiteY32" fmla="*/ 1521134 h 1901143"/>
                  <a:gd name="connsiteX33" fmla="*/ 2302669 w 3207840"/>
                  <a:gd name="connsiteY33" fmla="*/ 1329136 h 1901143"/>
                  <a:gd name="connsiteX34" fmla="*/ 2599747 w 3207840"/>
                  <a:gd name="connsiteY34" fmla="*/ 1444985 h 1901143"/>
                  <a:gd name="connsiteX35" fmla="*/ 2642657 w 3207840"/>
                  <a:gd name="connsiteY35" fmla="*/ 1440091 h 1901143"/>
                  <a:gd name="connsiteX36" fmla="*/ 2627429 w 3207840"/>
                  <a:gd name="connsiteY36" fmla="*/ 1412502 h 1901143"/>
                  <a:gd name="connsiteX37" fmla="*/ 2764572 w 3207840"/>
                  <a:gd name="connsiteY37" fmla="*/ 939364 h 1901143"/>
                  <a:gd name="connsiteX38" fmla="*/ 855693 w 3207840"/>
                  <a:gd name="connsiteY38" fmla="*/ 113199 h 1901143"/>
                  <a:gd name="connsiteX39" fmla="*/ 1355965 w 3207840"/>
                  <a:gd name="connsiteY39" fmla="*/ 474260 h 1901143"/>
                  <a:gd name="connsiteX40" fmla="*/ 1366048 w 3207840"/>
                  <a:gd name="connsiteY40" fmla="*/ 536217 h 1901143"/>
                  <a:gd name="connsiteX41" fmla="*/ 1402287 w 3207840"/>
                  <a:gd name="connsiteY41" fmla="*/ 540932 h 1901143"/>
                  <a:gd name="connsiteX42" fmla="*/ 1920147 w 3207840"/>
                  <a:gd name="connsiteY42" fmla="*/ 778925 h 1901143"/>
                  <a:gd name="connsiteX43" fmla="*/ 1960849 w 3207840"/>
                  <a:gd name="connsiteY43" fmla="*/ 820976 h 1901143"/>
                  <a:gd name="connsiteX44" fmla="*/ 1855534 w 3207840"/>
                  <a:gd name="connsiteY44" fmla="*/ 754280 h 1901143"/>
                  <a:gd name="connsiteX45" fmla="*/ 1446081 w 3207840"/>
                  <a:gd name="connsiteY45" fmla="*/ 631244 h 1901143"/>
                  <a:gd name="connsiteX46" fmla="*/ 1369693 w 3207840"/>
                  <a:gd name="connsiteY46" fmla="*/ 626808 h 1901143"/>
                  <a:gd name="connsiteX47" fmla="*/ 1368089 w 3207840"/>
                  <a:gd name="connsiteY47" fmla="*/ 667727 h 1901143"/>
                  <a:gd name="connsiteX48" fmla="*/ 1010786 w 3207840"/>
                  <a:gd name="connsiteY48" fmla="*/ 1072127 h 1901143"/>
                  <a:gd name="connsiteX49" fmla="*/ 961599 w 3207840"/>
                  <a:gd name="connsiteY49" fmla="*/ 1080132 h 1901143"/>
                  <a:gd name="connsiteX50" fmla="*/ 994982 w 3207840"/>
                  <a:gd name="connsiteY50" fmla="*/ 1067480 h 1901143"/>
                  <a:gd name="connsiteX51" fmla="*/ 1226592 w 3207840"/>
                  <a:gd name="connsiteY51" fmla="*/ 654482 h 1901143"/>
                  <a:gd name="connsiteX52" fmla="*/ 1221435 w 3207840"/>
                  <a:gd name="connsiteY52" fmla="*/ 625109 h 1901143"/>
                  <a:gd name="connsiteX53" fmla="*/ 1189898 w 3207840"/>
                  <a:gd name="connsiteY53" fmla="*/ 626332 h 1901143"/>
                  <a:gd name="connsiteX54" fmla="*/ 286329 w 3207840"/>
                  <a:gd name="connsiteY54" fmla="*/ 1394878 h 1901143"/>
                  <a:gd name="connsiteX55" fmla="*/ 1311523 w 3207840"/>
                  <a:gd name="connsiteY55" fmla="*/ 1841543 h 1901143"/>
                  <a:gd name="connsiteX56" fmla="*/ 2013849 w 3207840"/>
                  <a:gd name="connsiteY56" fmla="*/ 1778208 h 1901143"/>
                  <a:gd name="connsiteX57" fmla="*/ 2069860 w 3207840"/>
                  <a:gd name="connsiteY57" fmla="*/ 1752653 h 1901143"/>
                  <a:gd name="connsiteX58" fmla="*/ 2051252 w 3207840"/>
                  <a:gd name="connsiteY58" fmla="*/ 1767958 h 1901143"/>
                  <a:gd name="connsiteX59" fmla="*/ 1214903 w 3207840"/>
                  <a:gd name="connsiteY59" fmla="*/ 1901143 h 1901143"/>
                  <a:gd name="connsiteX60" fmla="*/ 219356 w 3207840"/>
                  <a:gd name="connsiteY60" fmla="*/ 1621970 h 1901143"/>
                  <a:gd name="connsiteX61" fmla="*/ 215777 w 3207840"/>
                  <a:gd name="connsiteY61" fmla="*/ 1613015 h 1901143"/>
                  <a:gd name="connsiteX62" fmla="*/ 184249 w 3207840"/>
                  <a:gd name="connsiteY62" fmla="*/ 1634272 h 1901143"/>
                  <a:gd name="connsiteX63" fmla="*/ 132625 w 3207840"/>
                  <a:gd name="connsiteY63" fmla="*/ 1644694 h 1901143"/>
                  <a:gd name="connsiteX64" fmla="*/ 0 w 3207840"/>
                  <a:gd name="connsiteY64" fmla="*/ 1512069 h 1901143"/>
                  <a:gd name="connsiteX65" fmla="*/ 132625 w 3207840"/>
                  <a:gd name="connsiteY65" fmla="*/ 1379444 h 1901143"/>
                  <a:gd name="connsiteX66" fmla="*/ 172589 w 3207840"/>
                  <a:gd name="connsiteY66" fmla="*/ 1387512 h 1901143"/>
                  <a:gd name="connsiteX67" fmla="*/ 192357 w 3207840"/>
                  <a:gd name="connsiteY67" fmla="*/ 1220353 h 1901143"/>
                  <a:gd name="connsiteX68" fmla="*/ 1014534 w 3207840"/>
                  <a:gd name="connsiteY68" fmla="*/ 536830 h 1901143"/>
                  <a:gd name="connsiteX69" fmla="*/ 1191982 w 3207840"/>
                  <a:gd name="connsiteY69" fmla="*/ 523484 h 1901143"/>
                  <a:gd name="connsiteX70" fmla="*/ 1183299 w 3207840"/>
                  <a:gd name="connsiteY70" fmla="*/ 500573 h 1901143"/>
                  <a:gd name="connsiteX71" fmla="*/ 696383 w 3207840"/>
                  <a:gd name="connsiteY71" fmla="*/ 281940 h 1901143"/>
                  <a:gd name="connsiteX72" fmla="*/ 406314 w 3207840"/>
                  <a:gd name="connsiteY72" fmla="*/ 552429 h 1901143"/>
                  <a:gd name="connsiteX73" fmla="*/ 398830 w 3207840"/>
                  <a:gd name="connsiteY73" fmla="*/ 583620 h 1901143"/>
                  <a:gd name="connsiteX74" fmla="*/ 400796 w 3207840"/>
                  <a:gd name="connsiteY74" fmla="*/ 533482 h 1901143"/>
                  <a:gd name="connsiteX75" fmla="*/ 758098 w 3207840"/>
                  <a:gd name="connsiteY75" fmla="*/ 129082 h 1901143"/>
                  <a:gd name="connsiteX76" fmla="*/ 855693 w 3207840"/>
                  <a:gd name="connsiteY76" fmla="*/ 113199 h 1901143"/>
                  <a:gd name="connsiteX77" fmla="*/ 1514162 w 3207840"/>
                  <a:gd name="connsiteY77" fmla="*/ 572 h 1901143"/>
                  <a:gd name="connsiteX78" fmla="*/ 1711738 w 3207840"/>
                  <a:gd name="connsiteY78" fmla="*/ 92724 h 1901143"/>
                  <a:gd name="connsiteX79" fmla="*/ 1736637 w 3207840"/>
                  <a:gd name="connsiteY79" fmla="*/ 477562 h 1901143"/>
                  <a:gd name="connsiteX80" fmla="*/ 1601026 w 3207840"/>
                  <a:gd name="connsiteY80" fmla="*/ 543196 h 1901143"/>
                  <a:gd name="connsiteX81" fmla="*/ 1582843 w 3207840"/>
                  <a:gd name="connsiteY81" fmla="*/ 543766 h 1901143"/>
                  <a:gd name="connsiteX82" fmla="*/ 1625572 w 3207840"/>
                  <a:gd name="connsiteY82" fmla="*/ 521379 h 1901143"/>
                  <a:gd name="connsiteX83" fmla="*/ 1664126 w 3207840"/>
                  <a:gd name="connsiteY83" fmla="*/ 489927 h 1901143"/>
                  <a:gd name="connsiteX84" fmla="*/ 1663013 w 3207840"/>
                  <a:gd name="connsiteY84" fmla="*/ 141450 h 1901143"/>
                  <a:gd name="connsiteX85" fmla="*/ 1314535 w 3207840"/>
                  <a:gd name="connsiteY85" fmla="*/ 140336 h 1901143"/>
                  <a:gd name="connsiteX86" fmla="*/ 1283083 w 3207840"/>
                  <a:gd name="connsiteY86" fmla="*/ 178890 h 1901143"/>
                  <a:gd name="connsiteX87" fmla="*/ 1260696 w 3207840"/>
                  <a:gd name="connsiteY87" fmla="*/ 221619 h 1901143"/>
                  <a:gd name="connsiteX88" fmla="*/ 1261266 w 3207840"/>
                  <a:gd name="connsiteY88" fmla="*/ 203436 h 1901143"/>
                  <a:gd name="connsiteX89" fmla="*/ 1326900 w 3207840"/>
                  <a:gd name="connsiteY89" fmla="*/ 67825 h 1901143"/>
                  <a:gd name="connsiteX90" fmla="*/ 1514162 w 3207840"/>
                  <a:gd name="connsiteY90" fmla="*/ 572 h 190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3207840" h="1901143">
                    <a:moveTo>
                      <a:pt x="537010" y="1434915"/>
                    </a:moveTo>
                    <a:cubicBezTo>
                      <a:pt x="562337" y="1436671"/>
                      <a:pt x="589496" y="1441167"/>
                      <a:pt x="617274" y="1448610"/>
                    </a:cubicBezTo>
                    <a:cubicBezTo>
                      <a:pt x="728386" y="1478382"/>
                      <a:pt x="807335" y="1544039"/>
                      <a:pt x="793611" y="1595258"/>
                    </a:cubicBezTo>
                    <a:cubicBezTo>
                      <a:pt x="753649" y="1553450"/>
                      <a:pt x="683769" y="1516457"/>
                      <a:pt x="604767" y="1495288"/>
                    </a:cubicBezTo>
                    <a:cubicBezTo>
                      <a:pt x="525764" y="1474120"/>
                      <a:pt x="446750" y="1471216"/>
                      <a:pt x="391237" y="1487442"/>
                    </a:cubicBezTo>
                    <a:cubicBezTo>
                      <a:pt x="401531" y="1449028"/>
                      <a:pt x="461029" y="1429645"/>
                      <a:pt x="537010" y="1434915"/>
                    </a:cubicBezTo>
                    <a:close/>
                    <a:moveTo>
                      <a:pt x="604849" y="1307274"/>
                    </a:moveTo>
                    <a:cubicBezTo>
                      <a:pt x="719881" y="1307274"/>
                      <a:pt x="813133" y="1350260"/>
                      <a:pt x="813133" y="1403286"/>
                    </a:cubicBezTo>
                    <a:cubicBezTo>
                      <a:pt x="763712" y="1373245"/>
                      <a:pt x="686638" y="1355599"/>
                      <a:pt x="604849" y="1355599"/>
                    </a:cubicBezTo>
                    <a:cubicBezTo>
                      <a:pt x="523060" y="1355599"/>
                      <a:pt x="445986" y="1373245"/>
                      <a:pt x="396565" y="1403286"/>
                    </a:cubicBezTo>
                    <a:cubicBezTo>
                      <a:pt x="396565" y="1350260"/>
                      <a:pt x="489817" y="1307274"/>
                      <a:pt x="604849" y="1307274"/>
                    </a:cubicBezTo>
                    <a:close/>
                    <a:moveTo>
                      <a:pt x="517162" y="1053901"/>
                    </a:moveTo>
                    <a:cubicBezTo>
                      <a:pt x="553776" y="1053901"/>
                      <a:pt x="583458" y="1088737"/>
                      <a:pt x="583458" y="1131710"/>
                    </a:cubicBezTo>
                    <a:cubicBezTo>
                      <a:pt x="583458" y="1174683"/>
                      <a:pt x="553776" y="1209519"/>
                      <a:pt x="517162" y="1209519"/>
                    </a:cubicBezTo>
                    <a:cubicBezTo>
                      <a:pt x="480548" y="1209519"/>
                      <a:pt x="450866" y="1174683"/>
                      <a:pt x="450866" y="1131710"/>
                    </a:cubicBezTo>
                    <a:cubicBezTo>
                      <a:pt x="450866" y="1088737"/>
                      <a:pt x="480548" y="1053901"/>
                      <a:pt x="517162" y="1053901"/>
                    </a:cubicBezTo>
                    <a:close/>
                    <a:moveTo>
                      <a:pt x="2104269" y="1032356"/>
                    </a:moveTo>
                    <a:cubicBezTo>
                      <a:pt x="2211349" y="1032356"/>
                      <a:pt x="2298155" y="1183885"/>
                      <a:pt x="2298155" y="1370805"/>
                    </a:cubicBezTo>
                    <a:cubicBezTo>
                      <a:pt x="2298155" y="1557725"/>
                      <a:pt x="2211349" y="1709254"/>
                      <a:pt x="2104269" y="1709254"/>
                    </a:cubicBezTo>
                    <a:cubicBezTo>
                      <a:pt x="2170211" y="1635183"/>
                      <a:pt x="2210065" y="1507686"/>
                      <a:pt x="2210065" y="1370805"/>
                    </a:cubicBezTo>
                    <a:cubicBezTo>
                      <a:pt x="2210065" y="1233924"/>
                      <a:pt x="2170211" y="1106427"/>
                      <a:pt x="2104269" y="1032356"/>
                    </a:cubicBezTo>
                    <a:close/>
                    <a:moveTo>
                      <a:pt x="2764572" y="939364"/>
                    </a:moveTo>
                    <a:cubicBezTo>
                      <a:pt x="2677183" y="1044017"/>
                      <a:pt x="2650215" y="1182756"/>
                      <a:pt x="2685802" y="1308672"/>
                    </a:cubicBezTo>
                    <a:lnTo>
                      <a:pt x="2736230" y="1415655"/>
                    </a:lnTo>
                    <a:lnTo>
                      <a:pt x="2788462" y="1391012"/>
                    </a:lnTo>
                    <a:cubicBezTo>
                      <a:pt x="2945897" y="1300117"/>
                      <a:pt x="3023343" y="1115350"/>
                      <a:pt x="2977773" y="939365"/>
                    </a:cubicBezTo>
                    <a:cubicBezTo>
                      <a:pt x="3085405" y="1125790"/>
                      <a:pt x="3021531" y="1364169"/>
                      <a:pt x="2835106" y="1471802"/>
                    </a:cubicBezTo>
                    <a:lnTo>
                      <a:pt x="2795449" y="1489661"/>
                    </a:lnTo>
                    <a:lnTo>
                      <a:pt x="2834521" y="1523814"/>
                    </a:lnTo>
                    <a:cubicBezTo>
                      <a:pt x="2939741" y="1601596"/>
                      <a:pt x="3079059" y="1625388"/>
                      <a:pt x="3207840" y="1580612"/>
                    </a:cubicBezTo>
                    <a:cubicBezTo>
                      <a:pt x="3052898" y="1687717"/>
                      <a:pt x="2847654" y="1667173"/>
                      <a:pt x="2716763" y="1541736"/>
                    </a:cubicBezTo>
                    <a:lnTo>
                      <a:pt x="2697473" y="1519080"/>
                    </a:lnTo>
                    <a:lnTo>
                      <a:pt x="2688401" y="1521134"/>
                    </a:lnTo>
                    <a:cubicBezTo>
                      <a:pt x="2537663" y="1539838"/>
                      <a:pt x="2383394" y="1468955"/>
                      <a:pt x="2302669" y="1329136"/>
                    </a:cubicBezTo>
                    <a:cubicBezTo>
                      <a:pt x="2383683" y="1408797"/>
                      <a:pt x="2491695" y="1448558"/>
                      <a:pt x="2599747" y="1444985"/>
                    </a:cubicBezTo>
                    <a:lnTo>
                      <a:pt x="2642657" y="1440091"/>
                    </a:lnTo>
                    <a:lnTo>
                      <a:pt x="2627429" y="1412502"/>
                    </a:lnTo>
                    <a:cubicBezTo>
                      <a:pt x="2556330" y="1245733"/>
                      <a:pt x="2609630" y="1046469"/>
                      <a:pt x="2764572" y="939364"/>
                    </a:cubicBezTo>
                    <a:close/>
                    <a:moveTo>
                      <a:pt x="855693" y="113199"/>
                    </a:moveTo>
                    <a:cubicBezTo>
                      <a:pt x="1082339" y="99594"/>
                      <a:pt x="1294909" y="246397"/>
                      <a:pt x="1355965" y="474260"/>
                    </a:cubicBezTo>
                    <a:lnTo>
                      <a:pt x="1366048" y="536217"/>
                    </a:lnTo>
                    <a:lnTo>
                      <a:pt x="1402287" y="540932"/>
                    </a:lnTo>
                    <a:cubicBezTo>
                      <a:pt x="1602327" y="575824"/>
                      <a:pt x="1781125" y="660422"/>
                      <a:pt x="1920147" y="778925"/>
                    </a:cubicBezTo>
                    <a:lnTo>
                      <a:pt x="1960849" y="820976"/>
                    </a:lnTo>
                    <a:lnTo>
                      <a:pt x="1855534" y="754280"/>
                    </a:lnTo>
                    <a:cubicBezTo>
                      <a:pt x="1735059" y="691807"/>
                      <a:pt x="1596013" y="648829"/>
                      <a:pt x="1446081" y="631244"/>
                    </a:cubicBezTo>
                    <a:lnTo>
                      <a:pt x="1369693" y="626808"/>
                    </a:lnTo>
                    <a:lnTo>
                      <a:pt x="1368089" y="667727"/>
                    </a:lnTo>
                    <a:cubicBezTo>
                      <a:pt x="1341855" y="856143"/>
                      <a:pt x="1206098" y="1019793"/>
                      <a:pt x="1010786" y="1072127"/>
                    </a:cubicBezTo>
                    <a:lnTo>
                      <a:pt x="961599" y="1080132"/>
                    </a:lnTo>
                    <a:lnTo>
                      <a:pt x="994982" y="1067480"/>
                    </a:lnTo>
                    <a:cubicBezTo>
                      <a:pt x="1148714" y="990615"/>
                      <a:pt x="1241247" y="826397"/>
                      <a:pt x="1226592" y="654482"/>
                    </a:cubicBezTo>
                    <a:lnTo>
                      <a:pt x="1221435" y="625109"/>
                    </a:lnTo>
                    <a:lnTo>
                      <a:pt x="1189898" y="626332"/>
                    </a:lnTo>
                    <a:cubicBezTo>
                      <a:pt x="682377" y="665893"/>
                      <a:pt x="286329" y="994884"/>
                      <a:pt x="286329" y="1394878"/>
                    </a:cubicBezTo>
                    <a:cubicBezTo>
                      <a:pt x="286329" y="1821537"/>
                      <a:pt x="755661" y="1841543"/>
                      <a:pt x="1311523" y="1841543"/>
                    </a:cubicBezTo>
                    <a:cubicBezTo>
                      <a:pt x="1589453" y="1841543"/>
                      <a:pt x="1836392" y="1836542"/>
                      <a:pt x="2013849" y="1778208"/>
                    </a:cubicBezTo>
                    <a:lnTo>
                      <a:pt x="2069860" y="1752653"/>
                    </a:lnTo>
                    <a:lnTo>
                      <a:pt x="2051252" y="1767958"/>
                    </a:lnTo>
                    <a:cubicBezTo>
                      <a:pt x="1872757" y="1892311"/>
                      <a:pt x="1568471" y="1901143"/>
                      <a:pt x="1214903" y="1901143"/>
                    </a:cubicBezTo>
                    <a:cubicBezTo>
                      <a:pt x="755265" y="1901143"/>
                      <a:pt x="353761" y="1886216"/>
                      <a:pt x="219356" y="1621970"/>
                    </a:cubicBezTo>
                    <a:lnTo>
                      <a:pt x="215777" y="1613015"/>
                    </a:lnTo>
                    <a:lnTo>
                      <a:pt x="184249" y="1634272"/>
                    </a:lnTo>
                    <a:cubicBezTo>
                      <a:pt x="168382" y="1640983"/>
                      <a:pt x="150937" y="1644694"/>
                      <a:pt x="132625" y="1644694"/>
                    </a:cubicBezTo>
                    <a:cubicBezTo>
                      <a:pt x="59378" y="1644694"/>
                      <a:pt x="0" y="1585316"/>
                      <a:pt x="0" y="1512069"/>
                    </a:cubicBezTo>
                    <a:cubicBezTo>
                      <a:pt x="0" y="1438822"/>
                      <a:pt x="59378" y="1379444"/>
                      <a:pt x="132625" y="1379444"/>
                    </a:cubicBezTo>
                    <a:lnTo>
                      <a:pt x="172589" y="1387512"/>
                    </a:lnTo>
                    <a:lnTo>
                      <a:pt x="192357" y="1220353"/>
                    </a:lnTo>
                    <a:cubicBezTo>
                      <a:pt x="275931" y="872218"/>
                      <a:pt x="602571" y="599556"/>
                      <a:pt x="1014534" y="536830"/>
                    </a:cubicBezTo>
                    <a:lnTo>
                      <a:pt x="1191982" y="523484"/>
                    </a:lnTo>
                    <a:lnTo>
                      <a:pt x="1183299" y="500573"/>
                    </a:lnTo>
                    <a:cubicBezTo>
                      <a:pt x="1095453" y="324879"/>
                      <a:pt x="893514" y="229119"/>
                      <a:pt x="696383" y="281940"/>
                    </a:cubicBezTo>
                    <a:cubicBezTo>
                      <a:pt x="555575" y="319670"/>
                      <a:pt x="450547" y="424276"/>
                      <a:pt x="406314" y="552429"/>
                    </a:cubicBezTo>
                    <a:lnTo>
                      <a:pt x="398830" y="583620"/>
                    </a:lnTo>
                    <a:lnTo>
                      <a:pt x="400796" y="533482"/>
                    </a:lnTo>
                    <a:cubicBezTo>
                      <a:pt x="427030" y="345065"/>
                      <a:pt x="562787" y="181415"/>
                      <a:pt x="758098" y="129082"/>
                    </a:cubicBezTo>
                    <a:cubicBezTo>
                      <a:pt x="790650" y="120360"/>
                      <a:pt x="823315" y="115142"/>
                      <a:pt x="855693" y="113199"/>
                    </a:cubicBezTo>
                    <a:close/>
                    <a:moveTo>
                      <a:pt x="1514162" y="572"/>
                    </a:moveTo>
                    <a:cubicBezTo>
                      <a:pt x="1583804" y="5078"/>
                      <a:pt x="1655165" y="36152"/>
                      <a:pt x="1711738" y="92724"/>
                    </a:cubicBezTo>
                    <a:cubicBezTo>
                      <a:pt x="1824884" y="205870"/>
                      <a:pt x="1836031" y="378168"/>
                      <a:pt x="1736637" y="477562"/>
                    </a:cubicBezTo>
                    <a:cubicBezTo>
                      <a:pt x="1699364" y="514835"/>
                      <a:pt x="1651839" y="536562"/>
                      <a:pt x="1601026" y="543196"/>
                    </a:cubicBezTo>
                    <a:lnTo>
                      <a:pt x="1582843" y="543766"/>
                    </a:lnTo>
                    <a:lnTo>
                      <a:pt x="1625572" y="521379"/>
                    </a:lnTo>
                    <a:cubicBezTo>
                      <a:pt x="1639207" y="512402"/>
                      <a:pt x="1652136" y="501918"/>
                      <a:pt x="1664126" y="489927"/>
                    </a:cubicBezTo>
                    <a:cubicBezTo>
                      <a:pt x="1760048" y="394006"/>
                      <a:pt x="1759550" y="237987"/>
                      <a:pt x="1663013" y="141450"/>
                    </a:cubicBezTo>
                    <a:cubicBezTo>
                      <a:pt x="1566475" y="44913"/>
                      <a:pt x="1410457" y="44414"/>
                      <a:pt x="1314535" y="140336"/>
                    </a:cubicBezTo>
                    <a:cubicBezTo>
                      <a:pt x="1302545" y="152326"/>
                      <a:pt x="1292061" y="165255"/>
                      <a:pt x="1283083" y="178890"/>
                    </a:cubicBezTo>
                    <a:lnTo>
                      <a:pt x="1260696" y="221619"/>
                    </a:lnTo>
                    <a:lnTo>
                      <a:pt x="1261266" y="203436"/>
                    </a:lnTo>
                    <a:cubicBezTo>
                      <a:pt x="1267900" y="152623"/>
                      <a:pt x="1289628" y="105098"/>
                      <a:pt x="1326900" y="67825"/>
                    </a:cubicBezTo>
                    <a:cubicBezTo>
                      <a:pt x="1376598" y="18128"/>
                      <a:pt x="1444521" y="-3933"/>
                      <a:pt x="1514162" y="572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E8E8EE5B-464E-4784-928B-59F43C05D60E}"/>
                  </a:ext>
                </a:extLst>
              </p:cNvPr>
              <p:cNvSpPr/>
              <p:nvPr/>
            </p:nvSpPr>
            <p:spPr>
              <a:xfrm>
                <a:off x="3938982" y="1499327"/>
                <a:ext cx="2134659" cy="1265117"/>
              </a:xfrm>
              <a:custGeom>
                <a:avLst/>
                <a:gdLst>
                  <a:gd name="connsiteX0" fmla="*/ 537010 w 3207840"/>
                  <a:gd name="connsiteY0" fmla="*/ 1434915 h 1901143"/>
                  <a:gd name="connsiteX1" fmla="*/ 617274 w 3207840"/>
                  <a:gd name="connsiteY1" fmla="*/ 1448610 h 1901143"/>
                  <a:gd name="connsiteX2" fmla="*/ 793611 w 3207840"/>
                  <a:gd name="connsiteY2" fmla="*/ 1595258 h 1901143"/>
                  <a:gd name="connsiteX3" fmla="*/ 604767 w 3207840"/>
                  <a:gd name="connsiteY3" fmla="*/ 1495288 h 1901143"/>
                  <a:gd name="connsiteX4" fmla="*/ 391237 w 3207840"/>
                  <a:gd name="connsiteY4" fmla="*/ 1487442 h 1901143"/>
                  <a:gd name="connsiteX5" fmla="*/ 537010 w 3207840"/>
                  <a:gd name="connsiteY5" fmla="*/ 1434915 h 1901143"/>
                  <a:gd name="connsiteX6" fmla="*/ 604849 w 3207840"/>
                  <a:gd name="connsiteY6" fmla="*/ 1307274 h 1901143"/>
                  <a:gd name="connsiteX7" fmla="*/ 813133 w 3207840"/>
                  <a:gd name="connsiteY7" fmla="*/ 1403286 h 1901143"/>
                  <a:gd name="connsiteX8" fmla="*/ 604849 w 3207840"/>
                  <a:gd name="connsiteY8" fmla="*/ 1355599 h 1901143"/>
                  <a:gd name="connsiteX9" fmla="*/ 396565 w 3207840"/>
                  <a:gd name="connsiteY9" fmla="*/ 1403286 h 1901143"/>
                  <a:gd name="connsiteX10" fmla="*/ 604849 w 3207840"/>
                  <a:gd name="connsiteY10" fmla="*/ 1307274 h 1901143"/>
                  <a:gd name="connsiteX11" fmla="*/ 517162 w 3207840"/>
                  <a:gd name="connsiteY11" fmla="*/ 1053901 h 1901143"/>
                  <a:gd name="connsiteX12" fmla="*/ 583458 w 3207840"/>
                  <a:gd name="connsiteY12" fmla="*/ 1131710 h 1901143"/>
                  <a:gd name="connsiteX13" fmla="*/ 517162 w 3207840"/>
                  <a:gd name="connsiteY13" fmla="*/ 1209519 h 1901143"/>
                  <a:gd name="connsiteX14" fmla="*/ 450866 w 3207840"/>
                  <a:gd name="connsiteY14" fmla="*/ 1131710 h 1901143"/>
                  <a:gd name="connsiteX15" fmla="*/ 517162 w 3207840"/>
                  <a:gd name="connsiteY15" fmla="*/ 1053901 h 1901143"/>
                  <a:gd name="connsiteX16" fmla="*/ 2104269 w 3207840"/>
                  <a:gd name="connsiteY16" fmla="*/ 1032356 h 1901143"/>
                  <a:gd name="connsiteX17" fmla="*/ 2298155 w 3207840"/>
                  <a:gd name="connsiteY17" fmla="*/ 1370805 h 1901143"/>
                  <a:gd name="connsiteX18" fmla="*/ 2104269 w 3207840"/>
                  <a:gd name="connsiteY18" fmla="*/ 1709254 h 1901143"/>
                  <a:gd name="connsiteX19" fmla="*/ 2210065 w 3207840"/>
                  <a:gd name="connsiteY19" fmla="*/ 1370805 h 1901143"/>
                  <a:gd name="connsiteX20" fmla="*/ 2104269 w 3207840"/>
                  <a:gd name="connsiteY20" fmla="*/ 1032356 h 1901143"/>
                  <a:gd name="connsiteX21" fmla="*/ 2764572 w 3207840"/>
                  <a:gd name="connsiteY21" fmla="*/ 939364 h 1901143"/>
                  <a:gd name="connsiteX22" fmla="*/ 2685802 w 3207840"/>
                  <a:gd name="connsiteY22" fmla="*/ 1308672 h 1901143"/>
                  <a:gd name="connsiteX23" fmla="*/ 2736230 w 3207840"/>
                  <a:gd name="connsiteY23" fmla="*/ 1415655 h 1901143"/>
                  <a:gd name="connsiteX24" fmla="*/ 2788462 w 3207840"/>
                  <a:gd name="connsiteY24" fmla="*/ 1391012 h 1901143"/>
                  <a:gd name="connsiteX25" fmla="*/ 2977773 w 3207840"/>
                  <a:gd name="connsiteY25" fmla="*/ 939365 h 1901143"/>
                  <a:gd name="connsiteX26" fmla="*/ 2835106 w 3207840"/>
                  <a:gd name="connsiteY26" fmla="*/ 1471802 h 1901143"/>
                  <a:gd name="connsiteX27" fmla="*/ 2795449 w 3207840"/>
                  <a:gd name="connsiteY27" fmla="*/ 1489661 h 1901143"/>
                  <a:gd name="connsiteX28" fmla="*/ 2834521 w 3207840"/>
                  <a:gd name="connsiteY28" fmla="*/ 1523814 h 1901143"/>
                  <a:gd name="connsiteX29" fmla="*/ 3207840 w 3207840"/>
                  <a:gd name="connsiteY29" fmla="*/ 1580612 h 1901143"/>
                  <a:gd name="connsiteX30" fmla="*/ 2716763 w 3207840"/>
                  <a:gd name="connsiteY30" fmla="*/ 1541736 h 1901143"/>
                  <a:gd name="connsiteX31" fmla="*/ 2697473 w 3207840"/>
                  <a:gd name="connsiteY31" fmla="*/ 1519080 h 1901143"/>
                  <a:gd name="connsiteX32" fmla="*/ 2688401 w 3207840"/>
                  <a:gd name="connsiteY32" fmla="*/ 1521134 h 1901143"/>
                  <a:gd name="connsiteX33" fmla="*/ 2302669 w 3207840"/>
                  <a:gd name="connsiteY33" fmla="*/ 1329136 h 1901143"/>
                  <a:gd name="connsiteX34" fmla="*/ 2599747 w 3207840"/>
                  <a:gd name="connsiteY34" fmla="*/ 1444985 h 1901143"/>
                  <a:gd name="connsiteX35" fmla="*/ 2642657 w 3207840"/>
                  <a:gd name="connsiteY35" fmla="*/ 1440091 h 1901143"/>
                  <a:gd name="connsiteX36" fmla="*/ 2627429 w 3207840"/>
                  <a:gd name="connsiteY36" fmla="*/ 1412502 h 1901143"/>
                  <a:gd name="connsiteX37" fmla="*/ 2764572 w 3207840"/>
                  <a:gd name="connsiteY37" fmla="*/ 939364 h 1901143"/>
                  <a:gd name="connsiteX38" fmla="*/ 855693 w 3207840"/>
                  <a:gd name="connsiteY38" fmla="*/ 113199 h 1901143"/>
                  <a:gd name="connsiteX39" fmla="*/ 1355965 w 3207840"/>
                  <a:gd name="connsiteY39" fmla="*/ 474260 h 1901143"/>
                  <a:gd name="connsiteX40" fmla="*/ 1366048 w 3207840"/>
                  <a:gd name="connsiteY40" fmla="*/ 536217 h 1901143"/>
                  <a:gd name="connsiteX41" fmla="*/ 1402287 w 3207840"/>
                  <a:gd name="connsiteY41" fmla="*/ 540932 h 1901143"/>
                  <a:gd name="connsiteX42" fmla="*/ 1920147 w 3207840"/>
                  <a:gd name="connsiteY42" fmla="*/ 778925 h 1901143"/>
                  <a:gd name="connsiteX43" fmla="*/ 1960849 w 3207840"/>
                  <a:gd name="connsiteY43" fmla="*/ 820976 h 1901143"/>
                  <a:gd name="connsiteX44" fmla="*/ 1855534 w 3207840"/>
                  <a:gd name="connsiteY44" fmla="*/ 754280 h 1901143"/>
                  <a:gd name="connsiteX45" fmla="*/ 1446081 w 3207840"/>
                  <a:gd name="connsiteY45" fmla="*/ 631244 h 1901143"/>
                  <a:gd name="connsiteX46" fmla="*/ 1369693 w 3207840"/>
                  <a:gd name="connsiteY46" fmla="*/ 626808 h 1901143"/>
                  <a:gd name="connsiteX47" fmla="*/ 1368089 w 3207840"/>
                  <a:gd name="connsiteY47" fmla="*/ 667727 h 1901143"/>
                  <a:gd name="connsiteX48" fmla="*/ 1010786 w 3207840"/>
                  <a:gd name="connsiteY48" fmla="*/ 1072127 h 1901143"/>
                  <a:gd name="connsiteX49" fmla="*/ 961599 w 3207840"/>
                  <a:gd name="connsiteY49" fmla="*/ 1080132 h 1901143"/>
                  <a:gd name="connsiteX50" fmla="*/ 994982 w 3207840"/>
                  <a:gd name="connsiteY50" fmla="*/ 1067480 h 1901143"/>
                  <a:gd name="connsiteX51" fmla="*/ 1226592 w 3207840"/>
                  <a:gd name="connsiteY51" fmla="*/ 654482 h 1901143"/>
                  <a:gd name="connsiteX52" fmla="*/ 1221435 w 3207840"/>
                  <a:gd name="connsiteY52" fmla="*/ 625109 h 1901143"/>
                  <a:gd name="connsiteX53" fmla="*/ 1189898 w 3207840"/>
                  <a:gd name="connsiteY53" fmla="*/ 626332 h 1901143"/>
                  <a:gd name="connsiteX54" fmla="*/ 286329 w 3207840"/>
                  <a:gd name="connsiteY54" fmla="*/ 1394878 h 1901143"/>
                  <a:gd name="connsiteX55" fmla="*/ 1311523 w 3207840"/>
                  <a:gd name="connsiteY55" fmla="*/ 1841543 h 1901143"/>
                  <a:gd name="connsiteX56" fmla="*/ 2013849 w 3207840"/>
                  <a:gd name="connsiteY56" fmla="*/ 1778208 h 1901143"/>
                  <a:gd name="connsiteX57" fmla="*/ 2069860 w 3207840"/>
                  <a:gd name="connsiteY57" fmla="*/ 1752653 h 1901143"/>
                  <a:gd name="connsiteX58" fmla="*/ 2051252 w 3207840"/>
                  <a:gd name="connsiteY58" fmla="*/ 1767958 h 1901143"/>
                  <a:gd name="connsiteX59" fmla="*/ 1214903 w 3207840"/>
                  <a:gd name="connsiteY59" fmla="*/ 1901143 h 1901143"/>
                  <a:gd name="connsiteX60" fmla="*/ 219356 w 3207840"/>
                  <a:gd name="connsiteY60" fmla="*/ 1621970 h 1901143"/>
                  <a:gd name="connsiteX61" fmla="*/ 215777 w 3207840"/>
                  <a:gd name="connsiteY61" fmla="*/ 1613015 h 1901143"/>
                  <a:gd name="connsiteX62" fmla="*/ 184249 w 3207840"/>
                  <a:gd name="connsiteY62" fmla="*/ 1634272 h 1901143"/>
                  <a:gd name="connsiteX63" fmla="*/ 132625 w 3207840"/>
                  <a:gd name="connsiteY63" fmla="*/ 1644694 h 1901143"/>
                  <a:gd name="connsiteX64" fmla="*/ 0 w 3207840"/>
                  <a:gd name="connsiteY64" fmla="*/ 1512069 h 1901143"/>
                  <a:gd name="connsiteX65" fmla="*/ 132625 w 3207840"/>
                  <a:gd name="connsiteY65" fmla="*/ 1379444 h 1901143"/>
                  <a:gd name="connsiteX66" fmla="*/ 172589 w 3207840"/>
                  <a:gd name="connsiteY66" fmla="*/ 1387512 h 1901143"/>
                  <a:gd name="connsiteX67" fmla="*/ 192357 w 3207840"/>
                  <a:gd name="connsiteY67" fmla="*/ 1220353 h 1901143"/>
                  <a:gd name="connsiteX68" fmla="*/ 1014534 w 3207840"/>
                  <a:gd name="connsiteY68" fmla="*/ 536830 h 1901143"/>
                  <a:gd name="connsiteX69" fmla="*/ 1191982 w 3207840"/>
                  <a:gd name="connsiteY69" fmla="*/ 523484 h 1901143"/>
                  <a:gd name="connsiteX70" fmla="*/ 1183299 w 3207840"/>
                  <a:gd name="connsiteY70" fmla="*/ 500573 h 1901143"/>
                  <a:gd name="connsiteX71" fmla="*/ 696383 w 3207840"/>
                  <a:gd name="connsiteY71" fmla="*/ 281940 h 1901143"/>
                  <a:gd name="connsiteX72" fmla="*/ 406314 w 3207840"/>
                  <a:gd name="connsiteY72" fmla="*/ 552429 h 1901143"/>
                  <a:gd name="connsiteX73" fmla="*/ 398830 w 3207840"/>
                  <a:gd name="connsiteY73" fmla="*/ 583620 h 1901143"/>
                  <a:gd name="connsiteX74" fmla="*/ 400796 w 3207840"/>
                  <a:gd name="connsiteY74" fmla="*/ 533482 h 1901143"/>
                  <a:gd name="connsiteX75" fmla="*/ 758098 w 3207840"/>
                  <a:gd name="connsiteY75" fmla="*/ 129082 h 1901143"/>
                  <a:gd name="connsiteX76" fmla="*/ 855693 w 3207840"/>
                  <a:gd name="connsiteY76" fmla="*/ 113199 h 1901143"/>
                  <a:gd name="connsiteX77" fmla="*/ 1514162 w 3207840"/>
                  <a:gd name="connsiteY77" fmla="*/ 572 h 1901143"/>
                  <a:gd name="connsiteX78" fmla="*/ 1711738 w 3207840"/>
                  <a:gd name="connsiteY78" fmla="*/ 92724 h 1901143"/>
                  <a:gd name="connsiteX79" fmla="*/ 1736637 w 3207840"/>
                  <a:gd name="connsiteY79" fmla="*/ 477562 h 1901143"/>
                  <a:gd name="connsiteX80" fmla="*/ 1601026 w 3207840"/>
                  <a:gd name="connsiteY80" fmla="*/ 543196 h 1901143"/>
                  <a:gd name="connsiteX81" fmla="*/ 1582843 w 3207840"/>
                  <a:gd name="connsiteY81" fmla="*/ 543766 h 1901143"/>
                  <a:gd name="connsiteX82" fmla="*/ 1625572 w 3207840"/>
                  <a:gd name="connsiteY82" fmla="*/ 521379 h 1901143"/>
                  <a:gd name="connsiteX83" fmla="*/ 1664126 w 3207840"/>
                  <a:gd name="connsiteY83" fmla="*/ 489927 h 1901143"/>
                  <a:gd name="connsiteX84" fmla="*/ 1663013 w 3207840"/>
                  <a:gd name="connsiteY84" fmla="*/ 141450 h 1901143"/>
                  <a:gd name="connsiteX85" fmla="*/ 1314535 w 3207840"/>
                  <a:gd name="connsiteY85" fmla="*/ 140336 h 1901143"/>
                  <a:gd name="connsiteX86" fmla="*/ 1283083 w 3207840"/>
                  <a:gd name="connsiteY86" fmla="*/ 178890 h 1901143"/>
                  <a:gd name="connsiteX87" fmla="*/ 1260696 w 3207840"/>
                  <a:gd name="connsiteY87" fmla="*/ 221619 h 1901143"/>
                  <a:gd name="connsiteX88" fmla="*/ 1261266 w 3207840"/>
                  <a:gd name="connsiteY88" fmla="*/ 203436 h 1901143"/>
                  <a:gd name="connsiteX89" fmla="*/ 1326900 w 3207840"/>
                  <a:gd name="connsiteY89" fmla="*/ 67825 h 1901143"/>
                  <a:gd name="connsiteX90" fmla="*/ 1514162 w 3207840"/>
                  <a:gd name="connsiteY90" fmla="*/ 572 h 190114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</a:cxnLst>
                <a:rect l="l" t="t" r="r" b="b"/>
                <a:pathLst>
                  <a:path w="3207840" h="1901143">
                    <a:moveTo>
                      <a:pt x="537010" y="1434915"/>
                    </a:moveTo>
                    <a:cubicBezTo>
                      <a:pt x="562337" y="1436671"/>
                      <a:pt x="589496" y="1441167"/>
                      <a:pt x="617274" y="1448610"/>
                    </a:cubicBezTo>
                    <a:cubicBezTo>
                      <a:pt x="728386" y="1478382"/>
                      <a:pt x="807335" y="1544039"/>
                      <a:pt x="793611" y="1595258"/>
                    </a:cubicBezTo>
                    <a:cubicBezTo>
                      <a:pt x="753649" y="1553450"/>
                      <a:pt x="683769" y="1516457"/>
                      <a:pt x="604767" y="1495288"/>
                    </a:cubicBezTo>
                    <a:cubicBezTo>
                      <a:pt x="525764" y="1474120"/>
                      <a:pt x="446750" y="1471216"/>
                      <a:pt x="391237" y="1487442"/>
                    </a:cubicBezTo>
                    <a:cubicBezTo>
                      <a:pt x="401531" y="1449028"/>
                      <a:pt x="461029" y="1429645"/>
                      <a:pt x="537010" y="1434915"/>
                    </a:cubicBezTo>
                    <a:close/>
                    <a:moveTo>
                      <a:pt x="604849" y="1307274"/>
                    </a:moveTo>
                    <a:cubicBezTo>
                      <a:pt x="719881" y="1307274"/>
                      <a:pt x="813133" y="1350260"/>
                      <a:pt x="813133" y="1403286"/>
                    </a:cubicBezTo>
                    <a:cubicBezTo>
                      <a:pt x="763712" y="1373245"/>
                      <a:pt x="686638" y="1355599"/>
                      <a:pt x="604849" y="1355599"/>
                    </a:cubicBezTo>
                    <a:cubicBezTo>
                      <a:pt x="523060" y="1355599"/>
                      <a:pt x="445986" y="1373245"/>
                      <a:pt x="396565" y="1403286"/>
                    </a:cubicBezTo>
                    <a:cubicBezTo>
                      <a:pt x="396565" y="1350260"/>
                      <a:pt x="489817" y="1307274"/>
                      <a:pt x="604849" y="1307274"/>
                    </a:cubicBezTo>
                    <a:close/>
                    <a:moveTo>
                      <a:pt x="517162" y="1053901"/>
                    </a:moveTo>
                    <a:cubicBezTo>
                      <a:pt x="553776" y="1053901"/>
                      <a:pt x="583458" y="1088737"/>
                      <a:pt x="583458" y="1131710"/>
                    </a:cubicBezTo>
                    <a:cubicBezTo>
                      <a:pt x="583458" y="1174683"/>
                      <a:pt x="553776" y="1209519"/>
                      <a:pt x="517162" y="1209519"/>
                    </a:cubicBezTo>
                    <a:cubicBezTo>
                      <a:pt x="480548" y="1209519"/>
                      <a:pt x="450866" y="1174683"/>
                      <a:pt x="450866" y="1131710"/>
                    </a:cubicBezTo>
                    <a:cubicBezTo>
                      <a:pt x="450866" y="1088737"/>
                      <a:pt x="480548" y="1053901"/>
                      <a:pt x="517162" y="1053901"/>
                    </a:cubicBezTo>
                    <a:close/>
                    <a:moveTo>
                      <a:pt x="2104269" y="1032356"/>
                    </a:moveTo>
                    <a:cubicBezTo>
                      <a:pt x="2211349" y="1032356"/>
                      <a:pt x="2298155" y="1183885"/>
                      <a:pt x="2298155" y="1370805"/>
                    </a:cubicBezTo>
                    <a:cubicBezTo>
                      <a:pt x="2298155" y="1557725"/>
                      <a:pt x="2211349" y="1709254"/>
                      <a:pt x="2104269" y="1709254"/>
                    </a:cubicBezTo>
                    <a:cubicBezTo>
                      <a:pt x="2170211" y="1635183"/>
                      <a:pt x="2210065" y="1507686"/>
                      <a:pt x="2210065" y="1370805"/>
                    </a:cubicBezTo>
                    <a:cubicBezTo>
                      <a:pt x="2210065" y="1233924"/>
                      <a:pt x="2170211" y="1106427"/>
                      <a:pt x="2104269" y="1032356"/>
                    </a:cubicBezTo>
                    <a:close/>
                    <a:moveTo>
                      <a:pt x="2764572" y="939364"/>
                    </a:moveTo>
                    <a:cubicBezTo>
                      <a:pt x="2677183" y="1044017"/>
                      <a:pt x="2650215" y="1182756"/>
                      <a:pt x="2685802" y="1308672"/>
                    </a:cubicBezTo>
                    <a:lnTo>
                      <a:pt x="2736230" y="1415655"/>
                    </a:lnTo>
                    <a:lnTo>
                      <a:pt x="2788462" y="1391012"/>
                    </a:lnTo>
                    <a:cubicBezTo>
                      <a:pt x="2945897" y="1300117"/>
                      <a:pt x="3023343" y="1115350"/>
                      <a:pt x="2977773" y="939365"/>
                    </a:cubicBezTo>
                    <a:cubicBezTo>
                      <a:pt x="3085405" y="1125790"/>
                      <a:pt x="3021531" y="1364169"/>
                      <a:pt x="2835106" y="1471802"/>
                    </a:cubicBezTo>
                    <a:lnTo>
                      <a:pt x="2795449" y="1489661"/>
                    </a:lnTo>
                    <a:lnTo>
                      <a:pt x="2834521" y="1523814"/>
                    </a:lnTo>
                    <a:cubicBezTo>
                      <a:pt x="2939741" y="1601596"/>
                      <a:pt x="3079059" y="1625388"/>
                      <a:pt x="3207840" y="1580612"/>
                    </a:cubicBezTo>
                    <a:cubicBezTo>
                      <a:pt x="3052898" y="1687717"/>
                      <a:pt x="2847654" y="1667173"/>
                      <a:pt x="2716763" y="1541736"/>
                    </a:cubicBezTo>
                    <a:lnTo>
                      <a:pt x="2697473" y="1519080"/>
                    </a:lnTo>
                    <a:lnTo>
                      <a:pt x="2688401" y="1521134"/>
                    </a:lnTo>
                    <a:cubicBezTo>
                      <a:pt x="2537663" y="1539838"/>
                      <a:pt x="2383394" y="1468955"/>
                      <a:pt x="2302669" y="1329136"/>
                    </a:cubicBezTo>
                    <a:cubicBezTo>
                      <a:pt x="2383683" y="1408797"/>
                      <a:pt x="2491695" y="1448558"/>
                      <a:pt x="2599747" y="1444985"/>
                    </a:cubicBezTo>
                    <a:lnTo>
                      <a:pt x="2642657" y="1440091"/>
                    </a:lnTo>
                    <a:lnTo>
                      <a:pt x="2627429" y="1412502"/>
                    </a:lnTo>
                    <a:cubicBezTo>
                      <a:pt x="2556330" y="1245733"/>
                      <a:pt x="2609630" y="1046469"/>
                      <a:pt x="2764572" y="939364"/>
                    </a:cubicBezTo>
                    <a:close/>
                    <a:moveTo>
                      <a:pt x="855693" y="113199"/>
                    </a:moveTo>
                    <a:cubicBezTo>
                      <a:pt x="1082339" y="99594"/>
                      <a:pt x="1294909" y="246397"/>
                      <a:pt x="1355965" y="474260"/>
                    </a:cubicBezTo>
                    <a:lnTo>
                      <a:pt x="1366048" y="536217"/>
                    </a:lnTo>
                    <a:lnTo>
                      <a:pt x="1402287" y="540932"/>
                    </a:lnTo>
                    <a:cubicBezTo>
                      <a:pt x="1602327" y="575824"/>
                      <a:pt x="1781125" y="660422"/>
                      <a:pt x="1920147" y="778925"/>
                    </a:cubicBezTo>
                    <a:lnTo>
                      <a:pt x="1960849" y="820976"/>
                    </a:lnTo>
                    <a:lnTo>
                      <a:pt x="1855534" y="754280"/>
                    </a:lnTo>
                    <a:cubicBezTo>
                      <a:pt x="1735059" y="691807"/>
                      <a:pt x="1596013" y="648829"/>
                      <a:pt x="1446081" y="631244"/>
                    </a:cubicBezTo>
                    <a:lnTo>
                      <a:pt x="1369693" y="626808"/>
                    </a:lnTo>
                    <a:lnTo>
                      <a:pt x="1368089" y="667727"/>
                    </a:lnTo>
                    <a:cubicBezTo>
                      <a:pt x="1341855" y="856143"/>
                      <a:pt x="1206098" y="1019793"/>
                      <a:pt x="1010786" y="1072127"/>
                    </a:cubicBezTo>
                    <a:lnTo>
                      <a:pt x="961599" y="1080132"/>
                    </a:lnTo>
                    <a:lnTo>
                      <a:pt x="994982" y="1067480"/>
                    </a:lnTo>
                    <a:cubicBezTo>
                      <a:pt x="1148714" y="990615"/>
                      <a:pt x="1241247" y="826397"/>
                      <a:pt x="1226592" y="654482"/>
                    </a:cubicBezTo>
                    <a:lnTo>
                      <a:pt x="1221435" y="625109"/>
                    </a:lnTo>
                    <a:lnTo>
                      <a:pt x="1189898" y="626332"/>
                    </a:lnTo>
                    <a:cubicBezTo>
                      <a:pt x="682377" y="665893"/>
                      <a:pt x="286329" y="994884"/>
                      <a:pt x="286329" y="1394878"/>
                    </a:cubicBezTo>
                    <a:cubicBezTo>
                      <a:pt x="286329" y="1821537"/>
                      <a:pt x="755661" y="1841543"/>
                      <a:pt x="1311523" y="1841543"/>
                    </a:cubicBezTo>
                    <a:cubicBezTo>
                      <a:pt x="1589453" y="1841543"/>
                      <a:pt x="1836392" y="1836542"/>
                      <a:pt x="2013849" y="1778208"/>
                    </a:cubicBezTo>
                    <a:lnTo>
                      <a:pt x="2069860" y="1752653"/>
                    </a:lnTo>
                    <a:lnTo>
                      <a:pt x="2051252" y="1767958"/>
                    </a:lnTo>
                    <a:cubicBezTo>
                      <a:pt x="1872757" y="1892311"/>
                      <a:pt x="1568471" y="1901143"/>
                      <a:pt x="1214903" y="1901143"/>
                    </a:cubicBezTo>
                    <a:cubicBezTo>
                      <a:pt x="755265" y="1901143"/>
                      <a:pt x="353761" y="1886216"/>
                      <a:pt x="219356" y="1621970"/>
                    </a:cubicBezTo>
                    <a:lnTo>
                      <a:pt x="215777" y="1613015"/>
                    </a:lnTo>
                    <a:lnTo>
                      <a:pt x="184249" y="1634272"/>
                    </a:lnTo>
                    <a:cubicBezTo>
                      <a:pt x="168382" y="1640983"/>
                      <a:pt x="150937" y="1644694"/>
                      <a:pt x="132625" y="1644694"/>
                    </a:cubicBezTo>
                    <a:cubicBezTo>
                      <a:pt x="59378" y="1644694"/>
                      <a:pt x="0" y="1585316"/>
                      <a:pt x="0" y="1512069"/>
                    </a:cubicBezTo>
                    <a:cubicBezTo>
                      <a:pt x="0" y="1438822"/>
                      <a:pt x="59378" y="1379444"/>
                      <a:pt x="132625" y="1379444"/>
                    </a:cubicBezTo>
                    <a:lnTo>
                      <a:pt x="172589" y="1387512"/>
                    </a:lnTo>
                    <a:lnTo>
                      <a:pt x="192357" y="1220353"/>
                    </a:lnTo>
                    <a:cubicBezTo>
                      <a:pt x="275931" y="872218"/>
                      <a:pt x="602571" y="599556"/>
                      <a:pt x="1014534" y="536830"/>
                    </a:cubicBezTo>
                    <a:lnTo>
                      <a:pt x="1191982" y="523484"/>
                    </a:lnTo>
                    <a:lnTo>
                      <a:pt x="1183299" y="500573"/>
                    </a:lnTo>
                    <a:cubicBezTo>
                      <a:pt x="1095453" y="324879"/>
                      <a:pt x="893514" y="229119"/>
                      <a:pt x="696383" y="281940"/>
                    </a:cubicBezTo>
                    <a:cubicBezTo>
                      <a:pt x="555575" y="319670"/>
                      <a:pt x="450547" y="424276"/>
                      <a:pt x="406314" y="552429"/>
                    </a:cubicBezTo>
                    <a:lnTo>
                      <a:pt x="398830" y="583620"/>
                    </a:lnTo>
                    <a:lnTo>
                      <a:pt x="400796" y="533482"/>
                    </a:lnTo>
                    <a:cubicBezTo>
                      <a:pt x="427030" y="345065"/>
                      <a:pt x="562787" y="181415"/>
                      <a:pt x="758098" y="129082"/>
                    </a:cubicBezTo>
                    <a:cubicBezTo>
                      <a:pt x="790650" y="120360"/>
                      <a:pt x="823315" y="115142"/>
                      <a:pt x="855693" y="113199"/>
                    </a:cubicBezTo>
                    <a:close/>
                    <a:moveTo>
                      <a:pt x="1514162" y="572"/>
                    </a:moveTo>
                    <a:cubicBezTo>
                      <a:pt x="1583804" y="5078"/>
                      <a:pt x="1655165" y="36152"/>
                      <a:pt x="1711738" y="92724"/>
                    </a:cubicBezTo>
                    <a:cubicBezTo>
                      <a:pt x="1824884" y="205870"/>
                      <a:pt x="1836031" y="378168"/>
                      <a:pt x="1736637" y="477562"/>
                    </a:cubicBezTo>
                    <a:cubicBezTo>
                      <a:pt x="1699364" y="514835"/>
                      <a:pt x="1651839" y="536562"/>
                      <a:pt x="1601026" y="543196"/>
                    </a:cubicBezTo>
                    <a:lnTo>
                      <a:pt x="1582843" y="543766"/>
                    </a:lnTo>
                    <a:lnTo>
                      <a:pt x="1625572" y="521379"/>
                    </a:lnTo>
                    <a:cubicBezTo>
                      <a:pt x="1639207" y="512402"/>
                      <a:pt x="1652136" y="501918"/>
                      <a:pt x="1664126" y="489927"/>
                    </a:cubicBezTo>
                    <a:cubicBezTo>
                      <a:pt x="1760048" y="394006"/>
                      <a:pt x="1759550" y="237987"/>
                      <a:pt x="1663013" y="141450"/>
                    </a:cubicBezTo>
                    <a:cubicBezTo>
                      <a:pt x="1566475" y="44913"/>
                      <a:pt x="1410457" y="44414"/>
                      <a:pt x="1314535" y="140336"/>
                    </a:cubicBezTo>
                    <a:cubicBezTo>
                      <a:pt x="1302545" y="152326"/>
                      <a:pt x="1292061" y="165255"/>
                      <a:pt x="1283083" y="178890"/>
                    </a:cubicBezTo>
                    <a:lnTo>
                      <a:pt x="1260696" y="221619"/>
                    </a:lnTo>
                    <a:lnTo>
                      <a:pt x="1261266" y="203436"/>
                    </a:lnTo>
                    <a:cubicBezTo>
                      <a:pt x="1267900" y="152623"/>
                      <a:pt x="1289628" y="105098"/>
                      <a:pt x="1326900" y="67825"/>
                    </a:cubicBezTo>
                    <a:cubicBezTo>
                      <a:pt x="1376598" y="18128"/>
                      <a:pt x="1444521" y="-3933"/>
                      <a:pt x="1514162" y="572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28" name="グループ化 227">
              <a:extLst>
                <a:ext uri="{FF2B5EF4-FFF2-40B4-BE49-F238E27FC236}">
                  <a16:creationId xmlns:a16="http://schemas.microsoft.com/office/drawing/2014/main" id="{67B198A1-BD45-4FC0-ADCC-9AD3E309BCF8}"/>
                </a:ext>
              </a:extLst>
            </p:cNvPr>
            <p:cNvGrpSpPr/>
            <p:nvPr/>
          </p:nvGrpSpPr>
          <p:grpSpPr>
            <a:xfrm rot="20807278">
              <a:off x="5207418" y="1168179"/>
              <a:ext cx="370013" cy="453791"/>
              <a:chOff x="-1749121" y="-702168"/>
              <a:chExt cx="1105115" cy="1355333"/>
            </a:xfrm>
          </p:grpSpPr>
          <p:sp>
            <p:nvSpPr>
              <p:cNvPr id="229" name="フリーフォーム: 図形 228">
                <a:extLst>
                  <a:ext uri="{FF2B5EF4-FFF2-40B4-BE49-F238E27FC236}">
                    <a16:creationId xmlns:a16="http://schemas.microsoft.com/office/drawing/2014/main" id="{3020BFC9-CCB6-4559-88DF-2E05505D6297}"/>
                  </a:ext>
                </a:extLst>
              </p:cNvPr>
              <p:cNvSpPr/>
              <p:nvPr/>
            </p:nvSpPr>
            <p:spPr>
              <a:xfrm>
                <a:off x="-1749121" y="-702168"/>
                <a:ext cx="1067015" cy="1345808"/>
              </a:xfrm>
              <a:custGeom>
                <a:avLst/>
                <a:gdLst>
                  <a:gd name="connsiteX0" fmla="*/ 621881 w 1067015"/>
                  <a:gd name="connsiteY0" fmla="*/ 710636 h 1345808"/>
                  <a:gd name="connsiteX1" fmla="*/ 551798 w 1067015"/>
                  <a:gd name="connsiteY1" fmla="*/ 713916 h 1345808"/>
                  <a:gd name="connsiteX2" fmla="*/ 448887 w 1067015"/>
                  <a:gd name="connsiteY2" fmla="*/ 751311 h 1345808"/>
                  <a:gd name="connsiteX3" fmla="*/ 425244 w 1067015"/>
                  <a:gd name="connsiteY3" fmla="*/ 765782 h 1345808"/>
                  <a:gd name="connsiteX4" fmla="*/ 426496 w 1067015"/>
                  <a:gd name="connsiteY4" fmla="*/ 806249 h 1345808"/>
                  <a:gd name="connsiteX5" fmla="*/ 442666 w 1067015"/>
                  <a:gd name="connsiteY5" fmla="*/ 974912 h 1345808"/>
                  <a:gd name="connsiteX6" fmla="*/ 442845 w 1067015"/>
                  <a:gd name="connsiteY6" fmla="*/ 975951 h 1345808"/>
                  <a:gd name="connsiteX7" fmla="*/ 529011 w 1067015"/>
                  <a:gd name="connsiteY7" fmla="*/ 862130 h 1345808"/>
                  <a:gd name="connsiteX8" fmla="*/ 585221 w 1067015"/>
                  <a:gd name="connsiteY8" fmla="*/ 775921 h 1345808"/>
                  <a:gd name="connsiteX9" fmla="*/ 503431 w 1067015"/>
                  <a:gd name="connsiteY9" fmla="*/ 0 h 1345808"/>
                  <a:gd name="connsiteX10" fmla="*/ 442666 w 1067015"/>
                  <a:gd name="connsiteY10" fmla="*/ 277083 h 1345808"/>
                  <a:gd name="connsiteX11" fmla="*/ 433401 w 1067015"/>
                  <a:gd name="connsiteY11" fmla="*/ 373724 h 1345808"/>
                  <a:gd name="connsiteX12" fmla="*/ 477551 w 1067015"/>
                  <a:gd name="connsiteY12" fmla="*/ 365016 h 1345808"/>
                  <a:gd name="connsiteX13" fmla="*/ 772543 w 1067015"/>
                  <a:gd name="connsiteY13" fmla="*/ 240655 h 1345808"/>
                  <a:gd name="connsiteX14" fmla="*/ 500021 w 1067015"/>
                  <a:gd name="connsiteY14" fmla="*/ 448875 h 1345808"/>
                  <a:gd name="connsiteX15" fmla="*/ 425985 w 1067015"/>
                  <a:gd name="connsiteY15" fmla="*/ 462259 h 1345808"/>
                  <a:gd name="connsiteX16" fmla="*/ 420919 w 1067015"/>
                  <a:gd name="connsiteY16" fmla="*/ 625997 h 1345808"/>
                  <a:gd name="connsiteX17" fmla="*/ 423539 w 1067015"/>
                  <a:gd name="connsiteY17" fmla="*/ 710671 h 1345808"/>
                  <a:gd name="connsiteX18" fmla="*/ 449831 w 1067015"/>
                  <a:gd name="connsiteY18" fmla="*/ 697095 h 1345808"/>
                  <a:gd name="connsiteX19" fmla="*/ 605471 w 1067015"/>
                  <a:gd name="connsiteY19" fmla="*/ 686940 h 1345808"/>
                  <a:gd name="connsiteX20" fmla="*/ 627253 w 1067015"/>
                  <a:gd name="connsiteY20" fmla="*/ 701070 h 1345808"/>
                  <a:gd name="connsiteX21" fmla="*/ 632429 w 1067015"/>
                  <a:gd name="connsiteY21" fmla="*/ 691854 h 1345808"/>
                  <a:gd name="connsiteX22" fmla="*/ 695487 w 1067015"/>
                  <a:gd name="connsiteY22" fmla="*/ 537683 h 1345808"/>
                  <a:gd name="connsiteX23" fmla="*/ 713714 w 1067015"/>
                  <a:gd name="connsiteY23" fmla="*/ 663172 h 1345808"/>
                  <a:gd name="connsiteX24" fmla="*/ 702909 w 1067015"/>
                  <a:gd name="connsiteY24" fmla="*/ 697929 h 1345808"/>
                  <a:gd name="connsiteX25" fmla="*/ 760278 w 1067015"/>
                  <a:gd name="connsiteY25" fmla="*/ 702819 h 1345808"/>
                  <a:gd name="connsiteX26" fmla="*/ 1067015 w 1067015"/>
                  <a:gd name="connsiteY26" fmla="*/ 1021014 h 1345808"/>
                  <a:gd name="connsiteX27" fmla="*/ 682856 w 1067015"/>
                  <a:gd name="connsiteY27" fmla="*/ 1345808 h 1345808"/>
                  <a:gd name="connsiteX28" fmla="*/ 959850 w 1067015"/>
                  <a:gd name="connsiteY28" fmla="*/ 1021014 h 1345808"/>
                  <a:gd name="connsiteX29" fmla="*/ 795917 w 1067015"/>
                  <a:gd name="connsiteY29" fmla="*/ 745884 h 1345808"/>
                  <a:gd name="connsiteX30" fmla="*/ 700968 w 1067015"/>
                  <a:gd name="connsiteY30" fmla="*/ 704176 h 1345808"/>
                  <a:gd name="connsiteX31" fmla="*/ 694133 w 1067015"/>
                  <a:gd name="connsiteY31" fmla="*/ 726162 h 1345808"/>
                  <a:gd name="connsiteX32" fmla="*/ 507670 w 1067015"/>
                  <a:gd name="connsiteY32" fmla="*/ 1031020 h 1345808"/>
                  <a:gd name="connsiteX33" fmla="*/ 460887 w 1067015"/>
                  <a:gd name="connsiteY33" fmla="*/ 1080828 h 1345808"/>
                  <a:gd name="connsiteX34" fmla="*/ 468591 w 1067015"/>
                  <a:gd name="connsiteY34" fmla="*/ 1125617 h 1345808"/>
                  <a:gd name="connsiteX35" fmla="*/ 503431 w 1067015"/>
                  <a:gd name="connsiteY35" fmla="*/ 1251994 h 1345808"/>
                  <a:gd name="connsiteX36" fmla="*/ 409781 w 1067015"/>
                  <a:gd name="connsiteY36" fmla="*/ 1145084 h 1345808"/>
                  <a:gd name="connsiteX37" fmla="*/ 407407 w 1067015"/>
                  <a:gd name="connsiteY37" fmla="*/ 1137764 h 1345808"/>
                  <a:gd name="connsiteX38" fmla="*/ 373961 w 1067015"/>
                  <a:gd name="connsiteY38" fmla="*/ 1173372 h 1345808"/>
                  <a:gd name="connsiteX39" fmla="*/ 60775 w 1067015"/>
                  <a:gd name="connsiteY39" fmla="*/ 1311985 h 1345808"/>
                  <a:gd name="connsiteX40" fmla="*/ 346250 w 1067015"/>
                  <a:gd name="connsiteY40" fmla="*/ 1085085 h 1345808"/>
                  <a:gd name="connsiteX41" fmla="*/ 380173 w 1067015"/>
                  <a:gd name="connsiteY41" fmla="*/ 1046819 h 1345808"/>
                  <a:gd name="connsiteX42" fmla="*/ 364538 w 1067015"/>
                  <a:gd name="connsiteY42" fmla="*/ 975998 h 1345808"/>
                  <a:gd name="connsiteX43" fmla="*/ 343902 w 1067015"/>
                  <a:gd name="connsiteY43" fmla="*/ 815568 h 1345808"/>
                  <a:gd name="connsiteX44" fmla="*/ 339889 w 1067015"/>
                  <a:gd name="connsiteY44" fmla="*/ 818025 h 1345808"/>
                  <a:gd name="connsiteX45" fmla="*/ 232777 w 1067015"/>
                  <a:gd name="connsiteY45" fmla="*/ 910140 h 1345808"/>
                  <a:gd name="connsiteX46" fmla="*/ 32396 w 1067015"/>
                  <a:gd name="connsiteY46" fmla="*/ 1318009 h 1345808"/>
                  <a:gd name="connsiteX47" fmla="*/ 192641 w 1067015"/>
                  <a:gd name="connsiteY47" fmla="*/ 870003 h 1345808"/>
                  <a:gd name="connsiteX48" fmla="*/ 322327 w 1067015"/>
                  <a:gd name="connsiteY48" fmla="*/ 762930 h 1345808"/>
                  <a:gd name="connsiteX49" fmla="*/ 341080 w 1067015"/>
                  <a:gd name="connsiteY49" fmla="*/ 753248 h 1345808"/>
                  <a:gd name="connsiteX50" fmla="*/ 335932 w 1067015"/>
                  <a:gd name="connsiteY50" fmla="*/ 625997 h 1345808"/>
                  <a:gd name="connsiteX51" fmla="*/ 339335 w 1067015"/>
                  <a:gd name="connsiteY51" fmla="*/ 499837 h 1345808"/>
                  <a:gd name="connsiteX52" fmla="*/ 341765 w 1067015"/>
                  <a:gd name="connsiteY52" fmla="*/ 470583 h 1345808"/>
                  <a:gd name="connsiteX53" fmla="*/ 273520 w 1067015"/>
                  <a:gd name="connsiteY53" fmla="*/ 469967 h 1345808"/>
                  <a:gd name="connsiteX54" fmla="*/ 159901 w 1067015"/>
                  <a:gd name="connsiteY54" fmla="*/ 404812 h 1345808"/>
                  <a:gd name="connsiteX55" fmla="*/ 313107 w 1067015"/>
                  <a:gd name="connsiteY55" fmla="*/ 397448 h 1345808"/>
                  <a:gd name="connsiteX56" fmla="*/ 348418 w 1067015"/>
                  <a:gd name="connsiteY56" fmla="*/ 390484 h 1345808"/>
                  <a:gd name="connsiteX57" fmla="*/ 349095 w 1067015"/>
                  <a:gd name="connsiteY57" fmla="*/ 382331 h 1345808"/>
                  <a:gd name="connsiteX58" fmla="*/ 503431 w 1067015"/>
                  <a:gd name="connsiteY58" fmla="*/ 0 h 1345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067015" h="1345808">
                    <a:moveTo>
                      <a:pt x="621881" y="710636"/>
                    </a:moveTo>
                    <a:lnTo>
                      <a:pt x="551798" y="713916"/>
                    </a:lnTo>
                    <a:cubicBezTo>
                      <a:pt x="519395" y="721059"/>
                      <a:pt x="484648" y="733742"/>
                      <a:pt x="448887" y="751311"/>
                    </a:cubicBezTo>
                    <a:lnTo>
                      <a:pt x="425244" y="765782"/>
                    </a:lnTo>
                    <a:lnTo>
                      <a:pt x="426496" y="806249"/>
                    </a:lnTo>
                    <a:cubicBezTo>
                      <a:pt x="430167" y="864756"/>
                      <a:pt x="435604" y="921330"/>
                      <a:pt x="442666" y="974912"/>
                    </a:cubicBezTo>
                    <a:lnTo>
                      <a:pt x="442845" y="975951"/>
                    </a:lnTo>
                    <a:lnTo>
                      <a:pt x="529011" y="862130"/>
                    </a:lnTo>
                    <a:cubicBezTo>
                      <a:pt x="549127" y="833247"/>
                      <a:pt x="567924" y="804406"/>
                      <a:pt x="585221" y="775921"/>
                    </a:cubicBezTo>
                    <a:close/>
                    <a:moveTo>
                      <a:pt x="503431" y="0"/>
                    </a:moveTo>
                    <a:cubicBezTo>
                      <a:pt x="477420" y="74728"/>
                      <a:pt x="456792" y="169919"/>
                      <a:pt x="442666" y="277083"/>
                    </a:cubicBezTo>
                    <a:lnTo>
                      <a:pt x="433401" y="373724"/>
                    </a:lnTo>
                    <a:lnTo>
                      <a:pt x="477551" y="365016"/>
                    </a:lnTo>
                    <a:cubicBezTo>
                      <a:pt x="588108" y="335392"/>
                      <a:pt x="691673" y="291732"/>
                      <a:pt x="772543" y="240655"/>
                    </a:cubicBezTo>
                    <a:cubicBezTo>
                      <a:pt x="791210" y="310321"/>
                      <a:pt x="669197" y="403544"/>
                      <a:pt x="500021" y="448875"/>
                    </a:cubicBezTo>
                    <a:lnTo>
                      <a:pt x="425985" y="462259"/>
                    </a:lnTo>
                    <a:lnTo>
                      <a:pt x="420919" y="625997"/>
                    </a:lnTo>
                    <a:lnTo>
                      <a:pt x="423539" y="710671"/>
                    </a:lnTo>
                    <a:lnTo>
                      <a:pt x="449831" y="697095"/>
                    </a:lnTo>
                    <a:cubicBezTo>
                      <a:pt x="510636" y="675347"/>
                      <a:pt x="565218" y="670995"/>
                      <a:pt x="605471" y="686940"/>
                    </a:cubicBezTo>
                    <a:lnTo>
                      <a:pt x="627253" y="701070"/>
                    </a:lnTo>
                    <a:lnTo>
                      <a:pt x="632429" y="691854"/>
                    </a:lnTo>
                    <a:cubicBezTo>
                      <a:pt x="660658" y="636941"/>
                      <a:pt x="682161" y="584713"/>
                      <a:pt x="695487" y="537683"/>
                    </a:cubicBezTo>
                    <a:cubicBezTo>
                      <a:pt x="722315" y="559675"/>
                      <a:pt x="727258" y="604481"/>
                      <a:pt x="713714" y="663172"/>
                    </a:cubicBezTo>
                    <a:lnTo>
                      <a:pt x="702909" y="697929"/>
                    </a:lnTo>
                    <a:lnTo>
                      <a:pt x="760278" y="702819"/>
                    </a:lnTo>
                    <a:cubicBezTo>
                      <a:pt x="935332" y="733105"/>
                      <a:pt x="1067015" y="864058"/>
                      <a:pt x="1067015" y="1021014"/>
                    </a:cubicBezTo>
                    <a:cubicBezTo>
                      <a:pt x="1067015" y="1200393"/>
                      <a:pt x="895021" y="1345808"/>
                      <a:pt x="682856" y="1345808"/>
                    </a:cubicBezTo>
                    <a:cubicBezTo>
                      <a:pt x="848262" y="1299250"/>
                      <a:pt x="959850" y="1168406"/>
                      <a:pt x="959850" y="1021014"/>
                    </a:cubicBezTo>
                    <a:cubicBezTo>
                      <a:pt x="959850" y="910470"/>
                      <a:pt x="897082" y="809235"/>
                      <a:pt x="795917" y="745884"/>
                    </a:cubicBezTo>
                    <a:lnTo>
                      <a:pt x="700968" y="704176"/>
                    </a:lnTo>
                    <a:lnTo>
                      <a:pt x="694133" y="726162"/>
                    </a:lnTo>
                    <a:cubicBezTo>
                      <a:pt x="660145" y="815439"/>
                      <a:pt x="595305" y="924111"/>
                      <a:pt x="507670" y="1031020"/>
                    </a:cubicBezTo>
                    <a:lnTo>
                      <a:pt x="460887" y="1080828"/>
                    </a:lnTo>
                    <a:lnTo>
                      <a:pt x="468591" y="1125617"/>
                    </a:lnTo>
                    <a:cubicBezTo>
                      <a:pt x="478765" y="1172151"/>
                      <a:pt x="490425" y="1214631"/>
                      <a:pt x="503431" y="1251994"/>
                    </a:cubicBezTo>
                    <a:cubicBezTo>
                      <a:pt x="468741" y="1251994"/>
                      <a:pt x="436514" y="1212582"/>
                      <a:pt x="409781" y="1145084"/>
                    </a:cubicBezTo>
                    <a:lnTo>
                      <a:pt x="407407" y="1137764"/>
                    </a:lnTo>
                    <a:lnTo>
                      <a:pt x="373961" y="1173372"/>
                    </a:lnTo>
                    <a:cubicBezTo>
                      <a:pt x="240392" y="1296206"/>
                      <a:pt x="114431" y="1355969"/>
                      <a:pt x="60775" y="1311985"/>
                    </a:cubicBezTo>
                    <a:cubicBezTo>
                      <a:pt x="147775" y="1267396"/>
                      <a:pt x="248751" y="1186653"/>
                      <a:pt x="346250" y="1085085"/>
                    </a:cubicBezTo>
                    <a:lnTo>
                      <a:pt x="380173" y="1046819"/>
                    </a:lnTo>
                    <a:lnTo>
                      <a:pt x="364538" y="975998"/>
                    </a:lnTo>
                    <a:lnTo>
                      <a:pt x="343902" y="815568"/>
                    </a:lnTo>
                    <a:lnTo>
                      <a:pt x="339889" y="818025"/>
                    </a:lnTo>
                    <a:cubicBezTo>
                      <a:pt x="303427" y="844714"/>
                      <a:pt x="267281" y="875637"/>
                      <a:pt x="232777" y="910140"/>
                    </a:cubicBezTo>
                    <a:cubicBezTo>
                      <a:pt x="94765" y="1048152"/>
                      <a:pt x="14041" y="1212463"/>
                      <a:pt x="32396" y="1318009"/>
                    </a:cubicBezTo>
                    <a:cubicBezTo>
                      <a:pt x="-47067" y="1238546"/>
                      <a:pt x="24677" y="1037967"/>
                      <a:pt x="192641" y="870003"/>
                    </a:cubicBezTo>
                    <a:cubicBezTo>
                      <a:pt x="234632" y="828012"/>
                      <a:pt x="278661" y="792035"/>
                      <a:pt x="322327" y="762930"/>
                    </a:cubicBezTo>
                    <a:lnTo>
                      <a:pt x="341080" y="753248"/>
                    </a:lnTo>
                    <a:lnTo>
                      <a:pt x="335932" y="625997"/>
                    </a:lnTo>
                    <a:cubicBezTo>
                      <a:pt x="335932" y="582781"/>
                      <a:pt x="337104" y="540588"/>
                      <a:pt x="339335" y="499837"/>
                    </a:cubicBezTo>
                    <a:lnTo>
                      <a:pt x="341765" y="470583"/>
                    </a:lnTo>
                    <a:lnTo>
                      <a:pt x="273520" y="469967"/>
                    </a:lnTo>
                    <a:cubicBezTo>
                      <a:pt x="211970" y="461993"/>
                      <a:pt x="169234" y="439645"/>
                      <a:pt x="159901" y="404812"/>
                    </a:cubicBezTo>
                    <a:cubicBezTo>
                      <a:pt x="207688" y="406712"/>
                      <a:pt x="259461" y="404169"/>
                      <a:pt x="313107" y="397448"/>
                    </a:cubicBezTo>
                    <a:lnTo>
                      <a:pt x="348418" y="390484"/>
                    </a:lnTo>
                    <a:lnTo>
                      <a:pt x="349095" y="382331"/>
                    </a:lnTo>
                    <a:cubicBezTo>
                      <a:pt x="374523" y="157651"/>
                      <a:pt x="434051" y="0"/>
                      <a:pt x="5034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0" name="フリーフォーム: 図形 229">
                <a:extLst>
                  <a:ext uri="{FF2B5EF4-FFF2-40B4-BE49-F238E27FC236}">
                    <a16:creationId xmlns:a16="http://schemas.microsoft.com/office/drawing/2014/main" id="{0BB8242C-643A-44A2-96AF-DD0FDD269390}"/>
                  </a:ext>
                </a:extLst>
              </p:cNvPr>
              <p:cNvSpPr/>
              <p:nvPr/>
            </p:nvSpPr>
            <p:spPr>
              <a:xfrm>
                <a:off x="-1711021" y="-692643"/>
                <a:ext cx="1067015" cy="1345808"/>
              </a:xfrm>
              <a:custGeom>
                <a:avLst/>
                <a:gdLst>
                  <a:gd name="connsiteX0" fmla="*/ 621881 w 1067015"/>
                  <a:gd name="connsiteY0" fmla="*/ 710636 h 1345808"/>
                  <a:gd name="connsiteX1" fmla="*/ 551798 w 1067015"/>
                  <a:gd name="connsiteY1" fmla="*/ 713916 h 1345808"/>
                  <a:gd name="connsiteX2" fmla="*/ 448887 w 1067015"/>
                  <a:gd name="connsiteY2" fmla="*/ 751311 h 1345808"/>
                  <a:gd name="connsiteX3" fmla="*/ 425244 w 1067015"/>
                  <a:gd name="connsiteY3" fmla="*/ 765782 h 1345808"/>
                  <a:gd name="connsiteX4" fmla="*/ 426496 w 1067015"/>
                  <a:gd name="connsiteY4" fmla="*/ 806249 h 1345808"/>
                  <a:gd name="connsiteX5" fmla="*/ 442666 w 1067015"/>
                  <a:gd name="connsiteY5" fmla="*/ 974912 h 1345808"/>
                  <a:gd name="connsiteX6" fmla="*/ 442845 w 1067015"/>
                  <a:gd name="connsiteY6" fmla="*/ 975951 h 1345808"/>
                  <a:gd name="connsiteX7" fmla="*/ 529011 w 1067015"/>
                  <a:gd name="connsiteY7" fmla="*/ 862130 h 1345808"/>
                  <a:gd name="connsiteX8" fmla="*/ 585221 w 1067015"/>
                  <a:gd name="connsiteY8" fmla="*/ 775921 h 1345808"/>
                  <a:gd name="connsiteX9" fmla="*/ 503431 w 1067015"/>
                  <a:gd name="connsiteY9" fmla="*/ 0 h 1345808"/>
                  <a:gd name="connsiteX10" fmla="*/ 442666 w 1067015"/>
                  <a:gd name="connsiteY10" fmla="*/ 277083 h 1345808"/>
                  <a:gd name="connsiteX11" fmla="*/ 433401 w 1067015"/>
                  <a:gd name="connsiteY11" fmla="*/ 373724 h 1345808"/>
                  <a:gd name="connsiteX12" fmla="*/ 477551 w 1067015"/>
                  <a:gd name="connsiteY12" fmla="*/ 365016 h 1345808"/>
                  <a:gd name="connsiteX13" fmla="*/ 772543 w 1067015"/>
                  <a:gd name="connsiteY13" fmla="*/ 240655 h 1345808"/>
                  <a:gd name="connsiteX14" fmla="*/ 500021 w 1067015"/>
                  <a:gd name="connsiteY14" fmla="*/ 448875 h 1345808"/>
                  <a:gd name="connsiteX15" fmla="*/ 425985 w 1067015"/>
                  <a:gd name="connsiteY15" fmla="*/ 462259 h 1345808"/>
                  <a:gd name="connsiteX16" fmla="*/ 420919 w 1067015"/>
                  <a:gd name="connsiteY16" fmla="*/ 625997 h 1345808"/>
                  <a:gd name="connsiteX17" fmla="*/ 423539 w 1067015"/>
                  <a:gd name="connsiteY17" fmla="*/ 710671 h 1345808"/>
                  <a:gd name="connsiteX18" fmla="*/ 449831 w 1067015"/>
                  <a:gd name="connsiteY18" fmla="*/ 697095 h 1345808"/>
                  <a:gd name="connsiteX19" fmla="*/ 605471 w 1067015"/>
                  <a:gd name="connsiteY19" fmla="*/ 686940 h 1345808"/>
                  <a:gd name="connsiteX20" fmla="*/ 627253 w 1067015"/>
                  <a:gd name="connsiteY20" fmla="*/ 701070 h 1345808"/>
                  <a:gd name="connsiteX21" fmla="*/ 632429 w 1067015"/>
                  <a:gd name="connsiteY21" fmla="*/ 691854 h 1345808"/>
                  <a:gd name="connsiteX22" fmla="*/ 695487 w 1067015"/>
                  <a:gd name="connsiteY22" fmla="*/ 537683 h 1345808"/>
                  <a:gd name="connsiteX23" fmla="*/ 713714 w 1067015"/>
                  <a:gd name="connsiteY23" fmla="*/ 663172 h 1345808"/>
                  <a:gd name="connsiteX24" fmla="*/ 702909 w 1067015"/>
                  <a:gd name="connsiteY24" fmla="*/ 697929 h 1345808"/>
                  <a:gd name="connsiteX25" fmla="*/ 760278 w 1067015"/>
                  <a:gd name="connsiteY25" fmla="*/ 702819 h 1345808"/>
                  <a:gd name="connsiteX26" fmla="*/ 1067015 w 1067015"/>
                  <a:gd name="connsiteY26" fmla="*/ 1021014 h 1345808"/>
                  <a:gd name="connsiteX27" fmla="*/ 682856 w 1067015"/>
                  <a:gd name="connsiteY27" fmla="*/ 1345808 h 1345808"/>
                  <a:gd name="connsiteX28" fmla="*/ 959850 w 1067015"/>
                  <a:gd name="connsiteY28" fmla="*/ 1021014 h 1345808"/>
                  <a:gd name="connsiteX29" fmla="*/ 795917 w 1067015"/>
                  <a:gd name="connsiteY29" fmla="*/ 745884 h 1345808"/>
                  <a:gd name="connsiteX30" fmla="*/ 700968 w 1067015"/>
                  <a:gd name="connsiteY30" fmla="*/ 704176 h 1345808"/>
                  <a:gd name="connsiteX31" fmla="*/ 694133 w 1067015"/>
                  <a:gd name="connsiteY31" fmla="*/ 726162 h 1345808"/>
                  <a:gd name="connsiteX32" fmla="*/ 507670 w 1067015"/>
                  <a:gd name="connsiteY32" fmla="*/ 1031020 h 1345808"/>
                  <a:gd name="connsiteX33" fmla="*/ 460887 w 1067015"/>
                  <a:gd name="connsiteY33" fmla="*/ 1080828 h 1345808"/>
                  <a:gd name="connsiteX34" fmla="*/ 468591 w 1067015"/>
                  <a:gd name="connsiteY34" fmla="*/ 1125617 h 1345808"/>
                  <a:gd name="connsiteX35" fmla="*/ 503431 w 1067015"/>
                  <a:gd name="connsiteY35" fmla="*/ 1251994 h 1345808"/>
                  <a:gd name="connsiteX36" fmla="*/ 409781 w 1067015"/>
                  <a:gd name="connsiteY36" fmla="*/ 1145084 h 1345808"/>
                  <a:gd name="connsiteX37" fmla="*/ 407407 w 1067015"/>
                  <a:gd name="connsiteY37" fmla="*/ 1137764 h 1345808"/>
                  <a:gd name="connsiteX38" fmla="*/ 373961 w 1067015"/>
                  <a:gd name="connsiteY38" fmla="*/ 1173372 h 1345808"/>
                  <a:gd name="connsiteX39" fmla="*/ 60775 w 1067015"/>
                  <a:gd name="connsiteY39" fmla="*/ 1311985 h 1345808"/>
                  <a:gd name="connsiteX40" fmla="*/ 346250 w 1067015"/>
                  <a:gd name="connsiteY40" fmla="*/ 1085085 h 1345808"/>
                  <a:gd name="connsiteX41" fmla="*/ 380173 w 1067015"/>
                  <a:gd name="connsiteY41" fmla="*/ 1046819 h 1345808"/>
                  <a:gd name="connsiteX42" fmla="*/ 364538 w 1067015"/>
                  <a:gd name="connsiteY42" fmla="*/ 975998 h 1345808"/>
                  <a:gd name="connsiteX43" fmla="*/ 343902 w 1067015"/>
                  <a:gd name="connsiteY43" fmla="*/ 815568 h 1345808"/>
                  <a:gd name="connsiteX44" fmla="*/ 339889 w 1067015"/>
                  <a:gd name="connsiteY44" fmla="*/ 818025 h 1345808"/>
                  <a:gd name="connsiteX45" fmla="*/ 232777 w 1067015"/>
                  <a:gd name="connsiteY45" fmla="*/ 910140 h 1345808"/>
                  <a:gd name="connsiteX46" fmla="*/ 32396 w 1067015"/>
                  <a:gd name="connsiteY46" fmla="*/ 1318009 h 1345808"/>
                  <a:gd name="connsiteX47" fmla="*/ 192641 w 1067015"/>
                  <a:gd name="connsiteY47" fmla="*/ 870003 h 1345808"/>
                  <a:gd name="connsiteX48" fmla="*/ 322327 w 1067015"/>
                  <a:gd name="connsiteY48" fmla="*/ 762930 h 1345808"/>
                  <a:gd name="connsiteX49" fmla="*/ 341080 w 1067015"/>
                  <a:gd name="connsiteY49" fmla="*/ 753248 h 1345808"/>
                  <a:gd name="connsiteX50" fmla="*/ 335932 w 1067015"/>
                  <a:gd name="connsiteY50" fmla="*/ 625997 h 1345808"/>
                  <a:gd name="connsiteX51" fmla="*/ 339335 w 1067015"/>
                  <a:gd name="connsiteY51" fmla="*/ 499837 h 1345808"/>
                  <a:gd name="connsiteX52" fmla="*/ 341765 w 1067015"/>
                  <a:gd name="connsiteY52" fmla="*/ 470583 h 1345808"/>
                  <a:gd name="connsiteX53" fmla="*/ 273520 w 1067015"/>
                  <a:gd name="connsiteY53" fmla="*/ 469967 h 1345808"/>
                  <a:gd name="connsiteX54" fmla="*/ 159901 w 1067015"/>
                  <a:gd name="connsiteY54" fmla="*/ 404812 h 1345808"/>
                  <a:gd name="connsiteX55" fmla="*/ 313107 w 1067015"/>
                  <a:gd name="connsiteY55" fmla="*/ 397448 h 1345808"/>
                  <a:gd name="connsiteX56" fmla="*/ 348418 w 1067015"/>
                  <a:gd name="connsiteY56" fmla="*/ 390484 h 1345808"/>
                  <a:gd name="connsiteX57" fmla="*/ 349095 w 1067015"/>
                  <a:gd name="connsiteY57" fmla="*/ 382331 h 1345808"/>
                  <a:gd name="connsiteX58" fmla="*/ 503431 w 1067015"/>
                  <a:gd name="connsiteY58" fmla="*/ 0 h 1345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067015" h="1345808">
                    <a:moveTo>
                      <a:pt x="621881" y="710636"/>
                    </a:moveTo>
                    <a:lnTo>
                      <a:pt x="551798" y="713916"/>
                    </a:lnTo>
                    <a:cubicBezTo>
                      <a:pt x="519395" y="721059"/>
                      <a:pt x="484648" y="733742"/>
                      <a:pt x="448887" y="751311"/>
                    </a:cubicBezTo>
                    <a:lnTo>
                      <a:pt x="425244" y="765782"/>
                    </a:lnTo>
                    <a:lnTo>
                      <a:pt x="426496" y="806249"/>
                    </a:lnTo>
                    <a:cubicBezTo>
                      <a:pt x="430167" y="864756"/>
                      <a:pt x="435604" y="921330"/>
                      <a:pt x="442666" y="974912"/>
                    </a:cubicBezTo>
                    <a:lnTo>
                      <a:pt x="442845" y="975951"/>
                    </a:lnTo>
                    <a:lnTo>
                      <a:pt x="529011" y="862130"/>
                    </a:lnTo>
                    <a:cubicBezTo>
                      <a:pt x="549127" y="833247"/>
                      <a:pt x="567924" y="804406"/>
                      <a:pt x="585221" y="775921"/>
                    </a:cubicBezTo>
                    <a:close/>
                    <a:moveTo>
                      <a:pt x="503431" y="0"/>
                    </a:moveTo>
                    <a:cubicBezTo>
                      <a:pt x="477420" y="74728"/>
                      <a:pt x="456792" y="169919"/>
                      <a:pt x="442666" y="277083"/>
                    </a:cubicBezTo>
                    <a:lnTo>
                      <a:pt x="433401" y="373724"/>
                    </a:lnTo>
                    <a:lnTo>
                      <a:pt x="477551" y="365016"/>
                    </a:lnTo>
                    <a:cubicBezTo>
                      <a:pt x="588108" y="335392"/>
                      <a:pt x="691673" y="291732"/>
                      <a:pt x="772543" y="240655"/>
                    </a:cubicBezTo>
                    <a:cubicBezTo>
                      <a:pt x="791210" y="310321"/>
                      <a:pt x="669197" y="403544"/>
                      <a:pt x="500021" y="448875"/>
                    </a:cubicBezTo>
                    <a:lnTo>
                      <a:pt x="425985" y="462259"/>
                    </a:lnTo>
                    <a:lnTo>
                      <a:pt x="420919" y="625997"/>
                    </a:lnTo>
                    <a:lnTo>
                      <a:pt x="423539" y="710671"/>
                    </a:lnTo>
                    <a:lnTo>
                      <a:pt x="449831" y="697095"/>
                    </a:lnTo>
                    <a:cubicBezTo>
                      <a:pt x="510636" y="675347"/>
                      <a:pt x="565218" y="670995"/>
                      <a:pt x="605471" y="686940"/>
                    </a:cubicBezTo>
                    <a:lnTo>
                      <a:pt x="627253" y="701070"/>
                    </a:lnTo>
                    <a:lnTo>
                      <a:pt x="632429" y="691854"/>
                    </a:lnTo>
                    <a:cubicBezTo>
                      <a:pt x="660658" y="636941"/>
                      <a:pt x="682161" y="584713"/>
                      <a:pt x="695487" y="537683"/>
                    </a:cubicBezTo>
                    <a:cubicBezTo>
                      <a:pt x="722315" y="559675"/>
                      <a:pt x="727258" y="604481"/>
                      <a:pt x="713714" y="663172"/>
                    </a:cubicBezTo>
                    <a:lnTo>
                      <a:pt x="702909" y="697929"/>
                    </a:lnTo>
                    <a:lnTo>
                      <a:pt x="760278" y="702819"/>
                    </a:lnTo>
                    <a:cubicBezTo>
                      <a:pt x="935332" y="733105"/>
                      <a:pt x="1067015" y="864058"/>
                      <a:pt x="1067015" y="1021014"/>
                    </a:cubicBezTo>
                    <a:cubicBezTo>
                      <a:pt x="1067015" y="1200393"/>
                      <a:pt x="895021" y="1345808"/>
                      <a:pt x="682856" y="1345808"/>
                    </a:cubicBezTo>
                    <a:cubicBezTo>
                      <a:pt x="848262" y="1299250"/>
                      <a:pt x="959850" y="1168406"/>
                      <a:pt x="959850" y="1021014"/>
                    </a:cubicBezTo>
                    <a:cubicBezTo>
                      <a:pt x="959850" y="910470"/>
                      <a:pt x="897082" y="809235"/>
                      <a:pt x="795917" y="745884"/>
                    </a:cubicBezTo>
                    <a:lnTo>
                      <a:pt x="700968" y="704176"/>
                    </a:lnTo>
                    <a:lnTo>
                      <a:pt x="694133" y="726162"/>
                    </a:lnTo>
                    <a:cubicBezTo>
                      <a:pt x="660145" y="815439"/>
                      <a:pt x="595305" y="924111"/>
                      <a:pt x="507670" y="1031020"/>
                    </a:cubicBezTo>
                    <a:lnTo>
                      <a:pt x="460887" y="1080828"/>
                    </a:lnTo>
                    <a:lnTo>
                      <a:pt x="468591" y="1125617"/>
                    </a:lnTo>
                    <a:cubicBezTo>
                      <a:pt x="478765" y="1172151"/>
                      <a:pt x="490425" y="1214631"/>
                      <a:pt x="503431" y="1251994"/>
                    </a:cubicBezTo>
                    <a:cubicBezTo>
                      <a:pt x="468741" y="1251994"/>
                      <a:pt x="436514" y="1212582"/>
                      <a:pt x="409781" y="1145084"/>
                    </a:cubicBezTo>
                    <a:lnTo>
                      <a:pt x="407407" y="1137764"/>
                    </a:lnTo>
                    <a:lnTo>
                      <a:pt x="373961" y="1173372"/>
                    </a:lnTo>
                    <a:cubicBezTo>
                      <a:pt x="240392" y="1296206"/>
                      <a:pt x="114431" y="1355969"/>
                      <a:pt x="60775" y="1311985"/>
                    </a:cubicBezTo>
                    <a:cubicBezTo>
                      <a:pt x="147775" y="1267396"/>
                      <a:pt x="248751" y="1186653"/>
                      <a:pt x="346250" y="1085085"/>
                    </a:cubicBezTo>
                    <a:lnTo>
                      <a:pt x="380173" y="1046819"/>
                    </a:lnTo>
                    <a:lnTo>
                      <a:pt x="364538" y="975998"/>
                    </a:lnTo>
                    <a:lnTo>
                      <a:pt x="343902" y="815568"/>
                    </a:lnTo>
                    <a:lnTo>
                      <a:pt x="339889" y="818025"/>
                    </a:lnTo>
                    <a:cubicBezTo>
                      <a:pt x="303427" y="844714"/>
                      <a:pt x="267281" y="875637"/>
                      <a:pt x="232777" y="910140"/>
                    </a:cubicBezTo>
                    <a:cubicBezTo>
                      <a:pt x="94765" y="1048152"/>
                      <a:pt x="14041" y="1212463"/>
                      <a:pt x="32396" y="1318009"/>
                    </a:cubicBezTo>
                    <a:cubicBezTo>
                      <a:pt x="-47067" y="1238546"/>
                      <a:pt x="24677" y="1037967"/>
                      <a:pt x="192641" y="870003"/>
                    </a:cubicBezTo>
                    <a:cubicBezTo>
                      <a:pt x="234632" y="828012"/>
                      <a:pt x="278661" y="792035"/>
                      <a:pt x="322327" y="762930"/>
                    </a:cubicBezTo>
                    <a:lnTo>
                      <a:pt x="341080" y="753248"/>
                    </a:lnTo>
                    <a:lnTo>
                      <a:pt x="335932" y="625997"/>
                    </a:lnTo>
                    <a:cubicBezTo>
                      <a:pt x="335932" y="582781"/>
                      <a:pt x="337104" y="540588"/>
                      <a:pt x="339335" y="499837"/>
                    </a:cubicBezTo>
                    <a:lnTo>
                      <a:pt x="341765" y="470583"/>
                    </a:lnTo>
                    <a:lnTo>
                      <a:pt x="273520" y="469967"/>
                    </a:lnTo>
                    <a:cubicBezTo>
                      <a:pt x="211970" y="461993"/>
                      <a:pt x="169234" y="439645"/>
                      <a:pt x="159901" y="404812"/>
                    </a:cubicBezTo>
                    <a:cubicBezTo>
                      <a:pt x="207688" y="406712"/>
                      <a:pt x="259461" y="404169"/>
                      <a:pt x="313107" y="397448"/>
                    </a:cubicBezTo>
                    <a:lnTo>
                      <a:pt x="348418" y="390484"/>
                    </a:lnTo>
                    <a:lnTo>
                      <a:pt x="349095" y="382331"/>
                    </a:lnTo>
                    <a:cubicBezTo>
                      <a:pt x="374523" y="157651"/>
                      <a:pt x="434051" y="0"/>
                      <a:pt x="5034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1" name="グループ化 230">
              <a:extLst>
                <a:ext uri="{FF2B5EF4-FFF2-40B4-BE49-F238E27FC236}">
                  <a16:creationId xmlns:a16="http://schemas.microsoft.com/office/drawing/2014/main" id="{0999036F-1964-4620-91CB-5265AC7CD1C6}"/>
                </a:ext>
              </a:extLst>
            </p:cNvPr>
            <p:cNvGrpSpPr/>
            <p:nvPr/>
          </p:nvGrpSpPr>
          <p:grpSpPr>
            <a:xfrm rot="788826">
              <a:off x="5554806" y="1600924"/>
              <a:ext cx="381152" cy="447492"/>
              <a:chOff x="-73339" y="-707096"/>
              <a:chExt cx="1207473" cy="1417636"/>
            </a:xfrm>
          </p:grpSpPr>
          <p:sp>
            <p:nvSpPr>
              <p:cNvPr id="232" name="フリーフォーム: 図形 231">
                <a:extLst>
                  <a:ext uri="{FF2B5EF4-FFF2-40B4-BE49-F238E27FC236}">
                    <a16:creationId xmlns:a16="http://schemas.microsoft.com/office/drawing/2014/main" id="{2EF9F01E-C986-44D3-A13B-9178FE196608}"/>
                  </a:ext>
                </a:extLst>
              </p:cNvPr>
              <p:cNvSpPr/>
              <p:nvPr/>
            </p:nvSpPr>
            <p:spPr>
              <a:xfrm>
                <a:off x="-73339" y="-707096"/>
                <a:ext cx="1169373" cy="1408111"/>
              </a:xfrm>
              <a:custGeom>
                <a:avLst/>
                <a:gdLst>
                  <a:gd name="connsiteX0" fmla="*/ 167499 w 1169373"/>
                  <a:gd name="connsiteY0" fmla="*/ 103353 h 1408111"/>
                  <a:gd name="connsiteX1" fmla="*/ 84987 w 1169373"/>
                  <a:gd name="connsiteY1" fmla="*/ 729350 h 1408111"/>
                  <a:gd name="connsiteX2" fmla="*/ 106735 w 1169373"/>
                  <a:gd name="connsiteY2" fmla="*/ 1078265 h 1408111"/>
                  <a:gd name="connsiteX3" fmla="*/ 111567 w 1169373"/>
                  <a:gd name="connsiteY3" fmla="*/ 1106359 h 1408111"/>
                  <a:gd name="connsiteX4" fmla="*/ 141420 w 1169373"/>
                  <a:gd name="connsiteY4" fmla="*/ 1032288 h 1408111"/>
                  <a:gd name="connsiteX5" fmla="*/ 284571 w 1169373"/>
                  <a:gd name="connsiteY5" fmla="*/ 933341 h 1408111"/>
                  <a:gd name="connsiteX6" fmla="*/ 188200 w 1169373"/>
                  <a:gd name="connsiteY6" fmla="*/ 1133887 h 1408111"/>
                  <a:gd name="connsiteX7" fmla="*/ 166845 w 1169373"/>
                  <a:gd name="connsiteY7" fmla="*/ 1247402 h 1408111"/>
                  <a:gd name="connsiteX8" fmla="*/ 166735 w 1169373"/>
                  <a:gd name="connsiteY8" fmla="*/ 1352576 h 1408111"/>
                  <a:gd name="connsiteX9" fmla="*/ 167499 w 1169373"/>
                  <a:gd name="connsiteY9" fmla="*/ 1355347 h 1408111"/>
                  <a:gd name="connsiteX10" fmla="*/ 166733 w 1169373"/>
                  <a:gd name="connsiteY10" fmla="*/ 1354769 h 1408111"/>
                  <a:gd name="connsiteX11" fmla="*/ 166732 w 1169373"/>
                  <a:gd name="connsiteY11" fmla="*/ 1355348 h 1408111"/>
                  <a:gd name="connsiteX12" fmla="*/ 126091 w 1169373"/>
                  <a:gd name="connsiteY12" fmla="*/ 1326125 h 1408111"/>
                  <a:gd name="connsiteX13" fmla="*/ 124768 w 1169373"/>
                  <a:gd name="connsiteY13" fmla="*/ 1323105 h 1408111"/>
                  <a:gd name="connsiteX14" fmla="*/ 102301 w 1169373"/>
                  <a:gd name="connsiteY14" fmla="*/ 1306153 h 1408111"/>
                  <a:gd name="connsiteX15" fmla="*/ 0 w 1169373"/>
                  <a:gd name="connsiteY15" fmla="*/ 729350 h 1408111"/>
                  <a:gd name="connsiteX16" fmla="*/ 167499 w 1169373"/>
                  <a:gd name="connsiteY16" fmla="*/ 103353 h 1408111"/>
                  <a:gd name="connsiteX17" fmla="*/ 829096 w 1169373"/>
                  <a:gd name="connsiteY17" fmla="*/ 1 h 1408111"/>
                  <a:gd name="connsiteX18" fmla="*/ 860868 w 1169373"/>
                  <a:gd name="connsiteY18" fmla="*/ 18375 h 1408111"/>
                  <a:gd name="connsiteX19" fmla="*/ 929259 w 1169373"/>
                  <a:gd name="connsiteY19" fmla="*/ 327104 h 1408111"/>
                  <a:gd name="connsiteX20" fmla="*/ 929957 w 1169373"/>
                  <a:gd name="connsiteY20" fmla="*/ 433012 h 1408111"/>
                  <a:gd name="connsiteX21" fmla="*/ 1003503 w 1169373"/>
                  <a:gd name="connsiteY21" fmla="*/ 409295 h 1408111"/>
                  <a:gd name="connsiteX22" fmla="*/ 1168118 w 1169373"/>
                  <a:gd name="connsiteY22" fmla="*/ 335269 h 1408111"/>
                  <a:gd name="connsiteX23" fmla="*/ 973401 w 1169373"/>
                  <a:gd name="connsiteY23" fmla="*/ 498078 h 1408111"/>
                  <a:gd name="connsiteX24" fmla="*/ 926863 w 1169373"/>
                  <a:gd name="connsiteY24" fmla="*/ 515436 h 1408111"/>
                  <a:gd name="connsiteX25" fmla="*/ 923690 w 1169373"/>
                  <a:gd name="connsiteY25" fmla="*/ 581843 h 1408111"/>
                  <a:gd name="connsiteX26" fmla="*/ 909828 w 1169373"/>
                  <a:gd name="connsiteY26" fmla="*/ 724116 h 1408111"/>
                  <a:gd name="connsiteX27" fmla="*/ 658010 w 1169373"/>
                  <a:gd name="connsiteY27" fmla="*/ 1407816 h 1408111"/>
                  <a:gd name="connsiteX28" fmla="*/ 825462 w 1169373"/>
                  <a:gd name="connsiteY28" fmla="*/ 713863 h 1408111"/>
                  <a:gd name="connsiteX29" fmla="*/ 841545 w 1169373"/>
                  <a:gd name="connsiteY29" fmla="*/ 542592 h 1408111"/>
                  <a:gd name="connsiteX30" fmla="*/ 834035 w 1169373"/>
                  <a:gd name="connsiteY30" fmla="*/ 544856 h 1408111"/>
                  <a:gd name="connsiteX31" fmla="*/ 439916 w 1169373"/>
                  <a:gd name="connsiteY31" fmla="*/ 530390 h 1408111"/>
                  <a:gd name="connsiteX32" fmla="*/ 814079 w 1169373"/>
                  <a:gd name="connsiteY32" fmla="*/ 470381 h 1408111"/>
                  <a:gd name="connsiteX33" fmla="*/ 846403 w 1169373"/>
                  <a:gd name="connsiteY33" fmla="*/ 459957 h 1408111"/>
                  <a:gd name="connsiteX34" fmla="*/ 851553 w 1169373"/>
                  <a:gd name="connsiteY34" fmla="*/ 318899 h 1408111"/>
                  <a:gd name="connsiteX35" fmla="*/ 846412 w 1169373"/>
                  <a:gd name="connsiteY35" fmla="*/ 146310 h 1408111"/>
                  <a:gd name="connsiteX36" fmla="*/ 829096 w 1169373"/>
                  <a:gd name="connsiteY36" fmla="*/ 0 h 1408111"/>
                  <a:gd name="connsiteX37" fmla="*/ 829096 w 1169373"/>
                  <a:gd name="connsiteY37" fmla="*/ 1 h 1408111"/>
                  <a:gd name="connsiteX38" fmla="*/ 829096 w 1169373"/>
                  <a:gd name="connsiteY38" fmla="*/ 1 h 140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169373" h="1408111">
                    <a:moveTo>
                      <a:pt x="167499" y="103353"/>
                    </a:moveTo>
                    <a:cubicBezTo>
                      <a:pt x="115476" y="252808"/>
                      <a:pt x="84987" y="484119"/>
                      <a:pt x="84987" y="729350"/>
                    </a:cubicBezTo>
                    <a:cubicBezTo>
                      <a:pt x="84987" y="851966"/>
                      <a:pt x="92609" y="971102"/>
                      <a:pt x="106735" y="1078265"/>
                    </a:cubicBezTo>
                    <a:lnTo>
                      <a:pt x="111567" y="1106359"/>
                    </a:lnTo>
                    <a:lnTo>
                      <a:pt x="141420" y="1032288"/>
                    </a:lnTo>
                    <a:cubicBezTo>
                      <a:pt x="180223" y="961486"/>
                      <a:pt x="236395" y="919889"/>
                      <a:pt x="284571" y="933341"/>
                    </a:cubicBezTo>
                    <a:cubicBezTo>
                      <a:pt x="243050" y="988028"/>
                      <a:pt x="209342" y="1058173"/>
                      <a:pt x="188200" y="1133887"/>
                    </a:cubicBezTo>
                    <a:cubicBezTo>
                      <a:pt x="177629" y="1171743"/>
                      <a:pt x="170467" y="1210037"/>
                      <a:pt x="166845" y="1247402"/>
                    </a:cubicBezTo>
                    <a:lnTo>
                      <a:pt x="166735" y="1352576"/>
                    </a:lnTo>
                    <a:lnTo>
                      <a:pt x="167499" y="1355347"/>
                    </a:lnTo>
                    <a:lnTo>
                      <a:pt x="166733" y="1354769"/>
                    </a:lnTo>
                    <a:lnTo>
                      <a:pt x="166732" y="1355348"/>
                    </a:lnTo>
                    <a:cubicBezTo>
                      <a:pt x="150674" y="1350864"/>
                      <a:pt x="137024" y="1340687"/>
                      <a:pt x="126091" y="1326125"/>
                    </a:cubicBezTo>
                    <a:lnTo>
                      <a:pt x="124768" y="1323105"/>
                    </a:lnTo>
                    <a:lnTo>
                      <a:pt x="102301" y="1306153"/>
                    </a:lnTo>
                    <a:cubicBezTo>
                      <a:pt x="42183" y="1211122"/>
                      <a:pt x="0" y="988647"/>
                      <a:pt x="0" y="729350"/>
                    </a:cubicBezTo>
                    <a:cubicBezTo>
                      <a:pt x="0" y="383621"/>
                      <a:pt x="74992" y="103353"/>
                      <a:pt x="167499" y="103353"/>
                    </a:cubicBezTo>
                    <a:close/>
                    <a:moveTo>
                      <a:pt x="829096" y="1"/>
                    </a:moveTo>
                    <a:lnTo>
                      <a:pt x="860868" y="18375"/>
                    </a:lnTo>
                    <a:cubicBezTo>
                      <a:pt x="899607" y="61143"/>
                      <a:pt x="923558" y="174406"/>
                      <a:pt x="929259" y="327104"/>
                    </a:cubicBezTo>
                    <a:lnTo>
                      <a:pt x="929957" y="433012"/>
                    </a:lnTo>
                    <a:lnTo>
                      <a:pt x="1003503" y="409295"/>
                    </a:lnTo>
                    <a:cubicBezTo>
                      <a:pt x="1063294" y="386477"/>
                      <a:pt x="1118951" y="361502"/>
                      <a:pt x="1168118" y="335269"/>
                    </a:cubicBezTo>
                    <a:cubicBezTo>
                      <a:pt x="1180552" y="381672"/>
                      <a:pt x="1099525" y="446055"/>
                      <a:pt x="973401" y="498078"/>
                    </a:cubicBezTo>
                    <a:lnTo>
                      <a:pt x="926863" y="515436"/>
                    </a:lnTo>
                    <a:lnTo>
                      <a:pt x="923690" y="581843"/>
                    </a:lnTo>
                    <a:cubicBezTo>
                      <a:pt x="920336" y="627935"/>
                      <a:pt x="915734" y="675521"/>
                      <a:pt x="909828" y="724116"/>
                    </a:cubicBezTo>
                    <a:cubicBezTo>
                      <a:pt x="862584" y="1112872"/>
                      <a:pt x="749841" y="1418976"/>
                      <a:pt x="658010" y="1407816"/>
                    </a:cubicBezTo>
                    <a:cubicBezTo>
                      <a:pt x="730076" y="1246036"/>
                      <a:pt x="791951" y="989615"/>
                      <a:pt x="825462" y="713863"/>
                    </a:cubicBezTo>
                    <a:lnTo>
                      <a:pt x="841545" y="542592"/>
                    </a:lnTo>
                    <a:lnTo>
                      <a:pt x="834035" y="544856"/>
                    </a:lnTo>
                    <a:cubicBezTo>
                      <a:pt x="632948" y="598738"/>
                      <a:pt x="456495" y="592260"/>
                      <a:pt x="439916" y="530390"/>
                    </a:cubicBezTo>
                    <a:cubicBezTo>
                      <a:pt x="551309" y="526660"/>
                      <a:pt x="682669" y="505592"/>
                      <a:pt x="814079" y="470381"/>
                    </a:cubicBezTo>
                    <a:lnTo>
                      <a:pt x="846403" y="459957"/>
                    </a:lnTo>
                    <a:lnTo>
                      <a:pt x="851553" y="318899"/>
                    </a:lnTo>
                    <a:cubicBezTo>
                      <a:pt x="851864" y="257796"/>
                      <a:pt x="850152" y="199863"/>
                      <a:pt x="846412" y="146310"/>
                    </a:cubicBezTo>
                    <a:close/>
                    <a:moveTo>
                      <a:pt x="829096" y="0"/>
                    </a:moveTo>
                    <a:lnTo>
                      <a:pt x="829096" y="1"/>
                    </a:lnTo>
                    <a:lnTo>
                      <a:pt x="829096" y="1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3" name="フリーフォーム: 図形 232">
                <a:extLst>
                  <a:ext uri="{FF2B5EF4-FFF2-40B4-BE49-F238E27FC236}">
                    <a16:creationId xmlns:a16="http://schemas.microsoft.com/office/drawing/2014/main" id="{86E86494-EAF0-483A-88B8-2B7BAA1BC4AF}"/>
                  </a:ext>
                </a:extLst>
              </p:cNvPr>
              <p:cNvSpPr/>
              <p:nvPr/>
            </p:nvSpPr>
            <p:spPr>
              <a:xfrm>
                <a:off x="-35239" y="-697571"/>
                <a:ext cx="1169373" cy="1408111"/>
              </a:xfrm>
              <a:custGeom>
                <a:avLst/>
                <a:gdLst>
                  <a:gd name="connsiteX0" fmla="*/ 167499 w 1169373"/>
                  <a:gd name="connsiteY0" fmla="*/ 103353 h 1408111"/>
                  <a:gd name="connsiteX1" fmla="*/ 84987 w 1169373"/>
                  <a:gd name="connsiteY1" fmla="*/ 729350 h 1408111"/>
                  <a:gd name="connsiteX2" fmla="*/ 106735 w 1169373"/>
                  <a:gd name="connsiteY2" fmla="*/ 1078265 h 1408111"/>
                  <a:gd name="connsiteX3" fmla="*/ 111567 w 1169373"/>
                  <a:gd name="connsiteY3" fmla="*/ 1106359 h 1408111"/>
                  <a:gd name="connsiteX4" fmla="*/ 141420 w 1169373"/>
                  <a:gd name="connsiteY4" fmla="*/ 1032288 h 1408111"/>
                  <a:gd name="connsiteX5" fmla="*/ 284571 w 1169373"/>
                  <a:gd name="connsiteY5" fmla="*/ 933341 h 1408111"/>
                  <a:gd name="connsiteX6" fmla="*/ 188200 w 1169373"/>
                  <a:gd name="connsiteY6" fmla="*/ 1133887 h 1408111"/>
                  <a:gd name="connsiteX7" fmla="*/ 166845 w 1169373"/>
                  <a:gd name="connsiteY7" fmla="*/ 1247402 h 1408111"/>
                  <a:gd name="connsiteX8" fmla="*/ 166735 w 1169373"/>
                  <a:gd name="connsiteY8" fmla="*/ 1352576 h 1408111"/>
                  <a:gd name="connsiteX9" fmla="*/ 167499 w 1169373"/>
                  <a:gd name="connsiteY9" fmla="*/ 1355347 h 1408111"/>
                  <a:gd name="connsiteX10" fmla="*/ 166733 w 1169373"/>
                  <a:gd name="connsiteY10" fmla="*/ 1354769 h 1408111"/>
                  <a:gd name="connsiteX11" fmla="*/ 166732 w 1169373"/>
                  <a:gd name="connsiteY11" fmla="*/ 1355348 h 1408111"/>
                  <a:gd name="connsiteX12" fmla="*/ 126091 w 1169373"/>
                  <a:gd name="connsiteY12" fmla="*/ 1326125 h 1408111"/>
                  <a:gd name="connsiteX13" fmla="*/ 124768 w 1169373"/>
                  <a:gd name="connsiteY13" fmla="*/ 1323105 h 1408111"/>
                  <a:gd name="connsiteX14" fmla="*/ 102301 w 1169373"/>
                  <a:gd name="connsiteY14" fmla="*/ 1306153 h 1408111"/>
                  <a:gd name="connsiteX15" fmla="*/ 0 w 1169373"/>
                  <a:gd name="connsiteY15" fmla="*/ 729350 h 1408111"/>
                  <a:gd name="connsiteX16" fmla="*/ 167499 w 1169373"/>
                  <a:gd name="connsiteY16" fmla="*/ 103353 h 1408111"/>
                  <a:gd name="connsiteX17" fmla="*/ 829096 w 1169373"/>
                  <a:gd name="connsiteY17" fmla="*/ 1 h 1408111"/>
                  <a:gd name="connsiteX18" fmla="*/ 860868 w 1169373"/>
                  <a:gd name="connsiteY18" fmla="*/ 18375 h 1408111"/>
                  <a:gd name="connsiteX19" fmla="*/ 929259 w 1169373"/>
                  <a:gd name="connsiteY19" fmla="*/ 327104 h 1408111"/>
                  <a:gd name="connsiteX20" fmla="*/ 929957 w 1169373"/>
                  <a:gd name="connsiteY20" fmla="*/ 433012 h 1408111"/>
                  <a:gd name="connsiteX21" fmla="*/ 1003503 w 1169373"/>
                  <a:gd name="connsiteY21" fmla="*/ 409295 h 1408111"/>
                  <a:gd name="connsiteX22" fmla="*/ 1168118 w 1169373"/>
                  <a:gd name="connsiteY22" fmla="*/ 335269 h 1408111"/>
                  <a:gd name="connsiteX23" fmla="*/ 973401 w 1169373"/>
                  <a:gd name="connsiteY23" fmla="*/ 498078 h 1408111"/>
                  <a:gd name="connsiteX24" fmla="*/ 926863 w 1169373"/>
                  <a:gd name="connsiteY24" fmla="*/ 515436 h 1408111"/>
                  <a:gd name="connsiteX25" fmla="*/ 923690 w 1169373"/>
                  <a:gd name="connsiteY25" fmla="*/ 581843 h 1408111"/>
                  <a:gd name="connsiteX26" fmla="*/ 909828 w 1169373"/>
                  <a:gd name="connsiteY26" fmla="*/ 724116 h 1408111"/>
                  <a:gd name="connsiteX27" fmla="*/ 658010 w 1169373"/>
                  <a:gd name="connsiteY27" fmla="*/ 1407816 h 1408111"/>
                  <a:gd name="connsiteX28" fmla="*/ 825462 w 1169373"/>
                  <a:gd name="connsiteY28" fmla="*/ 713863 h 1408111"/>
                  <a:gd name="connsiteX29" fmla="*/ 841545 w 1169373"/>
                  <a:gd name="connsiteY29" fmla="*/ 542592 h 1408111"/>
                  <a:gd name="connsiteX30" fmla="*/ 834035 w 1169373"/>
                  <a:gd name="connsiteY30" fmla="*/ 544856 h 1408111"/>
                  <a:gd name="connsiteX31" fmla="*/ 439916 w 1169373"/>
                  <a:gd name="connsiteY31" fmla="*/ 530390 h 1408111"/>
                  <a:gd name="connsiteX32" fmla="*/ 814079 w 1169373"/>
                  <a:gd name="connsiteY32" fmla="*/ 470381 h 1408111"/>
                  <a:gd name="connsiteX33" fmla="*/ 846403 w 1169373"/>
                  <a:gd name="connsiteY33" fmla="*/ 459957 h 1408111"/>
                  <a:gd name="connsiteX34" fmla="*/ 851553 w 1169373"/>
                  <a:gd name="connsiteY34" fmla="*/ 318899 h 1408111"/>
                  <a:gd name="connsiteX35" fmla="*/ 846412 w 1169373"/>
                  <a:gd name="connsiteY35" fmla="*/ 146310 h 1408111"/>
                  <a:gd name="connsiteX36" fmla="*/ 829096 w 1169373"/>
                  <a:gd name="connsiteY36" fmla="*/ 0 h 1408111"/>
                  <a:gd name="connsiteX37" fmla="*/ 829096 w 1169373"/>
                  <a:gd name="connsiteY37" fmla="*/ 1 h 1408111"/>
                  <a:gd name="connsiteX38" fmla="*/ 829096 w 1169373"/>
                  <a:gd name="connsiteY38" fmla="*/ 1 h 140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169373" h="1408111">
                    <a:moveTo>
                      <a:pt x="167499" y="103353"/>
                    </a:moveTo>
                    <a:cubicBezTo>
                      <a:pt x="115476" y="252808"/>
                      <a:pt x="84987" y="484119"/>
                      <a:pt x="84987" y="729350"/>
                    </a:cubicBezTo>
                    <a:cubicBezTo>
                      <a:pt x="84987" y="851966"/>
                      <a:pt x="92609" y="971102"/>
                      <a:pt x="106735" y="1078265"/>
                    </a:cubicBezTo>
                    <a:lnTo>
                      <a:pt x="111567" y="1106359"/>
                    </a:lnTo>
                    <a:lnTo>
                      <a:pt x="141420" y="1032288"/>
                    </a:lnTo>
                    <a:cubicBezTo>
                      <a:pt x="180223" y="961486"/>
                      <a:pt x="236395" y="919889"/>
                      <a:pt x="284571" y="933341"/>
                    </a:cubicBezTo>
                    <a:cubicBezTo>
                      <a:pt x="243050" y="988028"/>
                      <a:pt x="209342" y="1058173"/>
                      <a:pt x="188200" y="1133887"/>
                    </a:cubicBezTo>
                    <a:cubicBezTo>
                      <a:pt x="177629" y="1171743"/>
                      <a:pt x="170467" y="1210037"/>
                      <a:pt x="166845" y="1247402"/>
                    </a:cubicBezTo>
                    <a:lnTo>
                      <a:pt x="166735" y="1352576"/>
                    </a:lnTo>
                    <a:lnTo>
                      <a:pt x="167499" y="1355347"/>
                    </a:lnTo>
                    <a:lnTo>
                      <a:pt x="166733" y="1354769"/>
                    </a:lnTo>
                    <a:lnTo>
                      <a:pt x="166732" y="1355348"/>
                    </a:lnTo>
                    <a:cubicBezTo>
                      <a:pt x="150674" y="1350864"/>
                      <a:pt x="137024" y="1340687"/>
                      <a:pt x="126091" y="1326125"/>
                    </a:cubicBezTo>
                    <a:lnTo>
                      <a:pt x="124768" y="1323105"/>
                    </a:lnTo>
                    <a:lnTo>
                      <a:pt x="102301" y="1306153"/>
                    </a:lnTo>
                    <a:cubicBezTo>
                      <a:pt x="42183" y="1211122"/>
                      <a:pt x="0" y="988647"/>
                      <a:pt x="0" y="729350"/>
                    </a:cubicBezTo>
                    <a:cubicBezTo>
                      <a:pt x="0" y="383621"/>
                      <a:pt x="74992" y="103353"/>
                      <a:pt x="167499" y="103353"/>
                    </a:cubicBezTo>
                    <a:close/>
                    <a:moveTo>
                      <a:pt x="829096" y="1"/>
                    </a:moveTo>
                    <a:lnTo>
                      <a:pt x="860868" y="18375"/>
                    </a:lnTo>
                    <a:cubicBezTo>
                      <a:pt x="899607" y="61143"/>
                      <a:pt x="923558" y="174406"/>
                      <a:pt x="929259" y="327104"/>
                    </a:cubicBezTo>
                    <a:lnTo>
                      <a:pt x="929957" y="433012"/>
                    </a:lnTo>
                    <a:lnTo>
                      <a:pt x="1003503" y="409295"/>
                    </a:lnTo>
                    <a:cubicBezTo>
                      <a:pt x="1063294" y="386477"/>
                      <a:pt x="1118951" y="361502"/>
                      <a:pt x="1168118" y="335269"/>
                    </a:cubicBezTo>
                    <a:cubicBezTo>
                      <a:pt x="1180552" y="381672"/>
                      <a:pt x="1099525" y="446055"/>
                      <a:pt x="973401" y="498078"/>
                    </a:cubicBezTo>
                    <a:lnTo>
                      <a:pt x="926863" y="515436"/>
                    </a:lnTo>
                    <a:lnTo>
                      <a:pt x="923690" y="581843"/>
                    </a:lnTo>
                    <a:cubicBezTo>
                      <a:pt x="920336" y="627935"/>
                      <a:pt x="915734" y="675521"/>
                      <a:pt x="909828" y="724116"/>
                    </a:cubicBezTo>
                    <a:cubicBezTo>
                      <a:pt x="862584" y="1112872"/>
                      <a:pt x="749841" y="1418976"/>
                      <a:pt x="658010" y="1407816"/>
                    </a:cubicBezTo>
                    <a:cubicBezTo>
                      <a:pt x="730076" y="1246036"/>
                      <a:pt x="791951" y="989615"/>
                      <a:pt x="825462" y="713863"/>
                    </a:cubicBezTo>
                    <a:lnTo>
                      <a:pt x="841545" y="542592"/>
                    </a:lnTo>
                    <a:lnTo>
                      <a:pt x="834035" y="544856"/>
                    </a:lnTo>
                    <a:cubicBezTo>
                      <a:pt x="632948" y="598738"/>
                      <a:pt x="456495" y="592260"/>
                      <a:pt x="439916" y="530390"/>
                    </a:cubicBezTo>
                    <a:cubicBezTo>
                      <a:pt x="551309" y="526660"/>
                      <a:pt x="682669" y="505592"/>
                      <a:pt x="814079" y="470381"/>
                    </a:cubicBezTo>
                    <a:lnTo>
                      <a:pt x="846403" y="459957"/>
                    </a:lnTo>
                    <a:lnTo>
                      <a:pt x="851553" y="318899"/>
                    </a:lnTo>
                    <a:cubicBezTo>
                      <a:pt x="851864" y="257796"/>
                      <a:pt x="850152" y="199863"/>
                      <a:pt x="846412" y="146310"/>
                    </a:cubicBezTo>
                    <a:close/>
                    <a:moveTo>
                      <a:pt x="829096" y="0"/>
                    </a:moveTo>
                    <a:lnTo>
                      <a:pt x="829096" y="1"/>
                    </a:lnTo>
                    <a:lnTo>
                      <a:pt x="829096" y="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4" name="グループ化 233">
              <a:extLst>
                <a:ext uri="{FF2B5EF4-FFF2-40B4-BE49-F238E27FC236}">
                  <a16:creationId xmlns:a16="http://schemas.microsoft.com/office/drawing/2014/main" id="{F0577A0B-D571-48D5-B666-6D477738900C}"/>
                </a:ext>
              </a:extLst>
            </p:cNvPr>
            <p:cNvGrpSpPr/>
            <p:nvPr/>
          </p:nvGrpSpPr>
          <p:grpSpPr>
            <a:xfrm>
              <a:off x="4562985" y="2822999"/>
              <a:ext cx="392850" cy="450668"/>
              <a:chOff x="1598477" y="-688635"/>
              <a:chExt cx="1244533" cy="1427698"/>
            </a:xfrm>
          </p:grpSpPr>
          <p:sp>
            <p:nvSpPr>
              <p:cNvPr id="235" name="フリーフォーム: 図形 234">
                <a:extLst>
                  <a:ext uri="{FF2B5EF4-FFF2-40B4-BE49-F238E27FC236}">
                    <a16:creationId xmlns:a16="http://schemas.microsoft.com/office/drawing/2014/main" id="{10A83CF0-9BFD-4E1A-8241-EA8CEBF13585}"/>
                  </a:ext>
                </a:extLst>
              </p:cNvPr>
              <p:cNvSpPr/>
              <p:nvPr/>
            </p:nvSpPr>
            <p:spPr>
              <a:xfrm rot="10800000">
                <a:off x="1598477" y="-688635"/>
                <a:ext cx="1206433" cy="1418173"/>
              </a:xfrm>
              <a:custGeom>
                <a:avLst/>
                <a:gdLst>
                  <a:gd name="connsiteX0" fmla="*/ 1071221 w 1206433"/>
                  <a:gd name="connsiteY0" fmla="*/ 233596 h 1418173"/>
                  <a:gd name="connsiteX1" fmla="*/ 977439 w 1206433"/>
                  <a:gd name="connsiteY1" fmla="*/ 198746 h 1418173"/>
                  <a:gd name="connsiteX2" fmla="*/ 987087 w 1206433"/>
                  <a:gd name="connsiteY2" fmla="*/ 7186 h 1418173"/>
                  <a:gd name="connsiteX3" fmla="*/ 1169000 w 1206433"/>
                  <a:gd name="connsiteY3" fmla="*/ 189099 h 1418173"/>
                  <a:gd name="connsiteX4" fmla="*/ 1071221 w 1206433"/>
                  <a:gd name="connsiteY4" fmla="*/ 233596 h 1418173"/>
                  <a:gd name="connsiteX5" fmla="*/ 103049 w 1206433"/>
                  <a:gd name="connsiteY5" fmla="*/ 574917 h 1418173"/>
                  <a:gd name="connsiteX6" fmla="*/ 75570 w 1206433"/>
                  <a:gd name="connsiteY6" fmla="*/ 140709 h 1418173"/>
                  <a:gd name="connsiteX7" fmla="*/ 503769 w 1206433"/>
                  <a:gd name="connsiteY7" fmla="*/ 63655 h 1418173"/>
                  <a:gd name="connsiteX8" fmla="*/ 161027 w 1206433"/>
                  <a:gd name="connsiteY8" fmla="*/ 207689 h 1418173"/>
                  <a:gd name="connsiteX9" fmla="*/ 103049 w 1206433"/>
                  <a:gd name="connsiteY9" fmla="*/ 574917 h 1418173"/>
                  <a:gd name="connsiteX10" fmla="*/ 321705 w 1206433"/>
                  <a:gd name="connsiteY10" fmla="*/ 1258581 h 1418173"/>
                  <a:gd name="connsiteX11" fmla="*/ 165731 w 1206433"/>
                  <a:gd name="connsiteY11" fmla="*/ 1190440 h 1418173"/>
                  <a:gd name="connsiteX12" fmla="*/ 116021 w 1206433"/>
                  <a:gd name="connsiteY12" fmla="*/ 996920 h 1418173"/>
                  <a:gd name="connsiteX13" fmla="*/ 211193 w 1206433"/>
                  <a:gd name="connsiteY13" fmla="*/ 1144977 h 1418173"/>
                  <a:gd name="connsiteX14" fmla="*/ 359250 w 1206433"/>
                  <a:gd name="connsiteY14" fmla="*/ 1240149 h 1418173"/>
                  <a:gd name="connsiteX15" fmla="*/ 321705 w 1206433"/>
                  <a:gd name="connsiteY15" fmla="*/ 1258581 h 1418173"/>
                  <a:gd name="connsiteX16" fmla="*/ 922904 w 1206433"/>
                  <a:gd name="connsiteY16" fmla="*/ 1418172 h 1418173"/>
                  <a:gd name="connsiteX17" fmla="*/ 889147 w 1206433"/>
                  <a:gd name="connsiteY17" fmla="*/ 1403766 h 1418173"/>
                  <a:gd name="connsiteX18" fmla="*/ 784011 w 1206433"/>
                  <a:gd name="connsiteY18" fmla="*/ 1105543 h 1418173"/>
                  <a:gd name="connsiteX19" fmla="*/ 776596 w 1206433"/>
                  <a:gd name="connsiteY19" fmla="*/ 1047707 h 1418173"/>
                  <a:gd name="connsiteX20" fmla="*/ 642846 w 1206433"/>
                  <a:gd name="connsiteY20" fmla="*/ 1090838 h 1418173"/>
                  <a:gd name="connsiteX21" fmla="*/ 478231 w 1206433"/>
                  <a:gd name="connsiteY21" fmla="*/ 1164865 h 1418173"/>
                  <a:gd name="connsiteX22" fmla="*/ 739545 w 1206433"/>
                  <a:gd name="connsiteY22" fmla="*/ 977215 h 1418173"/>
                  <a:gd name="connsiteX23" fmla="*/ 767786 w 1206433"/>
                  <a:gd name="connsiteY23" fmla="*/ 968701 h 1418173"/>
                  <a:gd name="connsiteX24" fmla="*/ 755405 w 1206433"/>
                  <a:gd name="connsiteY24" fmla="*/ 709086 h 1418173"/>
                  <a:gd name="connsiteX25" fmla="*/ 758808 w 1206433"/>
                  <a:gd name="connsiteY25" fmla="*/ 566181 h 1418173"/>
                  <a:gd name="connsiteX26" fmla="*/ 759846 w 1206433"/>
                  <a:gd name="connsiteY26" fmla="*/ 552022 h 1418173"/>
                  <a:gd name="connsiteX27" fmla="*/ 703901 w 1206433"/>
                  <a:gd name="connsiteY27" fmla="*/ 573403 h 1418173"/>
                  <a:gd name="connsiteX28" fmla="*/ 129690 w 1206433"/>
                  <a:gd name="connsiteY28" fmla="*/ 587887 h 1418173"/>
                  <a:gd name="connsiteX29" fmla="*/ 678506 w 1206433"/>
                  <a:gd name="connsiteY29" fmla="*/ 499990 h 1418173"/>
                  <a:gd name="connsiteX30" fmla="*/ 766183 w 1206433"/>
                  <a:gd name="connsiteY30" fmla="*/ 465610 h 1418173"/>
                  <a:gd name="connsiteX31" fmla="*/ 768568 w 1206433"/>
                  <a:gd name="connsiteY31" fmla="*/ 433078 h 1418173"/>
                  <a:gd name="connsiteX32" fmla="*/ 922904 w 1206433"/>
                  <a:gd name="connsiteY32" fmla="*/ 0 h 1418173"/>
                  <a:gd name="connsiteX33" fmla="*/ 862140 w 1206433"/>
                  <a:gd name="connsiteY33" fmla="*/ 313860 h 1418173"/>
                  <a:gd name="connsiteX34" fmla="*/ 852348 w 1206433"/>
                  <a:gd name="connsiteY34" fmla="*/ 429549 h 1418173"/>
                  <a:gd name="connsiteX35" fmla="*/ 965761 w 1206433"/>
                  <a:gd name="connsiteY35" fmla="*/ 373441 h 1418173"/>
                  <a:gd name="connsiteX36" fmla="*/ 1164335 w 1206433"/>
                  <a:gd name="connsiteY36" fmla="*/ 229999 h 1418173"/>
                  <a:gd name="connsiteX37" fmla="*/ 1164337 w 1206433"/>
                  <a:gd name="connsiteY37" fmla="*/ 229998 h 1418173"/>
                  <a:gd name="connsiteX38" fmla="*/ 900797 w 1206433"/>
                  <a:gd name="connsiteY38" fmla="*/ 490826 h 1418173"/>
                  <a:gd name="connsiteX39" fmla="*/ 845660 w 1206433"/>
                  <a:gd name="connsiteY39" fmla="*/ 516205 h 1418173"/>
                  <a:gd name="connsiteX40" fmla="*/ 840392 w 1206433"/>
                  <a:gd name="connsiteY40" fmla="*/ 709086 h 1418173"/>
                  <a:gd name="connsiteX41" fmla="*/ 845969 w 1206433"/>
                  <a:gd name="connsiteY41" fmla="*/ 913264 h 1418173"/>
                  <a:gd name="connsiteX42" fmla="*/ 848898 w 1206433"/>
                  <a:gd name="connsiteY42" fmla="*/ 947870 h 1418173"/>
                  <a:gd name="connsiteX43" fmla="*/ 956398 w 1206433"/>
                  <a:gd name="connsiteY43" fmla="*/ 926106 h 1418173"/>
                  <a:gd name="connsiteX44" fmla="*/ 1206433 w 1206433"/>
                  <a:gd name="connsiteY44" fmla="*/ 969744 h 1418173"/>
                  <a:gd name="connsiteX45" fmla="*/ 1026858 w 1206433"/>
                  <a:gd name="connsiteY45" fmla="*/ 987943 h 1418173"/>
                  <a:gd name="connsiteX46" fmla="*/ 855408 w 1206433"/>
                  <a:gd name="connsiteY46" fmla="*/ 1024781 h 1418173"/>
                  <a:gd name="connsiteX47" fmla="*/ 862140 w 1206433"/>
                  <a:gd name="connsiteY47" fmla="*/ 1104313 h 1418173"/>
                  <a:gd name="connsiteX48" fmla="*/ 888065 w 1206433"/>
                  <a:gd name="connsiteY48" fmla="*/ 1275021 h 1418173"/>
                  <a:gd name="connsiteX49" fmla="*/ 922904 w 1206433"/>
                  <a:gd name="connsiteY49" fmla="*/ 1418173 h 1418173"/>
                  <a:gd name="connsiteX50" fmla="*/ 922904 w 1206433"/>
                  <a:gd name="connsiteY50" fmla="*/ 1418172 h 1418173"/>
                  <a:gd name="connsiteX51" fmla="*/ 922904 w 1206433"/>
                  <a:gd name="connsiteY51" fmla="*/ 1418172 h 141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06433" h="1418173">
                    <a:moveTo>
                      <a:pt x="1071221" y="233596"/>
                    </a:moveTo>
                    <a:cubicBezTo>
                      <a:pt x="1036556" y="235342"/>
                      <a:pt x="1002556" y="223863"/>
                      <a:pt x="977439" y="198746"/>
                    </a:cubicBezTo>
                    <a:cubicBezTo>
                      <a:pt x="927206" y="148513"/>
                      <a:pt x="931525" y="62748"/>
                      <a:pt x="987087" y="7186"/>
                    </a:cubicBezTo>
                    <a:cubicBezTo>
                      <a:pt x="990196" y="108952"/>
                      <a:pt x="1067234" y="185989"/>
                      <a:pt x="1169000" y="189099"/>
                    </a:cubicBezTo>
                    <a:cubicBezTo>
                      <a:pt x="1141219" y="216880"/>
                      <a:pt x="1105887" y="231850"/>
                      <a:pt x="1071221" y="233596"/>
                    </a:cubicBezTo>
                    <a:close/>
                    <a:moveTo>
                      <a:pt x="103049" y="574917"/>
                    </a:moveTo>
                    <a:cubicBezTo>
                      <a:pt x="-22783" y="476291"/>
                      <a:pt x="-35086" y="281890"/>
                      <a:pt x="75570" y="140709"/>
                    </a:cubicBezTo>
                    <a:cubicBezTo>
                      <a:pt x="186226" y="-473"/>
                      <a:pt x="377937" y="-34971"/>
                      <a:pt x="503769" y="63655"/>
                    </a:cubicBezTo>
                    <a:cubicBezTo>
                      <a:pt x="379296" y="43039"/>
                      <a:pt x="246259" y="98946"/>
                      <a:pt x="161027" y="207689"/>
                    </a:cubicBezTo>
                    <a:cubicBezTo>
                      <a:pt x="75796" y="316433"/>
                      <a:pt x="53291" y="458974"/>
                      <a:pt x="103049" y="574917"/>
                    </a:cubicBezTo>
                    <a:close/>
                    <a:moveTo>
                      <a:pt x="321705" y="1258581"/>
                    </a:moveTo>
                    <a:cubicBezTo>
                      <a:pt x="277435" y="1265927"/>
                      <a:pt x="216105" y="1240814"/>
                      <a:pt x="165731" y="1190440"/>
                    </a:cubicBezTo>
                    <a:cubicBezTo>
                      <a:pt x="98565" y="1123274"/>
                      <a:pt x="76309" y="1036632"/>
                      <a:pt x="116021" y="996920"/>
                    </a:cubicBezTo>
                    <a:cubicBezTo>
                      <a:pt x="132896" y="1047934"/>
                      <a:pt x="166632" y="1100416"/>
                      <a:pt x="211193" y="1144977"/>
                    </a:cubicBezTo>
                    <a:cubicBezTo>
                      <a:pt x="255755" y="1189539"/>
                      <a:pt x="308236" y="1223274"/>
                      <a:pt x="359250" y="1240149"/>
                    </a:cubicBezTo>
                    <a:cubicBezTo>
                      <a:pt x="349322" y="1250077"/>
                      <a:pt x="336461" y="1256132"/>
                      <a:pt x="321705" y="1258581"/>
                    </a:cubicBezTo>
                    <a:close/>
                    <a:moveTo>
                      <a:pt x="922904" y="1418172"/>
                    </a:moveTo>
                    <a:lnTo>
                      <a:pt x="889147" y="1403766"/>
                    </a:lnTo>
                    <a:cubicBezTo>
                      <a:pt x="845532" y="1365983"/>
                      <a:pt x="808092" y="1256437"/>
                      <a:pt x="784011" y="1105543"/>
                    </a:cubicBezTo>
                    <a:lnTo>
                      <a:pt x="776596" y="1047707"/>
                    </a:lnTo>
                    <a:lnTo>
                      <a:pt x="642846" y="1090838"/>
                    </a:lnTo>
                    <a:cubicBezTo>
                      <a:pt x="583055" y="1113657"/>
                      <a:pt x="527397" y="1138632"/>
                      <a:pt x="478231" y="1164865"/>
                    </a:cubicBezTo>
                    <a:cubicBezTo>
                      <a:pt x="463725" y="1110728"/>
                      <a:pt x="576429" y="1032118"/>
                      <a:pt x="739545" y="977215"/>
                    </a:cubicBezTo>
                    <a:lnTo>
                      <a:pt x="767786" y="968701"/>
                    </a:lnTo>
                    <a:lnTo>
                      <a:pt x="755405" y="709086"/>
                    </a:lnTo>
                    <a:cubicBezTo>
                      <a:pt x="755405" y="660134"/>
                      <a:pt x="756577" y="612341"/>
                      <a:pt x="758808" y="566181"/>
                    </a:cubicBezTo>
                    <a:lnTo>
                      <a:pt x="759846" y="552022"/>
                    </a:lnTo>
                    <a:lnTo>
                      <a:pt x="703901" y="573403"/>
                    </a:lnTo>
                    <a:cubicBezTo>
                      <a:pt x="418191" y="672232"/>
                      <a:pt x="161108" y="678716"/>
                      <a:pt x="129690" y="587887"/>
                    </a:cubicBezTo>
                    <a:cubicBezTo>
                      <a:pt x="260894" y="605928"/>
                      <a:pt x="468250" y="572718"/>
                      <a:pt x="678506" y="499990"/>
                    </a:cubicBezTo>
                    <a:lnTo>
                      <a:pt x="766183" y="465610"/>
                    </a:lnTo>
                    <a:lnTo>
                      <a:pt x="768568" y="433078"/>
                    </a:lnTo>
                    <a:cubicBezTo>
                      <a:pt x="793996" y="178577"/>
                      <a:pt x="853524" y="0"/>
                      <a:pt x="922904" y="0"/>
                    </a:cubicBezTo>
                    <a:cubicBezTo>
                      <a:pt x="896893" y="84646"/>
                      <a:pt x="876265" y="192472"/>
                      <a:pt x="862140" y="313860"/>
                    </a:cubicBezTo>
                    <a:lnTo>
                      <a:pt x="852348" y="429549"/>
                    </a:lnTo>
                    <a:lnTo>
                      <a:pt x="965761" y="373441"/>
                    </a:lnTo>
                    <a:cubicBezTo>
                      <a:pt x="1049434" y="326941"/>
                      <a:pt x="1118328" y="277625"/>
                      <a:pt x="1164335" y="229999"/>
                    </a:cubicBezTo>
                    <a:lnTo>
                      <a:pt x="1164337" y="229998"/>
                    </a:lnTo>
                    <a:cubicBezTo>
                      <a:pt x="1187901" y="298120"/>
                      <a:pt x="1077836" y="401634"/>
                      <a:pt x="900797" y="490826"/>
                    </a:cubicBezTo>
                    <a:lnTo>
                      <a:pt x="845660" y="516205"/>
                    </a:lnTo>
                    <a:lnTo>
                      <a:pt x="840392" y="709086"/>
                    </a:lnTo>
                    <a:cubicBezTo>
                      <a:pt x="840392" y="778532"/>
                      <a:pt x="842298" y="846992"/>
                      <a:pt x="845969" y="913264"/>
                    </a:cubicBezTo>
                    <a:lnTo>
                      <a:pt x="848898" y="947870"/>
                    </a:lnTo>
                    <a:lnTo>
                      <a:pt x="956398" y="926106"/>
                    </a:lnTo>
                    <a:cubicBezTo>
                      <a:pt x="1091636" y="908097"/>
                      <a:pt x="1193999" y="923341"/>
                      <a:pt x="1206433" y="969744"/>
                    </a:cubicBezTo>
                    <a:cubicBezTo>
                      <a:pt x="1150737" y="971608"/>
                      <a:pt x="1090049" y="977808"/>
                      <a:pt x="1026858" y="987943"/>
                    </a:cubicBezTo>
                    <a:lnTo>
                      <a:pt x="855408" y="1024781"/>
                    </a:lnTo>
                    <a:lnTo>
                      <a:pt x="862140" y="1104313"/>
                    </a:lnTo>
                    <a:cubicBezTo>
                      <a:pt x="869202" y="1165007"/>
                      <a:pt x="877890" y="1222311"/>
                      <a:pt x="888065" y="1275021"/>
                    </a:cubicBezTo>
                    <a:close/>
                    <a:moveTo>
                      <a:pt x="922904" y="1418173"/>
                    </a:moveTo>
                    <a:lnTo>
                      <a:pt x="922904" y="1418172"/>
                    </a:lnTo>
                    <a:lnTo>
                      <a:pt x="922904" y="141817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6" name="フリーフォーム: 図形 235">
                <a:extLst>
                  <a:ext uri="{FF2B5EF4-FFF2-40B4-BE49-F238E27FC236}">
                    <a16:creationId xmlns:a16="http://schemas.microsoft.com/office/drawing/2014/main" id="{ADFA858A-9A14-458F-9282-AC4AC52520EB}"/>
                  </a:ext>
                </a:extLst>
              </p:cNvPr>
              <p:cNvSpPr/>
              <p:nvPr/>
            </p:nvSpPr>
            <p:spPr>
              <a:xfrm rot="10800000">
                <a:off x="1636577" y="-679110"/>
                <a:ext cx="1206433" cy="1418173"/>
              </a:xfrm>
              <a:custGeom>
                <a:avLst/>
                <a:gdLst>
                  <a:gd name="connsiteX0" fmla="*/ 1071221 w 1206433"/>
                  <a:gd name="connsiteY0" fmla="*/ 233596 h 1418173"/>
                  <a:gd name="connsiteX1" fmla="*/ 977439 w 1206433"/>
                  <a:gd name="connsiteY1" fmla="*/ 198746 h 1418173"/>
                  <a:gd name="connsiteX2" fmla="*/ 987087 w 1206433"/>
                  <a:gd name="connsiteY2" fmla="*/ 7186 h 1418173"/>
                  <a:gd name="connsiteX3" fmla="*/ 1169000 w 1206433"/>
                  <a:gd name="connsiteY3" fmla="*/ 189099 h 1418173"/>
                  <a:gd name="connsiteX4" fmla="*/ 1071221 w 1206433"/>
                  <a:gd name="connsiteY4" fmla="*/ 233596 h 1418173"/>
                  <a:gd name="connsiteX5" fmla="*/ 103049 w 1206433"/>
                  <a:gd name="connsiteY5" fmla="*/ 574917 h 1418173"/>
                  <a:gd name="connsiteX6" fmla="*/ 75570 w 1206433"/>
                  <a:gd name="connsiteY6" fmla="*/ 140709 h 1418173"/>
                  <a:gd name="connsiteX7" fmla="*/ 503769 w 1206433"/>
                  <a:gd name="connsiteY7" fmla="*/ 63655 h 1418173"/>
                  <a:gd name="connsiteX8" fmla="*/ 161027 w 1206433"/>
                  <a:gd name="connsiteY8" fmla="*/ 207689 h 1418173"/>
                  <a:gd name="connsiteX9" fmla="*/ 103049 w 1206433"/>
                  <a:gd name="connsiteY9" fmla="*/ 574917 h 1418173"/>
                  <a:gd name="connsiteX10" fmla="*/ 321705 w 1206433"/>
                  <a:gd name="connsiteY10" fmla="*/ 1258581 h 1418173"/>
                  <a:gd name="connsiteX11" fmla="*/ 165731 w 1206433"/>
                  <a:gd name="connsiteY11" fmla="*/ 1190440 h 1418173"/>
                  <a:gd name="connsiteX12" fmla="*/ 116021 w 1206433"/>
                  <a:gd name="connsiteY12" fmla="*/ 996920 h 1418173"/>
                  <a:gd name="connsiteX13" fmla="*/ 211193 w 1206433"/>
                  <a:gd name="connsiteY13" fmla="*/ 1144977 h 1418173"/>
                  <a:gd name="connsiteX14" fmla="*/ 359250 w 1206433"/>
                  <a:gd name="connsiteY14" fmla="*/ 1240149 h 1418173"/>
                  <a:gd name="connsiteX15" fmla="*/ 321705 w 1206433"/>
                  <a:gd name="connsiteY15" fmla="*/ 1258581 h 1418173"/>
                  <a:gd name="connsiteX16" fmla="*/ 922904 w 1206433"/>
                  <a:gd name="connsiteY16" fmla="*/ 1418172 h 1418173"/>
                  <a:gd name="connsiteX17" fmla="*/ 889147 w 1206433"/>
                  <a:gd name="connsiteY17" fmla="*/ 1403766 h 1418173"/>
                  <a:gd name="connsiteX18" fmla="*/ 784011 w 1206433"/>
                  <a:gd name="connsiteY18" fmla="*/ 1105543 h 1418173"/>
                  <a:gd name="connsiteX19" fmla="*/ 776596 w 1206433"/>
                  <a:gd name="connsiteY19" fmla="*/ 1047707 h 1418173"/>
                  <a:gd name="connsiteX20" fmla="*/ 642846 w 1206433"/>
                  <a:gd name="connsiteY20" fmla="*/ 1090838 h 1418173"/>
                  <a:gd name="connsiteX21" fmla="*/ 478231 w 1206433"/>
                  <a:gd name="connsiteY21" fmla="*/ 1164865 h 1418173"/>
                  <a:gd name="connsiteX22" fmla="*/ 739545 w 1206433"/>
                  <a:gd name="connsiteY22" fmla="*/ 977215 h 1418173"/>
                  <a:gd name="connsiteX23" fmla="*/ 767786 w 1206433"/>
                  <a:gd name="connsiteY23" fmla="*/ 968701 h 1418173"/>
                  <a:gd name="connsiteX24" fmla="*/ 755405 w 1206433"/>
                  <a:gd name="connsiteY24" fmla="*/ 709086 h 1418173"/>
                  <a:gd name="connsiteX25" fmla="*/ 758808 w 1206433"/>
                  <a:gd name="connsiteY25" fmla="*/ 566181 h 1418173"/>
                  <a:gd name="connsiteX26" fmla="*/ 759846 w 1206433"/>
                  <a:gd name="connsiteY26" fmla="*/ 552022 h 1418173"/>
                  <a:gd name="connsiteX27" fmla="*/ 703901 w 1206433"/>
                  <a:gd name="connsiteY27" fmla="*/ 573403 h 1418173"/>
                  <a:gd name="connsiteX28" fmla="*/ 129690 w 1206433"/>
                  <a:gd name="connsiteY28" fmla="*/ 587887 h 1418173"/>
                  <a:gd name="connsiteX29" fmla="*/ 678506 w 1206433"/>
                  <a:gd name="connsiteY29" fmla="*/ 499990 h 1418173"/>
                  <a:gd name="connsiteX30" fmla="*/ 766183 w 1206433"/>
                  <a:gd name="connsiteY30" fmla="*/ 465610 h 1418173"/>
                  <a:gd name="connsiteX31" fmla="*/ 768568 w 1206433"/>
                  <a:gd name="connsiteY31" fmla="*/ 433078 h 1418173"/>
                  <a:gd name="connsiteX32" fmla="*/ 922904 w 1206433"/>
                  <a:gd name="connsiteY32" fmla="*/ 0 h 1418173"/>
                  <a:gd name="connsiteX33" fmla="*/ 862140 w 1206433"/>
                  <a:gd name="connsiteY33" fmla="*/ 313860 h 1418173"/>
                  <a:gd name="connsiteX34" fmla="*/ 852348 w 1206433"/>
                  <a:gd name="connsiteY34" fmla="*/ 429549 h 1418173"/>
                  <a:gd name="connsiteX35" fmla="*/ 965761 w 1206433"/>
                  <a:gd name="connsiteY35" fmla="*/ 373441 h 1418173"/>
                  <a:gd name="connsiteX36" fmla="*/ 1164335 w 1206433"/>
                  <a:gd name="connsiteY36" fmla="*/ 229999 h 1418173"/>
                  <a:gd name="connsiteX37" fmla="*/ 1164337 w 1206433"/>
                  <a:gd name="connsiteY37" fmla="*/ 229998 h 1418173"/>
                  <a:gd name="connsiteX38" fmla="*/ 900797 w 1206433"/>
                  <a:gd name="connsiteY38" fmla="*/ 490826 h 1418173"/>
                  <a:gd name="connsiteX39" fmla="*/ 845660 w 1206433"/>
                  <a:gd name="connsiteY39" fmla="*/ 516205 h 1418173"/>
                  <a:gd name="connsiteX40" fmla="*/ 840392 w 1206433"/>
                  <a:gd name="connsiteY40" fmla="*/ 709086 h 1418173"/>
                  <a:gd name="connsiteX41" fmla="*/ 845969 w 1206433"/>
                  <a:gd name="connsiteY41" fmla="*/ 913264 h 1418173"/>
                  <a:gd name="connsiteX42" fmla="*/ 848898 w 1206433"/>
                  <a:gd name="connsiteY42" fmla="*/ 947870 h 1418173"/>
                  <a:gd name="connsiteX43" fmla="*/ 956398 w 1206433"/>
                  <a:gd name="connsiteY43" fmla="*/ 926106 h 1418173"/>
                  <a:gd name="connsiteX44" fmla="*/ 1206433 w 1206433"/>
                  <a:gd name="connsiteY44" fmla="*/ 969744 h 1418173"/>
                  <a:gd name="connsiteX45" fmla="*/ 1026858 w 1206433"/>
                  <a:gd name="connsiteY45" fmla="*/ 987943 h 1418173"/>
                  <a:gd name="connsiteX46" fmla="*/ 855408 w 1206433"/>
                  <a:gd name="connsiteY46" fmla="*/ 1024781 h 1418173"/>
                  <a:gd name="connsiteX47" fmla="*/ 862140 w 1206433"/>
                  <a:gd name="connsiteY47" fmla="*/ 1104313 h 1418173"/>
                  <a:gd name="connsiteX48" fmla="*/ 888065 w 1206433"/>
                  <a:gd name="connsiteY48" fmla="*/ 1275021 h 1418173"/>
                  <a:gd name="connsiteX49" fmla="*/ 922904 w 1206433"/>
                  <a:gd name="connsiteY49" fmla="*/ 1418173 h 1418173"/>
                  <a:gd name="connsiteX50" fmla="*/ 922904 w 1206433"/>
                  <a:gd name="connsiteY50" fmla="*/ 1418172 h 1418173"/>
                  <a:gd name="connsiteX51" fmla="*/ 922904 w 1206433"/>
                  <a:gd name="connsiteY51" fmla="*/ 1418172 h 141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06433" h="1418173">
                    <a:moveTo>
                      <a:pt x="1071221" y="233596"/>
                    </a:moveTo>
                    <a:cubicBezTo>
                      <a:pt x="1036556" y="235342"/>
                      <a:pt x="1002556" y="223863"/>
                      <a:pt x="977439" y="198746"/>
                    </a:cubicBezTo>
                    <a:cubicBezTo>
                      <a:pt x="927206" y="148513"/>
                      <a:pt x="931525" y="62748"/>
                      <a:pt x="987087" y="7186"/>
                    </a:cubicBezTo>
                    <a:cubicBezTo>
                      <a:pt x="990196" y="108952"/>
                      <a:pt x="1067234" y="185989"/>
                      <a:pt x="1169000" y="189099"/>
                    </a:cubicBezTo>
                    <a:cubicBezTo>
                      <a:pt x="1141219" y="216880"/>
                      <a:pt x="1105887" y="231850"/>
                      <a:pt x="1071221" y="233596"/>
                    </a:cubicBezTo>
                    <a:close/>
                    <a:moveTo>
                      <a:pt x="103049" y="574917"/>
                    </a:moveTo>
                    <a:cubicBezTo>
                      <a:pt x="-22783" y="476291"/>
                      <a:pt x="-35086" y="281890"/>
                      <a:pt x="75570" y="140709"/>
                    </a:cubicBezTo>
                    <a:cubicBezTo>
                      <a:pt x="186226" y="-473"/>
                      <a:pt x="377937" y="-34971"/>
                      <a:pt x="503769" y="63655"/>
                    </a:cubicBezTo>
                    <a:cubicBezTo>
                      <a:pt x="379296" y="43039"/>
                      <a:pt x="246259" y="98946"/>
                      <a:pt x="161027" y="207689"/>
                    </a:cubicBezTo>
                    <a:cubicBezTo>
                      <a:pt x="75796" y="316433"/>
                      <a:pt x="53291" y="458974"/>
                      <a:pt x="103049" y="574917"/>
                    </a:cubicBezTo>
                    <a:close/>
                    <a:moveTo>
                      <a:pt x="321705" y="1258581"/>
                    </a:moveTo>
                    <a:cubicBezTo>
                      <a:pt x="277435" y="1265927"/>
                      <a:pt x="216105" y="1240814"/>
                      <a:pt x="165731" y="1190440"/>
                    </a:cubicBezTo>
                    <a:cubicBezTo>
                      <a:pt x="98565" y="1123274"/>
                      <a:pt x="76309" y="1036632"/>
                      <a:pt x="116021" y="996920"/>
                    </a:cubicBezTo>
                    <a:cubicBezTo>
                      <a:pt x="132896" y="1047934"/>
                      <a:pt x="166632" y="1100416"/>
                      <a:pt x="211193" y="1144977"/>
                    </a:cubicBezTo>
                    <a:cubicBezTo>
                      <a:pt x="255755" y="1189539"/>
                      <a:pt x="308236" y="1223274"/>
                      <a:pt x="359250" y="1240149"/>
                    </a:cubicBezTo>
                    <a:cubicBezTo>
                      <a:pt x="349322" y="1250077"/>
                      <a:pt x="336461" y="1256132"/>
                      <a:pt x="321705" y="1258581"/>
                    </a:cubicBezTo>
                    <a:close/>
                    <a:moveTo>
                      <a:pt x="922904" y="1418172"/>
                    </a:moveTo>
                    <a:lnTo>
                      <a:pt x="889147" y="1403766"/>
                    </a:lnTo>
                    <a:cubicBezTo>
                      <a:pt x="845532" y="1365983"/>
                      <a:pt x="808092" y="1256437"/>
                      <a:pt x="784011" y="1105543"/>
                    </a:cubicBezTo>
                    <a:lnTo>
                      <a:pt x="776596" y="1047707"/>
                    </a:lnTo>
                    <a:lnTo>
                      <a:pt x="642846" y="1090838"/>
                    </a:lnTo>
                    <a:cubicBezTo>
                      <a:pt x="583055" y="1113657"/>
                      <a:pt x="527397" y="1138632"/>
                      <a:pt x="478231" y="1164865"/>
                    </a:cubicBezTo>
                    <a:cubicBezTo>
                      <a:pt x="463725" y="1110728"/>
                      <a:pt x="576429" y="1032118"/>
                      <a:pt x="739545" y="977215"/>
                    </a:cubicBezTo>
                    <a:lnTo>
                      <a:pt x="767786" y="968701"/>
                    </a:lnTo>
                    <a:lnTo>
                      <a:pt x="755405" y="709086"/>
                    </a:lnTo>
                    <a:cubicBezTo>
                      <a:pt x="755405" y="660134"/>
                      <a:pt x="756577" y="612341"/>
                      <a:pt x="758808" y="566181"/>
                    </a:cubicBezTo>
                    <a:lnTo>
                      <a:pt x="759846" y="552022"/>
                    </a:lnTo>
                    <a:lnTo>
                      <a:pt x="703901" y="573403"/>
                    </a:lnTo>
                    <a:cubicBezTo>
                      <a:pt x="418191" y="672232"/>
                      <a:pt x="161108" y="678716"/>
                      <a:pt x="129690" y="587887"/>
                    </a:cubicBezTo>
                    <a:cubicBezTo>
                      <a:pt x="260894" y="605928"/>
                      <a:pt x="468250" y="572718"/>
                      <a:pt x="678506" y="499990"/>
                    </a:cubicBezTo>
                    <a:lnTo>
                      <a:pt x="766183" y="465610"/>
                    </a:lnTo>
                    <a:lnTo>
                      <a:pt x="768568" y="433078"/>
                    </a:lnTo>
                    <a:cubicBezTo>
                      <a:pt x="793996" y="178577"/>
                      <a:pt x="853524" y="0"/>
                      <a:pt x="922904" y="0"/>
                    </a:cubicBezTo>
                    <a:cubicBezTo>
                      <a:pt x="896893" y="84646"/>
                      <a:pt x="876265" y="192472"/>
                      <a:pt x="862140" y="313860"/>
                    </a:cubicBezTo>
                    <a:lnTo>
                      <a:pt x="852348" y="429549"/>
                    </a:lnTo>
                    <a:lnTo>
                      <a:pt x="965761" y="373441"/>
                    </a:lnTo>
                    <a:cubicBezTo>
                      <a:pt x="1049434" y="326941"/>
                      <a:pt x="1118328" y="277625"/>
                      <a:pt x="1164335" y="229999"/>
                    </a:cubicBezTo>
                    <a:lnTo>
                      <a:pt x="1164337" y="229998"/>
                    </a:lnTo>
                    <a:cubicBezTo>
                      <a:pt x="1187901" y="298120"/>
                      <a:pt x="1077836" y="401634"/>
                      <a:pt x="900797" y="490826"/>
                    </a:cubicBezTo>
                    <a:lnTo>
                      <a:pt x="845660" y="516205"/>
                    </a:lnTo>
                    <a:lnTo>
                      <a:pt x="840392" y="709086"/>
                    </a:lnTo>
                    <a:cubicBezTo>
                      <a:pt x="840392" y="778532"/>
                      <a:pt x="842298" y="846992"/>
                      <a:pt x="845969" y="913264"/>
                    </a:cubicBezTo>
                    <a:lnTo>
                      <a:pt x="848898" y="947870"/>
                    </a:lnTo>
                    <a:lnTo>
                      <a:pt x="956398" y="926106"/>
                    </a:lnTo>
                    <a:cubicBezTo>
                      <a:pt x="1091636" y="908097"/>
                      <a:pt x="1193999" y="923341"/>
                      <a:pt x="1206433" y="969744"/>
                    </a:cubicBezTo>
                    <a:cubicBezTo>
                      <a:pt x="1150737" y="971608"/>
                      <a:pt x="1090049" y="977808"/>
                      <a:pt x="1026858" y="987943"/>
                    </a:cubicBezTo>
                    <a:lnTo>
                      <a:pt x="855408" y="1024781"/>
                    </a:lnTo>
                    <a:lnTo>
                      <a:pt x="862140" y="1104313"/>
                    </a:lnTo>
                    <a:cubicBezTo>
                      <a:pt x="869202" y="1165007"/>
                      <a:pt x="877890" y="1222311"/>
                      <a:pt x="888065" y="1275021"/>
                    </a:cubicBezTo>
                    <a:close/>
                    <a:moveTo>
                      <a:pt x="922904" y="1418173"/>
                    </a:moveTo>
                    <a:lnTo>
                      <a:pt x="922904" y="1418172"/>
                    </a:lnTo>
                    <a:lnTo>
                      <a:pt x="922904" y="141817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7" name="グループ化 236">
              <a:extLst>
                <a:ext uri="{FF2B5EF4-FFF2-40B4-BE49-F238E27FC236}">
                  <a16:creationId xmlns:a16="http://schemas.microsoft.com/office/drawing/2014/main" id="{D316B5BB-AB78-470A-8398-C7A55143C425}"/>
                </a:ext>
              </a:extLst>
            </p:cNvPr>
            <p:cNvGrpSpPr/>
            <p:nvPr/>
          </p:nvGrpSpPr>
          <p:grpSpPr>
            <a:xfrm rot="1125537">
              <a:off x="5157317" y="2778420"/>
              <a:ext cx="399360" cy="433682"/>
              <a:chOff x="3251377" y="-720721"/>
              <a:chExt cx="1265156" cy="1373887"/>
            </a:xfrm>
          </p:grpSpPr>
          <p:sp>
            <p:nvSpPr>
              <p:cNvPr id="238" name="フリーフォーム: 図形 237">
                <a:extLst>
                  <a:ext uri="{FF2B5EF4-FFF2-40B4-BE49-F238E27FC236}">
                    <a16:creationId xmlns:a16="http://schemas.microsoft.com/office/drawing/2014/main" id="{7482BE4D-1E4C-4394-AC42-7A6704079141}"/>
                  </a:ext>
                </a:extLst>
              </p:cNvPr>
              <p:cNvSpPr/>
              <p:nvPr/>
            </p:nvSpPr>
            <p:spPr>
              <a:xfrm rot="10800000">
                <a:off x="3251377" y="-720721"/>
                <a:ext cx="1227056" cy="1364362"/>
              </a:xfrm>
              <a:custGeom>
                <a:avLst/>
                <a:gdLst>
                  <a:gd name="connsiteX0" fmla="*/ 667793 w 1227056"/>
                  <a:gd name="connsiteY0" fmla="*/ 848358 h 1364362"/>
                  <a:gd name="connsiteX1" fmla="*/ 850848 w 1227056"/>
                  <a:gd name="connsiteY1" fmla="*/ 779882 h 1364362"/>
                  <a:gd name="connsiteX2" fmla="*/ 921608 w 1227056"/>
                  <a:gd name="connsiteY2" fmla="*/ 725070 h 1364362"/>
                  <a:gd name="connsiteX3" fmla="*/ 917932 w 1227056"/>
                  <a:gd name="connsiteY3" fmla="*/ 707657 h 1364362"/>
                  <a:gd name="connsiteX4" fmla="*/ 879384 w 1227056"/>
                  <a:gd name="connsiteY4" fmla="*/ 573131 h 1364362"/>
                  <a:gd name="connsiteX5" fmla="*/ 836129 w 1227056"/>
                  <a:gd name="connsiteY5" fmla="*/ 453462 h 1364362"/>
                  <a:gd name="connsiteX6" fmla="*/ 804026 w 1227056"/>
                  <a:gd name="connsiteY6" fmla="*/ 507933 h 1364362"/>
                  <a:gd name="connsiteX7" fmla="*/ 710538 w 1227056"/>
                  <a:gd name="connsiteY7" fmla="*/ 689535 h 1364362"/>
                  <a:gd name="connsiteX8" fmla="*/ 640064 w 1227056"/>
                  <a:gd name="connsiteY8" fmla="*/ 847006 h 1364362"/>
                  <a:gd name="connsiteX9" fmla="*/ 486194 w 1227056"/>
                  <a:gd name="connsiteY9" fmla="*/ 855096 h 1364362"/>
                  <a:gd name="connsiteX10" fmla="*/ 0 w 1227056"/>
                  <a:gd name="connsiteY10" fmla="*/ 427548 h 1364362"/>
                  <a:gd name="connsiteX11" fmla="*/ 486194 w 1227056"/>
                  <a:gd name="connsiteY11" fmla="*/ 0 h 1364362"/>
                  <a:gd name="connsiteX12" fmla="*/ 135629 w 1227056"/>
                  <a:gd name="connsiteY12" fmla="*/ 427547 h 1364362"/>
                  <a:gd name="connsiteX13" fmla="*/ 486194 w 1227056"/>
                  <a:gd name="connsiteY13" fmla="*/ 855094 h 1364362"/>
                  <a:gd name="connsiteX14" fmla="*/ 477683 w 1227056"/>
                  <a:gd name="connsiteY14" fmla="*/ 1364361 h 1364362"/>
                  <a:gd name="connsiteX15" fmla="*/ 453501 w 1227056"/>
                  <a:gd name="connsiteY15" fmla="*/ 1336752 h 1364362"/>
                  <a:gd name="connsiteX16" fmla="*/ 633942 w 1227056"/>
                  <a:gd name="connsiteY16" fmla="*/ 652714 h 1364362"/>
                  <a:gd name="connsiteX17" fmla="*/ 765389 w 1227056"/>
                  <a:gd name="connsiteY17" fmla="*/ 409659 h 1364362"/>
                  <a:gd name="connsiteX18" fmla="*/ 796431 w 1227056"/>
                  <a:gd name="connsiteY18" fmla="*/ 361825 h 1364362"/>
                  <a:gd name="connsiteX19" fmla="*/ 778615 w 1227056"/>
                  <a:gd name="connsiteY19" fmla="*/ 321696 h 1364362"/>
                  <a:gd name="connsiteX20" fmla="*/ 664561 w 1227056"/>
                  <a:gd name="connsiteY20" fmla="*/ 136155 h 1364362"/>
                  <a:gd name="connsiteX21" fmla="*/ 800535 w 1227056"/>
                  <a:gd name="connsiteY21" fmla="*/ 240503 h 1364362"/>
                  <a:gd name="connsiteX22" fmla="*/ 836882 w 1227056"/>
                  <a:gd name="connsiteY22" fmla="*/ 300566 h 1364362"/>
                  <a:gd name="connsiteX23" fmla="*/ 895395 w 1227056"/>
                  <a:gd name="connsiteY23" fmla="*/ 222074 h 1364362"/>
                  <a:gd name="connsiteX24" fmla="*/ 1092124 w 1227056"/>
                  <a:gd name="connsiteY24" fmla="*/ 86208 h 1364362"/>
                  <a:gd name="connsiteX25" fmla="*/ 901375 w 1227056"/>
                  <a:gd name="connsiteY25" fmla="*/ 342753 h 1364362"/>
                  <a:gd name="connsiteX26" fmla="*/ 877978 w 1227056"/>
                  <a:gd name="connsiteY26" fmla="*/ 382453 h 1364362"/>
                  <a:gd name="connsiteX27" fmla="*/ 911206 w 1227056"/>
                  <a:gd name="connsiteY27" fmla="*/ 460759 h 1364362"/>
                  <a:gd name="connsiteX28" fmla="*/ 943764 w 1227056"/>
                  <a:gd name="connsiteY28" fmla="*/ 552299 h 1364362"/>
                  <a:gd name="connsiteX29" fmla="*/ 975604 w 1227056"/>
                  <a:gd name="connsiteY29" fmla="*/ 674241 h 1364362"/>
                  <a:gd name="connsiteX30" fmla="*/ 1033367 w 1227056"/>
                  <a:gd name="connsiteY30" fmla="*/ 612483 h 1364362"/>
                  <a:gd name="connsiteX31" fmla="*/ 1172103 w 1227056"/>
                  <a:gd name="connsiteY31" fmla="*/ 160019 h 1364362"/>
                  <a:gd name="connsiteX32" fmla="*/ 1079262 w 1227056"/>
                  <a:gd name="connsiteY32" fmla="*/ 649293 h 1364362"/>
                  <a:gd name="connsiteX33" fmla="*/ 992402 w 1227056"/>
                  <a:gd name="connsiteY33" fmla="*/ 741383 h 1364362"/>
                  <a:gd name="connsiteX34" fmla="*/ 1004368 w 1227056"/>
                  <a:gd name="connsiteY34" fmla="*/ 815872 h 1364362"/>
                  <a:gd name="connsiteX35" fmla="*/ 961281 w 1227056"/>
                  <a:gd name="connsiteY35" fmla="*/ 1053121 h 1364362"/>
                  <a:gd name="connsiteX36" fmla="*/ 945017 w 1227056"/>
                  <a:gd name="connsiteY36" fmla="*/ 835937 h 1364362"/>
                  <a:gd name="connsiteX37" fmla="*/ 934457 w 1227056"/>
                  <a:gd name="connsiteY37" fmla="*/ 785921 h 1364362"/>
                  <a:gd name="connsiteX38" fmla="*/ 894286 w 1227056"/>
                  <a:gd name="connsiteY38" fmla="*/ 816122 h 1364362"/>
                  <a:gd name="connsiteX39" fmla="*/ 714386 w 1227056"/>
                  <a:gd name="connsiteY39" fmla="*/ 876075 h 1364362"/>
                  <a:gd name="connsiteX40" fmla="*/ 664132 w 1227056"/>
                  <a:gd name="connsiteY40" fmla="*/ 868616 h 1364362"/>
                  <a:gd name="connsiteX41" fmla="*/ 636877 w 1227056"/>
                  <a:gd name="connsiteY41" fmla="*/ 854129 h 1364362"/>
                  <a:gd name="connsiteX42" fmla="*/ 627102 w 1227056"/>
                  <a:gd name="connsiteY42" fmla="*/ 875970 h 1364362"/>
                  <a:gd name="connsiteX43" fmla="*/ 508305 w 1227056"/>
                  <a:gd name="connsiteY43" fmla="*/ 1220249 h 1364362"/>
                  <a:gd name="connsiteX44" fmla="*/ 477683 w 1227056"/>
                  <a:gd name="connsiteY44" fmla="*/ 1364362 h 1364362"/>
                  <a:gd name="connsiteX45" fmla="*/ 477683 w 1227056"/>
                  <a:gd name="connsiteY45" fmla="*/ 1364361 h 1364362"/>
                  <a:gd name="connsiteX46" fmla="*/ 477683 w 1227056"/>
                  <a:gd name="connsiteY46" fmla="*/ 1364361 h 136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227056" h="1364362">
                    <a:moveTo>
                      <a:pt x="667793" y="848358"/>
                    </a:moveTo>
                    <a:cubicBezTo>
                      <a:pt x="723814" y="844907"/>
                      <a:pt x="787375" y="820638"/>
                      <a:pt x="850848" y="779882"/>
                    </a:cubicBezTo>
                    <a:lnTo>
                      <a:pt x="921608" y="725070"/>
                    </a:lnTo>
                    <a:lnTo>
                      <a:pt x="917932" y="707657"/>
                    </a:lnTo>
                    <a:cubicBezTo>
                      <a:pt x="906944" y="663570"/>
                      <a:pt x="894046" y="618441"/>
                      <a:pt x="879384" y="573131"/>
                    </a:cubicBezTo>
                    <a:lnTo>
                      <a:pt x="836129" y="453462"/>
                    </a:lnTo>
                    <a:lnTo>
                      <a:pt x="804026" y="507933"/>
                    </a:lnTo>
                    <a:cubicBezTo>
                      <a:pt x="772005" y="566072"/>
                      <a:pt x="740626" y="626946"/>
                      <a:pt x="710538" y="689535"/>
                    </a:cubicBezTo>
                    <a:lnTo>
                      <a:pt x="640064" y="847006"/>
                    </a:lnTo>
                    <a:close/>
                    <a:moveTo>
                      <a:pt x="486194" y="855096"/>
                    </a:moveTo>
                    <a:cubicBezTo>
                      <a:pt x="217676" y="855096"/>
                      <a:pt x="0" y="663676"/>
                      <a:pt x="0" y="427548"/>
                    </a:cubicBezTo>
                    <a:cubicBezTo>
                      <a:pt x="0" y="191420"/>
                      <a:pt x="217676" y="0"/>
                      <a:pt x="486194" y="0"/>
                    </a:cubicBezTo>
                    <a:cubicBezTo>
                      <a:pt x="276855" y="61287"/>
                      <a:pt x="135629" y="233526"/>
                      <a:pt x="135629" y="427547"/>
                    </a:cubicBezTo>
                    <a:cubicBezTo>
                      <a:pt x="135629" y="621568"/>
                      <a:pt x="276855" y="793807"/>
                      <a:pt x="486194" y="855094"/>
                    </a:cubicBezTo>
                    <a:close/>
                    <a:moveTo>
                      <a:pt x="477683" y="1364361"/>
                    </a:moveTo>
                    <a:lnTo>
                      <a:pt x="453501" y="1336752"/>
                    </a:lnTo>
                    <a:cubicBezTo>
                      <a:pt x="413358" y="1244091"/>
                      <a:pt x="485478" y="961547"/>
                      <a:pt x="633942" y="652714"/>
                    </a:cubicBezTo>
                    <a:cubicBezTo>
                      <a:pt x="676360" y="564476"/>
                      <a:pt x="720995" y="482445"/>
                      <a:pt x="765389" y="409659"/>
                    </a:cubicBezTo>
                    <a:lnTo>
                      <a:pt x="796431" y="361825"/>
                    </a:lnTo>
                    <a:lnTo>
                      <a:pt x="778615" y="321696"/>
                    </a:lnTo>
                    <a:cubicBezTo>
                      <a:pt x="741784" y="246779"/>
                      <a:pt x="702740" y="182845"/>
                      <a:pt x="664561" y="136155"/>
                    </a:cubicBezTo>
                    <a:cubicBezTo>
                      <a:pt x="700693" y="124464"/>
                      <a:pt x="750009" y="165196"/>
                      <a:pt x="800535" y="240503"/>
                    </a:cubicBezTo>
                    <a:lnTo>
                      <a:pt x="836882" y="300566"/>
                    </a:lnTo>
                    <a:lnTo>
                      <a:pt x="895395" y="222074"/>
                    </a:lnTo>
                    <a:cubicBezTo>
                      <a:pt x="978310" y="119557"/>
                      <a:pt x="1050437" y="66168"/>
                      <a:pt x="1092124" y="86208"/>
                    </a:cubicBezTo>
                    <a:cubicBezTo>
                      <a:pt x="1032006" y="151227"/>
                      <a:pt x="966698" y="239470"/>
                      <a:pt x="901375" y="342753"/>
                    </a:cubicBezTo>
                    <a:lnTo>
                      <a:pt x="877978" y="382453"/>
                    </a:lnTo>
                    <a:lnTo>
                      <a:pt x="911206" y="460759"/>
                    </a:lnTo>
                    <a:cubicBezTo>
                      <a:pt x="922607" y="490041"/>
                      <a:pt x="933522" y="520647"/>
                      <a:pt x="943764" y="552299"/>
                    </a:cubicBezTo>
                    <a:lnTo>
                      <a:pt x="975604" y="674241"/>
                    </a:lnTo>
                    <a:lnTo>
                      <a:pt x="1033367" y="612483"/>
                    </a:lnTo>
                    <a:cubicBezTo>
                      <a:pt x="1160599" y="453855"/>
                      <a:pt x="1217083" y="269642"/>
                      <a:pt x="1172103" y="160019"/>
                    </a:cubicBezTo>
                    <a:cubicBezTo>
                      <a:pt x="1272790" y="240777"/>
                      <a:pt x="1231224" y="459833"/>
                      <a:pt x="1079262" y="649293"/>
                    </a:cubicBezTo>
                    <a:lnTo>
                      <a:pt x="992402" y="741383"/>
                    </a:lnTo>
                    <a:lnTo>
                      <a:pt x="1004368" y="815872"/>
                    </a:lnTo>
                    <a:cubicBezTo>
                      <a:pt x="1020318" y="945437"/>
                      <a:pt x="1006445" y="1038506"/>
                      <a:pt x="961281" y="1053121"/>
                    </a:cubicBezTo>
                    <a:cubicBezTo>
                      <a:pt x="964870" y="992915"/>
                      <a:pt x="959058" y="918228"/>
                      <a:pt x="945017" y="835937"/>
                    </a:cubicBezTo>
                    <a:lnTo>
                      <a:pt x="934457" y="785921"/>
                    </a:lnTo>
                    <a:lnTo>
                      <a:pt x="894286" y="816122"/>
                    </a:lnTo>
                    <a:cubicBezTo>
                      <a:pt x="830714" y="855106"/>
                      <a:pt x="767988" y="876278"/>
                      <a:pt x="714386" y="876075"/>
                    </a:cubicBezTo>
                    <a:cubicBezTo>
                      <a:pt x="696519" y="876008"/>
                      <a:pt x="679665" y="873565"/>
                      <a:pt x="664132" y="868616"/>
                    </a:cubicBezTo>
                    <a:lnTo>
                      <a:pt x="636877" y="854129"/>
                    </a:lnTo>
                    <a:lnTo>
                      <a:pt x="627102" y="875970"/>
                    </a:lnTo>
                    <a:cubicBezTo>
                      <a:pt x="576293" y="998609"/>
                      <a:pt x="535641" y="1116420"/>
                      <a:pt x="508305" y="1220249"/>
                    </a:cubicBezTo>
                    <a:close/>
                    <a:moveTo>
                      <a:pt x="477683" y="1364362"/>
                    </a:moveTo>
                    <a:lnTo>
                      <a:pt x="477683" y="1364361"/>
                    </a:lnTo>
                    <a:lnTo>
                      <a:pt x="477683" y="1364361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9" name="フリーフォーム: 図形 238">
                <a:extLst>
                  <a:ext uri="{FF2B5EF4-FFF2-40B4-BE49-F238E27FC236}">
                    <a16:creationId xmlns:a16="http://schemas.microsoft.com/office/drawing/2014/main" id="{571BD181-138C-402A-A32A-88F01762D8E5}"/>
                  </a:ext>
                </a:extLst>
              </p:cNvPr>
              <p:cNvSpPr/>
              <p:nvPr/>
            </p:nvSpPr>
            <p:spPr>
              <a:xfrm rot="10800000">
                <a:off x="3289477" y="-711196"/>
                <a:ext cx="1227056" cy="1364362"/>
              </a:xfrm>
              <a:custGeom>
                <a:avLst/>
                <a:gdLst>
                  <a:gd name="connsiteX0" fmla="*/ 667793 w 1227056"/>
                  <a:gd name="connsiteY0" fmla="*/ 848358 h 1364362"/>
                  <a:gd name="connsiteX1" fmla="*/ 850848 w 1227056"/>
                  <a:gd name="connsiteY1" fmla="*/ 779882 h 1364362"/>
                  <a:gd name="connsiteX2" fmla="*/ 921608 w 1227056"/>
                  <a:gd name="connsiteY2" fmla="*/ 725070 h 1364362"/>
                  <a:gd name="connsiteX3" fmla="*/ 917932 w 1227056"/>
                  <a:gd name="connsiteY3" fmla="*/ 707657 h 1364362"/>
                  <a:gd name="connsiteX4" fmla="*/ 879384 w 1227056"/>
                  <a:gd name="connsiteY4" fmla="*/ 573131 h 1364362"/>
                  <a:gd name="connsiteX5" fmla="*/ 836129 w 1227056"/>
                  <a:gd name="connsiteY5" fmla="*/ 453462 h 1364362"/>
                  <a:gd name="connsiteX6" fmla="*/ 804026 w 1227056"/>
                  <a:gd name="connsiteY6" fmla="*/ 507933 h 1364362"/>
                  <a:gd name="connsiteX7" fmla="*/ 710538 w 1227056"/>
                  <a:gd name="connsiteY7" fmla="*/ 689535 h 1364362"/>
                  <a:gd name="connsiteX8" fmla="*/ 640064 w 1227056"/>
                  <a:gd name="connsiteY8" fmla="*/ 847006 h 1364362"/>
                  <a:gd name="connsiteX9" fmla="*/ 486194 w 1227056"/>
                  <a:gd name="connsiteY9" fmla="*/ 855096 h 1364362"/>
                  <a:gd name="connsiteX10" fmla="*/ 0 w 1227056"/>
                  <a:gd name="connsiteY10" fmla="*/ 427548 h 1364362"/>
                  <a:gd name="connsiteX11" fmla="*/ 486194 w 1227056"/>
                  <a:gd name="connsiteY11" fmla="*/ 0 h 1364362"/>
                  <a:gd name="connsiteX12" fmla="*/ 135629 w 1227056"/>
                  <a:gd name="connsiteY12" fmla="*/ 427547 h 1364362"/>
                  <a:gd name="connsiteX13" fmla="*/ 486194 w 1227056"/>
                  <a:gd name="connsiteY13" fmla="*/ 855094 h 1364362"/>
                  <a:gd name="connsiteX14" fmla="*/ 477683 w 1227056"/>
                  <a:gd name="connsiteY14" fmla="*/ 1364361 h 1364362"/>
                  <a:gd name="connsiteX15" fmla="*/ 453501 w 1227056"/>
                  <a:gd name="connsiteY15" fmla="*/ 1336752 h 1364362"/>
                  <a:gd name="connsiteX16" fmla="*/ 633942 w 1227056"/>
                  <a:gd name="connsiteY16" fmla="*/ 652714 h 1364362"/>
                  <a:gd name="connsiteX17" fmla="*/ 765389 w 1227056"/>
                  <a:gd name="connsiteY17" fmla="*/ 409659 h 1364362"/>
                  <a:gd name="connsiteX18" fmla="*/ 796431 w 1227056"/>
                  <a:gd name="connsiteY18" fmla="*/ 361825 h 1364362"/>
                  <a:gd name="connsiteX19" fmla="*/ 778615 w 1227056"/>
                  <a:gd name="connsiteY19" fmla="*/ 321696 h 1364362"/>
                  <a:gd name="connsiteX20" fmla="*/ 664561 w 1227056"/>
                  <a:gd name="connsiteY20" fmla="*/ 136155 h 1364362"/>
                  <a:gd name="connsiteX21" fmla="*/ 800535 w 1227056"/>
                  <a:gd name="connsiteY21" fmla="*/ 240503 h 1364362"/>
                  <a:gd name="connsiteX22" fmla="*/ 836882 w 1227056"/>
                  <a:gd name="connsiteY22" fmla="*/ 300566 h 1364362"/>
                  <a:gd name="connsiteX23" fmla="*/ 895395 w 1227056"/>
                  <a:gd name="connsiteY23" fmla="*/ 222074 h 1364362"/>
                  <a:gd name="connsiteX24" fmla="*/ 1092124 w 1227056"/>
                  <a:gd name="connsiteY24" fmla="*/ 86208 h 1364362"/>
                  <a:gd name="connsiteX25" fmla="*/ 901375 w 1227056"/>
                  <a:gd name="connsiteY25" fmla="*/ 342753 h 1364362"/>
                  <a:gd name="connsiteX26" fmla="*/ 877978 w 1227056"/>
                  <a:gd name="connsiteY26" fmla="*/ 382453 h 1364362"/>
                  <a:gd name="connsiteX27" fmla="*/ 911206 w 1227056"/>
                  <a:gd name="connsiteY27" fmla="*/ 460759 h 1364362"/>
                  <a:gd name="connsiteX28" fmla="*/ 943764 w 1227056"/>
                  <a:gd name="connsiteY28" fmla="*/ 552299 h 1364362"/>
                  <a:gd name="connsiteX29" fmla="*/ 975604 w 1227056"/>
                  <a:gd name="connsiteY29" fmla="*/ 674241 h 1364362"/>
                  <a:gd name="connsiteX30" fmla="*/ 1033367 w 1227056"/>
                  <a:gd name="connsiteY30" fmla="*/ 612483 h 1364362"/>
                  <a:gd name="connsiteX31" fmla="*/ 1172103 w 1227056"/>
                  <a:gd name="connsiteY31" fmla="*/ 160019 h 1364362"/>
                  <a:gd name="connsiteX32" fmla="*/ 1079262 w 1227056"/>
                  <a:gd name="connsiteY32" fmla="*/ 649293 h 1364362"/>
                  <a:gd name="connsiteX33" fmla="*/ 992402 w 1227056"/>
                  <a:gd name="connsiteY33" fmla="*/ 741383 h 1364362"/>
                  <a:gd name="connsiteX34" fmla="*/ 1004368 w 1227056"/>
                  <a:gd name="connsiteY34" fmla="*/ 815872 h 1364362"/>
                  <a:gd name="connsiteX35" fmla="*/ 961281 w 1227056"/>
                  <a:gd name="connsiteY35" fmla="*/ 1053121 h 1364362"/>
                  <a:gd name="connsiteX36" fmla="*/ 945017 w 1227056"/>
                  <a:gd name="connsiteY36" fmla="*/ 835937 h 1364362"/>
                  <a:gd name="connsiteX37" fmla="*/ 934457 w 1227056"/>
                  <a:gd name="connsiteY37" fmla="*/ 785921 h 1364362"/>
                  <a:gd name="connsiteX38" fmla="*/ 894286 w 1227056"/>
                  <a:gd name="connsiteY38" fmla="*/ 816122 h 1364362"/>
                  <a:gd name="connsiteX39" fmla="*/ 714386 w 1227056"/>
                  <a:gd name="connsiteY39" fmla="*/ 876075 h 1364362"/>
                  <a:gd name="connsiteX40" fmla="*/ 664132 w 1227056"/>
                  <a:gd name="connsiteY40" fmla="*/ 868616 h 1364362"/>
                  <a:gd name="connsiteX41" fmla="*/ 636877 w 1227056"/>
                  <a:gd name="connsiteY41" fmla="*/ 854129 h 1364362"/>
                  <a:gd name="connsiteX42" fmla="*/ 627102 w 1227056"/>
                  <a:gd name="connsiteY42" fmla="*/ 875970 h 1364362"/>
                  <a:gd name="connsiteX43" fmla="*/ 508305 w 1227056"/>
                  <a:gd name="connsiteY43" fmla="*/ 1220249 h 1364362"/>
                  <a:gd name="connsiteX44" fmla="*/ 477683 w 1227056"/>
                  <a:gd name="connsiteY44" fmla="*/ 1364362 h 1364362"/>
                  <a:gd name="connsiteX45" fmla="*/ 477683 w 1227056"/>
                  <a:gd name="connsiteY45" fmla="*/ 1364361 h 1364362"/>
                  <a:gd name="connsiteX46" fmla="*/ 477683 w 1227056"/>
                  <a:gd name="connsiteY46" fmla="*/ 1364361 h 136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227056" h="1364362">
                    <a:moveTo>
                      <a:pt x="667793" y="848358"/>
                    </a:moveTo>
                    <a:cubicBezTo>
                      <a:pt x="723814" y="844907"/>
                      <a:pt x="787375" y="820638"/>
                      <a:pt x="850848" y="779882"/>
                    </a:cubicBezTo>
                    <a:lnTo>
                      <a:pt x="921608" y="725070"/>
                    </a:lnTo>
                    <a:lnTo>
                      <a:pt x="917932" y="707657"/>
                    </a:lnTo>
                    <a:cubicBezTo>
                      <a:pt x="906944" y="663570"/>
                      <a:pt x="894046" y="618441"/>
                      <a:pt x="879384" y="573131"/>
                    </a:cubicBezTo>
                    <a:lnTo>
                      <a:pt x="836129" y="453462"/>
                    </a:lnTo>
                    <a:lnTo>
                      <a:pt x="804026" y="507933"/>
                    </a:lnTo>
                    <a:cubicBezTo>
                      <a:pt x="772005" y="566072"/>
                      <a:pt x="740626" y="626946"/>
                      <a:pt x="710538" y="689535"/>
                    </a:cubicBezTo>
                    <a:lnTo>
                      <a:pt x="640064" y="847006"/>
                    </a:lnTo>
                    <a:close/>
                    <a:moveTo>
                      <a:pt x="486194" y="855096"/>
                    </a:moveTo>
                    <a:cubicBezTo>
                      <a:pt x="217676" y="855096"/>
                      <a:pt x="0" y="663676"/>
                      <a:pt x="0" y="427548"/>
                    </a:cubicBezTo>
                    <a:cubicBezTo>
                      <a:pt x="0" y="191420"/>
                      <a:pt x="217676" y="0"/>
                      <a:pt x="486194" y="0"/>
                    </a:cubicBezTo>
                    <a:cubicBezTo>
                      <a:pt x="276855" y="61287"/>
                      <a:pt x="135629" y="233526"/>
                      <a:pt x="135629" y="427547"/>
                    </a:cubicBezTo>
                    <a:cubicBezTo>
                      <a:pt x="135629" y="621568"/>
                      <a:pt x="276855" y="793807"/>
                      <a:pt x="486194" y="855094"/>
                    </a:cubicBezTo>
                    <a:close/>
                    <a:moveTo>
                      <a:pt x="477683" y="1364361"/>
                    </a:moveTo>
                    <a:lnTo>
                      <a:pt x="453501" y="1336752"/>
                    </a:lnTo>
                    <a:cubicBezTo>
                      <a:pt x="413358" y="1244091"/>
                      <a:pt x="485478" y="961547"/>
                      <a:pt x="633942" y="652714"/>
                    </a:cubicBezTo>
                    <a:cubicBezTo>
                      <a:pt x="676360" y="564476"/>
                      <a:pt x="720995" y="482445"/>
                      <a:pt x="765389" y="409659"/>
                    </a:cubicBezTo>
                    <a:lnTo>
                      <a:pt x="796431" y="361825"/>
                    </a:lnTo>
                    <a:lnTo>
                      <a:pt x="778615" y="321696"/>
                    </a:lnTo>
                    <a:cubicBezTo>
                      <a:pt x="741784" y="246779"/>
                      <a:pt x="702740" y="182845"/>
                      <a:pt x="664561" y="136155"/>
                    </a:cubicBezTo>
                    <a:cubicBezTo>
                      <a:pt x="700693" y="124464"/>
                      <a:pt x="750009" y="165196"/>
                      <a:pt x="800535" y="240503"/>
                    </a:cubicBezTo>
                    <a:lnTo>
                      <a:pt x="836882" y="300566"/>
                    </a:lnTo>
                    <a:lnTo>
                      <a:pt x="895395" y="222074"/>
                    </a:lnTo>
                    <a:cubicBezTo>
                      <a:pt x="978310" y="119557"/>
                      <a:pt x="1050437" y="66168"/>
                      <a:pt x="1092124" y="86208"/>
                    </a:cubicBezTo>
                    <a:cubicBezTo>
                      <a:pt x="1032006" y="151227"/>
                      <a:pt x="966698" y="239470"/>
                      <a:pt x="901375" y="342753"/>
                    </a:cubicBezTo>
                    <a:lnTo>
                      <a:pt x="877978" y="382453"/>
                    </a:lnTo>
                    <a:lnTo>
                      <a:pt x="911206" y="460759"/>
                    </a:lnTo>
                    <a:cubicBezTo>
                      <a:pt x="922607" y="490041"/>
                      <a:pt x="933522" y="520647"/>
                      <a:pt x="943764" y="552299"/>
                    </a:cubicBezTo>
                    <a:lnTo>
                      <a:pt x="975604" y="674241"/>
                    </a:lnTo>
                    <a:lnTo>
                      <a:pt x="1033367" y="612483"/>
                    </a:lnTo>
                    <a:cubicBezTo>
                      <a:pt x="1160599" y="453855"/>
                      <a:pt x="1217083" y="269642"/>
                      <a:pt x="1172103" y="160019"/>
                    </a:cubicBezTo>
                    <a:cubicBezTo>
                      <a:pt x="1272790" y="240777"/>
                      <a:pt x="1231224" y="459833"/>
                      <a:pt x="1079262" y="649293"/>
                    </a:cubicBezTo>
                    <a:lnTo>
                      <a:pt x="992402" y="741383"/>
                    </a:lnTo>
                    <a:lnTo>
                      <a:pt x="1004368" y="815872"/>
                    </a:lnTo>
                    <a:cubicBezTo>
                      <a:pt x="1020318" y="945437"/>
                      <a:pt x="1006445" y="1038506"/>
                      <a:pt x="961281" y="1053121"/>
                    </a:cubicBezTo>
                    <a:cubicBezTo>
                      <a:pt x="964870" y="992915"/>
                      <a:pt x="959058" y="918228"/>
                      <a:pt x="945017" y="835937"/>
                    </a:cubicBezTo>
                    <a:lnTo>
                      <a:pt x="934457" y="785921"/>
                    </a:lnTo>
                    <a:lnTo>
                      <a:pt x="894286" y="816122"/>
                    </a:lnTo>
                    <a:cubicBezTo>
                      <a:pt x="830714" y="855106"/>
                      <a:pt x="767988" y="876278"/>
                      <a:pt x="714386" y="876075"/>
                    </a:cubicBezTo>
                    <a:cubicBezTo>
                      <a:pt x="696519" y="876008"/>
                      <a:pt x="679665" y="873565"/>
                      <a:pt x="664132" y="868616"/>
                    </a:cubicBezTo>
                    <a:lnTo>
                      <a:pt x="636877" y="854129"/>
                    </a:lnTo>
                    <a:lnTo>
                      <a:pt x="627102" y="875970"/>
                    </a:lnTo>
                    <a:cubicBezTo>
                      <a:pt x="576293" y="998609"/>
                      <a:pt x="535641" y="1116420"/>
                      <a:pt x="508305" y="1220249"/>
                    </a:cubicBezTo>
                    <a:close/>
                    <a:moveTo>
                      <a:pt x="477683" y="1364362"/>
                    </a:moveTo>
                    <a:lnTo>
                      <a:pt x="477683" y="1364361"/>
                    </a:lnTo>
                    <a:lnTo>
                      <a:pt x="477683" y="136436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0" name="グループ化 239">
              <a:extLst>
                <a:ext uri="{FF2B5EF4-FFF2-40B4-BE49-F238E27FC236}">
                  <a16:creationId xmlns:a16="http://schemas.microsoft.com/office/drawing/2014/main" id="{FA4B4D3F-1E59-40BD-8452-780BB149FE5B}"/>
                </a:ext>
              </a:extLst>
            </p:cNvPr>
            <p:cNvGrpSpPr/>
            <p:nvPr/>
          </p:nvGrpSpPr>
          <p:grpSpPr>
            <a:xfrm rot="19800000">
              <a:off x="4380473" y="1045586"/>
              <a:ext cx="554427" cy="453188"/>
              <a:chOff x="1575299" y="3978039"/>
              <a:chExt cx="1056070" cy="863231"/>
            </a:xfrm>
          </p:grpSpPr>
          <p:sp>
            <p:nvSpPr>
              <p:cNvPr id="241" name="フリーフォーム: 図形 240">
                <a:extLst>
                  <a:ext uri="{FF2B5EF4-FFF2-40B4-BE49-F238E27FC236}">
                    <a16:creationId xmlns:a16="http://schemas.microsoft.com/office/drawing/2014/main" id="{EDB2906C-F8E5-425B-935C-F06CE9ECBBF9}"/>
                  </a:ext>
                </a:extLst>
              </p:cNvPr>
              <p:cNvSpPr/>
              <p:nvPr/>
            </p:nvSpPr>
            <p:spPr>
              <a:xfrm rot="5400000">
                <a:off x="1696527" y="3888563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AEED01D4-6F56-4AE5-9F63-4FB8B6552975}"/>
                  </a:ext>
                </a:extLst>
              </p:cNvPr>
              <p:cNvSpPr/>
              <p:nvPr/>
            </p:nvSpPr>
            <p:spPr>
              <a:xfrm rot="5400000">
                <a:off x="1664775" y="3901503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3" name="フリーフォーム: 図形 242">
                <a:extLst>
                  <a:ext uri="{FF2B5EF4-FFF2-40B4-BE49-F238E27FC236}">
                    <a16:creationId xmlns:a16="http://schemas.microsoft.com/office/drawing/2014/main" id="{23ACB444-996E-4F33-9918-A398015F2121}"/>
                  </a:ext>
                </a:extLst>
              </p:cNvPr>
              <p:cNvSpPr/>
              <p:nvPr/>
            </p:nvSpPr>
            <p:spPr>
              <a:xfrm rot="5400000">
                <a:off x="1687812" y="3906429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260" name="グループ化 259">
            <a:extLst>
              <a:ext uri="{FF2B5EF4-FFF2-40B4-BE49-F238E27FC236}">
                <a16:creationId xmlns:a16="http://schemas.microsoft.com/office/drawing/2014/main" id="{3E4FB287-6108-455A-9D91-6D59F247127A}"/>
              </a:ext>
            </a:extLst>
          </p:cNvPr>
          <p:cNvGrpSpPr/>
          <p:nvPr/>
        </p:nvGrpSpPr>
        <p:grpSpPr>
          <a:xfrm>
            <a:off x="768171" y="915059"/>
            <a:ext cx="2539616" cy="2513942"/>
            <a:chOff x="768171" y="915059"/>
            <a:chExt cx="2539616" cy="2513942"/>
          </a:xfrm>
        </p:grpSpPr>
        <p:grpSp>
          <p:nvGrpSpPr>
            <p:cNvPr id="11" name="グループ化 10">
              <a:extLst>
                <a:ext uri="{FF2B5EF4-FFF2-40B4-BE49-F238E27FC236}">
                  <a16:creationId xmlns:a16="http://schemas.microsoft.com/office/drawing/2014/main" id="{88306E01-C056-471D-BA5A-61B1C849563B}"/>
                </a:ext>
              </a:extLst>
            </p:cNvPr>
            <p:cNvGrpSpPr/>
            <p:nvPr/>
          </p:nvGrpSpPr>
          <p:grpSpPr>
            <a:xfrm>
              <a:off x="768171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9" name="グループ化 8">
                <a:extLst>
                  <a:ext uri="{FF2B5EF4-FFF2-40B4-BE49-F238E27FC236}">
                    <a16:creationId xmlns:a16="http://schemas.microsoft.com/office/drawing/2014/main" id="{AEEC7FA6-B7F3-4F27-8208-8443261D80FC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64" name="フリーフォーム: 図形 63">
                  <a:extLst>
                    <a:ext uri="{FF2B5EF4-FFF2-40B4-BE49-F238E27FC236}">
                      <a16:creationId xmlns:a16="http://schemas.microsoft.com/office/drawing/2014/main" id="{DE86CBEE-EAA6-4857-971C-CA29A33B6815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65" name="フリーフォーム: 図形 64">
                  <a:extLst>
                    <a:ext uri="{FF2B5EF4-FFF2-40B4-BE49-F238E27FC236}">
                      <a16:creationId xmlns:a16="http://schemas.microsoft.com/office/drawing/2014/main" id="{C5FBED93-C035-4280-9E64-5CF1B7294182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" name="グループ化 7">
                <a:extLst>
                  <a:ext uri="{FF2B5EF4-FFF2-40B4-BE49-F238E27FC236}">
                    <a16:creationId xmlns:a16="http://schemas.microsoft.com/office/drawing/2014/main" id="{D43CE59B-2E1C-4C78-8810-75BFBF2E3A7F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69" name="フリーフォーム: 図形 68">
                  <a:extLst>
                    <a:ext uri="{FF2B5EF4-FFF2-40B4-BE49-F238E27FC236}">
                      <a16:creationId xmlns:a16="http://schemas.microsoft.com/office/drawing/2014/main" id="{F5AE0766-8FD3-4BD5-91E4-E6F1D64F466A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70" name="フリーフォーム: 図形 69">
                  <a:extLst>
                    <a:ext uri="{FF2B5EF4-FFF2-40B4-BE49-F238E27FC236}">
                      <a16:creationId xmlns:a16="http://schemas.microsoft.com/office/drawing/2014/main" id="{88F80582-CF8F-487B-AF43-4EC5E9043429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24" name="グループ化 123">
              <a:extLst>
                <a:ext uri="{FF2B5EF4-FFF2-40B4-BE49-F238E27FC236}">
                  <a16:creationId xmlns:a16="http://schemas.microsoft.com/office/drawing/2014/main" id="{76A0557D-5E3E-4D2D-A0F0-6F98F2ECF87D}"/>
                </a:ext>
              </a:extLst>
            </p:cNvPr>
            <p:cNvGrpSpPr/>
            <p:nvPr/>
          </p:nvGrpSpPr>
          <p:grpSpPr>
            <a:xfrm>
              <a:off x="793846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125" name="グループ化 124">
                <a:extLst>
                  <a:ext uri="{FF2B5EF4-FFF2-40B4-BE49-F238E27FC236}">
                    <a16:creationId xmlns:a16="http://schemas.microsoft.com/office/drawing/2014/main" id="{3CEF1CC8-4BF4-4361-BDEF-3A60ADADD341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29" name="フリーフォーム: 図形 128">
                  <a:extLst>
                    <a:ext uri="{FF2B5EF4-FFF2-40B4-BE49-F238E27FC236}">
                      <a16:creationId xmlns:a16="http://schemas.microsoft.com/office/drawing/2014/main" id="{A19395BF-2F9E-4EF1-BC25-86B44FE4B30D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0" name="フリーフォーム: 図形 129">
                  <a:extLst>
                    <a:ext uri="{FF2B5EF4-FFF2-40B4-BE49-F238E27FC236}">
                      <a16:creationId xmlns:a16="http://schemas.microsoft.com/office/drawing/2014/main" id="{32445F67-B42E-401E-AA39-0294ED73A669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26" name="グループ化 125">
                <a:extLst>
                  <a:ext uri="{FF2B5EF4-FFF2-40B4-BE49-F238E27FC236}">
                    <a16:creationId xmlns:a16="http://schemas.microsoft.com/office/drawing/2014/main" id="{F33A136A-5F74-43DD-875F-68853EB1430B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27" name="フリーフォーム: 図形 126">
                  <a:extLst>
                    <a:ext uri="{FF2B5EF4-FFF2-40B4-BE49-F238E27FC236}">
                      <a16:creationId xmlns:a16="http://schemas.microsoft.com/office/drawing/2014/main" id="{2CA1C622-C5F7-4EEC-A54D-C34741686A2D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28" name="フリーフォーム: 図形 127">
                  <a:extLst>
                    <a:ext uri="{FF2B5EF4-FFF2-40B4-BE49-F238E27FC236}">
                      <a16:creationId xmlns:a16="http://schemas.microsoft.com/office/drawing/2014/main" id="{79236A98-E45B-4ED1-8E32-BDCFF9C04C25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1" name="グループ化 70">
              <a:extLst>
                <a:ext uri="{FF2B5EF4-FFF2-40B4-BE49-F238E27FC236}">
                  <a16:creationId xmlns:a16="http://schemas.microsoft.com/office/drawing/2014/main" id="{0CA61CEF-62F0-4970-A950-C347ED90D6C6}"/>
                </a:ext>
              </a:extLst>
            </p:cNvPr>
            <p:cNvGrpSpPr/>
            <p:nvPr/>
          </p:nvGrpSpPr>
          <p:grpSpPr>
            <a:xfrm>
              <a:off x="1119139" y="1484491"/>
              <a:ext cx="1930149" cy="1649531"/>
              <a:chOff x="1119139" y="1484491"/>
              <a:chExt cx="1930149" cy="1649531"/>
            </a:xfrm>
          </p:grpSpPr>
          <p:sp>
            <p:nvSpPr>
              <p:cNvPr id="118" name="フリーフォーム: 図形 117">
                <a:extLst>
                  <a:ext uri="{FF2B5EF4-FFF2-40B4-BE49-F238E27FC236}">
                    <a16:creationId xmlns:a16="http://schemas.microsoft.com/office/drawing/2014/main" id="{62E38F64-88AF-41AF-902F-EE042FF29167}"/>
                  </a:ext>
                </a:extLst>
              </p:cNvPr>
              <p:cNvSpPr/>
              <p:nvPr/>
            </p:nvSpPr>
            <p:spPr>
              <a:xfrm>
                <a:off x="1145018" y="1510371"/>
                <a:ext cx="1904270" cy="1623650"/>
              </a:xfrm>
              <a:custGeom>
                <a:avLst/>
                <a:gdLst>
                  <a:gd name="connsiteX0" fmla="*/ 2027885 w 2869086"/>
                  <a:gd name="connsiteY0" fmla="*/ 2189112 h 2446286"/>
                  <a:gd name="connsiteX1" fmla="*/ 1681765 w 2869086"/>
                  <a:gd name="connsiteY1" fmla="*/ 2375378 h 2446286"/>
                  <a:gd name="connsiteX2" fmla="*/ 1681765 w 2869086"/>
                  <a:gd name="connsiteY2" fmla="*/ 2375379 h 2446286"/>
                  <a:gd name="connsiteX3" fmla="*/ 2374004 w 2869086"/>
                  <a:gd name="connsiteY3" fmla="*/ 2375379 h 2446286"/>
                  <a:gd name="connsiteX4" fmla="*/ 2371141 w 2869086"/>
                  <a:gd name="connsiteY4" fmla="*/ 2333178 h 2446286"/>
                  <a:gd name="connsiteX5" fmla="*/ 2371141 w 2869086"/>
                  <a:gd name="connsiteY5" fmla="*/ 2333177 h 2446286"/>
                  <a:gd name="connsiteX6" fmla="*/ 2027885 w 2869086"/>
                  <a:gd name="connsiteY6" fmla="*/ 2189112 h 2446286"/>
                  <a:gd name="connsiteX7" fmla="*/ 789635 w 2869086"/>
                  <a:gd name="connsiteY7" fmla="*/ 2189112 h 2446286"/>
                  <a:gd name="connsiteX8" fmla="*/ 443515 w 2869086"/>
                  <a:gd name="connsiteY8" fmla="*/ 2375378 h 2446286"/>
                  <a:gd name="connsiteX9" fmla="*/ 443515 w 2869086"/>
                  <a:gd name="connsiteY9" fmla="*/ 2375379 h 2446286"/>
                  <a:gd name="connsiteX10" fmla="*/ 1135754 w 2869086"/>
                  <a:gd name="connsiteY10" fmla="*/ 2375379 h 2446286"/>
                  <a:gd name="connsiteX11" fmla="*/ 1132891 w 2869086"/>
                  <a:gd name="connsiteY11" fmla="*/ 2333178 h 2446286"/>
                  <a:gd name="connsiteX12" fmla="*/ 1132891 w 2869086"/>
                  <a:gd name="connsiteY12" fmla="*/ 2333177 h 2446286"/>
                  <a:gd name="connsiteX13" fmla="*/ 789635 w 2869086"/>
                  <a:gd name="connsiteY13" fmla="*/ 2189112 h 2446286"/>
                  <a:gd name="connsiteX14" fmla="*/ 1346042 w 2869086"/>
                  <a:gd name="connsiteY14" fmla="*/ 1880942 h 2446286"/>
                  <a:gd name="connsiteX15" fmla="*/ 1600835 w 2869086"/>
                  <a:gd name="connsiteY15" fmla="*/ 2135735 h 2446286"/>
                  <a:gd name="connsiteX16" fmla="*/ 1596217 w 2869086"/>
                  <a:gd name="connsiteY16" fmla="*/ 2181546 h 2446286"/>
                  <a:gd name="connsiteX17" fmla="*/ 1592514 w 2869086"/>
                  <a:gd name="connsiteY17" fmla="*/ 2169618 h 2446286"/>
                  <a:gd name="connsiteX18" fmla="*/ 1346042 w 2869086"/>
                  <a:gd name="connsiteY18" fmla="*/ 2006245 h 2446286"/>
                  <a:gd name="connsiteX19" fmla="*/ 1099570 w 2869086"/>
                  <a:gd name="connsiteY19" fmla="*/ 2169618 h 2446286"/>
                  <a:gd name="connsiteX20" fmla="*/ 1095867 w 2869086"/>
                  <a:gd name="connsiteY20" fmla="*/ 2181546 h 2446286"/>
                  <a:gd name="connsiteX21" fmla="*/ 1091249 w 2869086"/>
                  <a:gd name="connsiteY21" fmla="*/ 2135735 h 2446286"/>
                  <a:gd name="connsiteX22" fmla="*/ 1346042 w 2869086"/>
                  <a:gd name="connsiteY22" fmla="*/ 1880942 h 2446286"/>
                  <a:gd name="connsiteX23" fmla="*/ 2312827 w 2869086"/>
                  <a:gd name="connsiteY23" fmla="*/ 1633093 h 2446286"/>
                  <a:gd name="connsiteX24" fmla="*/ 2404591 w 2869086"/>
                  <a:gd name="connsiteY24" fmla="*/ 1996575 h 2446286"/>
                  <a:gd name="connsiteX25" fmla="*/ 2413697 w 2869086"/>
                  <a:gd name="connsiteY25" fmla="*/ 2002836 h 2446286"/>
                  <a:gd name="connsiteX26" fmla="*/ 2508932 w 2869086"/>
                  <a:gd name="connsiteY26" fmla="*/ 1952714 h 2446286"/>
                  <a:gd name="connsiteX27" fmla="*/ 2629794 w 2869086"/>
                  <a:gd name="connsiteY27" fmla="*/ 1744170 h 2446286"/>
                  <a:gd name="connsiteX28" fmla="*/ 2502486 w 2869086"/>
                  <a:gd name="connsiteY28" fmla="*/ 2017619 h 2446286"/>
                  <a:gd name="connsiteX29" fmla="*/ 2463945 w 2869086"/>
                  <a:gd name="connsiteY29" fmla="*/ 2035944 h 2446286"/>
                  <a:gd name="connsiteX30" fmla="*/ 2511538 w 2869086"/>
                  <a:gd name="connsiteY30" fmla="*/ 2060199 h 2446286"/>
                  <a:gd name="connsiteX31" fmla="*/ 2869086 w 2869086"/>
                  <a:gd name="connsiteY31" fmla="*/ 2074607 h 2446286"/>
                  <a:gd name="connsiteX32" fmla="*/ 2406981 w 2869086"/>
                  <a:gd name="connsiteY32" fmla="*/ 2082162 h 2446286"/>
                  <a:gd name="connsiteX33" fmla="*/ 2383272 w 2869086"/>
                  <a:gd name="connsiteY33" fmla="*/ 2066359 h 2446286"/>
                  <a:gd name="connsiteX34" fmla="*/ 2371343 w 2869086"/>
                  <a:gd name="connsiteY34" fmla="*/ 2070351 h 2446286"/>
                  <a:gd name="connsiteX35" fmla="*/ 1979074 w 2869086"/>
                  <a:gd name="connsiteY35" fmla="*/ 2005822 h 2446286"/>
                  <a:gd name="connsiteX36" fmla="*/ 2290611 w 2869086"/>
                  <a:gd name="connsiteY36" fmla="*/ 2040499 h 2446286"/>
                  <a:gd name="connsiteX37" fmla="*/ 2333827 w 2869086"/>
                  <a:gd name="connsiteY37" fmla="*/ 2030017 h 2446286"/>
                  <a:gd name="connsiteX38" fmla="*/ 2294876 w 2869086"/>
                  <a:gd name="connsiteY38" fmla="*/ 1993181 h 2446286"/>
                  <a:gd name="connsiteX39" fmla="*/ 2312827 w 2869086"/>
                  <a:gd name="connsiteY39" fmla="*/ 1633093 h 2446286"/>
                  <a:gd name="connsiteX40" fmla="*/ 2452115 w 2869086"/>
                  <a:gd name="connsiteY40" fmla="*/ 1567662 h 2446286"/>
                  <a:gd name="connsiteX41" fmla="*/ 2512318 w 2869086"/>
                  <a:gd name="connsiteY41" fmla="*/ 1574392 h 2446286"/>
                  <a:gd name="connsiteX42" fmla="*/ 2631042 w 2869086"/>
                  <a:gd name="connsiteY42" fmla="*/ 1725832 h 2446286"/>
                  <a:gd name="connsiteX43" fmla="*/ 2498843 w 2869086"/>
                  <a:gd name="connsiteY43" fmla="*/ 1624684 h 2446286"/>
                  <a:gd name="connsiteX44" fmla="*/ 2333781 w 2869086"/>
                  <a:gd name="connsiteY44" fmla="*/ 1646182 h 2446286"/>
                  <a:gd name="connsiteX45" fmla="*/ 2452115 w 2869086"/>
                  <a:gd name="connsiteY45" fmla="*/ 1567662 h 2446286"/>
                  <a:gd name="connsiteX46" fmla="*/ 1704804 w 2869086"/>
                  <a:gd name="connsiteY46" fmla="*/ 1045614 h 2446286"/>
                  <a:gd name="connsiteX47" fmla="*/ 1661296 w 2869086"/>
                  <a:gd name="connsiteY47" fmla="*/ 1098183 h 2446286"/>
                  <a:gd name="connsiteX48" fmla="*/ 1621685 w 2869086"/>
                  <a:gd name="connsiteY48" fmla="*/ 1158835 h 2446286"/>
                  <a:gd name="connsiteX49" fmla="*/ 1611807 w 2869086"/>
                  <a:gd name="connsiteY49" fmla="*/ 1567564 h 2446286"/>
                  <a:gd name="connsiteX50" fmla="*/ 1960838 w 2869086"/>
                  <a:gd name="connsiteY50" fmla="*/ 1354646 h 2446286"/>
                  <a:gd name="connsiteX51" fmla="*/ 1993559 w 2869086"/>
                  <a:gd name="connsiteY51" fmla="*/ 1290015 h 2446286"/>
                  <a:gd name="connsiteX52" fmla="*/ 2017331 w 2869086"/>
                  <a:gd name="connsiteY52" fmla="*/ 1226052 h 2446286"/>
                  <a:gd name="connsiteX53" fmla="*/ 2016187 w 2869086"/>
                  <a:gd name="connsiteY53" fmla="*/ 1247765 h 2446286"/>
                  <a:gd name="connsiteX54" fmla="*/ 1946164 w 2869086"/>
                  <a:gd name="connsiteY54" fmla="*/ 1447437 h 2446286"/>
                  <a:gd name="connsiteX55" fmla="*/ 1561463 w 2869086"/>
                  <a:gd name="connsiteY55" fmla="*/ 1654764 h 2446286"/>
                  <a:gd name="connsiteX56" fmla="*/ 1548662 w 2869086"/>
                  <a:gd name="connsiteY56" fmla="*/ 1217939 h 2446286"/>
                  <a:gd name="connsiteX57" fmla="*/ 1686572 w 2869086"/>
                  <a:gd name="connsiteY57" fmla="*/ 1057462 h 2446286"/>
                  <a:gd name="connsiteX58" fmla="*/ 1011344 w 2869086"/>
                  <a:gd name="connsiteY58" fmla="*/ 1045614 h 2446286"/>
                  <a:gd name="connsiteX59" fmla="*/ 1029576 w 2869086"/>
                  <a:gd name="connsiteY59" fmla="*/ 1057462 h 2446286"/>
                  <a:gd name="connsiteX60" fmla="*/ 1167487 w 2869086"/>
                  <a:gd name="connsiteY60" fmla="*/ 1217939 h 2446286"/>
                  <a:gd name="connsiteX61" fmla="*/ 1154685 w 2869086"/>
                  <a:gd name="connsiteY61" fmla="*/ 1654764 h 2446286"/>
                  <a:gd name="connsiteX62" fmla="*/ 769984 w 2869086"/>
                  <a:gd name="connsiteY62" fmla="*/ 1447437 h 2446286"/>
                  <a:gd name="connsiteX63" fmla="*/ 699961 w 2869086"/>
                  <a:gd name="connsiteY63" fmla="*/ 1247765 h 2446286"/>
                  <a:gd name="connsiteX64" fmla="*/ 698817 w 2869086"/>
                  <a:gd name="connsiteY64" fmla="*/ 1226052 h 2446286"/>
                  <a:gd name="connsiteX65" fmla="*/ 722589 w 2869086"/>
                  <a:gd name="connsiteY65" fmla="*/ 1290015 h 2446286"/>
                  <a:gd name="connsiteX66" fmla="*/ 755310 w 2869086"/>
                  <a:gd name="connsiteY66" fmla="*/ 1354646 h 2446286"/>
                  <a:gd name="connsiteX67" fmla="*/ 1104341 w 2869086"/>
                  <a:gd name="connsiteY67" fmla="*/ 1567564 h 2446286"/>
                  <a:gd name="connsiteX68" fmla="*/ 1094463 w 2869086"/>
                  <a:gd name="connsiteY68" fmla="*/ 1158835 h 2446286"/>
                  <a:gd name="connsiteX69" fmla="*/ 1054852 w 2869086"/>
                  <a:gd name="connsiteY69" fmla="*/ 1098183 h 2446286"/>
                  <a:gd name="connsiteX70" fmla="*/ 1675575 w 2869086"/>
                  <a:gd name="connsiteY70" fmla="*/ 171971 h 2446286"/>
                  <a:gd name="connsiteX71" fmla="*/ 1923733 w 2869086"/>
                  <a:gd name="connsiteY71" fmla="*/ 263822 h 2446286"/>
                  <a:gd name="connsiteX72" fmla="*/ 2145645 w 2869086"/>
                  <a:gd name="connsiteY72" fmla="*/ 508578 h 2446286"/>
                  <a:gd name="connsiteX73" fmla="*/ 1894170 w 2869086"/>
                  <a:gd name="connsiteY73" fmla="*/ 315027 h 2446286"/>
                  <a:gd name="connsiteX74" fmla="*/ 1600813 w 2869086"/>
                  <a:gd name="connsiteY74" fmla="*/ 194019 h 2446286"/>
                  <a:gd name="connsiteX75" fmla="*/ 1675575 w 2869086"/>
                  <a:gd name="connsiteY75" fmla="*/ 171971 h 2446286"/>
                  <a:gd name="connsiteX76" fmla="*/ 1016510 w 2869086"/>
                  <a:gd name="connsiteY76" fmla="*/ 171971 h 2446286"/>
                  <a:gd name="connsiteX77" fmla="*/ 1091272 w 2869086"/>
                  <a:gd name="connsiteY77" fmla="*/ 194019 h 2446286"/>
                  <a:gd name="connsiteX78" fmla="*/ 797915 w 2869086"/>
                  <a:gd name="connsiteY78" fmla="*/ 315027 h 2446286"/>
                  <a:gd name="connsiteX79" fmla="*/ 546441 w 2869086"/>
                  <a:gd name="connsiteY79" fmla="*/ 508578 h 2446286"/>
                  <a:gd name="connsiteX80" fmla="*/ 768352 w 2869086"/>
                  <a:gd name="connsiteY80" fmla="*/ 263822 h 2446286"/>
                  <a:gd name="connsiteX81" fmla="*/ 1016510 w 2869086"/>
                  <a:gd name="connsiteY81" fmla="*/ 171971 h 2446286"/>
                  <a:gd name="connsiteX82" fmla="*/ 1689047 w 2869086"/>
                  <a:gd name="connsiteY82" fmla="*/ 52422 h 2446286"/>
                  <a:gd name="connsiteX83" fmla="*/ 1911552 w 2869086"/>
                  <a:gd name="connsiteY83" fmla="*/ 81414 h 2446286"/>
                  <a:gd name="connsiteX84" fmla="*/ 2189249 w 2869086"/>
                  <a:gd name="connsiteY84" fmla="*/ 260395 h 2446286"/>
                  <a:gd name="connsiteX85" fmla="*/ 1896249 w 2869086"/>
                  <a:gd name="connsiteY85" fmla="*/ 138525 h 2446286"/>
                  <a:gd name="connsiteX86" fmla="*/ 1581568 w 2869086"/>
                  <a:gd name="connsiteY86" fmla="*/ 97567 h 2446286"/>
                  <a:gd name="connsiteX87" fmla="*/ 1689047 w 2869086"/>
                  <a:gd name="connsiteY87" fmla="*/ 52422 h 2446286"/>
                  <a:gd name="connsiteX88" fmla="*/ 1003036 w 2869086"/>
                  <a:gd name="connsiteY88" fmla="*/ 52422 h 2446286"/>
                  <a:gd name="connsiteX89" fmla="*/ 1110515 w 2869086"/>
                  <a:gd name="connsiteY89" fmla="*/ 97567 h 2446286"/>
                  <a:gd name="connsiteX90" fmla="*/ 795834 w 2869086"/>
                  <a:gd name="connsiteY90" fmla="*/ 138525 h 2446286"/>
                  <a:gd name="connsiteX91" fmla="*/ 502834 w 2869086"/>
                  <a:gd name="connsiteY91" fmla="*/ 260395 h 2446286"/>
                  <a:gd name="connsiteX92" fmla="*/ 780531 w 2869086"/>
                  <a:gd name="connsiteY92" fmla="*/ 81414 h 2446286"/>
                  <a:gd name="connsiteX93" fmla="*/ 1003036 w 2869086"/>
                  <a:gd name="connsiteY93" fmla="*/ 52422 h 2446286"/>
                  <a:gd name="connsiteX94" fmla="*/ 1346042 w 2869086"/>
                  <a:gd name="connsiteY94" fmla="*/ 0 h 2446286"/>
                  <a:gd name="connsiteX95" fmla="*/ 1530985 w 2869086"/>
                  <a:gd name="connsiteY95" fmla="*/ 184943 h 2446286"/>
                  <a:gd name="connsiteX96" fmla="*/ 1522327 w 2869086"/>
                  <a:gd name="connsiteY96" fmla="*/ 227826 h 2446286"/>
                  <a:gd name="connsiteX97" fmla="*/ 1530677 w 2869086"/>
                  <a:gd name="connsiteY97" fmla="*/ 229439 h 2446286"/>
                  <a:gd name="connsiteX98" fmla="*/ 2196148 w 2869086"/>
                  <a:gd name="connsiteY98" fmla="*/ 1262918 h 2446286"/>
                  <a:gd name="connsiteX99" fmla="*/ 2191435 w 2869086"/>
                  <a:gd name="connsiteY99" fmla="*/ 1341762 h 2446286"/>
                  <a:gd name="connsiteX100" fmla="*/ 2240143 w 2869086"/>
                  <a:gd name="connsiteY100" fmla="*/ 1332929 h 2446286"/>
                  <a:gd name="connsiteX101" fmla="*/ 2415645 w 2869086"/>
                  <a:gd name="connsiteY101" fmla="*/ 1231214 h 2446286"/>
                  <a:gd name="connsiteX102" fmla="*/ 2415645 w 2869086"/>
                  <a:gd name="connsiteY102" fmla="*/ 674282 h 2446286"/>
                  <a:gd name="connsiteX103" fmla="*/ 2061963 w 2869086"/>
                  <a:gd name="connsiteY103" fmla="*/ 566147 h 2446286"/>
                  <a:gd name="connsiteX104" fmla="*/ 2033284 w 2869086"/>
                  <a:gd name="connsiteY104" fmla="*/ 574646 h 2446286"/>
                  <a:gd name="connsiteX105" fmla="*/ 2074692 w 2869086"/>
                  <a:gd name="connsiteY105" fmla="*/ 552857 h 2446286"/>
                  <a:gd name="connsiteX106" fmla="*/ 2267822 w 2869086"/>
                  <a:gd name="connsiteY106" fmla="*/ 520046 h 2446286"/>
                  <a:gd name="connsiteX107" fmla="*/ 2567863 w 2869086"/>
                  <a:gd name="connsiteY107" fmla="*/ 652851 h 2446286"/>
                  <a:gd name="connsiteX108" fmla="*/ 2567863 w 2869086"/>
                  <a:gd name="connsiteY108" fmla="*/ 1296607 h 2446286"/>
                  <a:gd name="connsiteX109" fmla="*/ 2267822 w 2869086"/>
                  <a:gd name="connsiteY109" fmla="*/ 1429412 h 2446286"/>
                  <a:gd name="connsiteX110" fmla="*/ 2186544 w 2869086"/>
                  <a:gd name="connsiteY110" fmla="*/ 1423575 h 2446286"/>
                  <a:gd name="connsiteX111" fmla="*/ 2158679 w 2869086"/>
                  <a:gd name="connsiteY111" fmla="*/ 1576616 h 2446286"/>
                  <a:gd name="connsiteX112" fmla="*/ 1845177 w 2869086"/>
                  <a:gd name="connsiteY112" fmla="*/ 2123203 h 2446286"/>
                  <a:gd name="connsiteX113" fmla="*/ 1839841 w 2869086"/>
                  <a:gd name="connsiteY113" fmla="*/ 2127475 h 2446286"/>
                  <a:gd name="connsiteX114" fmla="*/ 1896694 w 2869086"/>
                  <a:gd name="connsiteY114" fmla="*/ 2108625 h 2446286"/>
                  <a:gd name="connsiteX115" fmla="*/ 1988915 w 2869086"/>
                  <a:gd name="connsiteY115" fmla="*/ 2097420 h 2446286"/>
                  <a:gd name="connsiteX116" fmla="*/ 2431496 w 2869086"/>
                  <a:gd name="connsiteY116" fmla="*/ 2407523 h 2446286"/>
                  <a:gd name="connsiteX117" fmla="*/ 1546334 w 2869086"/>
                  <a:gd name="connsiteY117" fmla="*/ 2407523 h 2446286"/>
                  <a:gd name="connsiteX118" fmla="*/ 1722014 w 2869086"/>
                  <a:gd name="connsiteY118" fmla="*/ 2181911 h 2446286"/>
                  <a:gd name="connsiteX119" fmla="*/ 1783869 w 2869086"/>
                  <a:gd name="connsiteY119" fmla="*/ 2150119 h 2446286"/>
                  <a:gd name="connsiteX120" fmla="*/ 1823759 w 2869086"/>
                  <a:gd name="connsiteY120" fmla="*/ 2107493 h 2446286"/>
                  <a:gd name="connsiteX121" fmla="*/ 2067220 w 2869086"/>
                  <a:gd name="connsiteY121" fmla="*/ 1364912 h 2446286"/>
                  <a:gd name="connsiteX122" fmla="*/ 1362710 w 2869086"/>
                  <a:gd name="connsiteY122" fmla="*/ 382854 h 2446286"/>
                  <a:gd name="connsiteX123" fmla="*/ 658201 w 2869086"/>
                  <a:gd name="connsiteY123" fmla="*/ 1364912 h 2446286"/>
                  <a:gd name="connsiteX124" fmla="*/ 901661 w 2869086"/>
                  <a:gd name="connsiteY124" fmla="*/ 2107493 h 2446286"/>
                  <a:gd name="connsiteX125" fmla="*/ 929637 w 2869086"/>
                  <a:gd name="connsiteY125" fmla="*/ 2137388 h 2446286"/>
                  <a:gd name="connsiteX126" fmla="*/ 933310 w 2869086"/>
                  <a:gd name="connsiteY126" fmla="*/ 2138606 h 2446286"/>
                  <a:gd name="connsiteX127" fmla="*/ 1193246 w 2869086"/>
                  <a:gd name="connsiteY127" fmla="*/ 2407523 h 2446286"/>
                  <a:gd name="connsiteX128" fmla="*/ 308084 w 2869086"/>
                  <a:gd name="connsiteY128" fmla="*/ 2407523 h 2446286"/>
                  <a:gd name="connsiteX129" fmla="*/ 750665 w 2869086"/>
                  <a:gd name="connsiteY129" fmla="*/ 2097420 h 2446286"/>
                  <a:gd name="connsiteX130" fmla="*/ 842886 w 2869086"/>
                  <a:gd name="connsiteY130" fmla="*/ 2108625 h 2446286"/>
                  <a:gd name="connsiteX131" fmla="*/ 882301 w 2869086"/>
                  <a:gd name="connsiteY131" fmla="*/ 2121693 h 2446286"/>
                  <a:gd name="connsiteX132" fmla="*/ 832566 w 2869086"/>
                  <a:gd name="connsiteY132" fmla="*/ 2076938 h 2446286"/>
                  <a:gd name="connsiteX133" fmla="*/ 538875 w 2869086"/>
                  <a:gd name="connsiteY133" fmla="*/ 1423570 h 2446286"/>
                  <a:gd name="connsiteX134" fmla="*/ 538772 w 2869086"/>
                  <a:gd name="connsiteY134" fmla="*/ 1421842 h 2446286"/>
                  <a:gd name="connsiteX135" fmla="*/ 433367 w 2869086"/>
                  <a:gd name="connsiteY135" fmla="*/ 1429412 h 2446286"/>
                  <a:gd name="connsiteX136" fmla="*/ 133326 w 2869086"/>
                  <a:gd name="connsiteY136" fmla="*/ 1296607 h 2446286"/>
                  <a:gd name="connsiteX137" fmla="*/ 133326 w 2869086"/>
                  <a:gd name="connsiteY137" fmla="*/ 652851 h 2446286"/>
                  <a:gd name="connsiteX138" fmla="*/ 433367 w 2869086"/>
                  <a:gd name="connsiteY138" fmla="*/ 520046 h 2446286"/>
                  <a:gd name="connsiteX139" fmla="*/ 626497 w 2869086"/>
                  <a:gd name="connsiteY139" fmla="*/ 552857 h 2446286"/>
                  <a:gd name="connsiteX140" fmla="*/ 667904 w 2869086"/>
                  <a:gd name="connsiteY140" fmla="*/ 574646 h 2446286"/>
                  <a:gd name="connsiteX141" fmla="*/ 639225 w 2869086"/>
                  <a:gd name="connsiteY141" fmla="*/ 566147 h 2446286"/>
                  <a:gd name="connsiteX142" fmla="*/ 285543 w 2869086"/>
                  <a:gd name="connsiteY142" fmla="*/ 674282 h 2446286"/>
                  <a:gd name="connsiteX143" fmla="*/ 285544 w 2869086"/>
                  <a:gd name="connsiteY143" fmla="*/ 1231214 h 2446286"/>
                  <a:gd name="connsiteX144" fmla="*/ 526262 w 2869086"/>
                  <a:gd name="connsiteY144" fmla="*/ 1344756 h 2446286"/>
                  <a:gd name="connsiteX145" fmla="*/ 534170 w 2869086"/>
                  <a:gd name="connsiteY145" fmla="*/ 1344851 h 2446286"/>
                  <a:gd name="connsiteX146" fmla="*/ 529272 w 2869086"/>
                  <a:gd name="connsiteY146" fmla="*/ 1262918 h 2446286"/>
                  <a:gd name="connsiteX147" fmla="*/ 1114871 w 2869086"/>
                  <a:gd name="connsiteY147" fmla="*/ 255434 h 2446286"/>
                  <a:gd name="connsiteX148" fmla="*/ 1171603 w 2869086"/>
                  <a:gd name="connsiteY148" fmla="*/ 236970 h 2446286"/>
                  <a:gd name="connsiteX149" fmla="*/ 1161099 w 2869086"/>
                  <a:gd name="connsiteY149" fmla="*/ 184943 h 2446286"/>
                  <a:gd name="connsiteX150" fmla="*/ 1346042 w 2869086"/>
                  <a:gd name="connsiteY150" fmla="*/ 0 h 2446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2869086" h="2446286">
                    <a:moveTo>
                      <a:pt x="2027885" y="2189112"/>
                    </a:moveTo>
                    <a:cubicBezTo>
                      <a:pt x="1836728" y="2189112"/>
                      <a:pt x="1624079" y="2344334"/>
                      <a:pt x="1681765" y="2375378"/>
                    </a:cubicBezTo>
                    <a:lnTo>
                      <a:pt x="1681765" y="2375379"/>
                    </a:lnTo>
                    <a:cubicBezTo>
                      <a:pt x="1739452" y="2406423"/>
                      <a:pt x="2316317" y="2406423"/>
                      <a:pt x="2374004" y="2375379"/>
                    </a:cubicBezTo>
                    <a:cubicBezTo>
                      <a:pt x="2388426" y="2367618"/>
                      <a:pt x="2385952" y="2352096"/>
                      <a:pt x="2371141" y="2333178"/>
                    </a:cubicBezTo>
                    <a:lnTo>
                      <a:pt x="2371141" y="2333177"/>
                    </a:lnTo>
                    <a:cubicBezTo>
                      <a:pt x="2326709" y="2276425"/>
                      <a:pt x="2171252" y="2189112"/>
                      <a:pt x="2027885" y="2189112"/>
                    </a:cubicBezTo>
                    <a:close/>
                    <a:moveTo>
                      <a:pt x="789635" y="2189112"/>
                    </a:moveTo>
                    <a:cubicBezTo>
                      <a:pt x="598478" y="2189112"/>
                      <a:pt x="385829" y="2344334"/>
                      <a:pt x="443515" y="2375378"/>
                    </a:cubicBezTo>
                    <a:lnTo>
                      <a:pt x="443515" y="2375379"/>
                    </a:lnTo>
                    <a:cubicBezTo>
                      <a:pt x="501202" y="2406423"/>
                      <a:pt x="1078067" y="2406423"/>
                      <a:pt x="1135754" y="2375379"/>
                    </a:cubicBezTo>
                    <a:cubicBezTo>
                      <a:pt x="1150176" y="2367618"/>
                      <a:pt x="1147702" y="2352096"/>
                      <a:pt x="1132891" y="2333178"/>
                    </a:cubicBezTo>
                    <a:lnTo>
                      <a:pt x="1132891" y="2333177"/>
                    </a:lnTo>
                    <a:cubicBezTo>
                      <a:pt x="1088459" y="2276425"/>
                      <a:pt x="933002" y="2189112"/>
                      <a:pt x="789635" y="2189112"/>
                    </a:cubicBezTo>
                    <a:close/>
                    <a:moveTo>
                      <a:pt x="1346042" y="1880942"/>
                    </a:moveTo>
                    <a:cubicBezTo>
                      <a:pt x="1486760" y="1880942"/>
                      <a:pt x="1600835" y="1995017"/>
                      <a:pt x="1600835" y="2135735"/>
                    </a:cubicBezTo>
                    <a:lnTo>
                      <a:pt x="1596217" y="2181546"/>
                    </a:lnTo>
                    <a:lnTo>
                      <a:pt x="1592514" y="2169618"/>
                    </a:lnTo>
                    <a:cubicBezTo>
                      <a:pt x="1551906" y="2073611"/>
                      <a:pt x="1456841" y="2006245"/>
                      <a:pt x="1346042" y="2006245"/>
                    </a:cubicBezTo>
                    <a:cubicBezTo>
                      <a:pt x="1235243" y="2006245"/>
                      <a:pt x="1140178" y="2073611"/>
                      <a:pt x="1099570" y="2169618"/>
                    </a:cubicBezTo>
                    <a:lnTo>
                      <a:pt x="1095867" y="2181546"/>
                    </a:lnTo>
                    <a:lnTo>
                      <a:pt x="1091249" y="2135735"/>
                    </a:lnTo>
                    <a:cubicBezTo>
                      <a:pt x="1091249" y="1995017"/>
                      <a:pt x="1205324" y="1880942"/>
                      <a:pt x="1346042" y="1880942"/>
                    </a:cubicBezTo>
                    <a:close/>
                    <a:moveTo>
                      <a:pt x="2312827" y="1633093"/>
                    </a:moveTo>
                    <a:cubicBezTo>
                      <a:pt x="2237330" y="1744914"/>
                      <a:pt x="2274870" y="1893613"/>
                      <a:pt x="2404591" y="1996575"/>
                    </a:cubicBezTo>
                    <a:lnTo>
                      <a:pt x="2413697" y="2002836"/>
                    </a:lnTo>
                    <a:lnTo>
                      <a:pt x="2508932" y="1952714"/>
                    </a:lnTo>
                    <a:cubicBezTo>
                      <a:pt x="2597601" y="1892425"/>
                      <a:pt x="2644999" y="1814535"/>
                      <a:pt x="2629794" y="1744170"/>
                    </a:cubicBezTo>
                    <a:cubicBezTo>
                      <a:pt x="2695143" y="1827527"/>
                      <a:pt x="2638137" y="1941919"/>
                      <a:pt x="2502486" y="2017619"/>
                    </a:cubicBezTo>
                    <a:lnTo>
                      <a:pt x="2463945" y="2035944"/>
                    </a:lnTo>
                    <a:lnTo>
                      <a:pt x="2511538" y="2060199"/>
                    </a:lnTo>
                    <a:cubicBezTo>
                      <a:pt x="2626493" y="2109950"/>
                      <a:pt x="2760522" y="2117246"/>
                      <a:pt x="2869086" y="2074607"/>
                    </a:cubicBezTo>
                    <a:cubicBezTo>
                      <a:pt x="2750687" y="2165282"/>
                      <a:pt x="2556566" y="2165262"/>
                      <a:pt x="2406981" y="2082162"/>
                    </a:cubicBezTo>
                    <a:lnTo>
                      <a:pt x="2383272" y="2066359"/>
                    </a:lnTo>
                    <a:lnTo>
                      <a:pt x="2371343" y="2070351"/>
                    </a:lnTo>
                    <a:cubicBezTo>
                      <a:pt x="2210473" y="2113881"/>
                      <a:pt x="2044423" y="2089179"/>
                      <a:pt x="1979074" y="2005822"/>
                    </a:cubicBezTo>
                    <a:cubicBezTo>
                      <a:pt x="2055041" y="2051754"/>
                      <a:pt x="2172575" y="2063326"/>
                      <a:pt x="2290611" y="2040499"/>
                    </a:cubicBezTo>
                    <a:lnTo>
                      <a:pt x="2333827" y="2030017"/>
                    </a:lnTo>
                    <a:lnTo>
                      <a:pt x="2294876" y="1993181"/>
                    </a:lnTo>
                    <a:cubicBezTo>
                      <a:pt x="2190983" y="1875090"/>
                      <a:pt x="2194429" y="1723767"/>
                      <a:pt x="2312827" y="1633093"/>
                    </a:cubicBezTo>
                    <a:close/>
                    <a:moveTo>
                      <a:pt x="2452115" y="1567662"/>
                    </a:moveTo>
                    <a:cubicBezTo>
                      <a:pt x="2471410" y="1566778"/>
                      <a:pt x="2491797" y="1568894"/>
                      <a:pt x="2512318" y="1574392"/>
                    </a:cubicBezTo>
                    <a:cubicBezTo>
                      <a:pt x="2594404" y="1596387"/>
                      <a:pt x="2647559" y="1664189"/>
                      <a:pt x="2631042" y="1725832"/>
                    </a:cubicBezTo>
                    <a:cubicBezTo>
                      <a:pt x="2608964" y="1678985"/>
                      <a:pt x="2559094" y="1640828"/>
                      <a:pt x="2498843" y="1624684"/>
                    </a:cubicBezTo>
                    <a:cubicBezTo>
                      <a:pt x="2438592" y="1608540"/>
                      <a:pt x="2376325" y="1616649"/>
                      <a:pt x="2333781" y="1646182"/>
                    </a:cubicBezTo>
                    <a:cubicBezTo>
                      <a:pt x="2346169" y="1599950"/>
                      <a:pt x="2394229" y="1570312"/>
                      <a:pt x="2452115" y="1567662"/>
                    </a:cubicBezTo>
                    <a:close/>
                    <a:moveTo>
                      <a:pt x="1704804" y="1045614"/>
                    </a:moveTo>
                    <a:lnTo>
                      <a:pt x="1661296" y="1098183"/>
                    </a:lnTo>
                    <a:cubicBezTo>
                      <a:pt x="1647355" y="1117112"/>
                      <a:pt x="1634073" y="1137378"/>
                      <a:pt x="1621685" y="1158835"/>
                    </a:cubicBezTo>
                    <a:cubicBezTo>
                      <a:pt x="1522575" y="1330498"/>
                      <a:pt x="1518153" y="1513493"/>
                      <a:pt x="1611807" y="1567564"/>
                    </a:cubicBezTo>
                    <a:cubicBezTo>
                      <a:pt x="1705462" y="1621636"/>
                      <a:pt x="1861728" y="1526309"/>
                      <a:pt x="1960838" y="1354646"/>
                    </a:cubicBezTo>
                    <a:cubicBezTo>
                      <a:pt x="1973227" y="1333188"/>
                      <a:pt x="1984136" y="1311553"/>
                      <a:pt x="1993559" y="1290015"/>
                    </a:cubicBezTo>
                    <a:lnTo>
                      <a:pt x="2017331" y="1226052"/>
                    </a:lnTo>
                    <a:lnTo>
                      <a:pt x="2016187" y="1247765"/>
                    </a:lnTo>
                    <a:cubicBezTo>
                      <a:pt x="2007939" y="1311541"/>
                      <a:pt x="1984675" y="1380734"/>
                      <a:pt x="1946164" y="1447437"/>
                    </a:cubicBezTo>
                    <a:cubicBezTo>
                      <a:pt x="1843467" y="1625314"/>
                      <a:pt x="1671230" y="1718138"/>
                      <a:pt x="1561463" y="1654764"/>
                    </a:cubicBezTo>
                    <a:cubicBezTo>
                      <a:pt x="1451695" y="1591390"/>
                      <a:pt x="1445964" y="1395816"/>
                      <a:pt x="1548662" y="1217939"/>
                    </a:cubicBezTo>
                    <a:cubicBezTo>
                      <a:pt x="1587173" y="1151236"/>
                      <a:pt x="1635464" y="1096493"/>
                      <a:pt x="1686572" y="1057462"/>
                    </a:cubicBezTo>
                    <a:close/>
                    <a:moveTo>
                      <a:pt x="1011344" y="1045614"/>
                    </a:moveTo>
                    <a:lnTo>
                      <a:pt x="1029576" y="1057462"/>
                    </a:lnTo>
                    <a:cubicBezTo>
                      <a:pt x="1080684" y="1096493"/>
                      <a:pt x="1128975" y="1151236"/>
                      <a:pt x="1167487" y="1217939"/>
                    </a:cubicBezTo>
                    <a:cubicBezTo>
                      <a:pt x="1270184" y="1395816"/>
                      <a:pt x="1264453" y="1591390"/>
                      <a:pt x="1154685" y="1654764"/>
                    </a:cubicBezTo>
                    <a:cubicBezTo>
                      <a:pt x="1044918" y="1718138"/>
                      <a:pt x="872681" y="1625314"/>
                      <a:pt x="769984" y="1447437"/>
                    </a:cubicBezTo>
                    <a:cubicBezTo>
                      <a:pt x="731473" y="1380734"/>
                      <a:pt x="708209" y="1311541"/>
                      <a:pt x="699961" y="1247765"/>
                    </a:cubicBezTo>
                    <a:lnTo>
                      <a:pt x="698817" y="1226052"/>
                    </a:lnTo>
                    <a:lnTo>
                      <a:pt x="722589" y="1290015"/>
                    </a:lnTo>
                    <a:cubicBezTo>
                      <a:pt x="732012" y="1311553"/>
                      <a:pt x="742922" y="1333188"/>
                      <a:pt x="755310" y="1354646"/>
                    </a:cubicBezTo>
                    <a:cubicBezTo>
                      <a:pt x="854420" y="1526309"/>
                      <a:pt x="1010686" y="1621636"/>
                      <a:pt x="1104341" y="1567564"/>
                    </a:cubicBezTo>
                    <a:cubicBezTo>
                      <a:pt x="1197996" y="1513493"/>
                      <a:pt x="1193573" y="1330498"/>
                      <a:pt x="1094463" y="1158835"/>
                    </a:cubicBezTo>
                    <a:cubicBezTo>
                      <a:pt x="1082075" y="1137378"/>
                      <a:pt x="1068793" y="1117112"/>
                      <a:pt x="1054852" y="1098183"/>
                    </a:cubicBezTo>
                    <a:close/>
                    <a:moveTo>
                      <a:pt x="1675575" y="171971"/>
                    </a:moveTo>
                    <a:cubicBezTo>
                      <a:pt x="1737964" y="176966"/>
                      <a:pt x="1829702" y="209533"/>
                      <a:pt x="1923733" y="263822"/>
                    </a:cubicBezTo>
                    <a:cubicBezTo>
                      <a:pt x="2074185" y="350685"/>
                      <a:pt x="2173538" y="460266"/>
                      <a:pt x="2145645" y="508578"/>
                    </a:cubicBezTo>
                    <a:cubicBezTo>
                      <a:pt x="2086841" y="443664"/>
                      <a:pt x="1996369" y="374031"/>
                      <a:pt x="1894170" y="315027"/>
                    </a:cubicBezTo>
                    <a:cubicBezTo>
                      <a:pt x="1791971" y="256022"/>
                      <a:pt x="1686432" y="212488"/>
                      <a:pt x="1600813" y="194019"/>
                    </a:cubicBezTo>
                    <a:cubicBezTo>
                      <a:pt x="1611273" y="175902"/>
                      <a:pt x="1638141" y="168974"/>
                      <a:pt x="1675575" y="171971"/>
                    </a:cubicBezTo>
                    <a:close/>
                    <a:moveTo>
                      <a:pt x="1016510" y="171971"/>
                    </a:moveTo>
                    <a:cubicBezTo>
                      <a:pt x="1053944" y="168974"/>
                      <a:pt x="1080812" y="175902"/>
                      <a:pt x="1091272" y="194019"/>
                    </a:cubicBezTo>
                    <a:cubicBezTo>
                      <a:pt x="1005653" y="212488"/>
                      <a:pt x="900114" y="256022"/>
                      <a:pt x="797915" y="315027"/>
                    </a:cubicBezTo>
                    <a:cubicBezTo>
                      <a:pt x="695716" y="374031"/>
                      <a:pt x="605245" y="443664"/>
                      <a:pt x="546441" y="508578"/>
                    </a:cubicBezTo>
                    <a:cubicBezTo>
                      <a:pt x="518547" y="460266"/>
                      <a:pt x="617901" y="350685"/>
                      <a:pt x="768352" y="263822"/>
                    </a:cubicBezTo>
                    <a:cubicBezTo>
                      <a:pt x="862384" y="209533"/>
                      <a:pt x="954121" y="176966"/>
                      <a:pt x="1016510" y="171971"/>
                    </a:cubicBezTo>
                    <a:close/>
                    <a:moveTo>
                      <a:pt x="1689047" y="52422"/>
                    </a:moveTo>
                    <a:cubicBezTo>
                      <a:pt x="1748762" y="49499"/>
                      <a:pt x="1827648" y="58932"/>
                      <a:pt x="1911552" y="81414"/>
                    </a:cubicBezTo>
                    <a:cubicBezTo>
                      <a:pt x="2079358" y="126377"/>
                      <a:pt x="2203688" y="206510"/>
                      <a:pt x="2189249" y="260395"/>
                    </a:cubicBezTo>
                    <a:cubicBezTo>
                      <a:pt x="2115648" y="212912"/>
                      <a:pt x="2010237" y="169068"/>
                      <a:pt x="1896249" y="138525"/>
                    </a:cubicBezTo>
                    <a:cubicBezTo>
                      <a:pt x="1782260" y="107982"/>
                      <a:pt x="1669050" y="93247"/>
                      <a:pt x="1581568" y="97567"/>
                    </a:cubicBezTo>
                    <a:cubicBezTo>
                      <a:pt x="1588787" y="70625"/>
                      <a:pt x="1629331" y="55345"/>
                      <a:pt x="1689047" y="52422"/>
                    </a:cubicBezTo>
                    <a:close/>
                    <a:moveTo>
                      <a:pt x="1003036" y="52422"/>
                    </a:moveTo>
                    <a:cubicBezTo>
                      <a:pt x="1062752" y="55345"/>
                      <a:pt x="1103296" y="70625"/>
                      <a:pt x="1110515" y="97567"/>
                    </a:cubicBezTo>
                    <a:cubicBezTo>
                      <a:pt x="1023033" y="93247"/>
                      <a:pt x="909823" y="107982"/>
                      <a:pt x="795834" y="138525"/>
                    </a:cubicBezTo>
                    <a:cubicBezTo>
                      <a:pt x="681846" y="169068"/>
                      <a:pt x="576436" y="212912"/>
                      <a:pt x="502834" y="260395"/>
                    </a:cubicBezTo>
                    <a:cubicBezTo>
                      <a:pt x="488396" y="206510"/>
                      <a:pt x="612725" y="126377"/>
                      <a:pt x="780531" y="81414"/>
                    </a:cubicBezTo>
                    <a:cubicBezTo>
                      <a:pt x="864435" y="58932"/>
                      <a:pt x="943321" y="49499"/>
                      <a:pt x="1003036" y="52422"/>
                    </a:cubicBezTo>
                    <a:close/>
                    <a:moveTo>
                      <a:pt x="1346042" y="0"/>
                    </a:moveTo>
                    <a:cubicBezTo>
                      <a:pt x="1448183" y="0"/>
                      <a:pt x="1530985" y="82802"/>
                      <a:pt x="1530985" y="184943"/>
                    </a:cubicBezTo>
                    <a:lnTo>
                      <a:pt x="1522327" y="227826"/>
                    </a:lnTo>
                    <a:lnTo>
                      <a:pt x="1530677" y="229439"/>
                    </a:lnTo>
                    <a:cubicBezTo>
                      <a:pt x="1910461" y="327805"/>
                      <a:pt x="2196148" y="753133"/>
                      <a:pt x="2196148" y="1262918"/>
                    </a:cubicBezTo>
                    <a:lnTo>
                      <a:pt x="2191435" y="1341762"/>
                    </a:lnTo>
                    <a:lnTo>
                      <a:pt x="2240143" y="1332929"/>
                    </a:lnTo>
                    <a:cubicBezTo>
                      <a:pt x="2304430" y="1315582"/>
                      <a:pt x="2365182" y="1281677"/>
                      <a:pt x="2415645" y="1231214"/>
                    </a:cubicBezTo>
                    <a:cubicBezTo>
                      <a:pt x="2569438" y="1077421"/>
                      <a:pt x="2569437" y="828075"/>
                      <a:pt x="2415645" y="674282"/>
                    </a:cubicBezTo>
                    <a:cubicBezTo>
                      <a:pt x="2319525" y="578161"/>
                      <a:pt x="2186078" y="542117"/>
                      <a:pt x="2061963" y="566147"/>
                    </a:cubicBezTo>
                    <a:lnTo>
                      <a:pt x="2033284" y="574646"/>
                    </a:lnTo>
                    <a:lnTo>
                      <a:pt x="2074692" y="552857"/>
                    </a:lnTo>
                    <a:cubicBezTo>
                      <a:pt x="2136338" y="527859"/>
                      <a:pt x="2202353" y="516922"/>
                      <a:pt x="2267822" y="520046"/>
                    </a:cubicBezTo>
                    <a:cubicBezTo>
                      <a:pt x="2376936" y="525254"/>
                      <a:pt x="2484534" y="569522"/>
                      <a:pt x="2567863" y="652851"/>
                    </a:cubicBezTo>
                    <a:cubicBezTo>
                      <a:pt x="2745631" y="830619"/>
                      <a:pt x="2745631" y="1118839"/>
                      <a:pt x="2567863" y="1296607"/>
                    </a:cubicBezTo>
                    <a:cubicBezTo>
                      <a:pt x="2484534" y="1379935"/>
                      <a:pt x="2376936" y="1424204"/>
                      <a:pt x="2267822" y="1429412"/>
                    </a:cubicBezTo>
                    <a:lnTo>
                      <a:pt x="2186544" y="1423575"/>
                    </a:lnTo>
                    <a:lnTo>
                      <a:pt x="2158679" y="1576616"/>
                    </a:lnTo>
                    <a:cubicBezTo>
                      <a:pt x="2103888" y="1799584"/>
                      <a:pt x="1992230" y="1990840"/>
                      <a:pt x="1845177" y="2123203"/>
                    </a:cubicBezTo>
                    <a:lnTo>
                      <a:pt x="1839841" y="2127475"/>
                    </a:lnTo>
                    <a:lnTo>
                      <a:pt x="1896694" y="2108625"/>
                    </a:lnTo>
                    <a:cubicBezTo>
                      <a:pt x="1927378" y="2101458"/>
                      <a:pt x="1958361" y="2097420"/>
                      <a:pt x="1988915" y="2097420"/>
                    </a:cubicBezTo>
                    <a:cubicBezTo>
                      <a:pt x="2233345" y="2097420"/>
                      <a:pt x="2505260" y="2355840"/>
                      <a:pt x="2431496" y="2407523"/>
                    </a:cubicBezTo>
                    <a:cubicBezTo>
                      <a:pt x="2357732" y="2459207"/>
                      <a:pt x="1620097" y="2459207"/>
                      <a:pt x="1546334" y="2407523"/>
                    </a:cubicBezTo>
                    <a:cubicBezTo>
                      <a:pt x="1500232" y="2375221"/>
                      <a:pt x="1589160" y="2262163"/>
                      <a:pt x="1722014" y="2181911"/>
                    </a:cubicBezTo>
                    <a:lnTo>
                      <a:pt x="1783869" y="2150119"/>
                    </a:lnTo>
                    <a:lnTo>
                      <a:pt x="1823759" y="2107493"/>
                    </a:lnTo>
                    <a:cubicBezTo>
                      <a:pt x="1972887" y="1927423"/>
                      <a:pt x="2067220" y="1661525"/>
                      <a:pt x="2067220" y="1364912"/>
                    </a:cubicBezTo>
                    <a:cubicBezTo>
                      <a:pt x="2067220" y="822536"/>
                      <a:pt x="1751800" y="382854"/>
                      <a:pt x="1362710" y="382854"/>
                    </a:cubicBezTo>
                    <a:cubicBezTo>
                      <a:pt x="973620" y="382854"/>
                      <a:pt x="658201" y="822536"/>
                      <a:pt x="658201" y="1364912"/>
                    </a:cubicBezTo>
                    <a:cubicBezTo>
                      <a:pt x="658201" y="1661524"/>
                      <a:pt x="752534" y="1927423"/>
                      <a:pt x="901661" y="2107493"/>
                    </a:cubicBezTo>
                    <a:lnTo>
                      <a:pt x="929637" y="2137388"/>
                    </a:lnTo>
                    <a:lnTo>
                      <a:pt x="933310" y="2138606"/>
                    </a:lnTo>
                    <a:cubicBezTo>
                      <a:pt x="1109448" y="2213709"/>
                      <a:pt x="1248569" y="2368761"/>
                      <a:pt x="1193246" y="2407523"/>
                    </a:cubicBezTo>
                    <a:cubicBezTo>
                      <a:pt x="1119482" y="2459207"/>
                      <a:pt x="381847" y="2459207"/>
                      <a:pt x="308084" y="2407523"/>
                    </a:cubicBezTo>
                    <a:cubicBezTo>
                      <a:pt x="234320" y="2355840"/>
                      <a:pt x="506234" y="2097420"/>
                      <a:pt x="750665" y="2097420"/>
                    </a:cubicBezTo>
                    <a:cubicBezTo>
                      <a:pt x="781219" y="2097420"/>
                      <a:pt x="812202" y="2101458"/>
                      <a:pt x="842886" y="2108625"/>
                    </a:cubicBezTo>
                    <a:lnTo>
                      <a:pt x="882301" y="2121693"/>
                    </a:lnTo>
                    <a:lnTo>
                      <a:pt x="832566" y="2076938"/>
                    </a:lnTo>
                    <a:cubicBezTo>
                      <a:pt x="678209" y="1915699"/>
                      <a:pt x="570493" y="1685482"/>
                      <a:pt x="538875" y="1423570"/>
                    </a:cubicBezTo>
                    <a:lnTo>
                      <a:pt x="538772" y="1421842"/>
                    </a:lnTo>
                    <a:lnTo>
                      <a:pt x="433367" y="1429412"/>
                    </a:lnTo>
                    <a:cubicBezTo>
                      <a:pt x="324252" y="1424204"/>
                      <a:pt x="216654" y="1379935"/>
                      <a:pt x="133326" y="1296607"/>
                    </a:cubicBezTo>
                    <a:cubicBezTo>
                      <a:pt x="-44442" y="1118839"/>
                      <a:pt x="-44442" y="830619"/>
                      <a:pt x="133326" y="652851"/>
                    </a:cubicBezTo>
                    <a:cubicBezTo>
                      <a:pt x="216655" y="569522"/>
                      <a:pt x="324252" y="525254"/>
                      <a:pt x="433367" y="520046"/>
                    </a:cubicBezTo>
                    <a:cubicBezTo>
                      <a:pt x="498835" y="516922"/>
                      <a:pt x="564850" y="527859"/>
                      <a:pt x="626497" y="552857"/>
                    </a:cubicBezTo>
                    <a:lnTo>
                      <a:pt x="667904" y="574646"/>
                    </a:lnTo>
                    <a:lnTo>
                      <a:pt x="639225" y="566147"/>
                    </a:lnTo>
                    <a:cubicBezTo>
                      <a:pt x="515110" y="542117"/>
                      <a:pt x="381664" y="578161"/>
                      <a:pt x="285543" y="674282"/>
                    </a:cubicBezTo>
                    <a:cubicBezTo>
                      <a:pt x="131752" y="828075"/>
                      <a:pt x="131751" y="1077421"/>
                      <a:pt x="285544" y="1231214"/>
                    </a:cubicBezTo>
                    <a:cubicBezTo>
                      <a:pt x="352828" y="1298498"/>
                      <a:pt x="438402" y="1336345"/>
                      <a:pt x="526262" y="1344756"/>
                    </a:cubicBezTo>
                    <a:lnTo>
                      <a:pt x="534170" y="1344851"/>
                    </a:lnTo>
                    <a:lnTo>
                      <a:pt x="529272" y="1262918"/>
                    </a:lnTo>
                    <a:cubicBezTo>
                      <a:pt x="529272" y="789546"/>
                      <a:pt x="775604" y="388997"/>
                      <a:pt x="1114871" y="255434"/>
                    </a:cubicBezTo>
                    <a:lnTo>
                      <a:pt x="1171603" y="236970"/>
                    </a:lnTo>
                    <a:lnTo>
                      <a:pt x="1161099" y="184943"/>
                    </a:lnTo>
                    <a:cubicBezTo>
                      <a:pt x="1161099" y="82802"/>
                      <a:pt x="1243901" y="0"/>
                      <a:pt x="134604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6F83BF9C-646F-4BE9-BCB5-B27D5436DB81}"/>
                  </a:ext>
                </a:extLst>
              </p:cNvPr>
              <p:cNvSpPr/>
              <p:nvPr/>
            </p:nvSpPr>
            <p:spPr>
              <a:xfrm>
                <a:off x="1119139" y="1484491"/>
                <a:ext cx="1904270" cy="1623650"/>
              </a:xfrm>
              <a:custGeom>
                <a:avLst/>
                <a:gdLst>
                  <a:gd name="connsiteX0" fmla="*/ 2027885 w 2869086"/>
                  <a:gd name="connsiteY0" fmla="*/ 2189112 h 2446286"/>
                  <a:gd name="connsiteX1" fmla="*/ 1681765 w 2869086"/>
                  <a:gd name="connsiteY1" fmla="*/ 2375378 h 2446286"/>
                  <a:gd name="connsiteX2" fmla="*/ 1681765 w 2869086"/>
                  <a:gd name="connsiteY2" fmla="*/ 2375379 h 2446286"/>
                  <a:gd name="connsiteX3" fmla="*/ 2374004 w 2869086"/>
                  <a:gd name="connsiteY3" fmla="*/ 2375379 h 2446286"/>
                  <a:gd name="connsiteX4" fmla="*/ 2371141 w 2869086"/>
                  <a:gd name="connsiteY4" fmla="*/ 2333178 h 2446286"/>
                  <a:gd name="connsiteX5" fmla="*/ 2371141 w 2869086"/>
                  <a:gd name="connsiteY5" fmla="*/ 2333177 h 2446286"/>
                  <a:gd name="connsiteX6" fmla="*/ 2027885 w 2869086"/>
                  <a:gd name="connsiteY6" fmla="*/ 2189112 h 2446286"/>
                  <a:gd name="connsiteX7" fmla="*/ 789635 w 2869086"/>
                  <a:gd name="connsiteY7" fmla="*/ 2189112 h 2446286"/>
                  <a:gd name="connsiteX8" fmla="*/ 443515 w 2869086"/>
                  <a:gd name="connsiteY8" fmla="*/ 2375378 h 2446286"/>
                  <a:gd name="connsiteX9" fmla="*/ 443515 w 2869086"/>
                  <a:gd name="connsiteY9" fmla="*/ 2375379 h 2446286"/>
                  <a:gd name="connsiteX10" fmla="*/ 1135754 w 2869086"/>
                  <a:gd name="connsiteY10" fmla="*/ 2375379 h 2446286"/>
                  <a:gd name="connsiteX11" fmla="*/ 1132891 w 2869086"/>
                  <a:gd name="connsiteY11" fmla="*/ 2333178 h 2446286"/>
                  <a:gd name="connsiteX12" fmla="*/ 1132891 w 2869086"/>
                  <a:gd name="connsiteY12" fmla="*/ 2333177 h 2446286"/>
                  <a:gd name="connsiteX13" fmla="*/ 789635 w 2869086"/>
                  <a:gd name="connsiteY13" fmla="*/ 2189112 h 2446286"/>
                  <a:gd name="connsiteX14" fmla="*/ 1346042 w 2869086"/>
                  <a:gd name="connsiteY14" fmla="*/ 1880942 h 2446286"/>
                  <a:gd name="connsiteX15" fmla="*/ 1600835 w 2869086"/>
                  <a:gd name="connsiteY15" fmla="*/ 2135735 h 2446286"/>
                  <a:gd name="connsiteX16" fmla="*/ 1596217 w 2869086"/>
                  <a:gd name="connsiteY16" fmla="*/ 2181546 h 2446286"/>
                  <a:gd name="connsiteX17" fmla="*/ 1592514 w 2869086"/>
                  <a:gd name="connsiteY17" fmla="*/ 2169618 h 2446286"/>
                  <a:gd name="connsiteX18" fmla="*/ 1346042 w 2869086"/>
                  <a:gd name="connsiteY18" fmla="*/ 2006245 h 2446286"/>
                  <a:gd name="connsiteX19" fmla="*/ 1099570 w 2869086"/>
                  <a:gd name="connsiteY19" fmla="*/ 2169618 h 2446286"/>
                  <a:gd name="connsiteX20" fmla="*/ 1095867 w 2869086"/>
                  <a:gd name="connsiteY20" fmla="*/ 2181546 h 2446286"/>
                  <a:gd name="connsiteX21" fmla="*/ 1091249 w 2869086"/>
                  <a:gd name="connsiteY21" fmla="*/ 2135735 h 2446286"/>
                  <a:gd name="connsiteX22" fmla="*/ 1346042 w 2869086"/>
                  <a:gd name="connsiteY22" fmla="*/ 1880942 h 2446286"/>
                  <a:gd name="connsiteX23" fmla="*/ 2312827 w 2869086"/>
                  <a:gd name="connsiteY23" fmla="*/ 1633093 h 2446286"/>
                  <a:gd name="connsiteX24" fmla="*/ 2404591 w 2869086"/>
                  <a:gd name="connsiteY24" fmla="*/ 1996575 h 2446286"/>
                  <a:gd name="connsiteX25" fmla="*/ 2413697 w 2869086"/>
                  <a:gd name="connsiteY25" fmla="*/ 2002836 h 2446286"/>
                  <a:gd name="connsiteX26" fmla="*/ 2508932 w 2869086"/>
                  <a:gd name="connsiteY26" fmla="*/ 1952714 h 2446286"/>
                  <a:gd name="connsiteX27" fmla="*/ 2629794 w 2869086"/>
                  <a:gd name="connsiteY27" fmla="*/ 1744170 h 2446286"/>
                  <a:gd name="connsiteX28" fmla="*/ 2502486 w 2869086"/>
                  <a:gd name="connsiteY28" fmla="*/ 2017619 h 2446286"/>
                  <a:gd name="connsiteX29" fmla="*/ 2463945 w 2869086"/>
                  <a:gd name="connsiteY29" fmla="*/ 2035944 h 2446286"/>
                  <a:gd name="connsiteX30" fmla="*/ 2511538 w 2869086"/>
                  <a:gd name="connsiteY30" fmla="*/ 2060199 h 2446286"/>
                  <a:gd name="connsiteX31" fmla="*/ 2869086 w 2869086"/>
                  <a:gd name="connsiteY31" fmla="*/ 2074607 h 2446286"/>
                  <a:gd name="connsiteX32" fmla="*/ 2406981 w 2869086"/>
                  <a:gd name="connsiteY32" fmla="*/ 2082162 h 2446286"/>
                  <a:gd name="connsiteX33" fmla="*/ 2383272 w 2869086"/>
                  <a:gd name="connsiteY33" fmla="*/ 2066359 h 2446286"/>
                  <a:gd name="connsiteX34" fmla="*/ 2371343 w 2869086"/>
                  <a:gd name="connsiteY34" fmla="*/ 2070351 h 2446286"/>
                  <a:gd name="connsiteX35" fmla="*/ 1979074 w 2869086"/>
                  <a:gd name="connsiteY35" fmla="*/ 2005822 h 2446286"/>
                  <a:gd name="connsiteX36" fmla="*/ 2290611 w 2869086"/>
                  <a:gd name="connsiteY36" fmla="*/ 2040499 h 2446286"/>
                  <a:gd name="connsiteX37" fmla="*/ 2333827 w 2869086"/>
                  <a:gd name="connsiteY37" fmla="*/ 2030017 h 2446286"/>
                  <a:gd name="connsiteX38" fmla="*/ 2294876 w 2869086"/>
                  <a:gd name="connsiteY38" fmla="*/ 1993181 h 2446286"/>
                  <a:gd name="connsiteX39" fmla="*/ 2312827 w 2869086"/>
                  <a:gd name="connsiteY39" fmla="*/ 1633093 h 2446286"/>
                  <a:gd name="connsiteX40" fmla="*/ 2452115 w 2869086"/>
                  <a:gd name="connsiteY40" fmla="*/ 1567662 h 2446286"/>
                  <a:gd name="connsiteX41" fmla="*/ 2512318 w 2869086"/>
                  <a:gd name="connsiteY41" fmla="*/ 1574392 h 2446286"/>
                  <a:gd name="connsiteX42" fmla="*/ 2631042 w 2869086"/>
                  <a:gd name="connsiteY42" fmla="*/ 1725832 h 2446286"/>
                  <a:gd name="connsiteX43" fmla="*/ 2498843 w 2869086"/>
                  <a:gd name="connsiteY43" fmla="*/ 1624684 h 2446286"/>
                  <a:gd name="connsiteX44" fmla="*/ 2333781 w 2869086"/>
                  <a:gd name="connsiteY44" fmla="*/ 1646182 h 2446286"/>
                  <a:gd name="connsiteX45" fmla="*/ 2452115 w 2869086"/>
                  <a:gd name="connsiteY45" fmla="*/ 1567662 h 2446286"/>
                  <a:gd name="connsiteX46" fmla="*/ 1704804 w 2869086"/>
                  <a:gd name="connsiteY46" fmla="*/ 1045614 h 2446286"/>
                  <a:gd name="connsiteX47" fmla="*/ 1661296 w 2869086"/>
                  <a:gd name="connsiteY47" fmla="*/ 1098183 h 2446286"/>
                  <a:gd name="connsiteX48" fmla="*/ 1621685 w 2869086"/>
                  <a:gd name="connsiteY48" fmla="*/ 1158835 h 2446286"/>
                  <a:gd name="connsiteX49" fmla="*/ 1611807 w 2869086"/>
                  <a:gd name="connsiteY49" fmla="*/ 1567564 h 2446286"/>
                  <a:gd name="connsiteX50" fmla="*/ 1960838 w 2869086"/>
                  <a:gd name="connsiteY50" fmla="*/ 1354646 h 2446286"/>
                  <a:gd name="connsiteX51" fmla="*/ 1993559 w 2869086"/>
                  <a:gd name="connsiteY51" fmla="*/ 1290015 h 2446286"/>
                  <a:gd name="connsiteX52" fmla="*/ 2017331 w 2869086"/>
                  <a:gd name="connsiteY52" fmla="*/ 1226052 h 2446286"/>
                  <a:gd name="connsiteX53" fmla="*/ 2016187 w 2869086"/>
                  <a:gd name="connsiteY53" fmla="*/ 1247765 h 2446286"/>
                  <a:gd name="connsiteX54" fmla="*/ 1946164 w 2869086"/>
                  <a:gd name="connsiteY54" fmla="*/ 1447437 h 2446286"/>
                  <a:gd name="connsiteX55" fmla="*/ 1561463 w 2869086"/>
                  <a:gd name="connsiteY55" fmla="*/ 1654764 h 2446286"/>
                  <a:gd name="connsiteX56" fmla="*/ 1548662 w 2869086"/>
                  <a:gd name="connsiteY56" fmla="*/ 1217939 h 2446286"/>
                  <a:gd name="connsiteX57" fmla="*/ 1686572 w 2869086"/>
                  <a:gd name="connsiteY57" fmla="*/ 1057462 h 2446286"/>
                  <a:gd name="connsiteX58" fmla="*/ 1011344 w 2869086"/>
                  <a:gd name="connsiteY58" fmla="*/ 1045614 h 2446286"/>
                  <a:gd name="connsiteX59" fmla="*/ 1029576 w 2869086"/>
                  <a:gd name="connsiteY59" fmla="*/ 1057462 h 2446286"/>
                  <a:gd name="connsiteX60" fmla="*/ 1167487 w 2869086"/>
                  <a:gd name="connsiteY60" fmla="*/ 1217939 h 2446286"/>
                  <a:gd name="connsiteX61" fmla="*/ 1154685 w 2869086"/>
                  <a:gd name="connsiteY61" fmla="*/ 1654764 h 2446286"/>
                  <a:gd name="connsiteX62" fmla="*/ 769984 w 2869086"/>
                  <a:gd name="connsiteY62" fmla="*/ 1447437 h 2446286"/>
                  <a:gd name="connsiteX63" fmla="*/ 699961 w 2869086"/>
                  <a:gd name="connsiteY63" fmla="*/ 1247765 h 2446286"/>
                  <a:gd name="connsiteX64" fmla="*/ 698817 w 2869086"/>
                  <a:gd name="connsiteY64" fmla="*/ 1226052 h 2446286"/>
                  <a:gd name="connsiteX65" fmla="*/ 722589 w 2869086"/>
                  <a:gd name="connsiteY65" fmla="*/ 1290015 h 2446286"/>
                  <a:gd name="connsiteX66" fmla="*/ 755310 w 2869086"/>
                  <a:gd name="connsiteY66" fmla="*/ 1354646 h 2446286"/>
                  <a:gd name="connsiteX67" fmla="*/ 1104341 w 2869086"/>
                  <a:gd name="connsiteY67" fmla="*/ 1567564 h 2446286"/>
                  <a:gd name="connsiteX68" fmla="*/ 1094463 w 2869086"/>
                  <a:gd name="connsiteY68" fmla="*/ 1158835 h 2446286"/>
                  <a:gd name="connsiteX69" fmla="*/ 1054852 w 2869086"/>
                  <a:gd name="connsiteY69" fmla="*/ 1098183 h 2446286"/>
                  <a:gd name="connsiteX70" fmla="*/ 1675575 w 2869086"/>
                  <a:gd name="connsiteY70" fmla="*/ 171971 h 2446286"/>
                  <a:gd name="connsiteX71" fmla="*/ 1923733 w 2869086"/>
                  <a:gd name="connsiteY71" fmla="*/ 263822 h 2446286"/>
                  <a:gd name="connsiteX72" fmla="*/ 2145645 w 2869086"/>
                  <a:gd name="connsiteY72" fmla="*/ 508578 h 2446286"/>
                  <a:gd name="connsiteX73" fmla="*/ 1894170 w 2869086"/>
                  <a:gd name="connsiteY73" fmla="*/ 315027 h 2446286"/>
                  <a:gd name="connsiteX74" fmla="*/ 1600813 w 2869086"/>
                  <a:gd name="connsiteY74" fmla="*/ 194019 h 2446286"/>
                  <a:gd name="connsiteX75" fmla="*/ 1675575 w 2869086"/>
                  <a:gd name="connsiteY75" fmla="*/ 171971 h 2446286"/>
                  <a:gd name="connsiteX76" fmla="*/ 1016510 w 2869086"/>
                  <a:gd name="connsiteY76" fmla="*/ 171971 h 2446286"/>
                  <a:gd name="connsiteX77" fmla="*/ 1091272 w 2869086"/>
                  <a:gd name="connsiteY77" fmla="*/ 194019 h 2446286"/>
                  <a:gd name="connsiteX78" fmla="*/ 797915 w 2869086"/>
                  <a:gd name="connsiteY78" fmla="*/ 315027 h 2446286"/>
                  <a:gd name="connsiteX79" fmla="*/ 546441 w 2869086"/>
                  <a:gd name="connsiteY79" fmla="*/ 508578 h 2446286"/>
                  <a:gd name="connsiteX80" fmla="*/ 768352 w 2869086"/>
                  <a:gd name="connsiteY80" fmla="*/ 263822 h 2446286"/>
                  <a:gd name="connsiteX81" fmla="*/ 1016510 w 2869086"/>
                  <a:gd name="connsiteY81" fmla="*/ 171971 h 2446286"/>
                  <a:gd name="connsiteX82" fmla="*/ 1689047 w 2869086"/>
                  <a:gd name="connsiteY82" fmla="*/ 52422 h 2446286"/>
                  <a:gd name="connsiteX83" fmla="*/ 1911552 w 2869086"/>
                  <a:gd name="connsiteY83" fmla="*/ 81414 h 2446286"/>
                  <a:gd name="connsiteX84" fmla="*/ 2189249 w 2869086"/>
                  <a:gd name="connsiteY84" fmla="*/ 260395 h 2446286"/>
                  <a:gd name="connsiteX85" fmla="*/ 1896249 w 2869086"/>
                  <a:gd name="connsiteY85" fmla="*/ 138525 h 2446286"/>
                  <a:gd name="connsiteX86" fmla="*/ 1581568 w 2869086"/>
                  <a:gd name="connsiteY86" fmla="*/ 97567 h 2446286"/>
                  <a:gd name="connsiteX87" fmla="*/ 1689047 w 2869086"/>
                  <a:gd name="connsiteY87" fmla="*/ 52422 h 2446286"/>
                  <a:gd name="connsiteX88" fmla="*/ 1003036 w 2869086"/>
                  <a:gd name="connsiteY88" fmla="*/ 52422 h 2446286"/>
                  <a:gd name="connsiteX89" fmla="*/ 1110515 w 2869086"/>
                  <a:gd name="connsiteY89" fmla="*/ 97567 h 2446286"/>
                  <a:gd name="connsiteX90" fmla="*/ 795834 w 2869086"/>
                  <a:gd name="connsiteY90" fmla="*/ 138525 h 2446286"/>
                  <a:gd name="connsiteX91" fmla="*/ 502834 w 2869086"/>
                  <a:gd name="connsiteY91" fmla="*/ 260395 h 2446286"/>
                  <a:gd name="connsiteX92" fmla="*/ 780531 w 2869086"/>
                  <a:gd name="connsiteY92" fmla="*/ 81414 h 2446286"/>
                  <a:gd name="connsiteX93" fmla="*/ 1003036 w 2869086"/>
                  <a:gd name="connsiteY93" fmla="*/ 52422 h 2446286"/>
                  <a:gd name="connsiteX94" fmla="*/ 1346042 w 2869086"/>
                  <a:gd name="connsiteY94" fmla="*/ 0 h 2446286"/>
                  <a:gd name="connsiteX95" fmla="*/ 1530985 w 2869086"/>
                  <a:gd name="connsiteY95" fmla="*/ 184943 h 2446286"/>
                  <a:gd name="connsiteX96" fmla="*/ 1522327 w 2869086"/>
                  <a:gd name="connsiteY96" fmla="*/ 227826 h 2446286"/>
                  <a:gd name="connsiteX97" fmla="*/ 1530677 w 2869086"/>
                  <a:gd name="connsiteY97" fmla="*/ 229439 h 2446286"/>
                  <a:gd name="connsiteX98" fmla="*/ 2196148 w 2869086"/>
                  <a:gd name="connsiteY98" fmla="*/ 1262918 h 2446286"/>
                  <a:gd name="connsiteX99" fmla="*/ 2191435 w 2869086"/>
                  <a:gd name="connsiteY99" fmla="*/ 1341762 h 2446286"/>
                  <a:gd name="connsiteX100" fmla="*/ 2240143 w 2869086"/>
                  <a:gd name="connsiteY100" fmla="*/ 1332929 h 2446286"/>
                  <a:gd name="connsiteX101" fmla="*/ 2415645 w 2869086"/>
                  <a:gd name="connsiteY101" fmla="*/ 1231214 h 2446286"/>
                  <a:gd name="connsiteX102" fmla="*/ 2415645 w 2869086"/>
                  <a:gd name="connsiteY102" fmla="*/ 674282 h 2446286"/>
                  <a:gd name="connsiteX103" fmla="*/ 2061963 w 2869086"/>
                  <a:gd name="connsiteY103" fmla="*/ 566147 h 2446286"/>
                  <a:gd name="connsiteX104" fmla="*/ 2033284 w 2869086"/>
                  <a:gd name="connsiteY104" fmla="*/ 574646 h 2446286"/>
                  <a:gd name="connsiteX105" fmla="*/ 2074692 w 2869086"/>
                  <a:gd name="connsiteY105" fmla="*/ 552857 h 2446286"/>
                  <a:gd name="connsiteX106" fmla="*/ 2267822 w 2869086"/>
                  <a:gd name="connsiteY106" fmla="*/ 520046 h 2446286"/>
                  <a:gd name="connsiteX107" fmla="*/ 2567863 w 2869086"/>
                  <a:gd name="connsiteY107" fmla="*/ 652851 h 2446286"/>
                  <a:gd name="connsiteX108" fmla="*/ 2567863 w 2869086"/>
                  <a:gd name="connsiteY108" fmla="*/ 1296607 h 2446286"/>
                  <a:gd name="connsiteX109" fmla="*/ 2267822 w 2869086"/>
                  <a:gd name="connsiteY109" fmla="*/ 1429412 h 2446286"/>
                  <a:gd name="connsiteX110" fmla="*/ 2186544 w 2869086"/>
                  <a:gd name="connsiteY110" fmla="*/ 1423575 h 2446286"/>
                  <a:gd name="connsiteX111" fmla="*/ 2158679 w 2869086"/>
                  <a:gd name="connsiteY111" fmla="*/ 1576616 h 2446286"/>
                  <a:gd name="connsiteX112" fmla="*/ 1845177 w 2869086"/>
                  <a:gd name="connsiteY112" fmla="*/ 2123203 h 2446286"/>
                  <a:gd name="connsiteX113" fmla="*/ 1839841 w 2869086"/>
                  <a:gd name="connsiteY113" fmla="*/ 2127475 h 2446286"/>
                  <a:gd name="connsiteX114" fmla="*/ 1896694 w 2869086"/>
                  <a:gd name="connsiteY114" fmla="*/ 2108625 h 2446286"/>
                  <a:gd name="connsiteX115" fmla="*/ 1988915 w 2869086"/>
                  <a:gd name="connsiteY115" fmla="*/ 2097420 h 2446286"/>
                  <a:gd name="connsiteX116" fmla="*/ 2431496 w 2869086"/>
                  <a:gd name="connsiteY116" fmla="*/ 2407523 h 2446286"/>
                  <a:gd name="connsiteX117" fmla="*/ 1546334 w 2869086"/>
                  <a:gd name="connsiteY117" fmla="*/ 2407523 h 2446286"/>
                  <a:gd name="connsiteX118" fmla="*/ 1722014 w 2869086"/>
                  <a:gd name="connsiteY118" fmla="*/ 2181911 h 2446286"/>
                  <a:gd name="connsiteX119" fmla="*/ 1783869 w 2869086"/>
                  <a:gd name="connsiteY119" fmla="*/ 2150119 h 2446286"/>
                  <a:gd name="connsiteX120" fmla="*/ 1823759 w 2869086"/>
                  <a:gd name="connsiteY120" fmla="*/ 2107493 h 2446286"/>
                  <a:gd name="connsiteX121" fmla="*/ 2067220 w 2869086"/>
                  <a:gd name="connsiteY121" fmla="*/ 1364912 h 2446286"/>
                  <a:gd name="connsiteX122" fmla="*/ 1362710 w 2869086"/>
                  <a:gd name="connsiteY122" fmla="*/ 382854 h 2446286"/>
                  <a:gd name="connsiteX123" fmla="*/ 658201 w 2869086"/>
                  <a:gd name="connsiteY123" fmla="*/ 1364912 h 2446286"/>
                  <a:gd name="connsiteX124" fmla="*/ 901661 w 2869086"/>
                  <a:gd name="connsiteY124" fmla="*/ 2107493 h 2446286"/>
                  <a:gd name="connsiteX125" fmla="*/ 929637 w 2869086"/>
                  <a:gd name="connsiteY125" fmla="*/ 2137388 h 2446286"/>
                  <a:gd name="connsiteX126" fmla="*/ 933310 w 2869086"/>
                  <a:gd name="connsiteY126" fmla="*/ 2138606 h 2446286"/>
                  <a:gd name="connsiteX127" fmla="*/ 1193246 w 2869086"/>
                  <a:gd name="connsiteY127" fmla="*/ 2407523 h 2446286"/>
                  <a:gd name="connsiteX128" fmla="*/ 308084 w 2869086"/>
                  <a:gd name="connsiteY128" fmla="*/ 2407523 h 2446286"/>
                  <a:gd name="connsiteX129" fmla="*/ 750665 w 2869086"/>
                  <a:gd name="connsiteY129" fmla="*/ 2097420 h 2446286"/>
                  <a:gd name="connsiteX130" fmla="*/ 842886 w 2869086"/>
                  <a:gd name="connsiteY130" fmla="*/ 2108625 h 2446286"/>
                  <a:gd name="connsiteX131" fmla="*/ 882301 w 2869086"/>
                  <a:gd name="connsiteY131" fmla="*/ 2121693 h 2446286"/>
                  <a:gd name="connsiteX132" fmla="*/ 832566 w 2869086"/>
                  <a:gd name="connsiteY132" fmla="*/ 2076938 h 2446286"/>
                  <a:gd name="connsiteX133" fmla="*/ 538875 w 2869086"/>
                  <a:gd name="connsiteY133" fmla="*/ 1423570 h 2446286"/>
                  <a:gd name="connsiteX134" fmla="*/ 538772 w 2869086"/>
                  <a:gd name="connsiteY134" fmla="*/ 1421842 h 2446286"/>
                  <a:gd name="connsiteX135" fmla="*/ 433367 w 2869086"/>
                  <a:gd name="connsiteY135" fmla="*/ 1429412 h 2446286"/>
                  <a:gd name="connsiteX136" fmla="*/ 133326 w 2869086"/>
                  <a:gd name="connsiteY136" fmla="*/ 1296607 h 2446286"/>
                  <a:gd name="connsiteX137" fmla="*/ 133326 w 2869086"/>
                  <a:gd name="connsiteY137" fmla="*/ 652851 h 2446286"/>
                  <a:gd name="connsiteX138" fmla="*/ 433367 w 2869086"/>
                  <a:gd name="connsiteY138" fmla="*/ 520046 h 2446286"/>
                  <a:gd name="connsiteX139" fmla="*/ 626497 w 2869086"/>
                  <a:gd name="connsiteY139" fmla="*/ 552857 h 2446286"/>
                  <a:gd name="connsiteX140" fmla="*/ 667904 w 2869086"/>
                  <a:gd name="connsiteY140" fmla="*/ 574646 h 2446286"/>
                  <a:gd name="connsiteX141" fmla="*/ 639225 w 2869086"/>
                  <a:gd name="connsiteY141" fmla="*/ 566147 h 2446286"/>
                  <a:gd name="connsiteX142" fmla="*/ 285543 w 2869086"/>
                  <a:gd name="connsiteY142" fmla="*/ 674282 h 2446286"/>
                  <a:gd name="connsiteX143" fmla="*/ 285544 w 2869086"/>
                  <a:gd name="connsiteY143" fmla="*/ 1231214 h 2446286"/>
                  <a:gd name="connsiteX144" fmla="*/ 526262 w 2869086"/>
                  <a:gd name="connsiteY144" fmla="*/ 1344756 h 2446286"/>
                  <a:gd name="connsiteX145" fmla="*/ 534170 w 2869086"/>
                  <a:gd name="connsiteY145" fmla="*/ 1344851 h 2446286"/>
                  <a:gd name="connsiteX146" fmla="*/ 529272 w 2869086"/>
                  <a:gd name="connsiteY146" fmla="*/ 1262918 h 2446286"/>
                  <a:gd name="connsiteX147" fmla="*/ 1114871 w 2869086"/>
                  <a:gd name="connsiteY147" fmla="*/ 255434 h 2446286"/>
                  <a:gd name="connsiteX148" fmla="*/ 1171603 w 2869086"/>
                  <a:gd name="connsiteY148" fmla="*/ 236970 h 2446286"/>
                  <a:gd name="connsiteX149" fmla="*/ 1161099 w 2869086"/>
                  <a:gd name="connsiteY149" fmla="*/ 184943 h 2446286"/>
                  <a:gd name="connsiteX150" fmla="*/ 1346042 w 2869086"/>
                  <a:gd name="connsiteY150" fmla="*/ 0 h 2446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2869086" h="2446286">
                    <a:moveTo>
                      <a:pt x="2027885" y="2189112"/>
                    </a:moveTo>
                    <a:cubicBezTo>
                      <a:pt x="1836728" y="2189112"/>
                      <a:pt x="1624079" y="2344334"/>
                      <a:pt x="1681765" y="2375378"/>
                    </a:cubicBezTo>
                    <a:lnTo>
                      <a:pt x="1681765" y="2375379"/>
                    </a:lnTo>
                    <a:cubicBezTo>
                      <a:pt x="1739452" y="2406423"/>
                      <a:pt x="2316317" y="2406423"/>
                      <a:pt x="2374004" y="2375379"/>
                    </a:cubicBezTo>
                    <a:cubicBezTo>
                      <a:pt x="2388426" y="2367618"/>
                      <a:pt x="2385952" y="2352096"/>
                      <a:pt x="2371141" y="2333178"/>
                    </a:cubicBezTo>
                    <a:lnTo>
                      <a:pt x="2371141" y="2333177"/>
                    </a:lnTo>
                    <a:cubicBezTo>
                      <a:pt x="2326709" y="2276425"/>
                      <a:pt x="2171252" y="2189112"/>
                      <a:pt x="2027885" y="2189112"/>
                    </a:cubicBezTo>
                    <a:close/>
                    <a:moveTo>
                      <a:pt x="789635" y="2189112"/>
                    </a:moveTo>
                    <a:cubicBezTo>
                      <a:pt x="598478" y="2189112"/>
                      <a:pt x="385829" y="2344334"/>
                      <a:pt x="443515" y="2375378"/>
                    </a:cubicBezTo>
                    <a:lnTo>
                      <a:pt x="443515" y="2375379"/>
                    </a:lnTo>
                    <a:cubicBezTo>
                      <a:pt x="501202" y="2406423"/>
                      <a:pt x="1078067" y="2406423"/>
                      <a:pt x="1135754" y="2375379"/>
                    </a:cubicBezTo>
                    <a:cubicBezTo>
                      <a:pt x="1150176" y="2367618"/>
                      <a:pt x="1147702" y="2352096"/>
                      <a:pt x="1132891" y="2333178"/>
                    </a:cubicBezTo>
                    <a:lnTo>
                      <a:pt x="1132891" y="2333177"/>
                    </a:lnTo>
                    <a:cubicBezTo>
                      <a:pt x="1088459" y="2276425"/>
                      <a:pt x="933002" y="2189112"/>
                      <a:pt x="789635" y="2189112"/>
                    </a:cubicBezTo>
                    <a:close/>
                    <a:moveTo>
                      <a:pt x="1346042" y="1880942"/>
                    </a:moveTo>
                    <a:cubicBezTo>
                      <a:pt x="1486760" y="1880942"/>
                      <a:pt x="1600835" y="1995017"/>
                      <a:pt x="1600835" y="2135735"/>
                    </a:cubicBezTo>
                    <a:lnTo>
                      <a:pt x="1596217" y="2181546"/>
                    </a:lnTo>
                    <a:lnTo>
                      <a:pt x="1592514" y="2169618"/>
                    </a:lnTo>
                    <a:cubicBezTo>
                      <a:pt x="1551906" y="2073611"/>
                      <a:pt x="1456841" y="2006245"/>
                      <a:pt x="1346042" y="2006245"/>
                    </a:cubicBezTo>
                    <a:cubicBezTo>
                      <a:pt x="1235243" y="2006245"/>
                      <a:pt x="1140178" y="2073611"/>
                      <a:pt x="1099570" y="2169618"/>
                    </a:cubicBezTo>
                    <a:lnTo>
                      <a:pt x="1095867" y="2181546"/>
                    </a:lnTo>
                    <a:lnTo>
                      <a:pt x="1091249" y="2135735"/>
                    </a:lnTo>
                    <a:cubicBezTo>
                      <a:pt x="1091249" y="1995017"/>
                      <a:pt x="1205324" y="1880942"/>
                      <a:pt x="1346042" y="1880942"/>
                    </a:cubicBezTo>
                    <a:close/>
                    <a:moveTo>
                      <a:pt x="2312827" y="1633093"/>
                    </a:moveTo>
                    <a:cubicBezTo>
                      <a:pt x="2237330" y="1744914"/>
                      <a:pt x="2274870" y="1893613"/>
                      <a:pt x="2404591" y="1996575"/>
                    </a:cubicBezTo>
                    <a:lnTo>
                      <a:pt x="2413697" y="2002836"/>
                    </a:lnTo>
                    <a:lnTo>
                      <a:pt x="2508932" y="1952714"/>
                    </a:lnTo>
                    <a:cubicBezTo>
                      <a:pt x="2597601" y="1892425"/>
                      <a:pt x="2644999" y="1814535"/>
                      <a:pt x="2629794" y="1744170"/>
                    </a:cubicBezTo>
                    <a:cubicBezTo>
                      <a:pt x="2695143" y="1827527"/>
                      <a:pt x="2638137" y="1941919"/>
                      <a:pt x="2502486" y="2017619"/>
                    </a:cubicBezTo>
                    <a:lnTo>
                      <a:pt x="2463945" y="2035944"/>
                    </a:lnTo>
                    <a:lnTo>
                      <a:pt x="2511538" y="2060199"/>
                    </a:lnTo>
                    <a:cubicBezTo>
                      <a:pt x="2626493" y="2109950"/>
                      <a:pt x="2760522" y="2117246"/>
                      <a:pt x="2869086" y="2074607"/>
                    </a:cubicBezTo>
                    <a:cubicBezTo>
                      <a:pt x="2750687" y="2165282"/>
                      <a:pt x="2556566" y="2165262"/>
                      <a:pt x="2406981" y="2082162"/>
                    </a:cubicBezTo>
                    <a:lnTo>
                      <a:pt x="2383272" y="2066359"/>
                    </a:lnTo>
                    <a:lnTo>
                      <a:pt x="2371343" y="2070351"/>
                    </a:lnTo>
                    <a:cubicBezTo>
                      <a:pt x="2210473" y="2113881"/>
                      <a:pt x="2044423" y="2089179"/>
                      <a:pt x="1979074" y="2005822"/>
                    </a:cubicBezTo>
                    <a:cubicBezTo>
                      <a:pt x="2055041" y="2051754"/>
                      <a:pt x="2172575" y="2063326"/>
                      <a:pt x="2290611" y="2040499"/>
                    </a:cubicBezTo>
                    <a:lnTo>
                      <a:pt x="2333827" y="2030017"/>
                    </a:lnTo>
                    <a:lnTo>
                      <a:pt x="2294876" y="1993181"/>
                    </a:lnTo>
                    <a:cubicBezTo>
                      <a:pt x="2190983" y="1875090"/>
                      <a:pt x="2194429" y="1723767"/>
                      <a:pt x="2312827" y="1633093"/>
                    </a:cubicBezTo>
                    <a:close/>
                    <a:moveTo>
                      <a:pt x="2452115" y="1567662"/>
                    </a:moveTo>
                    <a:cubicBezTo>
                      <a:pt x="2471410" y="1566778"/>
                      <a:pt x="2491797" y="1568894"/>
                      <a:pt x="2512318" y="1574392"/>
                    </a:cubicBezTo>
                    <a:cubicBezTo>
                      <a:pt x="2594404" y="1596387"/>
                      <a:pt x="2647559" y="1664189"/>
                      <a:pt x="2631042" y="1725832"/>
                    </a:cubicBezTo>
                    <a:cubicBezTo>
                      <a:pt x="2608964" y="1678985"/>
                      <a:pt x="2559094" y="1640828"/>
                      <a:pt x="2498843" y="1624684"/>
                    </a:cubicBezTo>
                    <a:cubicBezTo>
                      <a:pt x="2438592" y="1608540"/>
                      <a:pt x="2376325" y="1616649"/>
                      <a:pt x="2333781" y="1646182"/>
                    </a:cubicBezTo>
                    <a:cubicBezTo>
                      <a:pt x="2346169" y="1599950"/>
                      <a:pt x="2394229" y="1570312"/>
                      <a:pt x="2452115" y="1567662"/>
                    </a:cubicBezTo>
                    <a:close/>
                    <a:moveTo>
                      <a:pt x="1704804" y="1045614"/>
                    </a:moveTo>
                    <a:lnTo>
                      <a:pt x="1661296" y="1098183"/>
                    </a:lnTo>
                    <a:cubicBezTo>
                      <a:pt x="1647355" y="1117112"/>
                      <a:pt x="1634073" y="1137378"/>
                      <a:pt x="1621685" y="1158835"/>
                    </a:cubicBezTo>
                    <a:cubicBezTo>
                      <a:pt x="1522575" y="1330498"/>
                      <a:pt x="1518153" y="1513493"/>
                      <a:pt x="1611807" y="1567564"/>
                    </a:cubicBezTo>
                    <a:cubicBezTo>
                      <a:pt x="1705462" y="1621636"/>
                      <a:pt x="1861728" y="1526309"/>
                      <a:pt x="1960838" y="1354646"/>
                    </a:cubicBezTo>
                    <a:cubicBezTo>
                      <a:pt x="1973227" y="1333188"/>
                      <a:pt x="1984136" y="1311553"/>
                      <a:pt x="1993559" y="1290015"/>
                    </a:cubicBezTo>
                    <a:lnTo>
                      <a:pt x="2017331" y="1226052"/>
                    </a:lnTo>
                    <a:lnTo>
                      <a:pt x="2016187" y="1247765"/>
                    </a:lnTo>
                    <a:cubicBezTo>
                      <a:pt x="2007939" y="1311541"/>
                      <a:pt x="1984675" y="1380734"/>
                      <a:pt x="1946164" y="1447437"/>
                    </a:cubicBezTo>
                    <a:cubicBezTo>
                      <a:pt x="1843467" y="1625314"/>
                      <a:pt x="1671230" y="1718138"/>
                      <a:pt x="1561463" y="1654764"/>
                    </a:cubicBezTo>
                    <a:cubicBezTo>
                      <a:pt x="1451695" y="1591390"/>
                      <a:pt x="1445964" y="1395816"/>
                      <a:pt x="1548662" y="1217939"/>
                    </a:cubicBezTo>
                    <a:cubicBezTo>
                      <a:pt x="1587173" y="1151236"/>
                      <a:pt x="1635464" y="1096493"/>
                      <a:pt x="1686572" y="1057462"/>
                    </a:cubicBezTo>
                    <a:close/>
                    <a:moveTo>
                      <a:pt x="1011344" y="1045614"/>
                    </a:moveTo>
                    <a:lnTo>
                      <a:pt x="1029576" y="1057462"/>
                    </a:lnTo>
                    <a:cubicBezTo>
                      <a:pt x="1080684" y="1096493"/>
                      <a:pt x="1128975" y="1151236"/>
                      <a:pt x="1167487" y="1217939"/>
                    </a:cubicBezTo>
                    <a:cubicBezTo>
                      <a:pt x="1270184" y="1395816"/>
                      <a:pt x="1264453" y="1591390"/>
                      <a:pt x="1154685" y="1654764"/>
                    </a:cubicBezTo>
                    <a:cubicBezTo>
                      <a:pt x="1044918" y="1718138"/>
                      <a:pt x="872681" y="1625314"/>
                      <a:pt x="769984" y="1447437"/>
                    </a:cubicBezTo>
                    <a:cubicBezTo>
                      <a:pt x="731473" y="1380734"/>
                      <a:pt x="708209" y="1311541"/>
                      <a:pt x="699961" y="1247765"/>
                    </a:cubicBezTo>
                    <a:lnTo>
                      <a:pt x="698817" y="1226052"/>
                    </a:lnTo>
                    <a:lnTo>
                      <a:pt x="722589" y="1290015"/>
                    </a:lnTo>
                    <a:cubicBezTo>
                      <a:pt x="732012" y="1311553"/>
                      <a:pt x="742922" y="1333188"/>
                      <a:pt x="755310" y="1354646"/>
                    </a:cubicBezTo>
                    <a:cubicBezTo>
                      <a:pt x="854420" y="1526309"/>
                      <a:pt x="1010686" y="1621636"/>
                      <a:pt x="1104341" y="1567564"/>
                    </a:cubicBezTo>
                    <a:cubicBezTo>
                      <a:pt x="1197996" y="1513493"/>
                      <a:pt x="1193573" y="1330498"/>
                      <a:pt x="1094463" y="1158835"/>
                    </a:cubicBezTo>
                    <a:cubicBezTo>
                      <a:pt x="1082075" y="1137378"/>
                      <a:pt x="1068793" y="1117112"/>
                      <a:pt x="1054852" y="1098183"/>
                    </a:cubicBezTo>
                    <a:close/>
                    <a:moveTo>
                      <a:pt x="1675575" y="171971"/>
                    </a:moveTo>
                    <a:cubicBezTo>
                      <a:pt x="1737964" y="176966"/>
                      <a:pt x="1829702" y="209533"/>
                      <a:pt x="1923733" y="263822"/>
                    </a:cubicBezTo>
                    <a:cubicBezTo>
                      <a:pt x="2074185" y="350685"/>
                      <a:pt x="2173538" y="460266"/>
                      <a:pt x="2145645" y="508578"/>
                    </a:cubicBezTo>
                    <a:cubicBezTo>
                      <a:pt x="2086841" y="443664"/>
                      <a:pt x="1996369" y="374031"/>
                      <a:pt x="1894170" y="315027"/>
                    </a:cubicBezTo>
                    <a:cubicBezTo>
                      <a:pt x="1791971" y="256022"/>
                      <a:pt x="1686432" y="212488"/>
                      <a:pt x="1600813" y="194019"/>
                    </a:cubicBezTo>
                    <a:cubicBezTo>
                      <a:pt x="1611273" y="175902"/>
                      <a:pt x="1638141" y="168974"/>
                      <a:pt x="1675575" y="171971"/>
                    </a:cubicBezTo>
                    <a:close/>
                    <a:moveTo>
                      <a:pt x="1016510" y="171971"/>
                    </a:moveTo>
                    <a:cubicBezTo>
                      <a:pt x="1053944" y="168974"/>
                      <a:pt x="1080812" y="175902"/>
                      <a:pt x="1091272" y="194019"/>
                    </a:cubicBezTo>
                    <a:cubicBezTo>
                      <a:pt x="1005653" y="212488"/>
                      <a:pt x="900114" y="256022"/>
                      <a:pt x="797915" y="315027"/>
                    </a:cubicBezTo>
                    <a:cubicBezTo>
                      <a:pt x="695716" y="374031"/>
                      <a:pt x="605245" y="443664"/>
                      <a:pt x="546441" y="508578"/>
                    </a:cubicBezTo>
                    <a:cubicBezTo>
                      <a:pt x="518547" y="460266"/>
                      <a:pt x="617901" y="350685"/>
                      <a:pt x="768352" y="263822"/>
                    </a:cubicBezTo>
                    <a:cubicBezTo>
                      <a:pt x="862384" y="209533"/>
                      <a:pt x="954121" y="176966"/>
                      <a:pt x="1016510" y="171971"/>
                    </a:cubicBezTo>
                    <a:close/>
                    <a:moveTo>
                      <a:pt x="1689047" y="52422"/>
                    </a:moveTo>
                    <a:cubicBezTo>
                      <a:pt x="1748762" y="49499"/>
                      <a:pt x="1827648" y="58932"/>
                      <a:pt x="1911552" y="81414"/>
                    </a:cubicBezTo>
                    <a:cubicBezTo>
                      <a:pt x="2079358" y="126377"/>
                      <a:pt x="2203688" y="206510"/>
                      <a:pt x="2189249" y="260395"/>
                    </a:cubicBezTo>
                    <a:cubicBezTo>
                      <a:pt x="2115648" y="212912"/>
                      <a:pt x="2010237" y="169068"/>
                      <a:pt x="1896249" y="138525"/>
                    </a:cubicBezTo>
                    <a:cubicBezTo>
                      <a:pt x="1782260" y="107982"/>
                      <a:pt x="1669050" y="93247"/>
                      <a:pt x="1581568" y="97567"/>
                    </a:cubicBezTo>
                    <a:cubicBezTo>
                      <a:pt x="1588787" y="70625"/>
                      <a:pt x="1629331" y="55345"/>
                      <a:pt x="1689047" y="52422"/>
                    </a:cubicBezTo>
                    <a:close/>
                    <a:moveTo>
                      <a:pt x="1003036" y="52422"/>
                    </a:moveTo>
                    <a:cubicBezTo>
                      <a:pt x="1062752" y="55345"/>
                      <a:pt x="1103296" y="70625"/>
                      <a:pt x="1110515" y="97567"/>
                    </a:cubicBezTo>
                    <a:cubicBezTo>
                      <a:pt x="1023033" y="93247"/>
                      <a:pt x="909823" y="107982"/>
                      <a:pt x="795834" y="138525"/>
                    </a:cubicBezTo>
                    <a:cubicBezTo>
                      <a:pt x="681846" y="169068"/>
                      <a:pt x="576436" y="212912"/>
                      <a:pt x="502834" y="260395"/>
                    </a:cubicBezTo>
                    <a:cubicBezTo>
                      <a:pt x="488396" y="206510"/>
                      <a:pt x="612725" y="126377"/>
                      <a:pt x="780531" y="81414"/>
                    </a:cubicBezTo>
                    <a:cubicBezTo>
                      <a:pt x="864435" y="58932"/>
                      <a:pt x="943321" y="49499"/>
                      <a:pt x="1003036" y="52422"/>
                    </a:cubicBezTo>
                    <a:close/>
                    <a:moveTo>
                      <a:pt x="1346042" y="0"/>
                    </a:moveTo>
                    <a:cubicBezTo>
                      <a:pt x="1448183" y="0"/>
                      <a:pt x="1530985" y="82802"/>
                      <a:pt x="1530985" y="184943"/>
                    </a:cubicBezTo>
                    <a:lnTo>
                      <a:pt x="1522327" y="227826"/>
                    </a:lnTo>
                    <a:lnTo>
                      <a:pt x="1530677" y="229439"/>
                    </a:lnTo>
                    <a:cubicBezTo>
                      <a:pt x="1910461" y="327805"/>
                      <a:pt x="2196148" y="753133"/>
                      <a:pt x="2196148" y="1262918"/>
                    </a:cubicBezTo>
                    <a:lnTo>
                      <a:pt x="2191435" y="1341762"/>
                    </a:lnTo>
                    <a:lnTo>
                      <a:pt x="2240143" y="1332929"/>
                    </a:lnTo>
                    <a:cubicBezTo>
                      <a:pt x="2304430" y="1315582"/>
                      <a:pt x="2365182" y="1281677"/>
                      <a:pt x="2415645" y="1231214"/>
                    </a:cubicBezTo>
                    <a:cubicBezTo>
                      <a:pt x="2569438" y="1077421"/>
                      <a:pt x="2569437" y="828075"/>
                      <a:pt x="2415645" y="674282"/>
                    </a:cubicBezTo>
                    <a:cubicBezTo>
                      <a:pt x="2319525" y="578161"/>
                      <a:pt x="2186078" y="542117"/>
                      <a:pt x="2061963" y="566147"/>
                    </a:cubicBezTo>
                    <a:lnTo>
                      <a:pt x="2033284" y="574646"/>
                    </a:lnTo>
                    <a:lnTo>
                      <a:pt x="2074692" y="552857"/>
                    </a:lnTo>
                    <a:cubicBezTo>
                      <a:pt x="2136338" y="527859"/>
                      <a:pt x="2202353" y="516922"/>
                      <a:pt x="2267822" y="520046"/>
                    </a:cubicBezTo>
                    <a:cubicBezTo>
                      <a:pt x="2376936" y="525254"/>
                      <a:pt x="2484534" y="569522"/>
                      <a:pt x="2567863" y="652851"/>
                    </a:cubicBezTo>
                    <a:cubicBezTo>
                      <a:pt x="2745631" y="830619"/>
                      <a:pt x="2745631" y="1118839"/>
                      <a:pt x="2567863" y="1296607"/>
                    </a:cubicBezTo>
                    <a:cubicBezTo>
                      <a:pt x="2484534" y="1379935"/>
                      <a:pt x="2376936" y="1424204"/>
                      <a:pt x="2267822" y="1429412"/>
                    </a:cubicBezTo>
                    <a:lnTo>
                      <a:pt x="2186544" y="1423575"/>
                    </a:lnTo>
                    <a:lnTo>
                      <a:pt x="2158679" y="1576616"/>
                    </a:lnTo>
                    <a:cubicBezTo>
                      <a:pt x="2103888" y="1799584"/>
                      <a:pt x="1992230" y="1990840"/>
                      <a:pt x="1845177" y="2123203"/>
                    </a:cubicBezTo>
                    <a:lnTo>
                      <a:pt x="1839841" y="2127475"/>
                    </a:lnTo>
                    <a:lnTo>
                      <a:pt x="1896694" y="2108625"/>
                    </a:lnTo>
                    <a:cubicBezTo>
                      <a:pt x="1927378" y="2101458"/>
                      <a:pt x="1958361" y="2097420"/>
                      <a:pt x="1988915" y="2097420"/>
                    </a:cubicBezTo>
                    <a:cubicBezTo>
                      <a:pt x="2233345" y="2097420"/>
                      <a:pt x="2505260" y="2355840"/>
                      <a:pt x="2431496" y="2407523"/>
                    </a:cubicBezTo>
                    <a:cubicBezTo>
                      <a:pt x="2357732" y="2459207"/>
                      <a:pt x="1620097" y="2459207"/>
                      <a:pt x="1546334" y="2407523"/>
                    </a:cubicBezTo>
                    <a:cubicBezTo>
                      <a:pt x="1500232" y="2375221"/>
                      <a:pt x="1589160" y="2262163"/>
                      <a:pt x="1722014" y="2181911"/>
                    </a:cubicBezTo>
                    <a:lnTo>
                      <a:pt x="1783869" y="2150119"/>
                    </a:lnTo>
                    <a:lnTo>
                      <a:pt x="1823759" y="2107493"/>
                    </a:lnTo>
                    <a:cubicBezTo>
                      <a:pt x="1972887" y="1927423"/>
                      <a:pt x="2067220" y="1661525"/>
                      <a:pt x="2067220" y="1364912"/>
                    </a:cubicBezTo>
                    <a:cubicBezTo>
                      <a:pt x="2067220" y="822536"/>
                      <a:pt x="1751800" y="382854"/>
                      <a:pt x="1362710" y="382854"/>
                    </a:cubicBezTo>
                    <a:cubicBezTo>
                      <a:pt x="973620" y="382854"/>
                      <a:pt x="658201" y="822536"/>
                      <a:pt x="658201" y="1364912"/>
                    </a:cubicBezTo>
                    <a:cubicBezTo>
                      <a:pt x="658201" y="1661524"/>
                      <a:pt x="752534" y="1927423"/>
                      <a:pt x="901661" y="2107493"/>
                    </a:cubicBezTo>
                    <a:lnTo>
                      <a:pt x="929637" y="2137388"/>
                    </a:lnTo>
                    <a:lnTo>
                      <a:pt x="933310" y="2138606"/>
                    </a:lnTo>
                    <a:cubicBezTo>
                      <a:pt x="1109448" y="2213709"/>
                      <a:pt x="1248569" y="2368761"/>
                      <a:pt x="1193246" y="2407523"/>
                    </a:cubicBezTo>
                    <a:cubicBezTo>
                      <a:pt x="1119482" y="2459207"/>
                      <a:pt x="381847" y="2459207"/>
                      <a:pt x="308084" y="2407523"/>
                    </a:cubicBezTo>
                    <a:cubicBezTo>
                      <a:pt x="234320" y="2355840"/>
                      <a:pt x="506234" y="2097420"/>
                      <a:pt x="750665" y="2097420"/>
                    </a:cubicBezTo>
                    <a:cubicBezTo>
                      <a:pt x="781219" y="2097420"/>
                      <a:pt x="812202" y="2101458"/>
                      <a:pt x="842886" y="2108625"/>
                    </a:cubicBezTo>
                    <a:lnTo>
                      <a:pt x="882301" y="2121693"/>
                    </a:lnTo>
                    <a:lnTo>
                      <a:pt x="832566" y="2076938"/>
                    </a:lnTo>
                    <a:cubicBezTo>
                      <a:pt x="678209" y="1915699"/>
                      <a:pt x="570493" y="1685482"/>
                      <a:pt x="538875" y="1423570"/>
                    </a:cubicBezTo>
                    <a:lnTo>
                      <a:pt x="538772" y="1421842"/>
                    </a:lnTo>
                    <a:lnTo>
                      <a:pt x="433367" y="1429412"/>
                    </a:lnTo>
                    <a:cubicBezTo>
                      <a:pt x="324252" y="1424204"/>
                      <a:pt x="216654" y="1379935"/>
                      <a:pt x="133326" y="1296607"/>
                    </a:cubicBezTo>
                    <a:cubicBezTo>
                      <a:pt x="-44442" y="1118839"/>
                      <a:pt x="-44442" y="830619"/>
                      <a:pt x="133326" y="652851"/>
                    </a:cubicBezTo>
                    <a:cubicBezTo>
                      <a:pt x="216655" y="569522"/>
                      <a:pt x="324252" y="525254"/>
                      <a:pt x="433367" y="520046"/>
                    </a:cubicBezTo>
                    <a:cubicBezTo>
                      <a:pt x="498835" y="516922"/>
                      <a:pt x="564850" y="527859"/>
                      <a:pt x="626497" y="552857"/>
                    </a:cubicBezTo>
                    <a:lnTo>
                      <a:pt x="667904" y="574646"/>
                    </a:lnTo>
                    <a:lnTo>
                      <a:pt x="639225" y="566147"/>
                    </a:lnTo>
                    <a:cubicBezTo>
                      <a:pt x="515110" y="542117"/>
                      <a:pt x="381664" y="578161"/>
                      <a:pt x="285543" y="674282"/>
                    </a:cubicBezTo>
                    <a:cubicBezTo>
                      <a:pt x="131752" y="828075"/>
                      <a:pt x="131751" y="1077421"/>
                      <a:pt x="285544" y="1231214"/>
                    </a:cubicBezTo>
                    <a:cubicBezTo>
                      <a:pt x="352828" y="1298498"/>
                      <a:pt x="438402" y="1336345"/>
                      <a:pt x="526262" y="1344756"/>
                    </a:cubicBezTo>
                    <a:lnTo>
                      <a:pt x="534170" y="1344851"/>
                    </a:lnTo>
                    <a:lnTo>
                      <a:pt x="529272" y="1262918"/>
                    </a:lnTo>
                    <a:cubicBezTo>
                      <a:pt x="529272" y="789546"/>
                      <a:pt x="775604" y="388997"/>
                      <a:pt x="1114871" y="255434"/>
                    </a:cubicBezTo>
                    <a:lnTo>
                      <a:pt x="1171603" y="236970"/>
                    </a:lnTo>
                    <a:lnTo>
                      <a:pt x="1161099" y="184943"/>
                    </a:lnTo>
                    <a:cubicBezTo>
                      <a:pt x="1161099" y="82802"/>
                      <a:pt x="1243901" y="0"/>
                      <a:pt x="1346042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D063292D-099A-4833-8921-36D40CBB51F8}"/>
                  </a:ext>
                </a:extLst>
              </p:cNvPr>
              <p:cNvSpPr/>
              <p:nvPr/>
            </p:nvSpPr>
            <p:spPr>
              <a:xfrm>
                <a:off x="1127766" y="1510372"/>
                <a:ext cx="1904270" cy="1623650"/>
              </a:xfrm>
              <a:custGeom>
                <a:avLst/>
                <a:gdLst>
                  <a:gd name="connsiteX0" fmla="*/ 2027885 w 2869086"/>
                  <a:gd name="connsiteY0" fmla="*/ 2189112 h 2446286"/>
                  <a:gd name="connsiteX1" fmla="*/ 1681765 w 2869086"/>
                  <a:gd name="connsiteY1" fmla="*/ 2375378 h 2446286"/>
                  <a:gd name="connsiteX2" fmla="*/ 1681765 w 2869086"/>
                  <a:gd name="connsiteY2" fmla="*/ 2375379 h 2446286"/>
                  <a:gd name="connsiteX3" fmla="*/ 2374004 w 2869086"/>
                  <a:gd name="connsiteY3" fmla="*/ 2375379 h 2446286"/>
                  <a:gd name="connsiteX4" fmla="*/ 2371141 w 2869086"/>
                  <a:gd name="connsiteY4" fmla="*/ 2333178 h 2446286"/>
                  <a:gd name="connsiteX5" fmla="*/ 2371141 w 2869086"/>
                  <a:gd name="connsiteY5" fmla="*/ 2333177 h 2446286"/>
                  <a:gd name="connsiteX6" fmla="*/ 2027885 w 2869086"/>
                  <a:gd name="connsiteY6" fmla="*/ 2189112 h 2446286"/>
                  <a:gd name="connsiteX7" fmla="*/ 789635 w 2869086"/>
                  <a:gd name="connsiteY7" fmla="*/ 2189112 h 2446286"/>
                  <a:gd name="connsiteX8" fmla="*/ 443515 w 2869086"/>
                  <a:gd name="connsiteY8" fmla="*/ 2375378 h 2446286"/>
                  <a:gd name="connsiteX9" fmla="*/ 443515 w 2869086"/>
                  <a:gd name="connsiteY9" fmla="*/ 2375379 h 2446286"/>
                  <a:gd name="connsiteX10" fmla="*/ 1135754 w 2869086"/>
                  <a:gd name="connsiteY10" fmla="*/ 2375379 h 2446286"/>
                  <a:gd name="connsiteX11" fmla="*/ 1132891 w 2869086"/>
                  <a:gd name="connsiteY11" fmla="*/ 2333178 h 2446286"/>
                  <a:gd name="connsiteX12" fmla="*/ 1132891 w 2869086"/>
                  <a:gd name="connsiteY12" fmla="*/ 2333177 h 2446286"/>
                  <a:gd name="connsiteX13" fmla="*/ 789635 w 2869086"/>
                  <a:gd name="connsiteY13" fmla="*/ 2189112 h 2446286"/>
                  <a:gd name="connsiteX14" fmla="*/ 1346042 w 2869086"/>
                  <a:gd name="connsiteY14" fmla="*/ 1880942 h 2446286"/>
                  <a:gd name="connsiteX15" fmla="*/ 1600835 w 2869086"/>
                  <a:gd name="connsiteY15" fmla="*/ 2135735 h 2446286"/>
                  <a:gd name="connsiteX16" fmla="*/ 1596217 w 2869086"/>
                  <a:gd name="connsiteY16" fmla="*/ 2181546 h 2446286"/>
                  <a:gd name="connsiteX17" fmla="*/ 1592514 w 2869086"/>
                  <a:gd name="connsiteY17" fmla="*/ 2169618 h 2446286"/>
                  <a:gd name="connsiteX18" fmla="*/ 1346042 w 2869086"/>
                  <a:gd name="connsiteY18" fmla="*/ 2006245 h 2446286"/>
                  <a:gd name="connsiteX19" fmla="*/ 1099570 w 2869086"/>
                  <a:gd name="connsiteY19" fmla="*/ 2169618 h 2446286"/>
                  <a:gd name="connsiteX20" fmla="*/ 1095867 w 2869086"/>
                  <a:gd name="connsiteY20" fmla="*/ 2181546 h 2446286"/>
                  <a:gd name="connsiteX21" fmla="*/ 1091249 w 2869086"/>
                  <a:gd name="connsiteY21" fmla="*/ 2135735 h 2446286"/>
                  <a:gd name="connsiteX22" fmla="*/ 1346042 w 2869086"/>
                  <a:gd name="connsiteY22" fmla="*/ 1880942 h 2446286"/>
                  <a:gd name="connsiteX23" fmla="*/ 2312827 w 2869086"/>
                  <a:gd name="connsiteY23" fmla="*/ 1633093 h 2446286"/>
                  <a:gd name="connsiteX24" fmla="*/ 2404591 w 2869086"/>
                  <a:gd name="connsiteY24" fmla="*/ 1996575 h 2446286"/>
                  <a:gd name="connsiteX25" fmla="*/ 2413697 w 2869086"/>
                  <a:gd name="connsiteY25" fmla="*/ 2002836 h 2446286"/>
                  <a:gd name="connsiteX26" fmla="*/ 2508932 w 2869086"/>
                  <a:gd name="connsiteY26" fmla="*/ 1952714 h 2446286"/>
                  <a:gd name="connsiteX27" fmla="*/ 2629794 w 2869086"/>
                  <a:gd name="connsiteY27" fmla="*/ 1744170 h 2446286"/>
                  <a:gd name="connsiteX28" fmla="*/ 2502486 w 2869086"/>
                  <a:gd name="connsiteY28" fmla="*/ 2017619 h 2446286"/>
                  <a:gd name="connsiteX29" fmla="*/ 2463945 w 2869086"/>
                  <a:gd name="connsiteY29" fmla="*/ 2035944 h 2446286"/>
                  <a:gd name="connsiteX30" fmla="*/ 2511538 w 2869086"/>
                  <a:gd name="connsiteY30" fmla="*/ 2060199 h 2446286"/>
                  <a:gd name="connsiteX31" fmla="*/ 2869086 w 2869086"/>
                  <a:gd name="connsiteY31" fmla="*/ 2074607 h 2446286"/>
                  <a:gd name="connsiteX32" fmla="*/ 2406981 w 2869086"/>
                  <a:gd name="connsiteY32" fmla="*/ 2082162 h 2446286"/>
                  <a:gd name="connsiteX33" fmla="*/ 2383272 w 2869086"/>
                  <a:gd name="connsiteY33" fmla="*/ 2066359 h 2446286"/>
                  <a:gd name="connsiteX34" fmla="*/ 2371343 w 2869086"/>
                  <a:gd name="connsiteY34" fmla="*/ 2070351 h 2446286"/>
                  <a:gd name="connsiteX35" fmla="*/ 1979074 w 2869086"/>
                  <a:gd name="connsiteY35" fmla="*/ 2005822 h 2446286"/>
                  <a:gd name="connsiteX36" fmla="*/ 2290611 w 2869086"/>
                  <a:gd name="connsiteY36" fmla="*/ 2040499 h 2446286"/>
                  <a:gd name="connsiteX37" fmla="*/ 2333827 w 2869086"/>
                  <a:gd name="connsiteY37" fmla="*/ 2030017 h 2446286"/>
                  <a:gd name="connsiteX38" fmla="*/ 2294876 w 2869086"/>
                  <a:gd name="connsiteY38" fmla="*/ 1993181 h 2446286"/>
                  <a:gd name="connsiteX39" fmla="*/ 2312827 w 2869086"/>
                  <a:gd name="connsiteY39" fmla="*/ 1633093 h 2446286"/>
                  <a:gd name="connsiteX40" fmla="*/ 2452115 w 2869086"/>
                  <a:gd name="connsiteY40" fmla="*/ 1567662 h 2446286"/>
                  <a:gd name="connsiteX41" fmla="*/ 2512318 w 2869086"/>
                  <a:gd name="connsiteY41" fmla="*/ 1574392 h 2446286"/>
                  <a:gd name="connsiteX42" fmla="*/ 2631042 w 2869086"/>
                  <a:gd name="connsiteY42" fmla="*/ 1725832 h 2446286"/>
                  <a:gd name="connsiteX43" fmla="*/ 2498843 w 2869086"/>
                  <a:gd name="connsiteY43" fmla="*/ 1624684 h 2446286"/>
                  <a:gd name="connsiteX44" fmla="*/ 2333781 w 2869086"/>
                  <a:gd name="connsiteY44" fmla="*/ 1646182 h 2446286"/>
                  <a:gd name="connsiteX45" fmla="*/ 2452115 w 2869086"/>
                  <a:gd name="connsiteY45" fmla="*/ 1567662 h 2446286"/>
                  <a:gd name="connsiteX46" fmla="*/ 1704804 w 2869086"/>
                  <a:gd name="connsiteY46" fmla="*/ 1045614 h 2446286"/>
                  <a:gd name="connsiteX47" fmla="*/ 1661296 w 2869086"/>
                  <a:gd name="connsiteY47" fmla="*/ 1098183 h 2446286"/>
                  <a:gd name="connsiteX48" fmla="*/ 1621685 w 2869086"/>
                  <a:gd name="connsiteY48" fmla="*/ 1158835 h 2446286"/>
                  <a:gd name="connsiteX49" fmla="*/ 1611807 w 2869086"/>
                  <a:gd name="connsiteY49" fmla="*/ 1567564 h 2446286"/>
                  <a:gd name="connsiteX50" fmla="*/ 1960838 w 2869086"/>
                  <a:gd name="connsiteY50" fmla="*/ 1354646 h 2446286"/>
                  <a:gd name="connsiteX51" fmla="*/ 1993559 w 2869086"/>
                  <a:gd name="connsiteY51" fmla="*/ 1290015 h 2446286"/>
                  <a:gd name="connsiteX52" fmla="*/ 2017331 w 2869086"/>
                  <a:gd name="connsiteY52" fmla="*/ 1226052 h 2446286"/>
                  <a:gd name="connsiteX53" fmla="*/ 2016187 w 2869086"/>
                  <a:gd name="connsiteY53" fmla="*/ 1247765 h 2446286"/>
                  <a:gd name="connsiteX54" fmla="*/ 1946164 w 2869086"/>
                  <a:gd name="connsiteY54" fmla="*/ 1447437 h 2446286"/>
                  <a:gd name="connsiteX55" fmla="*/ 1561463 w 2869086"/>
                  <a:gd name="connsiteY55" fmla="*/ 1654764 h 2446286"/>
                  <a:gd name="connsiteX56" fmla="*/ 1548662 w 2869086"/>
                  <a:gd name="connsiteY56" fmla="*/ 1217939 h 2446286"/>
                  <a:gd name="connsiteX57" fmla="*/ 1686572 w 2869086"/>
                  <a:gd name="connsiteY57" fmla="*/ 1057462 h 2446286"/>
                  <a:gd name="connsiteX58" fmla="*/ 1011344 w 2869086"/>
                  <a:gd name="connsiteY58" fmla="*/ 1045614 h 2446286"/>
                  <a:gd name="connsiteX59" fmla="*/ 1029576 w 2869086"/>
                  <a:gd name="connsiteY59" fmla="*/ 1057462 h 2446286"/>
                  <a:gd name="connsiteX60" fmla="*/ 1167487 w 2869086"/>
                  <a:gd name="connsiteY60" fmla="*/ 1217939 h 2446286"/>
                  <a:gd name="connsiteX61" fmla="*/ 1154685 w 2869086"/>
                  <a:gd name="connsiteY61" fmla="*/ 1654764 h 2446286"/>
                  <a:gd name="connsiteX62" fmla="*/ 769984 w 2869086"/>
                  <a:gd name="connsiteY62" fmla="*/ 1447437 h 2446286"/>
                  <a:gd name="connsiteX63" fmla="*/ 699961 w 2869086"/>
                  <a:gd name="connsiteY63" fmla="*/ 1247765 h 2446286"/>
                  <a:gd name="connsiteX64" fmla="*/ 698817 w 2869086"/>
                  <a:gd name="connsiteY64" fmla="*/ 1226052 h 2446286"/>
                  <a:gd name="connsiteX65" fmla="*/ 722589 w 2869086"/>
                  <a:gd name="connsiteY65" fmla="*/ 1290015 h 2446286"/>
                  <a:gd name="connsiteX66" fmla="*/ 755310 w 2869086"/>
                  <a:gd name="connsiteY66" fmla="*/ 1354646 h 2446286"/>
                  <a:gd name="connsiteX67" fmla="*/ 1104341 w 2869086"/>
                  <a:gd name="connsiteY67" fmla="*/ 1567564 h 2446286"/>
                  <a:gd name="connsiteX68" fmla="*/ 1094463 w 2869086"/>
                  <a:gd name="connsiteY68" fmla="*/ 1158835 h 2446286"/>
                  <a:gd name="connsiteX69" fmla="*/ 1054852 w 2869086"/>
                  <a:gd name="connsiteY69" fmla="*/ 1098183 h 2446286"/>
                  <a:gd name="connsiteX70" fmla="*/ 1675575 w 2869086"/>
                  <a:gd name="connsiteY70" fmla="*/ 171971 h 2446286"/>
                  <a:gd name="connsiteX71" fmla="*/ 1923733 w 2869086"/>
                  <a:gd name="connsiteY71" fmla="*/ 263822 h 2446286"/>
                  <a:gd name="connsiteX72" fmla="*/ 2145645 w 2869086"/>
                  <a:gd name="connsiteY72" fmla="*/ 508578 h 2446286"/>
                  <a:gd name="connsiteX73" fmla="*/ 1894170 w 2869086"/>
                  <a:gd name="connsiteY73" fmla="*/ 315027 h 2446286"/>
                  <a:gd name="connsiteX74" fmla="*/ 1600813 w 2869086"/>
                  <a:gd name="connsiteY74" fmla="*/ 194019 h 2446286"/>
                  <a:gd name="connsiteX75" fmla="*/ 1675575 w 2869086"/>
                  <a:gd name="connsiteY75" fmla="*/ 171971 h 2446286"/>
                  <a:gd name="connsiteX76" fmla="*/ 1016510 w 2869086"/>
                  <a:gd name="connsiteY76" fmla="*/ 171971 h 2446286"/>
                  <a:gd name="connsiteX77" fmla="*/ 1091272 w 2869086"/>
                  <a:gd name="connsiteY77" fmla="*/ 194019 h 2446286"/>
                  <a:gd name="connsiteX78" fmla="*/ 797915 w 2869086"/>
                  <a:gd name="connsiteY78" fmla="*/ 315027 h 2446286"/>
                  <a:gd name="connsiteX79" fmla="*/ 546441 w 2869086"/>
                  <a:gd name="connsiteY79" fmla="*/ 508578 h 2446286"/>
                  <a:gd name="connsiteX80" fmla="*/ 768352 w 2869086"/>
                  <a:gd name="connsiteY80" fmla="*/ 263822 h 2446286"/>
                  <a:gd name="connsiteX81" fmla="*/ 1016510 w 2869086"/>
                  <a:gd name="connsiteY81" fmla="*/ 171971 h 2446286"/>
                  <a:gd name="connsiteX82" fmla="*/ 1689047 w 2869086"/>
                  <a:gd name="connsiteY82" fmla="*/ 52422 h 2446286"/>
                  <a:gd name="connsiteX83" fmla="*/ 1911552 w 2869086"/>
                  <a:gd name="connsiteY83" fmla="*/ 81414 h 2446286"/>
                  <a:gd name="connsiteX84" fmla="*/ 2189249 w 2869086"/>
                  <a:gd name="connsiteY84" fmla="*/ 260395 h 2446286"/>
                  <a:gd name="connsiteX85" fmla="*/ 1896249 w 2869086"/>
                  <a:gd name="connsiteY85" fmla="*/ 138525 h 2446286"/>
                  <a:gd name="connsiteX86" fmla="*/ 1581568 w 2869086"/>
                  <a:gd name="connsiteY86" fmla="*/ 97567 h 2446286"/>
                  <a:gd name="connsiteX87" fmla="*/ 1689047 w 2869086"/>
                  <a:gd name="connsiteY87" fmla="*/ 52422 h 2446286"/>
                  <a:gd name="connsiteX88" fmla="*/ 1003036 w 2869086"/>
                  <a:gd name="connsiteY88" fmla="*/ 52422 h 2446286"/>
                  <a:gd name="connsiteX89" fmla="*/ 1110515 w 2869086"/>
                  <a:gd name="connsiteY89" fmla="*/ 97567 h 2446286"/>
                  <a:gd name="connsiteX90" fmla="*/ 795834 w 2869086"/>
                  <a:gd name="connsiteY90" fmla="*/ 138525 h 2446286"/>
                  <a:gd name="connsiteX91" fmla="*/ 502834 w 2869086"/>
                  <a:gd name="connsiteY91" fmla="*/ 260395 h 2446286"/>
                  <a:gd name="connsiteX92" fmla="*/ 780531 w 2869086"/>
                  <a:gd name="connsiteY92" fmla="*/ 81414 h 2446286"/>
                  <a:gd name="connsiteX93" fmla="*/ 1003036 w 2869086"/>
                  <a:gd name="connsiteY93" fmla="*/ 52422 h 2446286"/>
                  <a:gd name="connsiteX94" fmla="*/ 1346042 w 2869086"/>
                  <a:gd name="connsiteY94" fmla="*/ 0 h 2446286"/>
                  <a:gd name="connsiteX95" fmla="*/ 1530985 w 2869086"/>
                  <a:gd name="connsiteY95" fmla="*/ 184943 h 2446286"/>
                  <a:gd name="connsiteX96" fmla="*/ 1522327 w 2869086"/>
                  <a:gd name="connsiteY96" fmla="*/ 227826 h 2446286"/>
                  <a:gd name="connsiteX97" fmla="*/ 1530677 w 2869086"/>
                  <a:gd name="connsiteY97" fmla="*/ 229439 h 2446286"/>
                  <a:gd name="connsiteX98" fmla="*/ 2196148 w 2869086"/>
                  <a:gd name="connsiteY98" fmla="*/ 1262918 h 2446286"/>
                  <a:gd name="connsiteX99" fmla="*/ 2191435 w 2869086"/>
                  <a:gd name="connsiteY99" fmla="*/ 1341762 h 2446286"/>
                  <a:gd name="connsiteX100" fmla="*/ 2240143 w 2869086"/>
                  <a:gd name="connsiteY100" fmla="*/ 1332929 h 2446286"/>
                  <a:gd name="connsiteX101" fmla="*/ 2415645 w 2869086"/>
                  <a:gd name="connsiteY101" fmla="*/ 1231214 h 2446286"/>
                  <a:gd name="connsiteX102" fmla="*/ 2415645 w 2869086"/>
                  <a:gd name="connsiteY102" fmla="*/ 674282 h 2446286"/>
                  <a:gd name="connsiteX103" fmla="*/ 2061963 w 2869086"/>
                  <a:gd name="connsiteY103" fmla="*/ 566147 h 2446286"/>
                  <a:gd name="connsiteX104" fmla="*/ 2033284 w 2869086"/>
                  <a:gd name="connsiteY104" fmla="*/ 574646 h 2446286"/>
                  <a:gd name="connsiteX105" fmla="*/ 2074692 w 2869086"/>
                  <a:gd name="connsiteY105" fmla="*/ 552857 h 2446286"/>
                  <a:gd name="connsiteX106" fmla="*/ 2267822 w 2869086"/>
                  <a:gd name="connsiteY106" fmla="*/ 520046 h 2446286"/>
                  <a:gd name="connsiteX107" fmla="*/ 2567863 w 2869086"/>
                  <a:gd name="connsiteY107" fmla="*/ 652851 h 2446286"/>
                  <a:gd name="connsiteX108" fmla="*/ 2567863 w 2869086"/>
                  <a:gd name="connsiteY108" fmla="*/ 1296607 h 2446286"/>
                  <a:gd name="connsiteX109" fmla="*/ 2267822 w 2869086"/>
                  <a:gd name="connsiteY109" fmla="*/ 1429412 h 2446286"/>
                  <a:gd name="connsiteX110" fmla="*/ 2186544 w 2869086"/>
                  <a:gd name="connsiteY110" fmla="*/ 1423575 h 2446286"/>
                  <a:gd name="connsiteX111" fmla="*/ 2158679 w 2869086"/>
                  <a:gd name="connsiteY111" fmla="*/ 1576616 h 2446286"/>
                  <a:gd name="connsiteX112" fmla="*/ 1845177 w 2869086"/>
                  <a:gd name="connsiteY112" fmla="*/ 2123203 h 2446286"/>
                  <a:gd name="connsiteX113" fmla="*/ 1839841 w 2869086"/>
                  <a:gd name="connsiteY113" fmla="*/ 2127475 h 2446286"/>
                  <a:gd name="connsiteX114" fmla="*/ 1896694 w 2869086"/>
                  <a:gd name="connsiteY114" fmla="*/ 2108625 h 2446286"/>
                  <a:gd name="connsiteX115" fmla="*/ 1988915 w 2869086"/>
                  <a:gd name="connsiteY115" fmla="*/ 2097420 h 2446286"/>
                  <a:gd name="connsiteX116" fmla="*/ 2431496 w 2869086"/>
                  <a:gd name="connsiteY116" fmla="*/ 2407523 h 2446286"/>
                  <a:gd name="connsiteX117" fmla="*/ 1546334 w 2869086"/>
                  <a:gd name="connsiteY117" fmla="*/ 2407523 h 2446286"/>
                  <a:gd name="connsiteX118" fmla="*/ 1722014 w 2869086"/>
                  <a:gd name="connsiteY118" fmla="*/ 2181911 h 2446286"/>
                  <a:gd name="connsiteX119" fmla="*/ 1783869 w 2869086"/>
                  <a:gd name="connsiteY119" fmla="*/ 2150119 h 2446286"/>
                  <a:gd name="connsiteX120" fmla="*/ 1823759 w 2869086"/>
                  <a:gd name="connsiteY120" fmla="*/ 2107493 h 2446286"/>
                  <a:gd name="connsiteX121" fmla="*/ 2067220 w 2869086"/>
                  <a:gd name="connsiteY121" fmla="*/ 1364912 h 2446286"/>
                  <a:gd name="connsiteX122" fmla="*/ 1362710 w 2869086"/>
                  <a:gd name="connsiteY122" fmla="*/ 382854 h 2446286"/>
                  <a:gd name="connsiteX123" fmla="*/ 658201 w 2869086"/>
                  <a:gd name="connsiteY123" fmla="*/ 1364912 h 2446286"/>
                  <a:gd name="connsiteX124" fmla="*/ 901661 w 2869086"/>
                  <a:gd name="connsiteY124" fmla="*/ 2107493 h 2446286"/>
                  <a:gd name="connsiteX125" fmla="*/ 929637 w 2869086"/>
                  <a:gd name="connsiteY125" fmla="*/ 2137388 h 2446286"/>
                  <a:gd name="connsiteX126" fmla="*/ 933310 w 2869086"/>
                  <a:gd name="connsiteY126" fmla="*/ 2138606 h 2446286"/>
                  <a:gd name="connsiteX127" fmla="*/ 1193246 w 2869086"/>
                  <a:gd name="connsiteY127" fmla="*/ 2407523 h 2446286"/>
                  <a:gd name="connsiteX128" fmla="*/ 308084 w 2869086"/>
                  <a:gd name="connsiteY128" fmla="*/ 2407523 h 2446286"/>
                  <a:gd name="connsiteX129" fmla="*/ 750665 w 2869086"/>
                  <a:gd name="connsiteY129" fmla="*/ 2097420 h 2446286"/>
                  <a:gd name="connsiteX130" fmla="*/ 842886 w 2869086"/>
                  <a:gd name="connsiteY130" fmla="*/ 2108625 h 2446286"/>
                  <a:gd name="connsiteX131" fmla="*/ 882301 w 2869086"/>
                  <a:gd name="connsiteY131" fmla="*/ 2121693 h 2446286"/>
                  <a:gd name="connsiteX132" fmla="*/ 832566 w 2869086"/>
                  <a:gd name="connsiteY132" fmla="*/ 2076938 h 2446286"/>
                  <a:gd name="connsiteX133" fmla="*/ 538875 w 2869086"/>
                  <a:gd name="connsiteY133" fmla="*/ 1423570 h 2446286"/>
                  <a:gd name="connsiteX134" fmla="*/ 538772 w 2869086"/>
                  <a:gd name="connsiteY134" fmla="*/ 1421842 h 2446286"/>
                  <a:gd name="connsiteX135" fmla="*/ 433367 w 2869086"/>
                  <a:gd name="connsiteY135" fmla="*/ 1429412 h 2446286"/>
                  <a:gd name="connsiteX136" fmla="*/ 133326 w 2869086"/>
                  <a:gd name="connsiteY136" fmla="*/ 1296607 h 2446286"/>
                  <a:gd name="connsiteX137" fmla="*/ 133326 w 2869086"/>
                  <a:gd name="connsiteY137" fmla="*/ 652851 h 2446286"/>
                  <a:gd name="connsiteX138" fmla="*/ 433367 w 2869086"/>
                  <a:gd name="connsiteY138" fmla="*/ 520046 h 2446286"/>
                  <a:gd name="connsiteX139" fmla="*/ 626497 w 2869086"/>
                  <a:gd name="connsiteY139" fmla="*/ 552857 h 2446286"/>
                  <a:gd name="connsiteX140" fmla="*/ 667904 w 2869086"/>
                  <a:gd name="connsiteY140" fmla="*/ 574646 h 2446286"/>
                  <a:gd name="connsiteX141" fmla="*/ 639225 w 2869086"/>
                  <a:gd name="connsiteY141" fmla="*/ 566147 h 2446286"/>
                  <a:gd name="connsiteX142" fmla="*/ 285543 w 2869086"/>
                  <a:gd name="connsiteY142" fmla="*/ 674282 h 2446286"/>
                  <a:gd name="connsiteX143" fmla="*/ 285544 w 2869086"/>
                  <a:gd name="connsiteY143" fmla="*/ 1231214 h 2446286"/>
                  <a:gd name="connsiteX144" fmla="*/ 526262 w 2869086"/>
                  <a:gd name="connsiteY144" fmla="*/ 1344756 h 2446286"/>
                  <a:gd name="connsiteX145" fmla="*/ 534170 w 2869086"/>
                  <a:gd name="connsiteY145" fmla="*/ 1344851 h 2446286"/>
                  <a:gd name="connsiteX146" fmla="*/ 529272 w 2869086"/>
                  <a:gd name="connsiteY146" fmla="*/ 1262918 h 2446286"/>
                  <a:gd name="connsiteX147" fmla="*/ 1114871 w 2869086"/>
                  <a:gd name="connsiteY147" fmla="*/ 255434 h 2446286"/>
                  <a:gd name="connsiteX148" fmla="*/ 1171603 w 2869086"/>
                  <a:gd name="connsiteY148" fmla="*/ 236970 h 2446286"/>
                  <a:gd name="connsiteX149" fmla="*/ 1161099 w 2869086"/>
                  <a:gd name="connsiteY149" fmla="*/ 184943 h 2446286"/>
                  <a:gd name="connsiteX150" fmla="*/ 1346042 w 2869086"/>
                  <a:gd name="connsiteY150" fmla="*/ 0 h 24462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  <a:cxn ang="0">
                    <a:pos x="connsiteX86" y="connsiteY86"/>
                  </a:cxn>
                  <a:cxn ang="0">
                    <a:pos x="connsiteX87" y="connsiteY87"/>
                  </a:cxn>
                  <a:cxn ang="0">
                    <a:pos x="connsiteX88" y="connsiteY88"/>
                  </a:cxn>
                  <a:cxn ang="0">
                    <a:pos x="connsiteX89" y="connsiteY89"/>
                  </a:cxn>
                  <a:cxn ang="0">
                    <a:pos x="connsiteX90" y="connsiteY90"/>
                  </a:cxn>
                  <a:cxn ang="0">
                    <a:pos x="connsiteX91" y="connsiteY91"/>
                  </a:cxn>
                  <a:cxn ang="0">
                    <a:pos x="connsiteX92" y="connsiteY92"/>
                  </a:cxn>
                  <a:cxn ang="0">
                    <a:pos x="connsiteX93" y="connsiteY93"/>
                  </a:cxn>
                  <a:cxn ang="0">
                    <a:pos x="connsiteX94" y="connsiteY94"/>
                  </a:cxn>
                  <a:cxn ang="0">
                    <a:pos x="connsiteX95" y="connsiteY95"/>
                  </a:cxn>
                  <a:cxn ang="0">
                    <a:pos x="connsiteX96" y="connsiteY96"/>
                  </a:cxn>
                  <a:cxn ang="0">
                    <a:pos x="connsiteX97" y="connsiteY97"/>
                  </a:cxn>
                  <a:cxn ang="0">
                    <a:pos x="connsiteX98" y="connsiteY98"/>
                  </a:cxn>
                  <a:cxn ang="0">
                    <a:pos x="connsiteX99" y="connsiteY99"/>
                  </a:cxn>
                  <a:cxn ang="0">
                    <a:pos x="connsiteX100" y="connsiteY100"/>
                  </a:cxn>
                  <a:cxn ang="0">
                    <a:pos x="connsiteX101" y="connsiteY101"/>
                  </a:cxn>
                  <a:cxn ang="0">
                    <a:pos x="connsiteX102" y="connsiteY102"/>
                  </a:cxn>
                  <a:cxn ang="0">
                    <a:pos x="connsiteX103" y="connsiteY103"/>
                  </a:cxn>
                  <a:cxn ang="0">
                    <a:pos x="connsiteX104" y="connsiteY104"/>
                  </a:cxn>
                  <a:cxn ang="0">
                    <a:pos x="connsiteX105" y="connsiteY105"/>
                  </a:cxn>
                  <a:cxn ang="0">
                    <a:pos x="connsiteX106" y="connsiteY106"/>
                  </a:cxn>
                  <a:cxn ang="0">
                    <a:pos x="connsiteX107" y="connsiteY107"/>
                  </a:cxn>
                  <a:cxn ang="0">
                    <a:pos x="connsiteX108" y="connsiteY108"/>
                  </a:cxn>
                  <a:cxn ang="0">
                    <a:pos x="connsiteX109" y="connsiteY109"/>
                  </a:cxn>
                  <a:cxn ang="0">
                    <a:pos x="connsiteX110" y="connsiteY110"/>
                  </a:cxn>
                  <a:cxn ang="0">
                    <a:pos x="connsiteX111" y="connsiteY111"/>
                  </a:cxn>
                  <a:cxn ang="0">
                    <a:pos x="connsiteX112" y="connsiteY112"/>
                  </a:cxn>
                  <a:cxn ang="0">
                    <a:pos x="connsiteX113" y="connsiteY113"/>
                  </a:cxn>
                  <a:cxn ang="0">
                    <a:pos x="connsiteX114" y="connsiteY114"/>
                  </a:cxn>
                  <a:cxn ang="0">
                    <a:pos x="connsiteX115" y="connsiteY115"/>
                  </a:cxn>
                  <a:cxn ang="0">
                    <a:pos x="connsiteX116" y="connsiteY116"/>
                  </a:cxn>
                  <a:cxn ang="0">
                    <a:pos x="connsiteX117" y="connsiteY117"/>
                  </a:cxn>
                  <a:cxn ang="0">
                    <a:pos x="connsiteX118" y="connsiteY118"/>
                  </a:cxn>
                  <a:cxn ang="0">
                    <a:pos x="connsiteX119" y="connsiteY119"/>
                  </a:cxn>
                  <a:cxn ang="0">
                    <a:pos x="connsiteX120" y="connsiteY120"/>
                  </a:cxn>
                  <a:cxn ang="0">
                    <a:pos x="connsiteX121" y="connsiteY121"/>
                  </a:cxn>
                  <a:cxn ang="0">
                    <a:pos x="connsiteX122" y="connsiteY122"/>
                  </a:cxn>
                  <a:cxn ang="0">
                    <a:pos x="connsiteX123" y="connsiteY123"/>
                  </a:cxn>
                  <a:cxn ang="0">
                    <a:pos x="connsiteX124" y="connsiteY124"/>
                  </a:cxn>
                  <a:cxn ang="0">
                    <a:pos x="connsiteX125" y="connsiteY125"/>
                  </a:cxn>
                  <a:cxn ang="0">
                    <a:pos x="connsiteX126" y="connsiteY126"/>
                  </a:cxn>
                  <a:cxn ang="0">
                    <a:pos x="connsiteX127" y="connsiteY127"/>
                  </a:cxn>
                  <a:cxn ang="0">
                    <a:pos x="connsiteX128" y="connsiteY128"/>
                  </a:cxn>
                  <a:cxn ang="0">
                    <a:pos x="connsiteX129" y="connsiteY129"/>
                  </a:cxn>
                  <a:cxn ang="0">
                    <a:pos x="connsiteX130" y="connsiteY130"/>
                  </a:cxn>
                  <a:cxn ang="0">
                    <a:pos x="connsiteX131" y="connsiteY131"/>
                  </a:cxn>
                  <a:cxn ang="0">
                    <a:pos x="connsiteX132" y="connsiteY132"/>
                  </a:cxn>
                  <a:cxn ang="0">
                    <a:pos x="connsiteX133" y="connsiteY133"/>
                  </a:cxn>
                  <a:cxn ang="0">
                    <a:pos x="connsiteX134" y="connsiteY134"/>
                  </a:cxn>
                  <a:cxn ang="0">
                    <a:pos x="connsiteX135" y="connsiteY135"/>
                  </a:cxn>
                  <a:cxn ang="0">
                    <a:pos x="connsiteX136" y="connsiteY136"/>
                  </a:cxn>
                  <a:cxn ang="0">
                    <a:pos x="connsiteX137" y="connsiteY137"/>
                  </a:cxn>
                  <a:cxn ang="0">
                    <a:pos x="connsiteX138" y="connsiteY138"/>
                  </a:cxn>
                  <a:cxn ang="0">
                    <a:pos x="connsiteX139" y="connsiteY139"/>
                  </a:cxn>
                  <a:cxn ang="0">
                    <a:pos x="connsiteX140" y="connsiteY140"/>
                  </a:cxn>
                  <a:cxn ang="0">
                    <a:pos x="connsiteX141" y="connsiteY141"/>
                  </a:cxn>
                  <a:cxn ang="0">
                    <a:pos x="connsiteX142" y="connsiteY142"/>
                  </a:cxn>
                  <a:cxn ang="0">
                    <a:pos x="connsiteX143" y="connsiteY143"/>
                  </a:cxn>
                  <a:cxn ang="0">
                    <a:pos x="connsiteX144" y="connsiteY144"/>
                  </a:cxn>
                  <a:cxn ang="0">
                    <a:pos x="connsiteX145" y="connsiteY145"/>
                  </a:cxn>
                  <a:cxn ang="0">
                    <a:pos x="connsiteX146" y="connsiteY146"/>
                  </a:cxn>
                  <a:cxn ang="0">
                    <a:pos x="connsiteX147" y="connsiteY147"/>
                  </a:cxn>
                  <a:cxn ang="0">
                    <a:pos x="connsiteX148" y="connsiteY148"/>
                  </a:cxn>
                  <a:cxn ang="0">
                    <a:pos x="connsiteX149" y="connsiteY149"/>
                  </a:cxn>
                  <a:cxn ang="0">
                    <a:pos x="connsiteX150" y="connsiteY150"/>
                  </a:cxn>
                </a:cxnLst>
                <a:rect l="l" t="t" r="r" b="b"/>
                <a:pathLst>
                  <a:path w="2869086" h="2446286">
                    <a:moveTo>
                      <a:pt x="2027885" y="2189112"/>
                    </a:moveTo>
                    <a:cubicBezTo>
                      <a:pt x="1836728" y="2189112"/>
                      <a:pt x="1624079" y="2344334"/>
                      <a:pt x="1681765" y="2375378"/>
                    </a:cubicBezTo>
                    <a:lnTo>
                      <a:pt x="1681765" y="2375379"/>
                    </a:lnTo>
                    <a:cubicBezTo>
                      <a:pt x="1739452" y="2406423"/>
                      <a:pt x="2316317" y="2406423"/>
                      <a:pt x="2374004" y="2375379"/>
                    </a:cubicBezTo>
                    <a:cubicBezTo>
                      <a:pt x="2388426" y="2367618"/>
                      <a:pt x="2385952" y="2352096"/>
                      <a:pt x="2371141" y="2333178"/>
                    </a:cubicBezTo>
                    <a:lnTo>
                      <a:pt x="2371141" y="2333177"/>
                    </a:lnTo>
                    <a:cubicBezTo>
                      <a:pt x="2326709" y="2276425"/>
                      <a:pt x="2171252" y="2189112"/>
                      <a:pt x="2027885" y="2189112"/>
                    </a:cubicBezTo>
                    <a:close/>
                    <a:moveTo>
                      <a:pt x="789635" y="2189112"/>
                    </a:moveTo>
                    <a:cubicBezTo>
                      <a:pt x="598478" y="2189112"/>
                      <a:pt x="385829" y="2344334"/>
                      <a:pt x="443515" y="2375378"/>
                    </a:cubicBezTo>
                    <a:lnTo>
                      <a:pt x="443515" y="2375379"/>
                    </a:lnTo>
                    <a:cubicBezTo>
                      <a:pt x="501202" y="2406423"/>
                      <a:pt x="1078067" y="2406423"/>
                      <a:pt x="1135754" y="2375379"/>
                    </a:cubicBezTo>
                    <a:cubicBezTo>
                      <a:pt x="1150176" y="2367618"/>
                      <a:pt x="1147702" y="2352096"/>
                      <a:pt x="1132891" y="2333178"/>
                    </a:cubicBezTo>
                    <a:lnTo>
                      <a:pt x="1132891" y="2333177"/>
                    </a:lnTo>
                    <a:cubicBezTo>
                      <a:pt x="1088459" y="2276425"/>
                      <a:pt x="933002" y="2189112"/>
                      <a:pt x="789635" y="2189112"/>
                    </a:cubicBezTo>
                    <a:close/>
                    <a:moveTo>
                      <a:pt x="1346042" y="1880942"/>
                    </a:moveTo>
                    <a:cubicBezTo>
                      <a:pt x="1486760" y="1880942"/>
                      <a:pt x="1600835" y="1995017"/>
                      <a:pt x="1600835" y="2135735"/>
                    </a:cubicBezTo>
                    <a:lnTo>
                      <a:pt x="1596217" y="2181546"/>
                    </a:lnTo>
                    <a:lnTo>
                      <a:pt x="1592514" y="2169618"/>
                    </a:lnTo>
                    <a:cubicBezTo>
                      <a:pt x="1551906" y="2073611"/>
                      <a:pt x="1456841" y="2006245"/>
                      <a:pt x="1346042" y="2006245"/>
                    </a:cubicBezTo>
                    <a:cubicBezTo>
                      <a:pt x="1235243" y="2006245"/>
                      <a:pt x="1140178" y="2073611"/>
                      <a:pt x="1099570" y="2169618"/>
                    </a:cubicBezTo>
                    <a:lnTo>
                      <a:pt x="1095867" y="2181546"/>
                    </a:lnTo>
                    <a:lnTo>
                      <a:pt x="1091249" y="2135735"/>
                    </a:lnTo>
                    <a:cubicBezTo>
                      <a:pt x="1091249" y="1995017"/>
                      <a:pt x="1205324" y="1880942"/>
                      <a:pt x="1346042" y="1880942"/>
                    </a:cubicBezTo>
                    <a:close/>
                    <a:moveTo>
                      <a:pt x="2312827" y="1633093"/>
                    </a:moveTo>
                    <a:cubicBezTo>
                      <a:pt x="2237330" y="1744914"/>
                      <a:pt x="2274870" y="1893613"/>
                      <a:pt x="2404591" y="1996575"/>
                    </a:cubicBezTo>
                    <a:lnTo>
                      <a:pt x="2413697" y="2002836"/>
                    </a:lnTo>
                    <a:lnTo>
                      <a:pt x="2508932" y="1952714"/>
                    </a:lnTo>
                    <a:cubicBezTo>
                      <a:pt x="2597601" y="1892425"/>
                      <a:pt x="2644999" y="1814535"/>
                      <a:pt x="2629794" y="1744170"/>
                    </a:cubicBezTo>
                    <a:cubicBezTo>
                      <a:pt x="2695143" y="1827527"/>
                      <a:pt x="2638137" y="1941919"/>
                      <a:pt x="2502486" y="2017619"/>
                    </a:cubicBezTo>
                    <a:lnTo>
                      <a:pt x="2463945" y="2035944"/>
                    </a:lnTo>
                    <a:lnTo>
                      <a:pt x="2511538" y="2060199"/>
                    </a:lnTo>
                    <a:cubicBezTo>
                      <a:pt x="2626493" y="2109950"/>
                      <a:pt x="2760522" y="2117246"/>
                      <a:pt x="2869086" y="2074607"/>
                    </a:cubicBezTo>
                    <a:cubicBezTo>
                      <a:pt x="2750687" y="2165282"/>
                      <a:pt x="2556566" y="2165262"/>
                      <a:pt x="2406981" y="2082162"/>
                    </a:cubicBezTo>
                    <a:lnTo>
                      <a:pt x="2383272" y="2066359"/>
                    </a:lnTo>
                    <a:lnTo>
                      <a:pt x="2371343" y="2070351"/>
                    </a:lnTo>
                    <a:cubicBezTo>
                      <a:pt x="2210473" y="2113881"/>
                      <a:pt x="2044423" y="2089179"/>
                      <a:pt x="1979074" y="2005822"/>
                    </a:cubicBezTo>
                    <a:cubicBezTo>
                      <a:pt x="2055041" y="2051754"/>
                      <a:pt x="2172575" y="2063326"/>
                      <a:pt x="2290611" y="2040499"/>
                    </a:cubicBezTo>
                    <a:lnTo>
                      <a:pt x="2333827" y="2030017"/>
                    </a:lnTo>
                    <a:lnTo>
                      <a:pt x="2294876" y="1993181"/>
                    </a:lnTo>
                    <a:cubicBezTo>
                      <a:pt x="2190983" y="1875090"/>
                      <a:pt x="2194429" y="1723767"/>
                      <a:pt x="2312827" y="1633093"/>
                    </a:cubicBezTo>
                    <a:close/>
                    <a:moveTo>
                      <a:pt x="2452115" y="1567662"/>
                    </a:moveTo>
                    <a:cubicBezTo>
                      <a:pt x="2471410" y="1566778"/>
                      <a:pt x="2491797" y="1568894"/>
                      <a:pt x="2512318" y="1574392"/>
                    </a:cubicBezTo>
                    <a:cubicBezTo>
                      <a:pt x="2594404" y="1596387"/>
                      <a:pt x="2647559" y="1664189"/>
                      <a:pt x="2631042" y="1725832"/>
                    </a:cubicBezTo>
                    <a:cubicBezTo>
                      <a:pt x="2608964" y="1678985"/>
                      <a:pt x="2559094" y="1640828"/>
                      <a:pt x="2498843" y="1624684"/>
                    </a:cubicBezTo>
                    <a:cubicBezTo>
                      <a:pt x="2438592" y="1608540"/>
                      <a:pt x="2376325" y="1616649"/>
                      <a:pt x="2333781" y="1646182"/>
                    </a:cubicBezTo>
                    <a:cubicBezTo>
                      <a:pt x="2346169" y="1599950"/>
                      <a:pt x="2394229" y="1570312"/>
                      <a:pt x="2452115" y="1567662"/>
                    </a:cubicBezTo>
                    <a:close/>
                    <a:moveTo>
                      <a:pt x="1704804" y="1045614"/>
                    </a:moveTo>
                    <a:lnTo>
                      <a:pt x="1661296" y="1098183"/>
                    </a:lnTo>
                    <a:cubicBezTo>
                      <a:pt x="1647355" y="1117112"/>
                      <a:pt x="1634073" y="1137378"/>
                      <a:pt x="1621685" y="1158835"/>
                    </a:cubicBezTo>
                    <a:cubicBezTo>
                      <a:pt x="1522575" y="1330498"/>
                      <a:pt x="1518153" y="1513493"/>
                      <a:pt x="1611807" y="1567564"/>
                    </a:cubicBezTo>
                    <a:cubicBezTo>
                      <a:pt x="1705462" y="1621636"/>
                      <a:pt x="1861728" y="1526309"/>
                      <a:pt x="1960838" y="1354646"/>
                    </a:cubicBezTo>
                    <a:cubicBezTo>
                      <a:pt x="1973227" y="1333188"/>
                      <a:pt x="1984136" y="1311553"/>
                      <a:pt x="1993559" y="1290015"/>
                    </a:cubicBezTo>
                    <a:lnTo>
                      <a:pt x="2017331" y="1226052"/>
                    </a:lnTo>
                    <a:lnTo>
                      <a:pt x="2016187" y="1247765"/>
                    </a:lnTo>
                    <a:cubicBezTo>
                      <a:pt x="2007939" y="1311541"/>
                      <a:pt x="1984675" y="1380734"/>
                      <a:pt x="1946164" y="1447437"/>
                    </a:cubicBezTo>
                    <a:cubicBezTo>
                      <a:pt x="1843467" y="1625314"/>
                      <a:pt x="1671230" y="1718138"/>
                      <a:pt x="1561463" y="1654764"/>
                    </a:cubicBezTo>
                    <a:cubicBezTo>
                      <a:pt x="1451695" y="1591390"/>
                      <a:pt x="1445964" y="1395816"/>
                      <a:pt x="1548662" y="1217939"/>
                    </a:cubicBezTo>
                    <a:cubicBezTo>
                      <a:pt x="1587173" y="1151236"/>
                      <a:pt x="1635464" y="1096493"/>
                      <a:pt x="1686572" y="1057462"/>
                    </a:cubicBezTo>
                    <a:close/>
                    <a:moveTo>
                      <a:pt x="1011344" y="1045614"/>
                    </a:moveTo>
                    <a:lnTo>
                      <a:pt x="1029576" y="1057462"/>
                    </a:lnTo>
                    <a:cubicBezTo>
                      <a:pt x="1080684" y="1096493"/>
                      <a:pt x="1128975" y="1151236"/>
                      <a:pt x="1167487" y="1217939"/>
                    </a:cubicBezTo>
                    <a:cubicBezTo>
                      <a:pt x="1270184" y="1395816"/>
                      <a:pt x="1264453" y="1591390"/>
                      <a:pt x="1154685" y="1654764"/>
                    </a:cubicBezTo>
                    <a:cubicBezTo>
                      <a:pt x="1044918" y="1718138"/>
                      <a:pt x="872681" y="1625314"/>
                      <a:pt x="769984" y="1447437"/>
                    </a:cubicBezTo>
                    <a:cubicBezTo>
                      <a:pt x="731473" y="1380734"/>
                      <a:pt x="708209" y="1311541"/>
                      <a:pt x="699961" y="1247765"/>
                    </a:cubicBezTo>
                    <a:lnTo>
                      <a:pt x="698817" y="1226052"/>
                    </a:lnTo>
                    <a:lnTo>
                      <a:pt x="722589" y="1290015"/>
                    </a:lnTo>
                    <a:cubicBezTo>
                      <a:pt x="732012" y="1311553"/>
                      <a:pt x="742922" y="1333188"/>
                      <a:pt x="755310" y="1354646"/>
                    </a:cubicBezTo>
                    <a:cubicBezTo>
                      <a:pt x="854420" y="1526309"/>
                      <a:pt x="1010686" y="1621636"/>
                      <a:pt x="1104341" y="1567564"/>
                    </a:cubicBezTo>
                    <a:cubicBezTo>
                      <a:pt x="1197996" y="1513493"/>
                      <a:pt x="1193573" y="1330498"/>
                      <a:pt x="1094463" y="1158835"/>
                    </a:cubicBezTo>
                    <a:cubicBezTo>
                      <a:pt x="1082075" y="1137378"/>
                      <a:pt x="1068793" y="1117112"/>
                      <a:pt x="1054852" y="1098183"/>
                    </a:cubicBezTo>
                    <a:close/>
                    <a:moveTo>
                      <a:pt x="1675575" y="171971"/>
                    </a:moveTo>
                    <a:cubicBezTo>
                      <a:pt x="1737964" y="176966"/>
                      <a:pt x="1829702" y="209533"/>
                      <a:pt x="1923733" y="263822"/>
                    </a:cubicBezTo>
                    <a:cubicBezTo>
                      <a:pt x="2074185" y="350685"/>
                      <a:pt x="2173538" y="460266"/>
                      <a:pt x="2145645" y="508578"/>
                    </a:cubicBezTo>
                    <a:cubicBezTo>
                      <a:pt x="2086841" y="443664"/>
                      <a:pt x="1996369" y="374031"/>
                      <a:pt x="1894170" y="315027"/>
                    </a:cubicBezTo>
                    <a:cubicBezTo>
                      <a:pt x="1791971" y="256022"/>
                      <a:pt x="1686432" y="212488"/>
                      <a:pt x="1600813" y="194019"/>
                    </a:cubicBezTo>
                    <a:cubicBezTo>
                      <a:pt x="1611273" y="175902"/>
                      <a:pt x="1638141" y="168974"/>
                      <a:pt x="1675575" y="171971"/>
                    </a:cubicBezTo>
                    <a:close/>
                    <a:moveTo>
                      <a:pt x="1016510" y="171971"/>
                    </a:moveTo>
                    <a:cubicBezTo>
                      <a:pt x="1053944" y="168974"/>
                      <a:pt x="1080812" y="175902"/>
                      <a:pt x="1091272" y="194019"/>
                    </a:cubicBezTo>
                    <a:cubicBezTo>
                      <a:pt x="1005653" y="212488"/>
                      <a:pt x="900114" y="256022"/>
                      <a:pt x="797915" y="315027"/>
                    </a:cubicBezTo>
                    <a:cubicBezTo>
                      <a:pt x="695716" y="374031"/>
                      <a:pt x="605245" y="443664"/>
                      <a:pt x="546441" y="508578"/>
                    </a:cubicBezTo>
                    <a:cubicBezTo>
                      <a:pt x="518547" y="460266"/>
                      <a:pt x="617901" y="350685"/>
                      <a:pt x="768352" y="263822"/>
                    </a:cubicBezTo>
                    <a:cubicBezTo>
                      <a:pt x="862384" y="209533"/>
                      <a:pt x="954121" y="176966"/>
                      <a:pt x="1016510" y="171971"/>
                    </a:cubicBezTo>
                    <a:close/>
                    <a:moveTo>
                      <a:pt x="1689047" y="52422"/>
                    </a:moveTo>
                    <a:cubicBezTo>
                      <a:pt x="1748762" y="49499"/>
                      <a:pt x="1827648" y="58932"/>
                      <a:pt x="1911552" y="81414"/>
                    </a:cubicBezTo>
                    <a:cubicBezTo>
                      <a:pt x="2079358" y="126377"/>
                      <a:pt x="2203688" y="206510"/>
                      <a:pt x="2189249" y="260395"/>
                    </a:cubicBezTo>
                    <a:cubicBezTo>
                      <a:pt x="2115648" y="212912"/>
                      <a:pt x="2010237" y="169068"/>
                      <a:pt x="1896249" y="138525"/>
                    </a:cubicBezTo>
                    <a:cubicBezTo>
                      <a:pt x="1782260" y="107982"/>
                      <a:pt x="1669050" y="93247"/>
                      <a:pt x="1581568" y="97567"/>
                    </a:cubicBezTo>
                    <a:cubicBezTo>
                      <a:pt x="1588787" y="70625"/>
                      <a:pt x="1629331" y="55345"/>
                      <a:pt x="1689047" y="52422"/>
                    </a:cubicBezTo>
                    <a:close/>
                    <a:moveTo>
                      <a:pt x="1003036" y="52422"/>
                    </a:moveTo>
                    <a:cubicBezTo>
                      <a:pt x="1062752" y="55345"/>
                      <a:pt x="1103296" y="70625"/>
                      <a:pt x="1110515" y="97567"/>
                    </a:cubicBezTo>
                    <a:cubicBezTo>
                      <a:pt x="1023033" y="93247"/>
                      <a:pt x="909823" y="107982"/>
                      <a:pt x="795834" y="138525"/>
                    </a:cubicBezTo>
                    <a:cubicBezTo>
                      <a:pt x="681846" y="169068"/>
                      <a:pt x="576436" y="212912"/>
                      <a:pt x="502834" y="260395"/>
                    </a:cubicBezTo>
                    <a:cubicBezTo>
                      <a:pt x="488396" y="206510"/>
                      <a:pt x="612725" y="126377"/>
                      <a:pt x="780531" y="81414"/>
                    </a:cubicBezTo>
                    <a:cubicBezTo>
                      <a:pt x="864435" y="58932"/>
                      <a:pt x="943321" y="49499"/>
                      <a:pt x="1003036" y="52422"/>
                    </a:cubicBezTo>
                    <a:close/>
                    <a:moveTo>
                      <a:pt x="1346042" y="0"/>
                    </a:moveTo>
                    <a:cubicBezTo>
                      <a:pt x="1448183" y="0"/>
                      <a:pt x="1530985" y="82802"/>
                      <a:pt x="1530985" y="184943"/>
                    </a:cubicBezTo>
                    <a:lnTo>
                      <a:pt x="1522327" y="227826"/>
                    </a:lnTo>
                    <a:lnTo>
                      <a:pt x="1530677" y="229439"/>
                    </a:lnTo>
                    <a:cubicBezTo>
                      <a:pt x="1910461" y="327805"/>
                      <a:pt x="2196148" y="753133"/>
                      <a:pt x="2196148" y="1262918"/>
                    </a:cubicBezTo>
                    <a:lnTo>
                      <a:pt x="2191435" y="1341762"/>
                    </a:lnTo>
                    <a:lnTo>
                      <a:pt x="2240143" y="1332929"/>
                    </a:lnTo>
                    <a:cubicBezTo>
                      <a:pt x="2304430" y="1315582"/>
                      <a:pt x="2365182" y="1281677"/>
                      <a:pt x="2415645" y="1231214"/>
                    </a:cubicBezTo>
                    <a:cubicBezTo>
                      <a:pt x="2569438" y="1077421"/>
                      <a:pt x="2569437" y="828075"/>
                      <a:pt x="2415645" y="674282"/>
                    </a:cubicBezTo>
                    <a:cubicBezTo>
                      <a:pt x="2319525" y="578161"/>
                      <a:pt x="2186078" y="542117"/>
                      <a:pt x="2061963" y="566147"/>
                    </a:cubicBezTo>
                    <a:lnTo>
                      <a:pt x="2033284" y="574646"/>
                    </a:lnTo>
                    <a:lnTo>
                      <a:pt x="2074692" y="552857"/>
                    </a:lnTo>
                    <a:cubicBezTo>
                      <a:pt x="2136338" y="527859"/>
                      <a:pt x="2202353" y="516922"/>
                      <a:pt x="2267822" y="520046"/>
                    </a:cubicBezTo>
                    <a:cubicBezTo>
                      <a:pt x="2376936" y="525254"/>
                      <a:pt x="2484534" y="569522"/>
                      <a:pt x="2567863" y="652851"/>
                    </a:cubicBezTo>
                    <a:cubicBezTo>
                      <a:pt x="2745631" y="830619"/>
                      <a:pt x="2745631" y="1118839"/>
                      <a:pt x="2567863" y="1296607"/>
                    </a:cubicBezTo>
                    <a:cubicBezTo>
                      <a:pt x="2484534" y="1379935"/>
                      <a:pt x="2376936" y="1424204"/>
                      <a:pt x="2267822" y="1429412"/>
                    </a:cubicBezTo>
                    <a:lnTo>
                      <a:pt x="2186544" y="1423575"/>
                    </a:lnTo>
                    <a:lnTo>
                      <a:pt x="2158679" y="1576616"/>
                    </a:lnTo>
                    <a:cubicBezTo>
                      <a:pt x="2103888" y="1799584"/>
                      <a:pt x="1992230" y="1990840"/>
                      <a:pt x="1845177" y="2123203"/>
                    </a:cubicBezTo>
                    <a:lnTo>
                      <a:pt x="1839841" y="2127475"/>
                    </a:lnTo>
                    <a:lnTo>
                      <a:pt x="1896694" y="2108625"/>
                    </a:lnTo>
                    <a:cubicBezTo>
                      <a:pt x="1927378" y="2101458"/>
                      <a:pt x="1958361" y="2097420"/>
                      <a:pt x="1988915" y="2097420"/>
                    </a:cubicBezTo>
                    <a:cubicBezTo>
                      <a:pt x="2233345" y="2097420"/>
                      <a:pt x="2505260" y="2355840"/>
                      <a:pt x="2431496" y="2407523"/>
                    </a:cubicBezTo>
                    <a:cubicBezTo>
                      <a:pt x="2357732" y="2459207"/>
                      <a:pt x="1620097" y="2459207"/>
                      <a:pt x="1546334" y="2407523"/>
                    </a:cubicBezTo>
                    <a:cubicBezTo>
                      <a:pt x="1500232" y="2375221"/>
                      <a:pt x="1589160" y="2262163"/>
                      <a:pt x="1722014" y="2181911"/>
                    </a:cubicBezTo>
                    <a:lnTo>
                      <a:pt x="1783869" y="2150119"/>
                    </a:lnTo>
                    <a:lnTo>
                      <a:pt x="1823759" y="2107493"/>
                    </a:lnTo>
                    <a:cubicBezTo>
                      <a:pt x="1972887" y="1927423"/>
                      <a:pt x="2067220" y="1661525"/>
                      <a:pt x="2067220" y="1364912"/>
                    </a:cubicBezTo>
                    <a:cubicBezTo>
                      <a:pt x="2067220" y="822536"/>
                      <a:pt x="1751800" y="382854"/>
                      <a:pt x="1362710" y="382854"/>
                    </a:cubicBezTo>
                    <a:cubicBezTo>
                      <a:pt x="973620" y="382854"/>
                      <a:pt x="658201" y="822536"/>
                      <a:pt x="658201" y="1364912"/>
                    </a:cubicBezTo>
                    <a:cubicBezTo>
                      <a:pt x="658201" y="1661524"/>
                      <a:pt x="752534" y="1927423"/>
                      <a:pt x="901661" y="2107493"/>
                    </a:cubicBezTo>
                    <a:lnTo>
                      <a:pt x="929637" y="2137388"/>
                    </a:lnTo>
                    <a:lnTo>
                      <a:pt x="933310" y="2138606"/>
                    </a:lnTo>
                    <a:cubicBezTo>
                      <a:pt x="1109448" y="2213709"/>
                      <a:pt x="1248569" y="2368761"/>
                      <a:pt x="1193246" y="2407523"/>
                    </a:cubicBezTo>
                    <a:cubicBezTo>
                      <a:pt x="1119482" y="2459207"/>
                      <a:pt x="381847" y="2459207"/>
                      <a:pt x="308084" y="2407523"/>
                    </a:cubicBezTo>
                    <a:cubicBezTo>
                      <a:pt x="234320" y="2355840"/>
                      <a:pt x="506234" y="2097420"/>
                      <a:pt x="750665" y="2097420"/>
                    </a:cubicBezTo>
                    <a:cubicBezTo>
                      <a:pt x="781219" y="2097420"/>
                      <a:pt x="812202" y="2101458"/>
                      <a:pt x="842886" y="2108625"/>
                    </a:cubicBezTo>
                    <a:lnTo>
                      <a:pt x="882301" y="2121693"/>
                    </a:lnTo>
                    <a:lnTo>
                      <a:pt x="832566" y="2076938"/>
                    </a:lnTo>
                    <a:cubicBezTo>
                      <a:pt x="678209" y="1915699"/>
                      <a:pt x="570493" y="1685482"/>
                      <a:pt x="538875" y="1423570"/>
                    </a:cubicBezTo>
                    <a:lnTo>
                      <a:pt x="538772" y="1421842"/>
                    </a:lnTo>
                    <a:lnTo>
                      <a:pt x="433367" y="1429412"/>
                    </a:lnTo>
                    <a:cubicBezTo>
                      <a:pt x="324252" y="1424204"/>
                      <a:pt x="216654" y="1379935"/>
                      <a:pt x="133326" y="1296607"/>
                    </a:cubicBezTo>
                    <a:cubicBezTo>
                      <a:pt x="-44442" y="1118839"/>
                      <a:pt x="-44442" y="830619"/>
                      <a:pt x="133326" y="652851"/>
                    </a:cubicBezTo>
                    <a:cubicBezTo>
                      <a:pt x="216655" y="569522"/>
                      <a:pt x="324252" y="525254"/>
                      <a:pt x="433367" y="520046"/>
                    </a:cubicBezTo>
                    <a:cubicBezTo>
                      <a:pt x="498835" y="516922"/>
                      <a:pt x="564850" y="527859"/>
                      <a:pt x="626497" y="552857"/>
                    </a:cubicBezTo>
                    <a:lnTo>
                      <a:pt x="667904" y="574646"/>
                    </a:lnTo>
                    <a:lnTo>
                      <a:pt x="639225" y="566147"/>
                    </a:lnTo>
                    <a:cubicBezTo>
                      <a:pt x="515110" y="542117"/>
                      <a:pt x="381664" y="578161"/>
                      <a:pt x="285543" y="674282"/>
                    </a:cubicBezTo>
                    <a:cubicBezTo>
                      <a:pt x="131752" y="828075"/>
                      <a:pt x="131751" y="1077421"/>
                      <a:pt x="285544" y="1231214"/>
                    </a:cubicBezTo>
                    <a:cubicBezTo>
                      <a:pt x="352828" y="1298498"/>
                      <a:pt x="438402" y="1336345"/>
                      <a:pt x="526262" y="1344756"/>
                    </a:cubicBezTo>
                    <a:lnTo>
                      <a:pt x="534170" y="1344851"/>
                    </a:lnTo>
                    <a:lnTo>
                      <a:pt x="529272" y="1262918"/>
                    </a:lnTo>
                    <a:cubicBezTo>
                      <a:pt x="529272" y="789546"/>
                      <a:pt x="775604" y="388997"/>
                      <a:pt x="1114871" y="255434"/>
                    </a:cubicBezTo>
                    <a:lnTo>
                      <a:pt x="1171603" y="236970"/>
                    </a:lnTo>
                    <a:lnTo>
                      <a:pt x="1161099" y="184943"/>
                    </a:lnTo>
                    <a:cubicBezTo>
                      <a:pt x="1161099" y="82802"/>
                      <a:pt x="1243901" y="0"/>
                      <a:pt x="1346042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4" name="グループ化 243">
              <a:extLst>
                <a:ext uri="{FF2B5EF4-FFF2-40B4-BE49-F238E27FC236}">
                  <a16:creationId xmlns:a16="http://schemas.microsoft.com/office/drawing/2014/main" id="{7318473E-FE31-45D7-81F1-5BC69CD44698}"/>
                </a:ext>
              </a:extLst>
            </p:cNvPr>
            <p:cNvGrpSpPr/>
            <p:nvPr/>
          </p:nvGrpSpPr>
          <p:grpSpPr>
            <a:xfrm rot="20807278">
              <a:off x="1035468" y="1358679"/>
              <a:ext cx="370013" cy="453791"/>
              <a:chOff x="-1749121" y="-702168"/>
              <a:chExt cx="1105115" cy="1355333"/>
            </a:xfrm>
          </p:grpSpPr>
          <p:sp>
            <p:nvSpPr>
              <p:cNvPr id="245" name="フリーフォーム: 図形 244">
                <a:extLst>
                  <a:ext uri="{FF2B5EF4-FFF2-40B4-BE49-F238E27FC236}">
                    <a16:creationId xmlns:a16="http://schemas.microsoft.com/office/drawing/2014/main" id="{A4CAACE1-198F-4F82-BC15-0114934AD1E5}"/>
                  </a:ext>
                </a:extLst>
              </p:cNvPr>
              <p:cNvSpPr/>
              <p:nvPr/>
            </p:nvSpPr>
            <p:spPr>
              <a:xfrm>
                <a:off x="-1749121" y="-702168"/>
                <a:ext cx="1067015" cy="1345808"/>
              </a:xfrm>
              <a:custGeom>
                <a:avLst/>
                <a:gdLst>
                  <a:gd name="connsiteX0" fmla="*/ 621881 w 1067015"/>
                  <a:gd name="connsiteY0" fmla="*/ 710636 h 1345808"/>
                  <a:gd name="connsiteX1" fmla="*/ 551798 w 1067015"/>
                  <a:gd name="connsiteY1" fmla="*/ 713916 h 1345808"/>
                  <a:gd name="connsiteX2" fmla="*/ 448887 w 1067015"/>
                  <a:gd name="connsiteY2" fmla="*/ 751311 h 1345808"/>
                  <a:gd name="connsiteX3" fmla="*/ 425244 w 1067015"/>
                  <a:gd name="connsiteY3" fmla="*/ 765782 h 1345808"/>
                  <a:gd name="connsiteX4" fmla="*/ 426496 w 1067015"/>
                  <a:gd name="connsiteY4" fmla="*/ 806249 h 1345808"/>
                  <a:gd name="connsiteX5" fmla="*/ 442666 w 1067015"/>
                  <a:gd name="connsiteY5" fmla="*/ 974912 h 1345808"/>
                  <a:gd name="connsiteX6" fmla="*/ 442845 w 1067015"/>
                  <a:gd name="connsiteY6" fmla="*/ 975951 h 1345808"/>
                  <a:gd name="connsiteX7" fmla="*/ 529011 w 1067015"/>
                  <a:gd name="connsiteY7" fmla="*/ 862130 h 1345808"/>
                  <a:gd name="connsiteX8" fmla="*/ 585221 w 1067015"/>
                  <a:gd name="connsiteY8" fmla="*/ 775921 h 1345808"/>
                  <a:gd name="connsiteX9" fmla="*/ 503431 w 1067015"/>
                  <a:gd name="connsiteY9" fmla="*/ 0 h 1345808"/>
                  <a:gd name="connsiteX10" fmla="*/ 442666 w 1067015"/>
                  <a:gd name="connsiteY10" fmla="*/ 277083 h 1345808"/>
                  <a:gd name="connsiteX11" fmla="*/ 433401 w 1067015"/>
                  <a:gd name="connsiteY11" fmla="*/ 373724 h 1345808"/>
                  <a:gd name="connsiteX12" fmla="*/ 477551 w 1067015"/>
                  <a:gd name="connsiteY12" fmla="*/ 365016 h 1345808"/>
                  <a:gd name="connsiteX13" fmla="*/ 772543 w 1067015"/>
                  <a:gd name="connsiteY13" fmla="*/ 240655 h 1345808"/>
                  <a:gd name="connsiteX14" fmla="*/ 500021 w 1067015"/>
                  <a:gd name="connsiteY14" fmla="*/ 448875 h 1345808"/>
                  <a:gd name="connsiteX15" fmla="*/ 425985 w 1067015"/>
                  <a:gd name="connsiteY15" fmla="*/ 462259 h 1345808"/>
                  <a:gd name="connsiteX16" fmla="*/ 420919 w 1067015"/>
                  <a:gd name="connsiteY16" fmla="*/ 625997 h 1345808"/>
                  <a:gd name="connsiteX17" fmla="*/ 423539 w 1067015"/>
                  <a:gd name="connsiteY17" fmla="*/ 710671 h 1345808"/>
                  <a:gd name="connsiteX18" fmla="*/ 449831 w 1067015"/>
                  <a:gd name="connsiteY18" fmla="*/ 697095 h 1345808"/>
                  <a:gd name="connsiteX19" fmla="*/ 605471 w 1067015"/>
                  <a:gd name="connsiteY19" fmla="*/ 686940 h 1345808"/>
                  <a:gd name="connsiteX20" fmla="*/ 627253 w 1067015"/>
                  <a:gd name="connsiteY20" fmla="*/ 701070 h 1345808"/>
                  <a:gd name="connsiteX21" fmla="*/ 632429 w 1067015"/>
                  <a:gd name="connsiteY21" fmla="*/ 691854 h 1345808"/>
                  <a:gd name="connsiteX22" fmla="*/ 695487 w 1067015"/>
                  <a:gd name="connsiteY22" fmla="*/ 537683 h 1345808"/>
                  <a:gd name="connsiteX23" fmla="*/ 713714 w 1067015"/>
                  <a:gd name="connsiteY23" fmla="*/ 663172 h 1345808"/>
                  <a:gd name="connsiteX24" fmla="*/ 702909 w 1067015"/>
                  <a:gd name="connsiteY24" fmla="*/ 697929 h 1345808"/>
                  <a:gd name="connsiteX25" fmla="*/ 760278 w 1067015"/>
                  <a:gd name="connsiteY25" fmla="*/ 702819 h 1345808"/>
                  <a:gd name="connsiteX26" fmla="*/ 1067015 w 1067015"/>
                  <a:gd name="connsiteY26" fmla="*/ 1021014 h 1345808"/>
                  <a:gd name="connsiteX27" fmla="*/ 682856 w 1067015"/>
                  <a:gd name="connsiteY27" fmla="*/ 1345808 h 1345808"/>
                  <a:gd name="connsiteX28" fmla="*/ 959850 w 1067015"/>
                  <a:gd name="connsiteY28" fmla="*/ 1021014 h 1345808"/>
                  <a:gd name="connsiteX29" fmla="*/ 795917 w 1067015"/>
                  <a:gd name="connsiteY29" fmla="*/ 745884 h 1345808"/>
                  <a:gd name="connsiteX30" fmla="*/ 700968 w 1067015"/>
                  <a:gd name="connsiteY30" fmla="*/ 704176 h 1345808"/>
                  <a:gd name="connsiteX31" fmla="*/ 694133 w 1067015"/>
                  <a:gd name="connsiteY31" fmla="*/ 726162 h 1345808"/>
                  <a:gd name="connsiteX32" fmla="*/ 507670 w 1067015"/>
                  <a:gd name="connsiteY32" fmla="*/ 1031020 h 1345808"/>
                  <a:gd name="connsiteX33" fmla="*/ 460887 w 1067015"/>
                  <a:gd name="connsiteY33" fmla="*/ 1080828 h 1345808"/>
                  <a:gd name="connsiteX34" fmla="*/ 468591 w 1067015"/>
                  <a:gd name="connsiteY34" fmla="*/ 1125617 h 1345808"/>
                  <a:gd name="connsiteX35" fmla="*/ 503431 w 1067015"/>
                  <a:gd name="connsiteY35" fmla="*/ 1251994 h 1345808"/>
                  <a:gd name="connsiteX36" fmla="*/ 409781 w 1067015"/>
                  <a:gd name="connsiteY36" fmla="*/ 1145084 h 1345808"/>
                  <a:gd name="connsiteX37" fmla="*/ 407407 w 1067015"/>
                  <a:gd name="connsiteY37" fmla="*/ 1137764 h 1345808"/>
                  <a:gd name="connsiteX38" fmla="*/ 373961 w 1067015"/>
                  <a:gd name="connsiteY38" fmla="*/ 1173372 h 1345808"/>
                  <a:gd name="connsiteX39" fmla="*/ 60775 w 1067015"/>
                  <a:gd name="connsiteY39" fmla="*/ 1311985 h 1345808"/>
                  <a:gd name="connsiteX40" fmla="*/ 346250 w 1067015"/>
                  <a:gd name="connsiteY40" fmla="*/ 1085085 h 1345808"/>
                  <a:gd name="connsiteX41" fmla="*/ 380173 w 1067015"/>
                  <a:gd name="connsiteY41" fmla="*/ 1046819 h 1345808"/>
                  <a:gd name="connsiteX42" fmla="*/ 364538 w 1067015"/>
                  <a:gd name="connsiteY42" fmla="*/ 975998 h 1345808"/>
                  <a:gd name="connsiteX43" fmla="*/ 343902 w 1067015"/>
                  <a:gd name="connsiteY43" fmla="*/ 815568 h 1345808"/>
                  <a:gd name="connsiteX44" fmla="*/ 339889 w 1067015"/>
                  <a:gd name="connsiteY44" fmla="*/ 818025 h 1345808"/>
                  <a:gd name="connsiteX45" fmla="*/ 232777 w 1067015"/>
                  <a:gd name="connsiteY45" fmla="*/ 910140 h 1345808"/>
                  <a:gd name="connsiteX46" fmla="*/ 32396 w 1067015"/>
                  <a:gd name="connsiteY46" fmla="*/ 1318009 h 1345808"/>
                  <a:gd name="connsiteX47" fmla="*/ 192641 w 1067015"/>
                  <a:gd name="connsiteY47" fmla="*/ 870003 h 1345808"/>
                  <a:gd name="connsiteX48" fmla="*/ 322327 w 1067015"/>
                  <a:gd name="connsiteY48" fmla="*/ 762930 h 1345808"/>
                  <a:gd name="connsiteX49" fmla="*/ 341080 w 1067015"/>
                  <a:gd name="connsiteY49" fmla="*/ 753248 h 1345808"/>
                  <a:gd name="connsiteX50" fmla="*/ 335932 w 1067015"/>
                  <a:gd name="connsiteY50" fmla="*/ 625997 h 1345808"/>
                  <a:gd name="connsiteX51" fmla="*/ 339335 w 1067015"/>
                  <a:gd name="connsiteY51" fmla="*/ 499837 h 1345808"/>
                  <a:gd name="connsiteX52" fmla="*/ 341765 w 1067015"/>
                  <a:gd name="connsiteY52" fmla="*/ 470583 h 1345808"/>
                  <a:gd name="connsiteX53" fmla="*/ 273520 w 1067015"/>
                  <a:gd name="connsiteY53" fmla="*/ 469967 h 1345808"/>
                  <a:gd name="connsiteX54" fmla="*/ 159901 w 1067015"/>
                  <a:gd name="connsiteY54" fmla="*/ 404812 h 1345808"/>
                  <a:gd name="connsiteX55" fmla="*/ 313107 w 1067015"/>
                  <a:gd name="connsiteY55" fmla="*/ 397448 h 1345808"/>
                  <a:gd name="connsiteX56" fmla="*/ 348418 w 1067015"/>
                  <a:gd name="connsiteY56" fmla="*/ 390484 h 1345808"/>
                  <a:gd name="connsiteX57" fmla="*/ 349095 w 1067015"/>
                  <a:gd name="connsiteY57" fmla="*/ 382331 h 1345808"/>
                  <a:gd name="connsiteX58" fmla="*/ 503431 w 1067015"/>
                  <a:gd name="connsiteY58" fmla="*/ 0 h 1345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067015" h="1345808">
                    <a:moveTo>
                      <a:pt x="621881" y="710636"/>
                    </a:moveTo>
                    <a:lnTo>
                      <a:pt x="551798" y="713916"/>
                    </a:lnTo>
                    <a:cubicBezTo>
                      <a:pt x="519395" y="721059"/>
                      <a:pt x="484648" y="733742"/>
                      <a:pt x="448887" y="751311"/>
                    </a:cubicBezTo>
                    <a:lnTo>
                      <a:pt x="425244" y="765782"/>
                    </a:lnTo>
                    <a:lnTo>
                      <a:pt x="426496" y="806249"/>
                    </a:lnTo>
                    <a:cubicBezTo>
                      <a:pt x="430167" y="864756"/>
                      <a:pt x="435604" y="921330"/>
                      <a:pt x="442666" y="974912"/>
                    </a:cubicBezTo>
                    <a:lnTo>
                      <a:pt x="442845" y="975951"/>
                    </a:lnTo>
                    <a:lnTo>
                      <a:pt x="529011" y="862130"/>
                    </a:lnTo>
                    <a:cubicBezTo>
                      <a:pt x="549127" y="833247"/>
                      <a:pt x="567924" y="804406"/>
                      <a:pt x="585221" y="775921"/>
                    </a:cubicBezTo>
                    <a:close/>
                    <a:moveTo>
                      <a:pt x="503431" y="0"/>
                    </a:moveTo>
                    <a:cubicBezTo>
                      <a:pt x="477420" y="74728"/>
                      <a:pt x="456792" y="169919"/>
                      <a:pt x="442666" y="277083"/>
                    </a:cubicBezTo>
                    <a:lnTo>
                      <a:pt x="433401" y="373724"/>
                    </a:lnTo>
                    <a:lnTo>
                      <a:pt x="477551" y="365016"/>
                    </a:lnTo>
                    <a:cubicBezTo>
                      <a:pt x="588108" y="335392"/>
                      <a:pt x="691673" y="291732"/>
                      <a:pt x="772543" y="240655"/>
                    </a:cubicBezTo>
                    <a:cubicBezTo>
                      <a:pt x="791210" y="310321"/>
                      <a:pt x="669197" y="403544"/>
                      <a:pt x="500021" y="448875"/>
                    </a:cubicBezTo>
                    <a:lnTo>
                      <a:pt x="425985" y="462259"/>
                    </a:lnTo>
                    <a:lnTo>
                      <a:pt x="420919" y="625997"/>
                    </a:lnTo>
                    <a:lnTo>
                      <a:pt x="423539" y="710671"/>
                    </a:lnTo>
                    <a:lnTo>
                      <a:pt x="449831" y="697095"/>
                    </a:lnTo>
                    <a:cubicBezTo>
                      <a:pt x="510636" y="675347"/>
                      <a:pt x="565218" y="670995"/>
                      <a:pt x="605471" y="686940"/>
                    </a:cubicBezTo>
                    <a:lnTo>
                      <a:pt x="627253" y="701070"/>
                    </a:lnTo>
                    <a:lnTo>
                      <a:pt x="632429" y="691854"/>
                    </a:lnTo>
                    <a:cubicBezTo>
                      <a:pt x="660658" y="636941"/>
                      <a:pt x="682161" y="584713"/>
                      <a:pt x="695487" y="537683"/>
                    </a:cubicBezTo>
                    <a:cubicBezTo>
                      <a:pt x="722315" y="559675"/>
                      <a:pt x="727258" y="604481"/>
                      <a:pt x="713714" y="663172"/>
                    </a:cubicBezTo>
                    <a:lnTo>
                      <a:pt x="702909" y="697929"/>
                    </a:lnTo>
                    <a:lnTo>
                      <a:pt x="760278" y="702819"/>
                    </a:lnTo>
                    <a:cubicBezTo>
                      <a:pt x="935332" y="733105"/>
                      <a:pt x="1067015" y="864058"/>
                      <a:pt x="1067015" y="1021014"/>
                    </a:cubicBezTo>
                    <a:cubicBezTo>
                      <a:pt x="1067015" y="1200393"/>
                      <a:pt x="895021" y="1345808"/>
                      <a:pt x="682856" y="1345808"/>
                    </a:cubicBezTo>
                    <a:cubicBezTo>
                      <a:pt x="848262" y="1299250"/>
                      <a:pt x="959850" y="1168406"/>
                      <a:pt x="959850" y="1021014"/>
                    </a:cubicBezTo>
                    <a:cubicBezTo>
                      <a:pt x="959850" y="910470"/>
                      <a:pt x="897082" y="809235"/>
                      <a:pt x="795917" y="745884"/>
                    </a:cubicBezTo>
                    <a:lnTo>
                      <a:pt x="700968" y="704176"/>
                    </a:lnTo>
                    <a:lnTo>
                      <a:pt x="694133" y="726162"/>
                    </a:lnTo>
                    <a:cubicBezTo>
                      <a:pt x="660145" y="815439"/>
                      <a:pt x="595305" y="924111"/>
                      <a:pt x="507670" y="1031020"/>
                    </a:cubicBezTo>
                    <a:lnTo>
                      <a:pt x="460887" y="1080828"/>
                    </a:lnTo>
                    <a:lnTo>
                      <a:pt x="468591" y="1125617"/>
                    </a:lnTo>
                    <a:cubicBezTo>
                      <a:pt x="478765" y="1172151"/>
                      <a:pt x="490425" y="1214631"/>
                      <a:pt x="503431" y="1251994"/>
                    </a:cubicBezTo>
                    <a:cubicBezTo>
                      <a:pt x="468741" y="1251994"/>
                      <a:pt x="436514" y="1212582"/>
                      <a:pt x="409781" y="1145084"/>
                    </a:cubicBezTo>
                    <a:lnTo>
                      <a:pt x="407407" y="1137764"/>
                    </a:lnTo>
                    <a:lnTo>
                      <a:pt x="373961" y="1173372"/>
                    </a:lnTo>
                    <a:cubicBezTo>
                      <a:pt x="240392" y="1296206"/>
                      <a:pt x="114431" y="1355969"/>
                      <a:pt x="60775" y="1311985"/>
                    </a:cubicBezTo>
                    <a:cubicBezTo>
                      <a:pt x="147775" y="1267396"/>
                      <a:pt x="248751" y="1186653"/>
                      <a:pt x="346250" y="1085085"/>
                    </a:cubicBezTo>
                    <a:lnTo>
                      <a:pt x="380173" y="1046819"/>
                    </a:lnTo>
                    <a:lnTo>
                      <a:pt x="364538" y="975998"/>
                    </a:lnTo>
                    <a:lnTo>
                      <a:pt x="343902" y="815568"/>
                    </a:lnTo>
                    <a:lnTo>
                      <a:pt x="339889" y="818025"/>
                    </a:lnTo>
                    <a:cubicBezTo>
                      <a:pt x="303427" y="844714"/>
                      <a:pt x="267281" y="875637"/>
                      <a:pt x="232777" y="910140"/>
                    </a:cubicBezTo>
                    <a:cubicBezTo>
                      <a:pt x="94765" y="1048152"/>
                      <a:pt x="14041" y="1212463"/>
                      <a:pt x="32396" y="1318009"/>
                    </a:cubicBezTo>
                    <a:cubicBezTo>
                      <a:pt x="-47067" y="1238546"/>
                      <a:pt x="24677" y="1037967"/>
                      <a:pt x="192641" y="870003"/>
                    </a:cubicBezTo>
                    <a:cubicBezTo>
                      <a:pt x="234632" y="828012"/>
                      <a:pt x="278661" y="792035"/>
                      <a:pt x="322327" y="762930"/>
                    </a:cubicBezTo>
                    <a:lnTo>
                      <a:pt x="341080" y="753248"/>
                    </a:lnTo>
                    <a:lnTo>
                      <a:pt x="335932" y="625997"/>
                    </a:lnTo>
                    <a:cubicBezTo>
                      <a:pt x="335932" y="582781"/>
                      <a:pt x="337104" y="540588"/>
                      <a:pt x="339335" y="499837"/>
                    </a:cubicBezTo>
                    <a:lnTo>
                      <a:pt x="341765" y="470583"/>
                    </a:lnTo>
                    <a:lnTo>
                      <a:pt x="273520" y="469967"/>
                    </a:lnTo>
                    <a:cubicBezTo>
                      <a:pt x="211970" y="461993"/>
                      <a:pt x="169234" y="439645"/>
                      <a:pt x="159901" y="404812"/>
                    </a:cubicBezTo>
                    <a:cubicBezTo>
                      <a:pt x="207688" y="406712"/>
                      <a:pt x="259461" y="404169"/>
                      <a:pt x="313107" y="397448"/>
                    </a:cubicBezTo>
                    <a:lnTo>
                      <a:pt x="348418" y="390484"/>
                    </a:lnTo>
                    <a:lnTo>
                      <a:pt x="349095" y="382331"/>
                    </a:lnTo>
                    <a:cubicBezTo>
                      <a:pt x="374523" y="157651"/>
                      <a:pt x="434051" y="0"/>
                      <a:pt x="503431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800EBC11-AA1B-4B2A-9BD1-792FD6E9905D}"/>
                  </a:ext>
                </a:extLst>
              </p:cNvPr>
              <p:cNvSpPr/>
              <p:nvPr/>
            </p:nvSpPr>
            <p:spPr>
              <a:xfrm>
                <a:off x="-1711021" y="-692643"/>
                <a:ext cx="1067015" cy="1345808"/>
              </a:xfrm>
              <a:custGeom>
                <a:avLst/>
                <a:gdLst>
                  <a:gd name="connsiteX0" fmla="*/ 621881 w 1067015"/>
                  <a:gd name="connsiteY0" fmla="*/ 710636 h 1345808"/>
                  <a:gd name="connsiteX1" fmla="*/ 551798 w 1067015"/>
                  <a:gd name="connsiteY1" fmla="*/ 713916 h 1345808"/>
                  <a:gd name="connsiteX2" fmla="*/ 448887 w 1067015"/>
                  <a:gd name="connsiteY2" fmla="*/ 751311 h 1345808"/>
                  <a:gd name="connsiteX3" fmla="*/ 425244 w 1067015"/>
                  <a:gd name="connsiteY3" fmla="*/ 765782 h 1345808"/>
                  <a:gd name="connsiteX4" fmla="*/ 426496 w 1067015"/>
                  <a:gd name="connsiteY4" fmla="*/ 806249 h 1345808"/>
                  <a:gd name="connsiteX5" fmla="*/ 442666 w 1067015"/>
                  <a:gd name="connsiteY5" fmla="*/ 974912 h 1345808"/>
                  <a:gd name="connsiteX6" fmla="*/ 442845 w 1067015"/>
                  <a:gd name="connsiteY6" fmla="*/ 975951 h 1345808"/>
                  <a:gd name="connsiteX7" fmla="*/ 529011 w 1067015"/>
                  <a:gd name="connsiteY7" fmla="*/ 862130 h 1345808"/>
                  <a:gd name="connsiteX8" fmla="*/ 585221 w 1067015"/>
                  <a:gd name="connsiteY8" fmla="*/ 775921 h 1345808"/>
                  <a:gd name="connsiteX9" fmla="*/ 503431 w 1067015"/>
                  <a:gd name="connsiteY9" fmla="*/ 0 h 1345808"/>
                  <a:gd name="connsiteX10" fmla="*/ 442666 w 1067015"/>
                  <a:gd name="connsiteY10" fmla="*/ 277083 h 1345808"/>
                  <a:gd name="connsiteX11" fmla="*/ 433401 w 1067015"/>
                  <a:gd name="connsiteY11" fmla="*/ 373724 h 1345808"/>
                  <a:gd name="connsiteX12" fmla="*/ 477551 w 1067015"/>
                  <a:gd name="connsiteY12" fmla="*/ 365016 h 1345808"/>
                  <a:gd name="connsiteX13" fmla="*/ 772543 w 1067015"/>
                  <a:gd name="connsiteY13" fmla="*/ 240655 h 1345808"/>
                  <a:gd name="connsiteX14" fmla="*/ 500021 w 1067015"/>
                  <a:gd name="connsiteY14" fmla="*/ 448875 h 1345808"/>
                  <a:gd name="connsiteX15" fmla="*/ 425985 w 1067015"/>
                  <a:gd name="connsiteY15" fmla="*/ 462259 h 1345808"/>
                  <a:gd name="connsiteX16" fmla="*/ 420919 w 1067015"/>
                  <a:gd name="connsiteY16" fmla="*/ 625997 h 1345808"/>
                  <a:gd name="connsiteX17" fmla="*/ 423539 w 1067015"/>
                  <a:gd name="connsiteY17" fmla="*/ 710671 h 1345808"/>
                  <a:gd name="connsiteX18" fmla="*/ 449831 w 1067015"/>
                  <a:gd name="connsiteY18" fmla="*/ 697095 h 1345808"/>
                  <a:gd name="connsiteX19" fmla="*/ 605471 w 1067015"/>
                  <a:gd name="connsiteY19" fmla="*/ 686940 h 1345808"/>
                  <a:gd name="connsiteX20" fmla="*/ 627253 w 1067015"/>
                  <a:gd name="connsiteY20" fmla="*/ 701070 h 1345808"/>
                  <a:gd name="connsiteX21" fmla="*/ 632429 w 1067015"/>
                  <a:gd name="connsiteY21" fmla="*/ 691854 h 1345808"/>
                  <a:gd name="connsiteX22" fmla="*/ 695487 w 1067015"/>
                  <a:gd name="connsiteY22" fmla="*/ 537683 h 1345808"/>
                  <a:gd name="connsiteX23" fmla="*/ 713714 w 1067015"/>
                  <a:gd name="connsiteY23" fmla="*/ 663172 h 1345808"/>
                  <a:gd name="connsiteX24" fmla="*/ 702909 w 1067015"/>
                  <a:gd name="connsiteY24" fmla="*/ 697929 h 1345808"/>
                  <a:gd name="connsiteX25" fmla="*/ 760278 w 1067015"/>
                  <a:gd name="connsiteY25" fmla="*/ 702819 h 1345808"/>
                  <a:gd name="connsiteX26" fmla="*/ 1067015 w 1067015"/>
                  <a:gd name="connsiteY26" fmla="*/ 1021014 h 1345808"/>
                  <a:gd name="connsiteX27" fmla="*/ 682856 w 1067015"/>
                  <a:gd name="connsiteY27" fmla="*/ 1345808 h 1345808"/>
                  <a:gd name="connsiteX28" fmla="*/ 959850 w 1067015"/>
                  <a:gd name="connsiteY28" fmla="*/ 1021014 h 1345808"/>
                  <a:gd name="connsiteX29" fmla="*/ 795917 w 1067015"/>
                  <a:gd name="connsiteY29" fmla="*/ 745884 h 1345808"/>
                  <a:gd name="connsiteX30" fmla="*/ 700968 w 1067015"/>
                  <a:gd name="connsiteY30" fmla="*/ 704176 h 1345808"/>
                  <a:gd name="connsiteX31" fmla="*/ 694133 w 1067015"/>
                  <a:gd name="connsiteY31" fmla="*/ 726162 h 1345808"/>
                  <a:gd name="connsiteX32" fmla="*/ 507670 w 1067015"/>
                  <a:gd name="connsiteY32" fmla="*/ 1031020 h 1345808"/>
                  <a:gd name="connsiteX33" fmla="*/ 460887 w 1067015"/>
                  <a:gd name="connsiteY33" fmla="*/ 1080828 h 1345808"/>
                  <a:gd name="connsiteX34" fmla="*/ 468591 w 1067015"/>
                  <a:gd name="connsiteY34" fmla="*/ 1125617 h 1345808"/>
                  <a:gd name="connsiteX35" fmla="*/ 503431 w 1067015"/>
                  <a:gd name="connsiteY35" fmla="*/ 1251994 h 1345808"/>
                  <a:gd name="connsiteX36" fmla="*/ 409781 w 1067015"/>
                  <a:gd name="connsiteY36" fmla="*/ 1145084 h 1345808"/>
                  <a:gd name="connsiteX37" fmla="*/ 407407 w 1067015"/>
                  <a:gd name="connsiteY37" fmla="*/ 1137764 h 1345808"/>
                  <a:gd name="connsiteX38" fmla="*/ 373961 w 1067015"/>
                  <a:gd name="connsiteY38" fmla="*/ 1173372 h 1345808"/>
                  <a:gd name="connsiteX39" fmla="*/ 60775 w 1067015"/>
                  <a:gd name="connsiteY39" fmla="*/ 1311985 h 1345808"/>
                  <a:gd name="connsiteX40" fmla="*/ 346250 w 1067015"/>
                  <a:gd name="connsiteY40" fmla="*/ 1085085 h 1345808"/>
                  <a:gd name="connsiteX41" fmla="*/ 380173 w 1067015"/>
                  <a:gd name="connsiteY41" fmla="*/ 1046819 h 1345808"/>
                  <a:gd name="connsiteX42" fmla="*/ 364538 w 1067015"/>
                  <a:gd name="connsiteY42" fmla="*/ 975998 h 1345808"/>
                  <a:gd name="connsiteX43" fmla="*/ 343902 w 1067015"/>
                  <a:gd name="connsiteY43" fmla="*/ 815568 h 1345808"/>
                  <a:gd name="connsiteX44" fmla="*/ 339889 w 1067015"/>
                  <a:gd name="connsiteY44" fmla="*/ 818025 h 1345808"/>
                  <a:gd name="connsiteX45" fmla="*/ 232777 w 1067015"/>
                  <a:gd name="connsiteY45" fmla="*/ 910140 h 1345808"/>
                  <a:gd name="connsiteX46" fmla="*/ 32396 w 1067015"/>
                  <a:gd name="connsiteY46" fmla="*/ 1318009 h 1345808"/>
                  <a:gd name="connsiteX47" fmla="*/ 192641 w 1067015"/>
                  <a:gd name="connsiteY47" fmla="*/ 870003 h 1345808"/>
                  <a:gd name="connsiteX48" fmla="*/ 322327 w 1067015"/>
                  <a:gd name="connsiteY48" fmla="*/ 762930 h 1345808"/>
                  <a:gd name="connsiteX49" fmla="*/ 341080 w 1067015"/>
                  <a:gd name="connsiteY49" fmla="*/ 753248 h 1345808"/>
                  <a:gd name="connsiteX50" fmla="*/ 335932 w 1067015"/>
                  <a:gd name="connsiteY50" fmla="*/ 625997 h 1345808"/>
                  <a:gd name="connsiteX51" fmla="*/ 339335 w 1067015"/>
                  <a:gd name="connsiteY51" fmla="*/ 499837 h 1345808"/>
                  <a:gd name="connsiteX52" fmla="*/ 341765 w 1067015"/>
                  <a:gd name="connsiteY52" fmla="*/ 470583 h 1345808"/>
                  <a:gd name="connsiteX53" fmla="*/ 273520 w 1067015"/>
                  <a:gd name="connsiteY53" fmla="*/ 469967 h 1345808"/>
                  <a:gd name="connsiteX54" fmla="*/ 159901 w 1067015"/>
                  <a:gd name="connsiteY54" fmla="*/ 404812 h 1345808"/>
                  <a:gd name="connsiteX55" fmla="*/ 313107 w 1067015"/>
                  <a:gd name="connsiteY55" fmla="*/ 397448 h 1345808"/>
                  <a:gd name="connsiteX56" fmla="*/ 348418 w 1067015"/>
                  <a:gd name="connsiteY56" fmla="*/ 390484 h 1345808"/>
                  <a:gd name="connsiteX57" fmla="*/ 349095 w 1067015"/>
                  <a:gd name="connsiteY57" fmla="*/ 382331 h 1345808"/>
                  <a:gd name="connsiteX58" fmla="*/ 503431 w 1067015"/>
                  <a:gd name="connsiteY58" fmla="*/ 0 h 134580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</a:cxnLst>
                <a:rect l="l" t="t" r="r" b="b"/>
                <a:pathLst>
                  <a:path w="1067015" h="1345808">
                    <a:moveTo>
                      <a:pt x="621881" y="710636"/>
                    </a:moveTo>
                    <a:lnTo>
                      <a:pt x="551798" y="713916"/>
                    </a:lnTo>
                    <a:cubicBezTo>
                      <a:pt x="519395" y="721059"/>
                      <a:pt x="484648" y="733742"/>
                      <a:pt x="448887" y="751311"/>
                    </a:cubicBezTo>
                    <a:lnTo>
                      <a:pt x="425244" y="765782"/>
                    </a:lnTo>
                    <a:lnTo>
                      <a:pt x="426496" y="806249"/>
                    </a:lnTo>
                    <a:cubicBezTo>
                      <a:pt x="430167" y="864756"/>
                      <a:pt x="435604" y="921330"/>
                      <a:pt x="442666" y="974912"/>
                    </a:cubicBezTo>
                    <a:lnTo>
                      <a:pt x="442845" y="975951"/>
                    </a:lnTo>
                    <a:lnTo>
                      <a:pt x="529011" y="862130"/>
                    </a:lnTo>
                    <a:cubicBezTo>
                      <a:pt x="549127" y="833247"/>
                      <a:pt x="567924" y="804406"/>
                      <a:pt x="585221" y="775921"/>
                    </a:cubicBezTo>
                    <a:close/>
                    <a:moveTo>
                      <a:pt x="503431" y="0"/>
                    </a:moveTo>
                    <a:cubicBezTo>
                      <a:pt x="477420" y="74728"/>
                      <a:pt x="456792" y="169919"/>
                      <a:pt x="442666" y="277083"/>
                    </a:cubicBezTo>
                    <a:lnTo>
                      <a:pt x="433401" y="373724"/>
                    </a:lnTo>
                    <a:lnTo>
                      <a:pt x="477551" y="365016"/>
                    </a:lnTo>
                    <a:cubicBezTo>
                      <a:pt x="588108" y="335392"/>
                      <a:pt x="691673" y="291732"/>
                      <a:pt x="772543" y="240655"/>
                    </a:cubicBezTo>
                    <a:cubicBezTo>
                      <a:pt x="791210" y="310321"/>
                      <a:pt x="669197" y="403544"/>
                      <a:pt x="500021" y="448875"/>
                    </a:cubicBezTo>
                    <a:lnTo>
                      <a:pt x="425985" y="462259"/>
                    </a:lnTo>
                    <a:lnTo>
                      <a:pt x="420919" y="625997"/>
                    </a:lnTo>
                    <a:lnTo>
                      <a:pt x="423539" y="710671"/>
                    </a:lnTo>
                    <a:lnTo>
                      <a:pt x="449831" y="697095"/>
                    </a:lnTo>
                    <a:cubicBezTo>
                      <a:pt x="510636" y="675347"/>
                      <a:pt x="565218" y="670995"/>
                      <a:pt x="605471" y="686940"/>
                    </a:cubicBezTo>
                    <a:lnTo>
                      <a:pt x="627253" y="701070"/>
                    </a:lnTo>
                    <a:lnTo>
                      <a:pt x="632429" y="691854"/>
                    </a:lnTo>
                    <a:cubicBezTo>
                      <a:pt x="660658" y="636941"/>
                      <a:pt x="682161" y="584713"/>
                      <a:pt x="695487" y="537683"/>
                    </a:cubicBezTo>
                    <a:cubicBezTo>
                      <a:pt x="722315" y="559675"/>
                      <a:pt x="727258" y="604481"/>
                      <a:pt x="713714" y="663172"/>
                    </a:cubicBezTo>
                    <a:lnTo>
                      <a:pt x="702909" y="697929"/>
                    </a:lnTo>
                    <a:lnTo>
                      <a:pt x="760278" y="702819"/>
                    </a:lnTo>
                    <a:cubicBezTo>
                      <a:pt x="935332" y="733105"/>
                      <a:pt x="1067015" y="864058"/>
                      <a:pt x="1067015" y="1021014"/>
                    </a:cubicBezTo>
                    <a:cubicBezTo>
                      <a:pt x="1067015" y="1200393"/>
                      <a:pt x="895021" y="1345808"/>
                      <a:pt x="682856" y="1345808"/>
                    </a:cubicBezTo>
                    <a:cubicBezTo>
                      <a:pt x="848262" y="1299250"/>
                      <a:pt x="959850" y="1168406"/>
                      <a:pt x="959850" y="1021014"/>
                    </a:cubicBezTo>
                    <a:cubicBezTo>
                      <a:pt x="959850" y="910470"/>
                      <a:pt x="897082" y="809235"/>
                      <a:pt x="795917" y="745884"/>
                    </a:cubicBezTo>
                    <a:lnTo>
                      <a:pt x="700968" y="704176"/>
                    </a:lnTo>
                    <a:lnTo>
                      <a:pt x="694133" y="726162"/>
                    </a:lnTo>
                    <a:cubicBezTo>
                      <a:pt x="660145" y="815439"/>
                      <a:pt x="595305" y="924111"/>
                      <a:pt x="507670" y="1031020"/>
                    </a:cubicBezTo>
                    <a:lnTo>
                      <a:pt x="460887" y="1080828"/>
                    </a:lnTo>
                    <a:lnTo>
                      <a:pt x="468591" y="1125617"/>
                    </a:lnTo>
                    <a:cubicBezTo>
                      <a:pt x="478765" y="1172151"/>
                      <a:pt x="490425" y="1214631"/>
                      <a:pt x="503431" y="1251994"/>
                    </a:cubicBezTo>
                    <a:cubicBezTo>
                      <a:pt x="468741" y="1251994"/>
                      <a:pt x="436514" y="1212582"/>
                      <a:pt x="409781" y="1145084"/>
                    </a:cubicBezTo>
                    <a:lnTo>
                      <a:pt x="407407" y="1137764"/>
                    </a:lnTo>
                    <a:lnTo>
                      <a:pt x="373961" y="1173372"/>
                    </a:lnTo>
                    <a:cubicBezTo>
                      <a:pt x="240392" y="1296206"/>
                      <a:pt x="114431" y="1355969"/>
                      <a:pt x="60775" y="1311985"/>
                    </a:cubicBezTo>
                    <a:cubicBezTo>
                      <a:pt x="147775" y="1267396"/>
                      <a:pt x="248751" y="1186653"/>
                      <a:pt x="346250" y="1085085"/>
                    </a:cubicBezTo>
                    <a:lnTo>
                      <a:pt x="380173" y="1046819"/>
                    </a:lnTo>
                    <a:lnTo>
                      <a:pt x="364538" y="975998"/>
                    </a:lnTo>
                    <a:lnTo>
                      <a:pt x="343902" y="815568"/>
                    </a:lnTo>
                    <a:lnTo>
                      <a:pt x="339889" y="818025"/>
                    </a:lnTo>
                    <a:cubicBezTo>
                      <a:pt x="303427" y="844714"/>
                      <a:pt x="267281" y="875637"/>
                      <a:pt x="232777" y="910140"/>
                    </a:cubicBezTo>
                    <a:cubicBezTo>
                      <a:pt x="94765" y="1048152"/>
                      <a:pt x="14041" y="1212463"/>
                      <a:pt x="32396" y="1318009"/>
                    </a:cubicBezTo>
                    <a:cubicBezTo>
                      <a:pt x="-47067" y="1238546"/>
                      <a:pt x="24677" y="1037967"/>
                      <a:pt x="192641" y="870003"/>
                    </a:cubicBezTo>
                    <a:cubicBezTo>
                      <a:pt x="234632" y="828012"/>
                      <a:pt x="278661" y="792035"/>
                      <a:pt x="322327" y="762930"/>
                    </a:cubicBezTo>
                    <a:lnTo>
                      <a:pt x="341080" y="753248"/>
                    </a:lnTo>
                    <a:lnTo>
                      <a:pt x="335932" y="625997"/>
                    </a:lnTo>
                    <a:cubicBezTo>
                      <a:pt x="335932" y="582781"/>
                      <a:pt x="337104" y="540588"/>
                      <a:pt x="339335" y="499837"/>
                    </a:cubicBezTo>
                    <a:lnTo>
                      <a:pt x="341765" y="470583"/>
                    </a:lnTo>
                    <a:lnTo>
                      <a:pt x="273520" y="469967"/>
                    </a:lnTo>
                    <a:cubicBezTo>
                      <a:pt x="211970" y="461993"/>
                      <a:pt x="169234" y="439645"/>
                      <a:pt x="159901" y="404812"/>
                    </a:cubicBezTo>
                    <a:cubicBezTo>
                      <a:pt x="207688" y="406712"/>
                      <a:pt x="259461" y="404169"/>
                      <a:pt x="313107" y="397448"/>
                    </a:cubicBezTo>
                    <a:lnTo>
                      <a:pt x="348418" y="390484"/>
                    </a:lnTo>
                    <a:lnTo>
                      <a:pt x="349095" y="382331"/>
                    </a:lnTo>
                    <a:cubicBezTo>
                      <a:pt x="374523" y="157651"/>
                      <a:pt x="434051" y="0"/>
                      <a:pt x="503431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47" name="グループ化 246">
              <a:extLst>
                <a:ext uri="{FF2B5EF4-FFF2-40B4-BE49-F238E27FC236}">
                  <a16:creationId xmlns:a16="http://schemas.microsoft.com/office/drawing/2014/main" id="{CBB04D92-BC88-4C9A-8658-498589CAFD86}"/>
                </a:ext>
              </a:extLst>
            </p:cNvPr>
            <p:cNvGrpSpPr/>
            <p:nvPr/>
          </p:nvGrpSpPr>
          <p:grpSpPr>
            <a:xfrm rot="20729054">
              <a:off x="1556651" y="1077575"/>
              <a:ext cx="323063" cy="379293"/>
              <a:chOff x="-73339" y="-707096"/>
              <a:chExt cx="1207473" cy="1417636"/>
            </a:xfrm>
          </p:grpSpPr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3A0CDCD4-886D-4B9C-A75B-FE0F9D0881E3}"/>
                  </a:ext>
                </a:extLst>
              </p:cNvPr>
              <p:cNvSpPr/>
              <p:nvPr/>
            </p:nvSpPr>
            <p:spPr>
              <a:xfrm>
                <a:off x="-73339" y="-707096"/>
                <a:ext cx="1169373" cy="1408111"/>
              </a:xfrm>
              <a:custGeom>
                <a:avLst/>
                <a:gdLst>
                  <a:gd name="connsiteX0" fmla="*/ 167499 w 1169373"/>
                  <a:gd name="connsiteY0" fmla="*/ 103353 h 1408111"/>
                  <a:gd name="connsiteX1" fmla="*/ 84987 w 1169373"/>
                  <a:gd name="connsiteY1" fmla="*/ 729350 h 1408111"/>
                  <a:gd name="connsiteX2" fmla="*/ 106735 w 1169373"/>
                  <a:gd name="connsiteY2" fmla="*/ 1078265 h 1408111"/>
                  <a:gd name="connsiteX3" fmla="*/ 111567 w 1169373"/>
                  <a:gd name="connsiteY3" fmla="*/ 1106359 h 1408111"/>
                  <a:gd name="connsiteX4" fmla="*/ 141420 w 1169373"/>
                  <a:gd name="connsiteY4" fmla="*/ 1032288 h 1408111"/>
                  <a:gd name="connsiteX5" fmla="*/ 284571 w 1169373"/>
                  <a:gd name="connsiteY5" fmla="*/ 933341 h 1408111"/>
                  <a:gd name="connsiteX6" fmla="*/ 188200 w 1169373"/>
                  <a:gd name="connsiteY6" fmla="*/ 1133887 h 1408111"/>
                  <a:gd name="connsiteX7" fmla="*/ 166845 w 1169373"/>
                  <a:gd name="connsiteY7" fmla="*/ 1247402 h 1408111"/>
                  <a:gd name="connsiteX8" fmla="*/ 166735 w 1169373"/>
                  <a:gd name="connsiteY8" fmla="*/ 1352576 h 1408111"/>
                  <a:gd name="connsiteX9" fmla="*/ 167499 w 1169373"/>
                  <a:gd name="connsiteY9" fmla="*/ 1355347 h 1408111"/>
                  <a:gd name="connsiteX10" fmla="*/ 166733 w 1169373"/>
                  <a:gd name="connsiteY10" fmla="*/ 1354769 h 1408111"/>
                  <a:gd name="connsiteX11" fmla="*/ 166732 w 1169373"/>
                  <a:gd name="connsiteY11" fmla="*/ 1355348 h 1408111"/>
                  <a:gd name="connsiteX12" fmla="*/ 126091 w 1169373"/>
                  <a:gd name="connsiteY12" fmla="*/ 1326125 h 1408111"/>
                  <a:gd name="connsiteX13" fmla="*/ 124768 w 1169373"/>
                  <a:gd name="connsiteY13" fmla="*/ 1323105 h 1408111"/>
                  <a:gd name="connsiteX14" fmla="*/ 102301 w 1169373"/>
                  <a:gd name="connsiteY14" fmla="*/ 1306153 h 1408111"/>
                  <a:gd name="connsiteX15" fmla="*/ 0 w 1169373"/>
                  <a:gd name="connsiteY15" fmla="*/ 729350 h 1408111"/>
                  <a:gd name="connsiteX16" fmla="*/ 167499 w 1169373"/>
                  <a:gd name="connsiteY16" fmla="*/ 103353 h 1408111"/>
                  <a:gd name="connsiteX17" fmla="*/ 829096 w 1169373"/>
                  <a:gd name="connsiteY17" fmla="*/ 1 h 1408111"/>
                  <a:gd name="connsiteX18" fmla="*/ 860868 w 1169373"/>
                  <a:gd name="connsiteY18" fmla="*/ 18375 h 1408111"/>
                  <a:gd name="connsiteX19" fmla="*/ 929259 w 1169373"/>
                  <a:gd name="connsiteY19" fmla="*/ 327104 h 1408111"/>
                  <a:gd name="connsiteX20" fmla="*/ 929957 w 1169373"/>
                  <a:gd name="connsiteY20" fmla="*/ 433012 h 1408111"/>
                  <a:gd name="connsiteX21" fmla="*/ 1003503 w 1169373"/>
                  <a:gd name="connsiteY21" fmla="*/ 409295 h 1408111"/>
                  <a:gd name="connsiteX22" fmla="*/ 1168118 w 1169373"/>
                  <a:gd name="connsiteY22" fmla="*/ 335269 h 1408111"/>
                  <a:gd name="connsiteX23" fmla="*/ 973401 w 1169373"/>
                  <a:gd name="connsiteY23" fmla="*/ 498078 h 1408111"/>
                  <a:gd name="connsiteX24" fmla="*/ 926863 w 1169373"/>
                  <a:gd name="connsiteY24" fmla="*/ 515436 h 1408111"/>
                  <a:gd name="connsiteX25" fmla="*/ 923690 w 1169373"/>
                  <a:gd name="connsiteY25" fmla="*/ 581843 h 1408111"/>
                  <a:gd name="connsiteX26" fmla="*/ 909828 w 1169373"/>
                  <a:gd name="connsiteY26" fmla="*/ 724116 h 1408111"/>
                  <a:gd name="connsiteX27" fmla="*/ 658010 w 1169373"/>
                  <a:gd name="connsiteY27" fmla="*/ 1407816 h 1408111"/>
                  <a:gd name="connsiteX28" fmla="*/ 825462 w 1169373"/>
                  <a:gd name="connsiteY28" fmla="*/ 713863 h 1408111"/>
                  <a:gd name="connsiteX29" fmla="*/ 841545 w 1169373"/>
                  <a:gd name="connsiteY29" fmla="*/ 542592 h 1408111"/>
                  <a:gd name="connsiteX30" fmla="*/ 834035 w 1169373"/>
                  <a:gd name="connsiteY30" fmla="*/ 544856 h 1408111"/>
                  <a:gd name="connsiteX31" fmla="*/ 439916 w 1169373"/>
                  <a:gd name="connsiteY31" fmla="*/ 530390 h 1408111"/>
                  <a:gd name="connsiteX32" fmla="*/ 814079 w 1169373"/>
                  <a:gd name="connsiteY32" fmla="*/ 470381 h 1408111"/>
                  <a:gd name="connsiteX33" fmla="*/ 846403 w 1169373"/>
                  <a:gd name="connsiteY33" fmla="*/ 459957 h 1408111"/>
                  <a:gd name="connsiteX34" fmla="*/ 851553 w 1169373"/>
                  <a:gd name="connsiteY34" fmla="*/ 318899 h 1408111"/>
                  <a:gd name="connsiteX35" fmla="*/ 846412 w 1169373"/>
                  <a:gd name="connsiteY35" fmla="*/ 146310 h 1408111"/>
                  <a:gd name="connsiteX36" fmla="*/ 829096 w 1169373"/>
                  <a:gd name="connsiteY36" fmla="*/ 0 h 1408111"/>
                  <a:gd name="connsiteX37" fmla="*/ 829096 w 1169373"/>
                  <a:gd name="connsiteY37" fmla="*/ 1 h 1408111"/>
                  <a:gd name="connsiteX38" fmla="*/ 829096 w 1169373"/>
                  <a:gd name="connsiteY38" fmla="*/ 1 h 140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169373" h="1408111">
                    <a:moveTo>
                      <a:pt x="167499" y="103353"/>
                    </a:moveTo>
                    <a:cubicBezTo>
                      <a:pt x="115476" y="252808"/>
                      <a:pt x="84987" y="484119"/>
                      <a:pt x="84987" y="729350"/>
                    </a:cubicBezTo>
                    <a:cubicBezTo>
                      <a:pt x="84987" y="851966"/>
                      <a:pt x="92609" y="971102"/>
                      <a:pt x="106735" y="1078265"/>
                    </a:cubicBezTo>
                    <a:lnTo>
                      <a:pt x="111567" y="1106359"/>
                    </a:lnTo>
                    <a:lnTo>
                      <a:pt x="141420" y="1032288"/>
                    </a:lnTo>
                    <a:cubicBezTo>
                      <a:pt x="180223" y="961486"/>
                      <a:pt x="236395" y="919889"/>
                      <a:pt x="284571" y="933341"/>
                    </a:cubicBezTo>
                    <a:cubicBezTo>
                      <a:pt x="243050" y="988028"/>
                      <a:pt x="209342" y="1058173"/>
                      <a:pt x="188200" y="1133887"/>
                    </a:cubicBezTo>
                    <a:cubicBezTo>
                      <a:pt x="177629" y="1171743"/>
                      <a:pt x="170467" y="1210037"/>
                      <a:pt x="166845" y="1247402"/>
                    </a:cubicBezTo>
                    <a:lnTo>
                      <a:pt x="166735" y="1352576"/>
                    </a:lnTo>
                    <a:lnTo>
                      <a:pt x="167499" y="1355347"/>
                    </a:lnTo>
                    <a:lnTo>
                      <a:pt x="166733" y="1354769"/>
                    </a:lnTo>
                    <a:lnTo>
                      <a:pt x="166732" y="1355348"/>
                    </a:lnTo>
                    <a:cubicBezTo>
                      <a:pt x="150674" y="1350864"/>
                      <a:pt x="137024" y="1340687"/>
                      <a:pt x="126091" y="1326125"/>
                    </a:cubicBezTo>
                    <a:lnTo>
                      <a:pt x="124768" y="1323105"/>
                    </a:lnTo>
                    <a:lnTo>
                      <a:pt x="102301" y="1306153"/>
                    </a:lnTo>
                    <a:cubicBezTo>
                      <a:pt x="42183" y="1211122"/>
                      <a:pt x="0" y="988647"/>
                      <a:pt x="0" y="729350"/>
                    </a:cubicBezTo>
                    <a:cubicBezTo>
                      <a:pt x="0" y="383621"/>
                      <a:pt x="74992" y="103353"/>
                      <a:pt x="167499" y="103353"/>
                    </a:cubicBezTo>
                    <a:close/>
                    <a:moveTo>
                      <a:pt x="829096" y="1"/>
                    </a:moveTo>
                    <a:lnTo>
                      <a:pt x="860868" y="18375"/>
                    </a:lnTo>
                    <a:cubicBezTo>
                      <a:pt x="899607" y="61143"/>
                      <a:pt x="923558" y="174406"/>
                      <a:pt x="929259" y="327104"/>
                    </a:cubicBezTo>
                    <a:lnTo>
                      <a:pt x="929957" y="433012"/>
                    </a:lnTo>
                    <a:lnTo>
                      <a:pt x="1003503" y="409295"/>
                    </a:lnTo>
                    <a:cubicBezTo>
                      <a:pt x="1063294" y="386477"/>
                      <a:pt x="1118951" y="361502"/>
                      <a:pt x="1168118" y="335269"/>
                    </a:cubicBezTo>
                    <a:cubicBezTo>
                      <a:pt x="1180552" y="381672"/>
                      <a:pt x="1099525" y="446055"/>
                      <a:pt x="973401" y="498078"/>
                    </a:cubicBezTo>
                    <a:lnTo>
                      <a:pt x="926863" y="515436"/>
                    </a:lnTo>
                    <a:lnTo>
                      <a:pt x="923690" y="581843"/>
                    </a:lnTo>
                    <a:cubicBezTo>
                      <a:pt x="920336" y="627935"/>
                      <a:pt x="915734" y="675521"/>
                      <a:pt x="909828" y="724116"/>
                    </a:cubicBezTo>
                    <a:cubicBezTo>
                      <a:pt x="862584" y="1112872"/>
                      <a:pt x="749841" y="1418976"/>
                      <a:pt x="658010" y="1407816"/>
                    </a:cubicBezTo>
                    <a:cubicBezTo>
                      <a:pt x="730076" y="1246036"/>
                      <a:pt x="791951" y="989615"/>
                      <a:pt x="825462" y="713863"/>
                    </a:cubicBezTo>
                    <a:lnTo>
                      <a:pt x="841545" y="542592"/>
                    </a:lnTo>
                    <a:lnTo>
                      <a:pt x="834035" y="544856"/>
                    </a:lnTo>
                    <a:cubicBezTo>
                      <a:pt x="632948" y="598738"/>
                      <a:pt x="456495" y="592260"/>
                      <a:pt x="439916" y="530390"/>
                    </a:cubicBezTo>
                    <a:cubicBezTo>
                      <a:pt x="551309" y="526660"/>
                      <a:pt x="682669" y="505592"/>
                      <a:pt x="814079" y="470381"/>
                    </a:cubicBezTo>
                    <a:lnTo>
                      <a:pt x="846403" y="459957"/>
                    </a:lnTo>
                    <a:lnTo>
                      <a:pt x="851553" y="318899"/>
                    </a:lnTo>
                    <a:cubicBezTo>
                      <a:pt x="851864" y="257796"/>
                      <a:pt x="850152" y="199863"/>
                      <a:pt x="846412" y="146310"/>
                    </a:cubicBezTo>
                    <a:close/>
                    <a:moveTo>
                      <a:pt x="829096" y="0"/>
                    </a:moveTo>
                    <a:lnTo>
                      <a:pt x="829096" y="1"/>
                    </a:lnTo>
                    <a:lnTo>
                      <a:pt x="829096" y="1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50B51587-06CB-4DC7-A719-7E8AF87841FE}"/>
                  </a:ext>
                </a:extLst>
              </p:cNvPr>
              <p:cNvSpPr/>
              <p:nvPr/>
            </p:nvSpPr>
            <p:spPr>
              <a:xfrm>
                <a:off x="-35239" y="-697571"/>
                <a:ext cx="1169373" cy="1408111"/>
              </a:xfrm>
              <a:custGeom>
                <a:avLst/>
                <a:gdLst>
                  <a:gd name="connsiteX0" fmla="*/ 167499 w 1169373"/>
                  <a:gd name="connsiteY0" fmla="*/ 103353 h 1408111"/>
                  <a:gd name="connsiteX1" fmla="*/ 84987 w 1169373"/>
                  <a:gd name="connsiteY1" fmla="*/ 729350 h 1408111"/>
                  <a:gd name="connsiteX2" fmla="*/ 106735 w 1169373"/>
                  <a:gd name="connsiteY2" fmla="*/ 1078265 h 1408111"/>
                  <a:gd name="connsiteX3" fmla="*/ 111567 w 1169373"/>
                  <a:gd name="connsiteY3" fmla="*/ 1106359 h 1408111"/>
                  <a:gd name="connsiteX4" fmla="*/ 141420 w 1169373"/>
                  <a:gd name="connsiteY4" fmla="*/ 1032288 h 1408111"/>
                  <a:gd name="connsiteX5" fmla="*/ 284571 w 1169373"/>
                  <a:gd name="connsiteY5" fmla="*/ 933341 h 1408111"/>
                  <a:gd name="connsiteX6" fmla="*/ 188200 w 1169373"/>
                  <a:gd name="connsiteY6" fmla="*/ 1133887 h 1408111"/>
                  <a:gd name="connsiteX7" fmla="*/ 166845 w 1169373"/>
                  <a:gd name="connsiteY7" fmla="*/ 1247402 h 1408111"/>
                  <a:gd name="connsiteX8" fmla="*/ 166735 w 1169373"/>
                  <a:gd name="connsiteY8" fmla="*/ 1352576 h 1408111"/>
                  <a:gd name="connsiteX9" fmla="*/ 167499 w 1169373"/>
                  <a:gd name="connsiteY9" fmla="*/ 1355347 h 1408111"/>
                  <a:gd name="connsiteX10" fmla="*/ 166733 w 1169373"/>
                  <a:gd name="connsiteY10" fmla="*/ 1354769 h 1408111"/>
                  <a:gd name="connsiteX11" fmla="*/ 166732 w 1169373"/>
                  <a:gd name="connsiteY11" fmla="*/ 1355348 h 1408111"/>
                  <a:gd name="connsiteX12" fmla="*/ 126091 w 1169373"/>
                  <a:gd name="connsiteY12" fmla="*/ 1326125 h 1408111"/>
                  <a:gd name="connsiteX13" fmla="*/ 124768 w 1169373"/>
                  <a:gd name="connsiteY13" fmla="*/ 1323105 h 1408111"/>
                  <a:gd name="connsiteX14" fmla="*/ 102301 w 1169373"/>
                  <a:gd name="connsiteY14" fmla="*/ 1306153 h 1408111"/>
                  <a:gd name="connsiteX15" fmla="*/ 0 w 1169373"/>
                  <a:gd name="connsiteY15" fmla="*/ 729350 h 1408111"/>
                  <a:gd name="connsiteX16" fmla="*/ 167499 w 1169373"/>
                  <a:gd name="connsiteY16" fmla="*/ 103353 h 1408111"/>
                  <a:gd name="connsiteX17" fmla="*/ 829096 w 1169373"/>
                  <a:gd name="connsiteY17" fmla="*/ 1 h 1408111"/>
                  <a:gd name="connsiteX18" fmla="*/ 860868 w 1169373"/>
                  <a:gd name="connsiteY18" fmla="*/ 18375 h 1408111"/>
                  <a:gd name="connsiteX19" fmla="*/ 929259 w 1169373"/>
                  <a:gd name="connsiteY19" fmla="*/ 327104 h 1408111"/>
                  <a:gd name="connsiteX20" fmla="*/ 929957 w 1169373"/>
                  <a:gd name="connsiteY20" fmla="*/ 433012 h 1408111"/>
                  <a:gd name="connsiteX21" fmla="*/ 1003503 w 1169373"/>
                  <a:gd name="connsiteY21" fmla="*/ 409295 h 1408111"/>
                  <a:gd name="connsiteX22" fmla="*/ 1168118 w 1169373"/>
                  <a:gd name="connsiteY22" fmla="*/ 335269 h 1408111"/>
                  <a:gd name="connsiteX23" fmla="*/ 973401 w 1169373"/>
                  <a:gd name="connsiteY23" fmla="*/ 498078 h 1408111"/>
                  <a:gd name="connsiteX24" fmla="*/ 926863 w 1169373"/>
                  <a:gd name="connsiteY24" fmla="*/ 515436 h 1408111"/>
                  <a:gd name="connsiteX25" fmla="*/ 923690 w 1169373"/>
                  <a:gd name="connsiteY25" fmla="*/ 581843 h 1408111"/>
                  <a:gd name="connsiteX26" fmla="*/ 909828 w 1169373"/>
                  <a:gd name="connsiteY26" fmla="*/ 724116 h 1408111"/>
                  <a:gd name="connsiteX27" fmla="*/ 658010 w 1169373"/>
                  <a:gd name="connsiteY27" fmla="*/ 1407816 h 1408111"/>
                  <a:gd name="connsiteX28" fmla="*/ 825462 w 1169373"/>
                  <a:gd name="connsiteY28" fmla="*/ 713863 h 1408111"/>
                  <a:gd name="connsiteX29" fmla="*/ 841545 w 1169373"/>
                  <a:gd name="connsiteY29" fmla="*/ 542592 h 1408111"/>
                  <a:gd name="connsiteX30" fmla="*/ 834035 w 1169373"/>
                  <a:gd name="connsiteY30" fmla="*/ 544856 h 1408111"/>
                  <a:gd name="connsiteX31" fmla="*/ 439916 w 1169373"/>
                  <a:gd name="connsiteY31" fmla="*/ 530390 h 1408111"/>
                  <a:gd name="connsiteX32" fmla="*/ 814079 w 1169373"/>
                  <a:gd name="connsiteY32" fmla="*/ 470381 h 1408111"/>
                  <a:gd name="connsiteX33" fmla="*/ 846403 w 1169373"/>
                  <a:gd name="connsiteY33" fmla="*/ 459957 h 1408111"/>
                  <a:gd name="connsiteX34" fmla="*/ 851553 w 1169373"/>
                  <a:gd name="connsiteY34" fmla="*/ 318899 h 1408111"/>
                  <a:gd name="connsiteX35" fmla="*/ 846412 w 1169373"/>
                  <a:gd name="connsiteY35" fmla="*/ 146310 h 1408111"/>
                  <a:gd name="connsiteX36" fmla="*/ 829096 w 1169373"/>
                  <a:gd name="connsiteY36" fmla="*/ 0 h 1408111"/>
                  <a:gd name="connsiteX37" fmla="*/ 829096 w 1169373"/>
                  <a:gd name="connsiteY37" fmla="*/ 1 h 1408111"/>
                  <a:gd name="connsiteX38" fmla="*/ 829096 w 1169373"/>
                  <a:gd name="connsiteY38" fmla="*/ 1 h 140811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169373" h="1408111">
                    <a:moveTo>
                      <a:pt x="167499" y="103353"/>
                    </a:moveTo>
                    <a:cubicBezTo>
                      <a:pt x="115476" y="252808"/>
                      <a:pt x="84987" y="484119"/>
                      <a:pt x="84987" y="729350"/>
                    </a:cubicBezTo>
                    <a:cubicBezTo>
                      <a:pt x="84987" y="851966"/>
                      <a:pt x="92609" y="971102"/>
                      <a:pt x="106735" y="1078265"/>
                    </a:cubicBezTo>
                    <a:lnTo>
                      <a:pt x="111567" y="1106359"/>
                    </a:lnTo>
                    <a:lnTo>
                      <a:pt x="141420" y="1032288"/>
                    </a:lnTo>
                    <a:cubicBezTo>
                      <a:pt x="180223" y="961486"/>
                      <a:pt x="236395" y="919889"/>
                      <a:pt x="284571" y="933341"/>
                    </a:cubicBezTo>
                    <a:cubicBezTo>
                      <a:pt x="243050" y="988028"/>
                      <a:pt x="209342" y="1058173"/>
                      <a:pt x="188200" y="1133887"/>
                    </a:cubicBezTo>
                    <a:cubicBezTo>
                      <a:pt x="177629" y="1171743"/>
                      <a:pt x="170467" y="1210037"/>
                      <a:pt x="166845" y="1247402"/>
                    </a:cubicBezTo>
                    <a:lnTo>
                      <a:pt x="166735" y="1352576"/>
                    </a:lnTo>
                    <a:lnTo>
                      <a:pt x="167499" y="1355347"/>
                    </a:lnTo>
                    <a:lnTo>
                      <a:pt x="166733" y="1354769"/>
                    </a:lnTo>
                    <a:lnTo>
                      <a:pt x="166732" y="1355348"/>
                    </a:lnTo>
                    <a:cubicBezTo>
                      <a:pt x="150674" y="1350864"/>
                      <a:pt x="137024" y="1340687"/>
                      <a:pt x="126091" y="1326125"/>
                    </a:cubicBezTo>
                    <a:lnTo>
                      <a:pt x="124768" y="1323105"/>
                    </a:lnTo>
                    <a:lnTo>
                      <a:pt x="102301" y="1306153"/>
                    </a:lnTo>
                    <a:cubicBezTo>
                      <a:pt x="42183" y="1211122"/>
                      <a:pt x="0" y="988647"/>
                      <a:pt x="0" y="729350"/>
                    </a:cubicBezTo>
                    <a:cubicBezTo>
                      <a:pt x="0" y="383621"/>
                      <a:pt x="74992" y="103353"/>
                      <a:pt x="167499" y="103353"/>
                    </a:cubicBezTo>
                    <a:close/>
                    <a:moveTo>
                      <a:pt x="829096" y="1"/>
                    </a:moveTo>
                    <a:lnTo>
                      <a:pt x="860868" y="18375"/>
                    </a:lnTo>
                    <a:cubicBezTo>
                      <a:pt x="899607" y="61143"/>
                      <a:pt x="923558" y="174406"/>
                      <a:pt x="929259" y="327104"/>
                    </a:cubicBezTo>
                    <a:lnTo>
                      <a:pt x="929957" y="433012"/>
                    </a:lnTo>
                    <a:lnTo>
                      <a:pt x="1003503" y="409295"/>
                    </a:lnTo>
                    <a:cubicBezTo>
                      <a:pt x="1063294" y="386477"/>
                      <a:pt x="1118951" y="361502"/>
                      <a:pt x="1168118" y="335269"/>
                    </a:cubicBezTo>
                    <a:cubicBezTo>
                      <a:pt x="1180552" y="381672"/>
                      <a:pt x="1099525" y="446055"/>
                      <a:pt x="973401" y="498078"/>
                    </a:cubicBezTo>
                    <a:lnTo>
                      <a:pt x="926863" y="515436"/>
                    </a:lnTo>
                    <a:lnTo>
                      <a:pt x="923690" y="581843"/>
                    </a:lnTo>
                    <a:cubicBezTo>
                      <a:pt x="920336" y="627935"/>
                      <a:pt x="915734" y="675521"/>
                      <a:pt x="909828" y="724116"/>
                    </a:cubicBezTo>
                    <a:cubicBezTo>
                      <a:pt x="862584" y="1112872"/>
                      <a:pt x="749841" y="1418976"/>
                      <a:pt x="658010" y="1407816"/>
                    </a:cubicBezTo>
                    <a:cubicBezTo>
                      <a:pt x="730076" y="1246036"/>
                      <a:pt x="791951" y="989615"/>
                      <a:pt x="825462" y="713863"/>
                    </a:cubicBezTo>
                    <a:lnTo>
                      <a:pt x="841545" y="542592"/>
                    </a:lnTo>
                    <a:lnTo>
                      <a:pt x="834035" y="544856"/>
                    </a:lnTo>
                    <a:cubicBezTo>
                      <a:pt x="632948" y="598738"/>
                      <a:pt x="456495" y="592260"/>
                      <a:pt x="439916" y="530390"/>
                    </a:cubicBezTo>
                    <a:cubicBezTo>
                      <a:pt x="551309" y="526660"/>
                      <a:pt x="682669" y="505592"/>
                      <a:pt x="814079" y="470381"/>
                    </a:cubicBezTo>
                    <a:lnTo>
                      <a:pt x="846403" y="459957"/>
                    </a:lnTo>
                    <a:lnTo>
                      <a:pt x="851553" y="318899"/>
                    </a:lnTo>
                    <a:cubicBezTo>
                      <a:pt x="851864" y="257796"/>
                      <a:pt x="850152" y="199863"/>
                      <a:pt x="846412" y="146310"/>
                    </a:cubicBezTo>
                    <a:close/>
                    <a:moveTo>
                      <a:pt x="829096" y="0"/>
                    </a:moveTo>
                    <a:lnTo>
                      <a:pt x="829096" y="1"/>
                    </a:lnTo>
                    <a:lnTo>
                      <a:pt x="829096" y="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0" name="グループ化 249">
              <a:extLst>
                <a:ext uri="{FF2B5EF4-FFF2-40B4-BE49-F238E27FC236}">
                  <a16:creationId xmlns:a16="http://schemas.microsoft.com/office/drawing/2014/main" id="{80FF1E25-E6DA-4DAE-9AB1-C7F81DC1A1BB}"/>
                </a:ext>
              </a:extLst>
            </p:cNvPr>
            <p:cNvGrpSpPr/>
            <p:nvPr/>
          </p:nvGrpSpPr>
          <p:grpSpPr>
            <a:xfrm rot="1476465">
              <a:off x="2161822" y="1082601"/>
              <a:ext cx="334317" cy="383520"/>
              <a:chOff x="1598477" y="-688635"/>
              <a:chExt cx="1244533" cy="1427698"/>
            </a:xfrm>
          </p:grpSpPr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0150BDDC-C487-41C1-A8CB-64B47316674D}"/>
                  </a:ext>
                </a:extLst>
              </p:cNvPr>
              <p:cNvSpPr/>
              <p:nvPr/>
            </p:nvSpPr>
            <p:spPr>
              <a:xfrm rot="10800000">
                <a:off x="1598477" y="-688635"/>
                <a:ext cx="1206433" cy="1418173"/>
              </a:xfrm>
              <a:custGeom>
                <a:avLst/>
                <a:gdLst>
                  <a:gd name="connsiteX0" fmla="*/ 1071221 w 1206433"/>
                  <a:gd name="connsiteY0" fmla="*/ 233596 h 1418173"/>
                  <a:gd name="connsiteX1" fmla="*/ 977439 w 1206433"/>
                  <a:gd name="connsiteY1" fmla="*/ 198746 h 1418173"/>
                  <a:gd name="connsiteX2" fmla="*/ 987087 w 1206433"/>
                  <a:gd name="connsiteY2" fmla="*/ 7186 h 1418173"/>
                  <a:gd name="connsiteX3" fmla="*/ 1169000 w 1206433"/>
                  <a:gd name="connsiteY3" fmla="*/ 189099 h 1418173"/>
                  <a:gd name="connsiteX4" fmla="*/ 1071221 w 1206433"/>
                  <a:gd name="connsiteY4" fmla="*/ 233596 h 1418173"/>
                  <a:gd name="connsiteX5" fmla="*/ 103049 w 1206433"/>
                  <a:gd name="connsiteY5" fmla="*/ 574917 h 1418173"/>
                  <a:gd name="connsiteX6" fmla="*/ 75570 w 1206433"/>
                  <a:gd name="connsiteY6" fmla="*/ 140709 h 1418173"/>
                  <a:gd name="connsiteX7" fmla="*/ 503769 w 1206433"/>
                  <a:gd name="connsiteY7" fmla="*/ 63655 h 1418173"/>
                  <a:gd name="connsiteX8" fmla="*/ 161027 w 1206433"/>
                  <a:gd name="connsiteY8" fmla="*/ 207689 h 1418173"/>
                  <a:gd name="connsiteX9" fmla="*/ 103049 w 1206433"/>
                  <a:gd name="connsiteY9" fmla="*/ 574917 h 1418173"/>
                  <a:gd name="connsiteX10" fmla="*/ 321705 w 1206433"/>
                  <a:gd name="connsiteY10" fmla="*/ 1258581 h 1418173"/>
                  <a:gd name="connsiteX11" fmla="*/ 165731 w 1206433"/>
                  <a:gd name="connsiteY11" fmla="*/ 1190440 h 1418173"/>
                  <a:gd name="connsiteX12" fmla="*/ 116021 w 1206433"/>
                  <a:gd name="connsiteY12" fmla="*/ 996920 h 1418173"/>
                  <a:gd name="connsiteX13" fmla="*/ 211193 w 1206433"/>
                  <a:gd name="connsiteY13" fmla="*/ 1144977 h 1418173"/>
                  <a:gd name="connsiteX14" fmla="*/ 359250 w 1206433"/>
                  <a:gd name="connsiteY14" fmla="*/ 1240149 h 1418173"/>
                  <a:gd name="connsiteX15" fmla="*/ 321705 w 1206433"/>
                  <a:gd name="connsiteY15" fmla="*/ 1258581 h 1418173"/>
                  <a:gd name="connsiteX16" fmla="*/ 922904 w 1206433"/>
                  <a:gd name="connsiteY16" fmla="*/ 1418172 h 1418173"/>
                  <a:gd name="connsiteX17" fmla="*/ 889147 w 1206433"/>
                  <a:gd name="connsiteY17" fmla="*/ 1403766 h 1418173"/>
                  <a:gd name="connsiteX18" fmla="*/ 784011 w 1206433"/>
                  <a:gd name="connsiteY18" fmla="*/ 1105543 h 1418173"/>
                  <a:gd name="connsiteX19" fmla="*/ 776596 w 1206433"/>
                  <a:gd name="connsiteY19" fmla="*/ 1047707 h 1418173"/>
                  <a:gd name="connsiteX20" fmla="*/ 642846 w 1206433"/>
                  <a:gd name="connsiteY20" fmla="*/ 1090838 h 1418173"/>
                  <a:gd name="connsiteX21" fmla="*/ 478231 w 1206433"/>
                  <a:gd name="connsiteY21" fmla="*/ 1164865 h 1418173"/>
                  <a:gd name="connsiteX22" fmla="*/ 739545 w 1206433"/>
                  <a:gd name="connsiteY22" fmla="*/ 977215 h 1418173"/>
                  <a:gd name="connsiteX23" fmla="*/ 767786 w 1206433"/>
                  <a:gd name="connsiteY23" fmla="*/ 968701 h 1418173"/>
                  <a:gd name="connsiteX24" fmla="*/ 755405 w 1206433"/>
                  <a:gd name="connsiteY24" fmla="*/ 709086 h 1418173"/>
                  <a:gd name="connsiteX25" fmla="*/ 758808 w 1206433"/>
                  <a:gd name="connsiteY25" fmla="*/ 566181 h 1418173"/>
                  <a:gd name="connsiteX26" fmla="*/ 759846 w 1206433"/>
                  <a:gd name="connsiteY26" fmla="*/ 552022 h 1418173"/>
                  <a:gd name="connsiteX27" fmla="*/ 703901 w 1206433"/>
                  <a:gd name="connsiteY27" fmla="*/ 573403 h 1418173"/>
                  <a:gd name="connsiteX28" fmla="*/ 129690 w 1206433"/>
                  <a:gd name="connsiteY28" fmla="*/ 587887 h 1418173"/>
                  <a:gd name="connsiteX29" fmla="*/ 678506 w 1206433"/>
                  <a:gd name="connsiteY29" fmla="*/ 499990 h 1418173"/>
                  <a:gd name="connsiteX30" fmla="*/ 766183 w 1206433"/>
                  <a:gd name="connsiteY30" fmla="*/ 465610 h 1418173"/>
                  <a:gd name="connsiteX31" fmla="*/ 768568 w 1206433"/>
                  <a:gd name="connsiteY31" fmla="*/ 433078 h 1418173"/>
                  <a:gd name="connsiteX32" fmla="*/ 922904 w 1206433"/>
                  <a:gd name="connsiteY32" fmla="*/ 0 h 1418173"/>
                  <a:gd name="connsiteX33" fmla="*/ 862140 w 1206433"/>
                  <a:gd name="connsiteY33" fmla="*/ 313860 h 1418173"/>
                  <a:gd name="connsiteX34" fmla="*/ 852348 w 1206433"/>
                  <a:gd name="connsiteY34" fmla="*/ 429549 h 1418173"/>
                  <a:gd name="connsiteX35" fmla="*/ 965761 w 1206433"/>
                  <a:gd name="connsiteY35" fmla="*/ 373441 h 1418173"/>
                  <a:gd name="connsiteX36" fmla="*/ 1164335 w 1206433"/>
                  <a:gd name="connsiteY36" fmla="*/ 229999 h 1418173"/>
                  <a:gd name="connsiteX37" fmla="*/ 1164337 w 1206433"/>
                  <a:gd name="connsiteY37" fmla="*/ 229998 h 1418173"/>
                  <a:gd name="connsiteX38" fmla="*/ 900797 w 1206433"/>
                  <a:gd name="connsiteY38" fmla="*/ 490826 h 1418173"/>
                  <a:gd name="connsiteX39" fmla="*/ 845660 w 1206433"/>
                  <a:gd name="connsiteY39" fmla="*/ 516205 h 1418173"/>
                  <a:gd name="connsiteX40" fmla="*/ 840392 w 1206433"/>
                  <a:gd name="connsiteY40" fmla="*/ 709086 h 1418173"/>
                  <a:gd name="connsiteX41" fmla="*/ 845969 w 1206433"/>
                  <a:gd name="connsiteY41" fmla="*/ 913264 h 1418173"/>
                  <a:gd name="connsiteX42" fmla="*/ 848898 w 1206433"/>
                  <a:gd name="connsiteY42" fmla="*/ 947870 h 1418173"/>
                  <a:gd name="connsiteX43" fmla="*/ 956398 w 1206433"/>
                  <a:gd name="connsiteY43" fmla="*/ 926106 h 1418173"/>
                  <a:gd name="connsiteX44" fmla="*/ 1206433 w 1206433"/>
                  <a:gd name="connsiteY44" fmla="*/ 969744 h 1418173"/>
                  <a:gd name="connsiteX45" fmla="*/ 1026858 w 1206433"/>
                  <a:gd name="connsiteY45" fmla="*/ 987943 h 1418173"/>
                  <a:gd name="connsiteX46" fmla="*/ 855408 w 1206433"/>
                  <a:gd name="connsiteY46" fmla="*/ 1024781 h 1418173"/>
                  <a:gd name="connsiteX47" fmla="*/ 862140 w 1206433"/>
                  <a:gd name="connsiteY47" fmla="*/ 1104313 h 1418173"/>
                  <a:gd name="connsiteX48" fmla="*/ 888065 w 1206433"/>
                  <a:gd name="connsiteY48" fmla="*/ 1275021 h 1418173"/>
                  <a:gd name="connsiteX49" fmla="*/ 922904 w 1206433"/>
                  <a:gd name="connsiteY49" fmla="*/ 1418173 h 1418173"/>
                  <a:gd name="connsiteX50" fmla="*/ 922904 w 1206433"/>
                  <a:gd name="connsiteY50" fmla="*/ 1418172 h 1418173"/>
                  <a:gd name="connsiteX51" fmla="*/ 922904 w 1206433"/>
                  <a:gd name="connsiteY51" fmla="*/ 1418172 h 141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06433" h="1418173">
                    <a:moveTo>
                      <a:pt x="1071221" y="233596"/>
                    </a:moveTo>
                    <a:cubicBezTo>
                      <a:pt x="1036556" y="235342"/>
                      <a:pt x="1002556" y="223863"/>
                      <a:pt x="977439" y="198746"/>
                    </a:cubicBezTo>
                    <a:cubicBezTo>
                      <a:pt x="927206" y="148513"/>
                      <a:pt x="931525" y="62748"/>
                      <a:pt x="987087" y="7186"/>
                    </a:cubicBezTo>
                    <a:cubicBezTo>
                      <a:pt x="990196" y="108952"/>
                      <a:pt x="1067234" y="185989"/>
                      <a:pt x="1169000" y="189099"/>
                    </a:cubicBezTo>
                    <a:cubicBezTo>
                      <a:pt x="1141219" y="216880"/>
                      <a:pt x="1105887" y="231850"/>
                      <a:pt x="1071221" y="233596"/>
                    </a:cubicBezTo>
                    <a:close/>
                    <a:moveTo>
                      <a:pt x="103049" y="574917"/>
                    </a:moveTo>
                    <a:cubicBezTo>
                      <a:pt x="-22783" y="476291"/>
                      <a:pt x="-35086" y="281890"/>
                      <a:pt x="75570" y="140709"/>
                    </a:cubicBezTo>
                    <a:cubicBezTo>
                      <a:pt x="186226" y="-473"/>
                      <a:pt x="377937" y="-34971"/>
                      <a:pt x="503769" y="63655"/>
                    </a:cubicBezTo>
                    <a:cubicBezTo>
                      <a:pt x="379296" y="43039"/>
                      <a:pt x="246259" y="98946"/>
                      <a:pt x="161027" y="207689"/>
                    </a:cubicBezTo>
                    <a:cubicBezTo>
                      <a:pt x="75796" y="316433"/>
                      <a:pt x="53291" y="458974"/>
                      <a:pt x="103049" y="574917"/>
                    </a:cubicBezTo>
                    <a:close/>
                    <a:moveTo>
                      <a:pt x="321705" y="1258581"/>
                    </a:moveTo>
                    <a:cubicBezTo>
                      <a:pt x="277435" y="1265927"/>
                      <a:pt x="216105" y="1240814"/>
                      <a:pt x="165731" y="1190440"/>
                    </a:cubicBezTo>
                    <a:cubicBezTo>
                      <a:pt x="98565" y="1123274"/>
                      <a:pt x="76309" y="1036632"/>
                      <a:pt x="116021" y="996920"/>
                    </a:cubicBezTo>
                    <a:cubicBezTo>
                      <a:pt x="132896" y="1047934"/>
                      <a:pt x="166632" y="1100416"/>
                      <a:pt x="211193" y="1144977"/>
                    </a:cubicBezTo>
                    <a:cubicBezTo>
                      <a:pt x="255755" y="1189539"/>
                      <a:pt x="308236" y="1223274"/>
                      <a:pt x="359250" y="1240149"/>
                    </a:cubicBezTo>
                    <a:cubicBezTo>
                      <a:pt x="349322" y="1250077"/>
                      <a:pt x="336461" y="1256132"/>
                      <a:pt x="321705" y="1258581"/>
                    </a:cubicBezTo>
                    <a:close/>
                    <a:moveTo>
                      <a:pt x="922904" y="1418172"/>
                    </a:moveTo>
                    <a:lnTo>
                      <a:pt x="889147" y="1403766"/>
                    </a:lnTo>
                    <a:cubicBezTo>
                      <a:pt x="845532" y="1365983"/>
                      <a:pt x="808092" y="1256437"/>
                      <a:pt x="784011" y="1105543"/>
                    </a:cubicBezTo>
                    <a:lnTo>
                      <a:pt x="776596" y="1047707"/>
                    </a:lnTo>
                    <a:lnTo>
                      <a:pt x="642846" y="1090838"/>
                    </a:lnTo>
                    <a:cubicBezTo>
                      <a:pt x="583055" y="1113657"/>
                      <a:pt x="527397" y="1138632"/>
                      <a:pt x="478231" y="1164865"/>
                    </a:cubicBezTo>
                    <a:cubicBezTo>
                      <a:pt x="463725" y="1110728"/>
                      <a:pt x="576429" y="1032118"/>
                      <a:pt x="739545" y="977215"/>
                    </a:cubicBezTo>
                    <a:lnTo>
                      <a:pt x="767786" y="968701"/>
                    </a:lnTo>
                    <a:lnTo>
                      <a:pt x="755405" y="709086"/>
                    </a:lnTo>
                    <a:cubicBezTo>
                      <a:pt x="755405" y="660134"/>
                      <a:pt x="756577" y="612341"/>
                      <a:pt x="758808" y="566181"/>
                    </a:cubicBezTo>
                    <a:lnTo>
                      <a:pt x="759846" y="552022"/>
                    </a:lnTo>
                    <a:lnTo>
                      <a:pt x="703901" y="573403"/>
                    </a:lnTo>
                    <a:cubicBezTo>
                      <a:pt x="418191" y="672232"/>
                      <a:pt x="161108" y="678716"/>
                      <a:pt x="129690" y="587887"/>
                    </a:cubicBezTo>
                    <a:cubicBezTo>
                      <a:pt x="260894" y="605928"/>
                      <a:pt x="468250" y="572718"/>
                      <a:pt x="678506" y="499990"/>
                    </a:cubicBezTo>
                    <a:lnTo>
                      <a:pt x="766183" y="465610"/>
                    </a:lnTo>
                    <a:lnTo>
                      <a:pt x="768568" y="433078"/>
                    </a:lnTo>
                    <a:cubicBezTo>
                      <a:pt x="793996" y="178577"/>
                      <a:pt x="853524" y="0"/>
                      <a:pt x="922904" y="0"/>
                    </a:cubicBezTo>
                    <a:cubicBezTo>
                      <a:pt x="896893" y="84646"/>
                      <a:pt x="876265" y="192472"/>
                      <a:pt x="862140" y="313860"/>
                    </a:cubicBezTo>
                    <a:lnTo>
                      <a:pt x="852348" y="429549"/>
                    </a:lnTo>
                    <a:lnTo>
                      <a:pt x="965761" y="373441"/>
                    </a:lnTo>
                    <a:cubicBezTo>
                      <a:pt x="1049434" y="326941"/>
                      <a:pt x="1118328" y="277625"/>
                      <a:pt x="1164335" y="229999"/>
                    </a:cubicBezTo>
                    <a:lnTo>
                      <a:pt x="1164337" y="229998"/>
                    </a:lnTo>
                    <a:cubicBezTo>
                      <a:pt x="1187901" y="298120"/>
                      <a:pt x="1077836" y="401634"/>
                      <a:pt x="900797" y="490826"/>
                    </a:cubicBezTo>
                    <a:lnTo>
                      <a:pt x="845660" y="516205"/>
                    </a:lnTo>
                    <a:lnTo>
                      <a:pt x="840392" y="709086"/>
                    </a:lnTo>
                    <a:cubicBezTo>
                      <a:pt x="840392" y="778532"/>
                      <a:pt x="842298" y="846992"/>
                      <a:pt x="845969" y="913264"/>
                    </a:cubicBezTo>
                    <a:lnTo>
                      <a:pt x="848898" y="947870"/>
                    </a:lnTo>
                    <a:lnTo>
                      <a:pt x="956398" y="926106"/>
                    </a:lnTo>
                    <a:cubicBezTo>
                      <a:pt x="1091636" y="908097"/>
                      <a:pt x="1193999" y="923341"/>
                      <a:pt x="1206433" y="969744"/>
                    </a:cubicBezTo>
                    <a:cubicBezTo>
                      <a:pt x="1150737" y="971608"/>
                      <a:pt x="1090049" y="977808"/>
                      <a:pt x="1026858" y="987943"/>
                    </a:cubicBezTo>
                    <a:lnTo>
                      <a:pt x="855408" y="1024781"/>
                    </a:lnTo>
                    <a:lnTo>
                      <a:pt x="862140" y="1104313"/>
                    </a:lnTo>
                    <a:cubicBezTo>
                      <a:pt x="869202" y="1165007"/>
                      <a:pt x="877890" y="1222311"/>
                      <a:pt x="888065" y="1275021"/>
                    </a:cubicBezTo>
                    <a:close/>
                    <a:moveTo>
                      <a:pt x="922904" y="1418173"/>
                    </a:moveTo>
                    <a:lnTo>
                      <a:pt x="922904" y="1418172"/>
                    </a:lnTo>
                    <a:lnTo>
                      <a:pt x="922904" y="1418172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A755B087-F7B5-426D-897F-8A0A0061C754}"/>
                  </a:ext>
                </a:extLst>
              </p:cNvPr>
              <p:cNvSpPr/>
              <p:nvPr/>
            </p:nvSpPr>
            <p:spPr>
              <a:xfrm rot="10800000">
                <a:off x="1636577" y="-679110"/>
                <a:ext cx="1206433" cy="1418173"/>
              </a:xfrm>
              <a:custGeom>
                <a:avLst/>
                <a:gdLst>
                  <a:gd name="connsiteX0" fmla="*/ 1071221 w 1206433"/>
                  <a:gd name="connsiteY0" fmla="*/ 233596 h 1418173"/>
                  <a:gd name="connsiteX1" fmla="*/ 977439 w 1206433"/>
                  <a:gd name="connsiteY1" fmla="*/ 198746 h 1418173"/>
                  <a:gd name="connsiteX2" fmla="*/ 987087 w 1206433"/>
                  <a:gd name="connsiteY2" fmla="*/ 7186 h 1418173"/>
                  <a:gd name="connsiteX3" fmla="*/ 1169000 w 1206433"/>
                  <a:gd name="connsiteY3" fmla="*/ 189099 h 1418173"/>
                  <a:gd name="connsiteX4" fmla="*/ 1071221 w 1206433"/>
                  <a:gd name="connsiteY4" fmla="*/ 233596 h 1418173"/>
                  <a:gd name="connsiteX5" fmla="*/ 103049 w 1206433"/>
                  <a:gd name="connsiteY5" fmla="*/ 574917 h 1418173"/>
                  <a:gd name="connsiteX6" fmla="*/ 75570 w 1206433"/>
                  <a:gd name="connsiteY6" fmla="*/ 140709 h 1418173"/>
                  <a:gd name="connsiteX7" fmla="*/ 503769 w 1206433"/>
                  <a:gd name="connsiteY7" fmla="*/ 63655 h 1418173"/>
                  <a:gd name="connsiteX8" fmla="*/ 161027 w 1206433"/>
                  <a:gd name="connsiteY8" fmla="*/ 207689 h 1418173"/>
                  <a:gd name="connsiteX9" fmla="*/ 103049 w 1206433"/>
                  <a:gd name="connsiteY9" fmla="*/ 574917 h 1418173"/>
                  <a:gd name="connsiteX10" fmla="*/ 321705 w 1206433"/>
                  <a:gd name="connsiteY10" fmla="*/ 1258581 h 1418173"/>
                  <a:gd name="connsiteX11" fmla="*/ 165731 w 1206433"/>
                  <a:gd name="connsiteY11" fmla="*/ 1190440 h 1418173"/>
                  <a:gd name="connsiteX12" fmla="*/ 116021 w 1206433"/>
                  <a:gd name="connsiteY12" fmla="*/ 996920 h 1418173"/>
                  <a:gd name="connsiteX13" fmla="*/ 211193 w 1206433"/>
                  <a:gd name="connsiteY13" fmla="*/ 1144977 h 1418173"/>
                  <a:gd name="connsiteX14" fmla="*/ 359250 w 1206433"/>
                  <a:gd name="connsiteY14" fmla="*/ 1240149 h 1418173"/>
                  <a:gd name="connsiteX15" fmla="*/ 321705 w 1206433"/>
                  <a:gd name="connsiteY15" fmla="*/ 1258581 h 1418173"/>
                  <a:gd name="connsiteX16" fmla="*/ 922904 w 1206433"/>
                  <a:gd name="connsiteY16" fmla="*/ 1418172 h 1418173"/>
                  <a:gd name="connsiteX17" fmla="*/ 889147 w 1206433"/>
                  <a:gd name="connsiteY17" fmla="*/ 1403766 h 1418173"/>
                  <a:gd name="connsiteX18" fmla="*/ 784011 w 1206433"/>
                  <a:gd name="connsiteY18" fmla="*/ 1105543 h 1418173"/>
                  <a:gd name="connsiteX19" fmla="*/ 776596 w 1206433"/>
                  <a:gd name="connsiteY19" fmla="*/ 1047707 h 1418173"/>
                  <a:gd name="connsiteX20" fmla="*/ 642846 w 1206433"/>
                  <a:gd name="connsiteY20" fmla="*/ 1090838 h 1418173"/>
                  <a:gd name="connsiteX21" fmla="*/ 478231 w 1206433"/>
                  <a:gd name="connsiteY21" fmla="*/ 1164865 h 1418173"/>
                  <a:gd name="connsiteX22" fmla="*/ 739545 w 1206433"/>
                  <a:gd name="connsiteY22" fmla="*/ 977215 h 1418173"/>
                  <a:gd name="connsiteX23" fmla="*/ 767786 w 1206433"/>
                  <a:gd name="connsiteY23" fmla="*/ 968701 h 1418173"/>
                  <a:gd name="connsiteX24" fmla="*/ 755405 w 1206433"/>
                  <a:gd name="connsiteY24" fmla="*/ 709086 h 1418173"/>
                  <a:gd name="connsiteX25" fmla="*/ 758808 w 1206433"/>
                  <a:gd name="connsiteY25" fmla="*/ 566181 h 1418173"/>
                  <a:gd name="connsiteX26" fmla="*/ 759846 w 1206433"/>
                  <a:gd name="connsiteY26" fmla="*/ 552022 h 1418173"/>
                  <a:gd name="connsiteX27" fmla="*/ 703901 w 1206433"/>
                  <a:gd name="connsiteY27" fmla="*/ 573403 h 1418173"/>
                  <a:gd name="connsiteX28" fmla="*/ 129690 w 1206433"/>
                  <a:gd name="connsiteY28" fmla="*/ 587887 h 1418173"/>
                  <a:gd name="connsiteX29" fmla="*/ 678506 w 1206433"/>
                  <a:gd name="connsiteY29" fmla="*/ 499990 h 1418173"/>
                  <a:gd name="connsiteX30" fmla="*/ 766183 w 1206433"/>
                  <a:gd name="connsiteY30" fmla="*/ 465610 h 1418173"/>
                  <a:gd name="connsiteX31" fmla="*/ 768568 w 1206433"/>
                  <a:gd name="connsiteY31" fmla="*/ 433078 h 1418173"/>
                  <a:gd name="connsiteX32" fmla="*/ 922904 w 1206433"/>
                  <a:gd name="connsiteY32" fmla="*/ 0 h 1418173"/>
                  <a:gd name="connsiteX33" fmla="*/ 862140 w 1206433"/>
                  <a:gd name="connsiteY33" fmla="*/ 313860 h 1418173"/>
                  <a:gd name="connsiteX34" fmla="*/ 852348 w 1206433"/>
                  <a:gd name="connsiteY34" fmla="*/ 429549 h 1418173"/>
                  <a:gd name="connsiteX35" fmla="*/ 965761 w 1206433"/>
                  <a:gd name="connsiteY35" fmla="*/ 373441 h 1418173"/>
                  <a:gd name="connsiteX36" fmla="*/ 1164335 w 1206433"/>
                  <a:gd name="connsiteY36" fmla="*/ 229999 h 1418173"/>
                  <a:gd name="connsiteX37" fmla="*/ 1164337 w 1206433"/>
                  <a:gd name="connsiteY37" fmla="*/ 229998 h 1418173"/>
                  <a:gd name="connsiteX38" fmla="*/ 900797 w 1206433"/>
                  <a:gd name="connsiteY38" fmla="*/ 490826 h 1418173"/>
                  <a:gd name="connsiteX39" fmla="*/ 845660 w 1206433"/>
                  <a:gd name="connsiteY39" fmla="*/ 516205 h 1418173"/>
                  <a:gd name="connsiteX40" fmla="*/ 840392 w 1206433"/>
                  <a:gd name="connsiteY40" fmla="*/ 709086 h 1418173"/>
                  <a:gd name="connsiteX41" fmla="*/ 845969 w 1206433"/>
                  <a:gd name="connsiteY41" fmla="*/ 913264 h 1418173"/>
                  <a:gd name="connsiteX42" fmla="*/ 848898 w 1206433"/>
                  <a:gd name="connsiteY42" fmla="*/ 947870 h 1418173"/>
                  <a:gd name="connsiteX43" fmla="*/ 956398 w 1206433"/>
                  <a:gd name="connsiteY43" fmla="*/ 926106 h 1418173"/>
                  <a:gd name="connsiteX44" fmla="*/ 1206433 w 1206433"/>
                  <a:gd name="connsiteY44" fmla="*/ 969744 h 1418173"/>
                  <a:gd name="connsiteX45" fmla="*/ 1026858 w 1206433"/>
                  <a:gd name="connsiteY45" fmla="*/ 987943 h 1418173"/>
                  <a:gd name="connsiteX46" fmla="*/ 855408 w 1206433"/>
                  <a:gd name="connsiteY46" fmla="*/ 1024781 h 1418173"/>
                  <a:gd name="connsiteX47" fmla="*/ 862140 w 1206433"/>
                  <a:gd name="connsiteY47" fmla="*/ 1104313 h 1418173"/>
                  <a:gd name="connsiteX48" fmla="*/ 888065 w 1206433"/>
                  <a:gd name="connsiteY48" fmla="*/ 1275021 h 1418173"/>
                  <a:gd name="connsiteX49" fmla="*/ 922904 w 1206433"/>
                  <a:gd name="connsiteY49" fmla="*/ 1418173 h 1418173"/>
                  <a:gd name="connsiteX50" fmla="*/ 922904 w 1206433"/>
                  <a:gd name="connsiteY50" fmla="*/ 1418172 h 1418173"/>
                  <a:gd name="connsiteX51" fmla="*/ 922904 w 1206433"/>
                  <a:gd name="connsiteY51" fmla="*/ 1418172 h 14181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</a:cxnLst>
                <a:rect l="l" t="t" r="r" b="b"/>
                <a:pathLst>
                  <a:path w="1206433" h="1418173">
                    <a:moveTo>
                      <a:pt x="1071221" y="233596"/>
                    </a:moveTo>
                    <a:cubicBezTo>
                      <a:pt x="1036556" y="235342"/>
                      <a:pt x="1002556" y="223863"/>
                      <a:pt x="977439" y="198746"/>
                    </a:cubicBezTo>
                    <a:cubicBezTo>
                      <a:pt x="927206" y="148513"/>
                      <a:pt x="931525" y="62748"/>
                      <a:pt x="987087" y="7186"/>
                    </a:cubicBezTo>
                    <a:cubicBezTo>
                      <a:pt x="990196" y="108952"/>
                      <a:pt x="1067234" y="185989"/>
                      <a:pt x="1169000" y="189099"/>
                    </a:cubicBezTo>
                    <a:cubicBezTo>
                      <a:pt x="1141219" y="216880"/>
                      <a:pt x="1105887" y="231850"/>
                      <a:pt x="1071221" y="233596"/>
                    </a:cubicBezTo>
                    <a:close/>
                    <a:moveTo>
                      <a:pt x="103049" y="574917"/>
                    </a:moveTo>
                    <a:cubicBezTo>
                      <a:pt x="-22783" y="476291"/>
                      <a:pt x="-35086" y="281890"/>
                      <a:pt x="75570" y="140709"/>
                    </a:cubicBezTo>
                    <a:cubicBezTo>
                      <a:pt x="186226" y="-473"/>
                      <a:pt x="377937" y="-34971"/>
                      <a:pt x="503769" y="63655"/>
                    </a:cubicBezTo>
                    <a:cubicBezTo>
                      <a:pt x="379296" y="43039"/>
                      <a:pt x="246259" y="98946"/>
                      <a:pt x="161027" y="207689"/>
                    </a:cubicBezTo>
                    <a:cubicBezTo>
                      <a:pt x="75796" y="316433"/>
                      <a:pt x="53291" y="458974"/>
                      <a:pt x="103049" y="574917"/>
                    </a:cubicBezTo>
                    <a:close/>
                    <a:moveTo>
                      <a:pt x="321705" y="1258581"/>
                    </a:moveTo>
                    <a:cubicBezTo>
                      <a:pt x="277435" y="1265927"/>
                      <a:pt x="216105" y="1240814"/>
                      <a:pt x="165731" y="1190440"/>
                    </a:cubicBezTo>
                    <a:cubicBezTo>
                      <a:pt x="98565" y="1123274"/>
                      <a:pt x="76309" y="1036632"/>
                      <a:pt x="116021" y="996920"/>
                    </a:cubicBezTo>
                    <a:cubicBezTo>
                      <a:pt x="132896" y="1047934"/>
                      <a:pt x="166632" y="1100416"/>
                      <a:pt x="211193" y="1144977"/>
                    </a:cubicBezTo>
                    <a:cubicBezTo>
                      <a:pt x="255755" y="1189539"/>
                      <a:pt x="308236" y="1223274"/>
                      <a:pt x="359250" y="1240149"/>
                    </a:cubicBezTo>
                    <a:cubicBezTo>
                      <a:pt x="349322" y="1250077"/>
                      <a:pt x="336461" y="1256132"/>
                      <a:pt x="321705" y="1258581"/>
                    </a:cubicBezTo>
                    <a:close/>
                    <a:moveTo>
                      <a:pt x="922904" y="1418172"/>
                    </a:moveTo>
                    <a:lnTo>
                      <a:pt x="889147" y="1403766"/>
                    </a:lnTo>
                    <a:cubicBezTo>
                      <a:pt x="845532" y="1365983"/>
                      <a:pt x="808092" y="1256437"/>
                      <a:pt x="784011" y="1105543"/>
                    </a:cubicBezTo>
                    <a:lnTo>
                      <a:pt x="776596" y="1047707"/>
                    </a:lnTo>
                    <a:lnTo>
                      <a:pt x="642846" y="1090838"/>
                    </a:lnTo>
                    <a:cubicBezTo>
                      <a:pt x="583055" y="1113657"/>
                      <a:pt x="527397" y="1138632"/>
                      <a:pt x="478231" y="1164865"/>
                    </a:cubicBezTo>
                    <a:cubicBezTo>
                      <a:pt x="463725" y="1110728"/>
                      <a:pt x="576429" y="1032118"/>
                      <a:pt x="739545" y="977215"/>
                    </a:cubicBezTo>
                    <a:lnTo>
                      <a:pt x="767786" y="968701"/>
                    </a:lnTo>
                    <a:lnTo>
                      <a:pt x="755405" y="709086"/>
                    </a:lnTo>
                    <a:cubicBezTo>
                      <a:pt x="755405" y="660134"/>
                      <a:pt x="756577" y="612341"/>
                      <a:pt x="758808" y="566181"/>
                    </a:cubicBezTo>
                    <a:lnTo>
                      <a:pt x="759846" y="552022"/>
                    </a:lnTo>
                    <a:lnTo>
                      <a:pt x="703901" y="573403"/>
                    </a:lnTo>
                    <a:cubicBezTo>
                      <a:pt x="418191" y="672232"/>
                      <a:pt x="161108" y="678716"/>
                      <a:pt x="129690" y="587887"/>
                    </a:cubicBezTo>
                    <a:cubicBezTo>
                      <a:pt x="260894" y="605928"/>
                      <a:pt x="468250" y="572718"/>
                      <a:pt x="678506" y="499990"/>
                    </a:cubicBezTo>
                    <a:lnTo>
                      <a:pt x="766183" y="465610"/>
                    </a:lnTo>
                    <a:lnTo>
                      <a:pt x="768568" y="433078"/>
                    </a:lnTo>
                    <a:cubicBezTo>
                      <a:pt x="793996" y="178577"/>
                      <a:pt x="853524" y="0"/>
                      <a:pt x="922904" y="0"/>
                    </a:cubicBezTo>
                    <a:cubicBezTo>
                      <a:pt x="896893" y="84646"/>
                      <a:pt x="876265" y="192472"/>
                      <a:pt x="862140" y="313860"/>
                    </a:cubicBezTo>
                    <a:lnTo>
                      <a:pt x="852348" y="429549"/>
                    </a:lnTo>
                    <a:lnTo>
                      <a:pt x="965761" y="373441"/>
                    </a:lnTo>
                    <a:cubicBezTo>
                      <a:pt x="1049434" y="326941"/>
                      <a:pt x="1118328" y="277625"/>
                      <a:pt x="1164335" y="229999"/>
                    </a:cubicBezTo>
                    <a:lnTo>
                      <a:pt x="1164337" y="229998"/>
                    </a:lnTo>
                    <a:cubicBezTo>
                      <a:pt x="1187901" y="298120"/>
                      <a:pt x="1077836" y="401634"/>
                      <a:pt x="900797" y="490826"/>
                    </a:cubicBezTo>
                    <a:lnTo>
                      <a:pt x="845660" y="516205"/>
                    </a:lnTo>
                    <a:lnTo>
                      <a:pt x="840392" y="709086"/>
                    </a:lnTo>
                    <a:cubicBezTo>
                      <a:pt x="840392" y="778532"/>
                      <a:pt x="842298" y="846992"/>
                      <a:pt x="845969" y="913264"/>
                    </a:cubicBezTo>
                    <a:lnTo>
                      <a:pt x="848898" y="947870"/>
                    </a:lnTo>
                    <a:lnTo>
                      <a:pt x="956398" y="926106"/>
                    </a:lnTo>
                    <a:cubicBezTo>
                      <a:pt x="1091636" y="908097"/>
                      <a:pt x="1193999" y="923341"/>
                      <a:pt x="1206433" y="969744"/>
                    </a:cubicBezTo>
                    <a:cubicBezTo>
                      <a:pt x="1150737" y="971608"/>
                      <a:pt x="1090049" y="977808"/>
                      <a:pt x="1026858" y="987943"/>
                    </a:cubicBezTo>
                    <a:lnTo>
                      <a:pt x="855408" y="1024781"/>
                    </a:lnTo>
                    <a:lnTo>
                      <a:pt x="862140" y="1104313"/>
                    </a:lnTo>
                    <a:cubicBezTo>
                      <a:pt x="869202" y="1165007"/>
                      <a:pt x="877890" y="1222311"/>
                      <a:pt x="888065" y="1275021"/>
                    </a:cubicBezTo>
                    <a:close/>
                    <a:moveTo>
                      <a:pt x="922904" y="1418173"/>
                    </a:moveTo>
                    <a:lnTo>
                      <a:pt x="922904" y="1418172"/>
                    </a:lnTo>
                    <a:lnTo>
                      <a:pt x="922904" y="1418172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3" name="グループ化 252">
              <a:extLst>
                <a:ext uri="{FF2B5EF4-FFF2-40B4-BE49-F238E27FC236}">
                  <a16:creationId xmlns:a16="http://schemas.microsoft.com/office/drawing/2014/main" id="{2E66391F-B290-48BB-B993-ED4AF874752F}"/>
                </a:ext>
              </a:extLst>
            </p:cNvPr>
            <p:cNvGrpSpPr/>
            <p:nvPr/>
          </p:nvGrpSpPr>
          <p:grpSpPr>
            <a:xfrm rot="1125537">
              <a:off x="2652242" y="1416346"/>
              <a:ext cx="399360" cy="433682"/>
              <a:chOff x="3251377" y="-720721"/>
              <a:chExt cx="1265156" cy="1373887"/>
            </a:xfrm>
          </p:grpSpPr>
          <p:sp>
            <p:nvSpPr>
              <p:cNvPr id="254" name="フリーフォーム: 図形 253">
                <a:extLst>
                  <a:ext uri="{FF2B5EF4-FFF2-40B4-BE49-F238E27FC236}">
                    <a16:creationId xmlns:a16="http://schemas.microsoft.com/office/drawing/2014/main" id="{A968CFE7-ACBA-4B33-A2F7-AA89C4A49479}"/>
                  </a:ext>
                </a:extLst>
              </p:cNvPr>
              <p:cNvSpPr/>
              <p:nvPr/>
            </p:nvSpPr>
            <p:spPr>
              <a:xfrm rot="10800000">
                <a:off x="3251377" y="-720721"/>
                <a:ext cx="1227056" cy="1364362"/>
              </a:xfrm>
              <a:custGeom>
                <a:avLst/>
                <a:gdLst>
                  <a:gd name="connsiteX0" fmla="*/ 667793 w 1227056"/>
                  <a:gd name="connsiteY0" fmla="*/ 848358 h 1364362"/>
                  <a:gd name="connsiteX1" fmla="*/ 850848 w 1227056"/>
                  <a:gd name="connsiteY1" fmla="*/ 779882 h 1364362"/>
                  <a:gd name="connsiteX2" fmla="*/ 921608 w 1227056"/>
                  <a:gd name="connsiteY2" fmla="*/ 725070 h 1364362"/>
                  <a:gd name="connsiteX3" fmla="*/ 917932 w 1227056"/>
                  <a:gd name="connsiteY3" fmla="*/ 707657 h 1364362"/>
                  <a:gd name="connsiteX4" fmla="*/ 879384 w 1227056"/>
                  <a:gd name="connsiteY4" fmla="*/ 573131 h 1364362"/>
                  <a:gd name="connsiteX5" fmla="*/ 836129 w 1227056"/>
                  <a:gd name="connsiteY5" fmla="*/ 453462 h 1364362"/>
                  <a:gd name="connsiteX6" fmla="*/ 804026 w 1227056"/>
                  <a:gd name="connsiteY6" fmla="*/ 507933 h 1364362"/>
                  <a:gd name="connsiteX7" fmla="*/ 710538 w 1227056"/>
                  <a:gd name="connsiteY7" fmla="*/ 689535 h 1364362"/>
                  <a:gd name="connsiteX8" fmla="*/ 640064 w 1227056"/>
                  <a:gd name="connsiteY8" fmla="*/ 847006 h 1364362"/>
                  <a:gd name="connsiteX9" fmla="*/ 486194 w 1227056"/>
                  <a:gd name="connsiteY9" fmla="*/ 855096 h 1364362"/>
                  <a:gd name="connsiteX10" fmla="*/ 0 w 1227056"/>
                  <a:gd name="connsiteY10" fmla="*/ 427548 h 1364362"/>
                  <a:gd name="connsiteX11" fmla="*/ 486194 w 1227056"/>
                  <a:gd name="connsiteY11" fmla="*/ 0 h 1364362"/>
                  <a:gd name="connsiteX12" fmla="*/ 135629 w 1227056"/>
                  <a:gd name="connsiteY12" fmla="*/ 427547 h 1364362"/>
                  <a:gd name="connsiteX13" fmla="*/ 486194 w 1227056"/>
                  <a:gd name="connsiteY13" fmla="*/ 855094 h 1364362"/>
                  <a:gd name="connsiteX14" fmla="*/ 477683 w 1227056"/>
                  <a:gd name="connsiteY14" fmla="*/ 1364361 h 1364362"/>
                  <a:gd name="connsiteX15" fmla="*/ 453501 w 1227056"/>
                  <a:gd name="connsiteY15" fmla="*/ 1336752 h 1364362"/>
                  <a:gd name="connsiteX16" fmla="*/ 633942 w 1227056"/>
                  <a:gd name="connsiteY16" fmla="*/ 652714 h 1364362"/>
                  <a:gd name="connsiteX17" fmla="*/ 765389 w 1227056"/>
                  <a:gd name="connsiteY17" fmla="*/ 409659 h 1364362"/>
                  <a:gd name="connsiteX18" fmla="*/ 796431 w 1227056"/>
                  <a:gd name="connsiteY18" fmla="*/ 361825 h 1364362"/>
                  <a:gd name="connsiteX19" fmla="*/ 778615 w 1227056"/>
                  <a:gd name="connsiteY19" fmla="*/ 321696 h 1364362"/>
                  <a:gd name="connsiteX20" fmla="*/ 664561 w 1227056"/>
                  <a:gd name="connsiteY20" fmla="*/ 136155 h 1364362"/>
                  <a:gd name="connsiteX21" fmla="*/ 800535 w 1227056"/>
                  <a:gd name="connsiteY21" fmla="*/ 240503 h 1364362"/>
                  <a:gd name="connsiteX22" fmla="*/ 836882 w 1227056"/>
                  <a:gd name="connsiteY22" fmla="*/ 300566 h 1364362"/>
                  <a:gd name="connsiteX23" fmla="*/ 895395 w 1227056"/>
                  <a:gd name="connsiteY23" fmla="*/ 222074 h 1364362"/>
                  <a:gd name="connsiteX24" fmla="*/ 1092124 w 1227056"/>
                  <a:gd name="connsiteY24" fmla="*/ 86208 h 1364362"/>
                  <a:gd name="connsiteX25" fmla="*/ 901375 w 1227056"/>
                  <a:gd name="connsiteY25" fmla="*/ 342753 h 1364362"/>
                  <a:gd name="connsiteX26" fmla="*/ 877978 w 1227056"/>
                  <a:gd name="connsiteY26" fmla="*/ 382453 h 1364362"/>
                  <a:gd name="connsiteX27" fmla="*/ 911206 w 1227056"/>
                  <a:gd name="connsiteY27" fmla="*/ 460759 h 1364362"/>
                  <a:gd name="connsiteX28" fmla="*/ 943764 w 1227056"/>
                  <a:gd name="connsiteY28" fmla="*/ 552299 h 1364362"/>
                  <a:gd name="connsiteX29" fmla="*/ 975604 w 1227056"/>
                  <a:gd name="connsiteY29" fmla="*/ 674241 h 1364362"/>
                  <a:gd name="connsiteX30" fmla="*/ 1033367 w 1227056"/>
                  <a:gd name="connsiteY30" fmla="*/ 612483 h 1364362"/>
                  <a:gd name="connsiteX31" fmla="*/ 1172103 w 1227056"/>
                  <a:gd name="connsiteY31" fmla="*/ 160019 h 1364362"/>
                  <a:gd name="connsiteX32" fmla="*/ 1079262 w 1227056"/>
                  <a:gd name="connsiteY32" fmla="*/ 649293 h 1364362"/>
                  <a:gd name="connsiteX33" fmla="*/ 992402 w 1227056"/>
                  <a:gd name="connsiteY33" fmla="*/ 741383 h 1364362"/>
                  <a:gd name="connsiteX34" fmla="*/ 1004368 w 1227056"/>
                  <a:gd name="connsiteY34" fmla="*/ 815872 h 1364362"/>
                  <a:gd name="connsiteX35" fmla="*/ 961281 w 1227056"/>
                  <a:gd name="connsiteY35" fmla="*/ 1053121 h 1364362"/>
                  <a:gd name="connsiteX36" fmla="*/ 945017 w 1227056"/>
                  <a:gd name="connsiteY36" fmla="*/ 835937 h 1364362"/>
                  <a:gd name="connsiteX37" fmla="*/ 934457 w 1227056"/>
                  <a:gd name="connsiteY37" fmla="*/ 785921 h 1364362"/>
                  <a:gd name="connsiteX38" fmla="*/ 894286 w 1227056"/>
                  <a:gd name="connsiteY38" fmla="*/ 816122 h 1364362"/>
                  <a:gd name="connsiteX39" fmla="*/ 714386 w 1227056"/>
                  <a:gd name="connsiteY39" fmla="*/ 876075 h 1364362"/>
                  <a:gd name="connsiteX40" fmla="*/ 664132 w 1227056"/>
                  <a:gd name="connsiteY40" fmla="*/ 868616 h 1364362"/>
                  <a:gd name="connsiteX41" fmla="*/ 636877 w 1227056"/>
                  <a:gd name="connsiteY41" fmla="*/ 854129 h 1364362"/>
                  <a:gd name="connsiteX42" fmla="*/ 627102 w 1227056"/>
                  <a:gd name="connsiteY42" fmla="*/ 875970 h 1364362"/>
                  <a:gd name="connsiteX43" fmla="*/ 508305 w 1227056"/>
                  <a:gd name="connsiteY43" fmla="*/ 1220249 h 1364362"/>
                  <a:gd name="connsiteX44" fmla="*/ 477683 w 1227056"/>
                  <a:gd name="connsiteY44" fmla="*/ 1364362 h 1364362"/>
                  <a:gd name="connsiteX45" fmla="*/ 477683 w 1227056"/>
                  <a:gd name="connsiteY45" fmla="*/ 1364361 h 1364362"/>
                  <a:gd name="connsiteX46" fmla="*/ 477683 w 1227056"/>
                  <a:gd name="connsiteY46" fmla="*/ 1364361 h 136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227056" h="1364362">
                    <a:moveTo>
                      <a:pt x="667793" y="848358"/>
                    </a:moveTo>
                    <a:cubicBezTo>
                      <a:pt x="723814" y="844907"/>
                      <a:pt x="787375" y="820638"/>
                      <a:pt x="850848" y="779882"/>
                    </a:cubicBezTo>
                    <a:lnTo>
                      <a:pt x="921608" y="725070"/>
                    </a:lnTo>
                    <a:lnTo>
                      <a:pt x="917932" y="707657"/>
                    </a:lnTo>
                    <a:cubicBezTo>
                      <a:pt x="906944" y="663570"/>
                      <a:pt x="894046" y="618441"/>
                      <a:pt x="879384" y="573131"/>
                    </a:cubicBezTo>
                    <a:lnTo>
                      <a:pt x="836129" y="453462"/>
                    </a:lnTo>
                    <a:lnTo>
                      <a:pt x="804026" y="507933"/>
                    </a:lnTo>
                    <a:cubicBezTo>
                      <a:pt x="772005" y="566072"/>
                      <a:pt x="740626" y="626946"/>
                      <a:pt x="710538" y="689535"/>
                    </a:cubicBezTo>
                    <a:lnTo>
                      <a:pt x="640064" y="847006"/>
                    </a:lnTo>
                    <a:close/>
                    <a:moveTo>
                      <a:pt x="486194" y="855096"/>
                    </a:moveTo>
                    <a:cubicBezTo>
                      <a:pt x="217676" y="855096"/>
                      <a:pt x="0" y="663676"/>
                      <a:pt x="0" y="427548"/>
                    </a:cubicBezTo>
                    <a:cubicBezTo>
                      <a:pt x="0" y="191420"/>
                      <a:pt x="217676" y="0"/>
                      <a:pt x="486194" y="0"/>
                    </a:cubicBezTo>
                    <a:cubicBezTo>
                      <a:pt x="276855" y="61287"/>
                      <a:pt x="135629" y="233526"/>
                      <a:pt x="135629" y="427547"/>
                    </a:cubicBezTo>
                    <a:cubicBezTo>
                      <a:pt x="135629" y="621568"/>
                      <a:pt x="276855" y="793807"/>
                      <a:pt x="486194" y="855094"/>
                    </a:cubicBezTo>
                    <a:close/>
                    <a:moveTo>
                      <a:pt x="477683" y="1364361"/>
                    </a:moveTo>
                    <a:lnTo>
                      <a:pt x="453501" y="1336752"/>
                    </a:lnTo>
                    <a:cubicBezTo>
                      <a:pt x="413358" y="1244091"/>
                      <a:pt x="485478" y="961547"/>
                      <a:pt x="633942" y="652714"/>
                    </a:cubicBezTo>
                    <a:cubicBezTo>
                      <a:pt x="676360" y="564476"/>
                      <a:pt x="720995" y="482445"/>
                      <a:pt x="765389" y="409659"/>
                    </a:cubicBezTo>
                    <a:lnTo>
                      <a:pt x="796431" y="361825"/>
                    </a:lnTo>
                    <a:lnTo>
                      <a:pt x="778615" y="321696"/>
                    </a:lnTo>
                    <a:cubicBezTo>
                      <a:pt x="741784" y="246779"/>
                      <a:pt x="702740" y="182845"/>
                      <a:pt x="664561" y="136155"/>
                    </a:cubicBezTo>
                    <a:cubicBezTo>
                      <a:pt x="700693" y="124464"/>
                      <a:pt x="750009" y="165196"/>
                      <a:pt x="800535" y="240503"/>
                    </a:cubicBezTo>
                    <a:lnTo>
                      <a:pt x="836882" y="300566"/>
                    </a:lnTo>
                    <a:lnTo>
                      <a:pt x="895395" y="222074"/>
                    </a:lnTo>
                    <a:cubicBezTo>
                      <a:pt x="978310" y="119557"/>
                      <a:pt x="1050437" y="66168"/>
                      <a:pt x="1092124" y="86208"/>
                    </a:cubicBezTo>
                    <a:cubicBezTo>
                      <a:pt x="1032006" y="151227"/>
                      <a:pt x="966698" y="239470"/>
                      <a:pt x="901375" y="342753"/>
                    </a:cubicBezTo>
                    <a:lnTo>
                      <a:pt x="877978" y="382453"/>
                    </a:lnTo>
                    <a:lnTo>
                      <a:pt x="911206" y="460759"/>
                    </a:lnTo>
                    <a:cubicBezTo>
                      <a:pt x="922607" y="490041"/>
                      <a:pt x="933522" y="520647"/>
                      <a:pt x="943764" y="552299"/>
                    </a:cubicBezTo>
                    <a:lnTo>
                      <a:pt x="975604" y="674241"/>
                    </a:lnTo>
                    <a:lnTo>
                      <a:pt x="1033367" y="612483"/>
                    </a:lnTo>
                    <a:cubicBezTo>
                      <a:pt x="1160599" y="453855"/>
                      <a:pt x="1217083" y="269642"/>
                      <a:pt x="1172103" y="160019"/>
                    </a:cubicBezTo>
                    <a:cubicBezTo>
                      <a:pt x="1272790" y="240777"/>
                      <a:pt x="1231224" y="459833"/>
                      <a:pt x="1079262" y="649293"/>
                    </a:cubicBezTo>
                    <a:lnTo>
                      <a:pt x="992402" y="741383"/>
                    </a:lnTo>
                    <a:lnTo>
                      <a:pt x="1004368" y="815872"/>
                    </a:lnTo>
                    <a:cubicBezTo>
                      <a:pt x="1020318" y="945437"/>
                      <a:pt x="1006445" y="1038506"/>
                      <a:pt x="961281" y="1053121"/>
                    </a:cubicBezTo>
                    <a:cubicBezTo>
                      <a:pt x="964870" y="992915"/>
                      <a:pt x="959058" y="918228"/>
                      <a:pt x="945017" y="835937"/>
                    </a:cubicBezTo>
                    <a:lnTo>
                      <a:pt x="934457" y="785921"/>
                    </a:lnTo>
                    <a:lnTo>
                      <a:pt x="894286" y="816122"/>
                    </a:lnTo>
                    <a:cubicBezTo>
                      <a:pt x="830714" y="855106"/>
                      <a:pt x="767988" y="876278"/>
                      <a:pt x="714386" y="876075"/>
                    </a:cubicBezTo>
                    <a:cubicBezTo>
                      <a:pt x="696519" y="876008"/>
                      <a:pt x="679665" y="873565"/>
                      <a:pt x="664132" y="868616"/>
                    </a:cubicBezTo>
                    <a:lnTo>
                      <a:pt x="636877" y="854129"/>
                    </a:lnTo>
                    <a:lnTo>
                      <a:pt x="627102" y="875970"/>
                    </a:lnTo>
                    <a:cubicBezTo>
                      <a:pt x="576293" y="998609"/>
                      <a:pt x="535641" y="1116420"/>
                      <a:pt x="508305" y="1220249"/>
                    </a:cubicBezTo>
                    <a:close/>
                    <a:moveTo>
                      <a:pt x="477683" y="1364362"/>
                    </a:moveTo>
                    <a:lnTo>
                      <a:pt x="477683" y="1364361"/>
                    </a:lnTo>
                    <a:lnTo>
                      <a:pt x="477683" y="1364361"/>
                    </a:ln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8DB825B8-00BF-410A-BFF2-10381B699714}"/>
                  </a:ext>
                </a:extLst>
              </p:cNvPr>
              <p:cNvSpPr/>
              <p:nvPr/>
            </p:nvSpPr>
            <p:spPr>
              <a:xfrm rot="10800000">
                <a:off x="3289477" y="-711196"/>
                <a:ext cx="1227056" cy="1364362"/>
              </a:xfrm>
              <a:custGeom>
                <a:avLst/>
                <a:gdLst>
                  <a:gd name="connsiteX0" fmla="*/ 667793 w 1227056"/>
                  <a:gd name="connsiteY0" fmla="*/ 848358 h 1364362"/>
                  <a:gd name="connsiteX1" fmla="*/ 850848 w 1227056"/>
                  <a:gd name="connsiteY1" fmla="*/ 779882 h 1364362"/>
                  <a:gd name="connsiteX2" fmla="*/ 921608 w 1227056"/>
                  <a:gd name="connsiteY2" fmla="*/ 725070 h 1364362"/>
                  <a:gd name="connsiteX3" fmla="*/ 917932 w 1227056"/>
                  <a:gd name="connsiteY3" fmla="*/ 707657 h 1364362"/>
                  <a:gd name="connsiteX4" fmla="*/ 879384 w 1227056"/>
                  <a:gd name="connsiteY4" fmla="*/ 573131 h 1364362"/>
                  <a:gd name="connsiteX5" fmla="*/ 836129 w 1227056"/>
                  <a:gd name="connsiteY5" fmla="*/ 453462 h 1364362"/>
                  <a:gd name="connsiteX6" fmla="*/ 804026 w 1227056"/>
                  <a:gd name="connsiteY6" fmla="*/ 507933 h 1364362"/>
                  <a:gd name="connsiteX7" fmla="*/ 710538 w 1227056"/>
                  <a:gd name="connsiteY7" fmla="*/ 689535 h 1364362"/>
                  <a:gd name="connsiteX8" fmla="*/ 640064 w 1227056"/>
                  <a:gd name="connsiteY8" fmla="*/ 847006 h 1364362"/>
                  <a:gd name="connsiteX9" fmla="*/ 486194 w 1227056"/>
                  <a:gd name="connsiteY9" fmla="*/ 855096 h 1364362"/>
                  <a:gd name="connsiteX10" fmla="*/ 0 w 1227056"/>
                  <a:gd name="connsiteY10" fmla="*/ 427548 h 1364362"/>
                  <a:gd name="connsiteX11" fmla="*/ 486194 w 1227056"/>
                  <a:gd name="connsiteY11" fmla="*/ 0 h 1364362"/>
                  <a:gd name="connsiteX12" fmla="*/ 135629 w 1227056"/>
                  <a:gd name="connsiteY12" fmla="*/ 427547 h 1364362"/>
                  <a:gd name="connsiteX13" fmla="*/ 486194 w 1227056"/>
                  <a:gd name="connsiteY13" fmla="*/ 855094 h 1364362"/>
                  <a:gd name="connsiteX14" fmla="*/ 477683 w 1227056"/>
                  <a:gd name="connsiteY14" fmla="*/ 1364361 h 1364362"/>
                  <a:gd name="connsiteX15" fmla="*/ 453501 w 1227056"/>
                  <a:gd name="connsiteY15" fmla="*/ 1336752 h 1364362"/>
                  <a:gd name="connsiteX16" fmla="*/ 633942 w 1227056"/>
                  <a:gd name="connsiteY16" fmla="*/ 652714 h 1364362"/>
                  <a:gd name="connsiteX17" fmla="*/ 765389 w 1227056"/>
                  <a:gd name="connsiteY17" fmla="*/ 409659 h 1364362"/>
                  <a:gd name="connsiteX18" fmla="*/ 796431 w 1227056"/>
                  <a:gd name="connsiteY18" fmla="*/ 361825 h 1364362"/>
                  <a:gd name="connsiteX19" fmla="*/ 778615 w 1227056"/>
                  <a:gd name="connsiteY19" fmla="*/ 321696 h 1364362"/>
                  <a:gd name="connsiteX20" fmla="*/ 664561 w 1227056"/>
                  <a:gd name="connsiteY20" fmla="*/ 136155 h 1364362"/>
                  <a:gd name="connsiteX21" fmla="*/ 800535 w 1227056"/>
                  <a:gd name="connsiteY21" fmla="*/ 240503 h 1364362"/>
                  <a:gd name="connsiteX22" fmla="*/ 836882 w 1227056"/>
                  <a:gd name="connsiteY22" fmla="*/ 300566 h 1364362"/>
                  <a:gd name="connsiteX23" fmla="*/ 895395 w 1227056"/>
                  <a:gd name="connsiteY23" fmla="*/ 222074 h 1364362"/>
                  <a:gd name="connsiteX24" fmla="*/ 1092124 w 1227056"/>
                  <a:gd name="connsiteY24" fmla="*/ 86208 h 1364362"/>
                  <a:gd name="connsiteX25" fmla="*/ 901375 w 1227056"/>
                  <a:gd name="connsiteY25" fmla="*/ 342753 h 1364362"/>
                  <a:gd name="connsiteX26" fmla="*/ 877978 w 1227056"/>
                  <a:gd name="connsiteY26" fmla="*/ 382453 h 1364362"/>
                  <a:gd name="connsiteX27" fmla="*/ 911206 w 1227056"/>
                  <a:gd name="connsiteY27" fmla="*/ 460759 h 1364362"/>
                  <a:gd name="connsiteX28" fmla="*/ 943764 w 1227056"/>
                  <a:gd name="connsiteY28" fmla="*/ 552299 h 1364362"/>
                  <a:gd name="connsiteX29" fmla="*/ 975604 w 1227056"/>
                  <a:gd name="connsiteY29" fmla="*/ 674241 h 1364362"/>
                  <a:gd name="connsiteX30" fmla="*/ 1033367 w 1227056"/>
                  <a:gd name="connsiteY30" fmla="*/ 612483 h 1364362"/>
                  <a:gd name="connsiteX31" fmla="*/ 1172103 w 1227056"/>
                  <a:gd name="connsiteY31" fmla="*/ 160019 h 1364362"/>
                  <a:gd name="connsiteX32" fmla="*/ 1079262 w 1227056"/>
                  <a:gd name="connsiteY32" fmla="*/ 649293 h 1364362"/>
                  <a:gd name="connsiteX33" fmla="*/ 992402 w 1227056"/>
                  <a:gd name="connsiteY33" fmla="*/ 741383 h 1364362"/>
                  <a:gd name="connsiteX34" fmla="*/ 1004368 w 1227056"/>
                  <a:gd name="connsiteY34" fmla="*/ 815872 h 1364362"/>
                  <a:gd name="connsiteX35" fmla="*/ 961281 w 1227056"/>
                  <a:gd name="connsiteY35" fmla="*/ 1053121 h 1364362"/>
                  <a:gd name="connsiteX36" fmla="*/ 945017 w 1227056"/>
                  <a:gd name="connsiteY36" fmla="*/ 835937 h 1364362"/>
                  <a:gd name="connsiteX37" fmla="*/ 934457 w 1227056"/>
                  <a:gd name="connsiteY37" fmla="*/ 785921 h 1364362"/>
                  <a:gd name="connsiteX38" fmla="*/ 894286 w 1227056"/>
                  <a:gd name="connsiteY38" fmla="*/ 816122 h 1364362"/>
                  <a:gd name="connsiteX39" fmla="*/ 714386 w 1227056"/>
                  <a:gd name="connsiteY39" fmla="*/ 876075 h 1364362"/>
                  <a:gd name="connsiteX40" fmla="*/ 664132 w 1227056"/>
                  <a:gd name="connsiteY40" fmla="*/ 868616 h 1364362"/>
                  <a:gd name="connsiteX41" fmla="*/ 636877 w 1227056"/>
                  <a:gd name="connsiteY41" fmla="*/ 854129 h 1364362"/>
                  <a:gd name="connsiteX42" fmla="*/ 627102 w 1227056"/>
                  <a:gd name="connsiteY42" fmla="*/ 875970 h 1364362"/>
                  <a:gd name="connsiteX43" fmla="*/ 508305 w 1227056"/>
                  <a:gd name="connsiteY43" fmla="*/ 1220249 h 1364362"/>
                  <a:gd name="connsiteX44" fmla="*/ 477683 w 1227056"/>
                  <a:gd name="connsiteY44" fmla="*/ 1364362 h 1364362"/>
                  <a:gd name="connsiteX45" fmla="*/ 477683 w 1227056"/>
                  <a:gd name="connsiteY45" fmla="*/ 1364361 h 1364362"/>
                  <a:gd name="connsiteX46" fmla="*/ 477683 w 1227056"/>
                  <a:gd name="connsiteY46" fmla="*/ 1364361 h 13643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</a:cxnLst>
                <a:rect l="l" t="t" r="r" b="b"/>
                <a:pathLst>
                  <a:path w="1227056" h="1364362">
                    <a:moveTo>
                      <a:pt x="667793" y="848358"/>
                    </a:moveTo>
                    <a:cubicBezTo>
                      <a:pt x="723814" y="844907"/>
                      <a:pt x="787375" y="820638"/>
                      <a:pt x="850848" y="779882"/>
                    </a:cubicBezTo>
                    <a:lnTo>
                      <a:pt x="921608" y="725070"/>
                    </a:lnTo>
                    <a:lnTo>
                      <a:pt x="917932" y="707657"/>
                    </a:lnTo>
                    <a:cubicBezTo>
                      <a:pt x="906944" y="663570"/>
                      <a:pt x="894046" y="618441"/>
                      <a:pt x="879384" y="573131"/>
                    </a:cubicBezTo>
                    <a:lnTo>
                      <a:pt x="836129" y="453462"/>
                    </a:lnTo>
                    <a:lnTo>
                      <a:pt x="804026" y="507933"/>
                    </a:lnTo>
                    <a:cubicBezTo>
                      <a:pt x="772005" y="566072"/>
                      <a:pt x="740626" y="626946"/>
                      <a:pt x="710538" y="689535"/>
                    </a:cubicBezTo>
                    <a:lnTo>
                      <a:pt x="640064" y="847006"/>
                    </a:lnTo>
                    <a:close/>
                    <a:moveTo>
                      <a:pt x="486194" y="855096"/>
                    </a:moveTo>
                    <a:cubicBezTo>
                      <a:pt x="217676" y="855096"/>
                      <a:pt x="0" y="663676"/>
                      <a:pt x="0" y="427548"/>
                    </a:cubicBezTo>
                    <a:cubicBezTo>
                      <a:pt x="0" y="191420"/>
                      <a:pt x="217676" y="0"/>
                      <a:pt x="486194" y="0"/>
                    </a:cubicBezTo>
                    <a:cubicBezTo>
                      <a:pt x="276855" y="61287"/>
                      <a:pt x="135629" y="233526"/>
                      <a:pt x="135629" y="427547"/>
                    </a:cubicBezTo>
                    <a:cubicBezTo>
                      <a:pt x="135629" y="621568"/>
                      <a:pt x="276855" y="793807"/>
                      <a:pt x="486194" y="855094"/>
                    </a:cubicBezTo>
                    <a:close/>
                    <a:moveTo>
                      <a:pt x="477683" y="1364361"/>
                    </a:moveTo>
                    <a:lnTo>
                      <a:pt x="453501" y="1336752"/>
                    </a:lnTo>
                    <a:cubicBezTo>
                      <a:pt x="413358" y="1244091"/>
                      <a:pt x="485478" y="961547"/>
                      <a:pt x="633942" y="652714"/>
                    </a:cubicBezTo>
                    <a:cubicBezTo>
                      <a:pt x="676360" y="564476"/>
                      <a:pt x="720995" y="482445"/>
                      <a:pt x="765389" y="409659"/>
                    </a:cubicBezTo>
                    <a:lnTo>
                      <a:pt x="796431" y="361825"/>
                    </a:lnTo>
                    <a:lnTo>
                      <a:pt x="778615" y="321696"/>
                    </a:lnTo>
                    <a:cubicBezTo>
                      <a:pt x="741784" y="246779"/>
                      <a:pt x="702740" y="182845"/>
                      <a:pt x="664561" y="136155"/>
                    </a:cubicBezTo>
                    <a:cubicBezTo>
                      <a:pt x="700693" y="124464"/>
                      <a:pt x="750009" y="165196"/>
                      <a:pt x="800535" y="240503"/>
                    </a:cubicBezTo>
                    <a:lnTo>
                      <a:pt x="836882" y="300566"/>
                    </a:lnTo>
                    <a:lnTo>
                      <a:pt x="895395" y="222074"/>
                    </a:lnTo>
                    <a:cubicBezTo>
                      <a:pt x="978310" y="119557"/>
                      <a:pt x="1050437" y="66168"/>
                      <a:pt x="1092124" y="86208"/>
                    </a:cubicBezTo>
                    <a:cubicBezTo>
                      <a:pt x="1032006" y="151227"/>
                      <a:pt x="966698" y="239470"/>
                      <a:pt x="901375" y="342753"/>
                    </a:cubicBezTo>
                    <a:lnTo>
                      <a:pt x="877978" y="382453"/>
                    </a:lnTo>
                    <a:lnTo>
                      <a:pt x="911206" y="460759"/>
                    </a:lnTo>
                    <a:cubicBezTo>
                      <a:pt x="922607" y="490041"/>
                      <a:pt x="933522" y="520647"/>
                      <a:pt x="943764" y="552299"/>
                    </a:cubicBezTo>
                    <a:lnTo>
                      <a:pt x="975604" y="674241"/>
                    </a:lnTo>
                    <a:lnTo>
                      <a:pt x="1033367" y="612483"/>
                    </a:lnTo>
                    <a:cubicBezTo>
                      <a:pt x="1160599" y="453855"/>
                      <a:pt x="1217083" y="269642"/>
                      <a:pt x="1172103" y="160019"/>
                    </a:cubicBezTo>
                    <a:cubicBezTo>
                      <a:pt x="1272790" y="240777"/>
                      <a:pt x="1231224" y="459833"/>
                      <a:pt x="1079262" y="649293"/>
                    </a:cubicBezTo>
                    <a:lnTo>
                      <a:pt x="992402" y="741383"/>
                    </a:lnTo>
                    <a:lnTo>
                      <a:pt x="1004368" y="815872"/>
                    </a:lnTo>
                    <a:cubicBezTo>
                      <a:pt x="1020318" y="945437"/>
                      <a:pt x="1006445" y="1038506"/>
                      <a:pt x="961281" y="1053121"/>
                    </a:cubicBezTo>
                    <a:cubicBezTo>
                      <a:pt x="964870" y="992915"/>
                      <a:pt x="959058" y="918228"/>
                      <a:pt x="945017" y="835937"/>
                    </a:cubicBezTo>
                    <a:lnTo>
                      <a:pt x="934457" y="785921"/>
                    </a:lnTo>
                    <a:lnTo>
                      <a:pt x="894286" y="816122"/>
                    </a:lnTo>
                    <a:cubicBezTo>
                      <a:pt x="830714" y="855106"/>
                      <a:pt x="767988" y="876278"/>
                      <a:pt x="714386" y="876075"/>
                    </a:cubicBezTo>
                    <a:cubicBezTo>
                      <a:pt x="696519" y="876008"/>
                      <a:pt x="679665" y="873565"/>
                      <a:pt x="664132" y="868616"/>
                    </a:cubicBezTo>
                    <a:lnTo>
                      <a:pt x="636877" y="854129"/>
                    </a:lnTo>
                    <a:lnTo>
                      <a:pt x="627102" y="875970"/>
                    </a:lnTo>
                    <a:cubicBezTo>
                      <a:pt x="576293" y="998609"/>
                      <a:pt x="535641" y="1116420"/>
                      <a:pt x="508305" y="1220249"/>
                    </a:cubicBezTo>
                    <a:close/>
                    <a:moveTo>
                      <a:pt x="477683" y="1364362"/>
                    </a:moveTo>
                    <a:lnTo>
                      <a:pt x="477683" y="1364361"/>
                    </a:lnTo>
                    <a:lnTo>
                      <a:pt x="477683" y="1364361"/>
                    </a:ln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</p:grpSp>
      <p:grpSp>
        <p:nvGrpSpPr>
          <p:cNvPr id="262" name="グループ化 261">
            <a:extLst>
              <a:ext uri="{FF2B5EF4-FFF2-40B4-BE49-F238E27FC236}">
                <a16:creationId xmlns:a16="http://schemas.microsoft.com/office/drawing/2014/main" id="{73DCBCED-B516-4D55-A2BD-EF60E00BE401}"/>
              </a:ext>
            </a:extLst>
          </p:cNvPr>
          <p:cNvGrpSpPr/>
          <p:nvPr/>
        </p:nvGrpSpPr>
        <p:grpSpPr>
          <a:xfrm>
            <a:off x="6641921" y="915059"/>
            <a:ext cx="2539616" cy="2513942"/>
            <a:chOff x="6641921" y="915059"/>
            <a:chExt cx="2539616" cy="2513942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A6AA2049-4CAD-4472-A5E5-ED0112727E2A}"/>
                </a:ext>
              </a:extLst>
            </p:cNvPr>
            <p:cNvGrpSpPr/>
            <p:nvPr/>
          </p:nvGrpSpPr>
          <p:grpSpPr>
            <a:xfrm>
              <a:off x="6641921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88" name="グループ化 87">
                <a:extLst>
                  <a:ext uri="{FF2B5EF4-FFF2-40B4-BE49-F238E27FC236}">
                    <a16:creationId xmlns:a16="http://schemas.microsoft.com/office/drawing/2014/main" id="{C193F8C6-7E5B-4198-9A38-278D22B656D7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95" name="フリーフォーム: 図形 94">
                  <a:extLst>
                    <a:ext uri="{FF2B5EF4-FFF2-40B4-BE49-F238E27FC236}">
                      <a16:creationId xmlns:a16="http://schemas.microsoft.com/office/drawing/2014/main" id="{0E744C61-3029-4A24-81B8-E3C9599DF7B1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6" name="フリーフォーム: 図形 95">
                  <a:extLst>
                    <a:ext uri="{FF2B5EF4-FFF2-40B4-BE49-F238E27FC236}">
                      <a16:creationId xmlns:a16="http://schemas.microsoft.com/office/drawing/2014/main" id="{61549B99-B163-4332-B108-190F480FEF0F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89" name="グループ化 88">
                <a:extLst>
                  <a:ext uri="{FF2B5EF4-FFF2-40B4-BE49-F238E27FC236}">
                    <a16:creationId xmlns:a16="http://schemas.microsoft.com/office/drawing/2014/main" id="{9B1FD984-AD71-4D61-9C58-2F1289B14DF6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91" name="フリーフォーム: 図形 90">
                  <a:extLst>
                    <a:ext uri="{FF2B5EF4-FFF2-40B4-BE49-F238E27FC236}">
                      <a16:creationId xmlns:a16="http://schemas.microsoft.com/office/drawing/2014/main" id="{9AAF3000-FF68-4130-8522-3B64F2B30B95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93" name="フリーフォーム: 図形 92">
                  <a:extLst>
                    <a:ext uri="{FF2B5EF4-FFF2-40B4-BE49-F238E27FC236}">
                      <a16:creationId xmlns:a16="http://schemas.microsoft.com/office/drawing/2014/main" id="{8ED3F9B0-FF4B-4BC5-9298-A3AFD478EABB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38" name="グループ化 137">
              <a:extLst>
                <a:ext uri="{FF2B5EF4-FFF2-40B4-BE49-F238E27FC236}">
                  <a16:creationId xmlns:a16="http://schemas.microsoft.com/office/drawing/2014/main" id="{3A4C3F98-C6CE-4BAC-8683-C0E093E5B705}"/>
                </a:ext>
              </a:extLst>
            </p:cNvPr>
            <p:cNvGrpSpPr/>
            <p:nvPr/>
          </p:nvGrpSpPr>
          <p:grpSpPr>
            <a:xfrm>
              <a:off x="6667596" y="915059"/>
              <a:ext cx="2513941" cy="2513942"/>
              <a:chOff x="768171" y="915059"/>
              <a:chExt cx="2513941" cy="2513942"/>
            </a:xfrm>
          </p:grpSpPr>
          <p:grpSp>
            <p:nvGrpSpPr>
              <p:cNvPr id="139" name="グループ化 138">
                <a:extLst>
                  <a:ext uri="{FF2B5EF4-FFF2-40B4-BE49-F238E27FC236}">
                    <a16:creationId xmlns:a16="http://schemas.microsoft.com/office/drawing/2014/main" id="{940B5BA3-42A0-4DA3-BD33-F3B766EF1EA0}"/>
                  </a:ext>
                </a:extLst>
              </p:cNvPr>
              <p:cNvGrpSpPr/>
              <p:nvPr/>
            </p:nvGrpSpPr>
            <p:grpSpPr>
              <a:xfrm>
                <a:off x="768171" y="915059"/>
                <a:ext cx="2513941" cy="2513942"/>
                <a:chOff x="768171" y="915059"/>
                <a:chExt cx="2513941" cy="2513942"/>
              </a:xfrm>
            </p:grpSpPr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FAF579EA-2E49-40B3-A1C3-2AD905F754B9}"/>
                    </a:ext>
                  </a:extLst>
                </p:cNvPr>
                <p:cNvSpPr/>
                <p:nvPr/>
              </p:nvSpPr>
              <p:spPr>
                <a:xfrm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4" name="フリーフォーム: 図形 143">
                  <a:extLst>
                    <a:ext uri="{FF2B5EF4-FFF2-40B4-BE49-F238E27FC236}">
                      <a16:creationId xmlns:a16="http://schemas.microsoft.com/office/drawing/2014/main" id="{E9BA1BEB-BCD7-4F12-BEF0-670047F9C272}"/>
                    </a:ext>
                  </a:extLst>
                </p:cNvPr>
                <p:cNvSpPr/>
                <p:nvPr/>
              </p:nvSpPr>
              <p:spPr>
                <a:xfrm rot="900000">
                  <a:off x="7681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40" name="グループ化 139">
                <a:extLst>
                  <a:ext uri="{FF2B5EF4-FFF2-40B4-BE49-F238E27FC236}">
                    <a16:creationId xmlns:a16="http://schemas.microsoft.com/office/drawing/2014/main" id="{EAD8D23F-EEE2-40D8-BE6B-DF1736A6E1CC}"/>
                  </a:ext>
                </a:extLst>
              </p:cNvPr>
              <p:cNvGrpSpPr/>
              <p:nvPr/>
            </p:nvGrpSpPr>
            <p:grpSpPr>
              <a:xfrm rot="574543">
                <a:off x="788935" y="935824"/>
                <a:ext cx="2472412" cy="2472412"/>
                <a:chOff x="1174571" y="915059"/>
                <a:chExt cx="2513941" cy="2513942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74619FB6-63A6-4FE3-8313-B0694F84D183}"/>
                    </a:ext>
                  </a:extLst>
                </p:cNvPr>
                <p:cNvSpPr/>
                <p:nvPr/>
              </p:nvSpPr>
              <p:spPr>
                <a:xfrm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FF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F6411967-EA9E-4C80-A3EF-52C555946F70}"/>
                    </a:ext>
                  </a:extLst>
                </p:cNvPr>
                <p:cNvSpPr/>
                <p:nvPr/>
              </p:nvSpPr>
              <p:spPr>
                <a:xfrm rot="900000">
                  <a:off x="1174571" y="915059"/>
                  <a:ext cx="2513941" cy="2513942"/>
                </a:xfrm>
                <a:custGeom>
                  <a:avLst/>
                  <a:gdLst>
                    <a:gd name="connsiteX0" fmla="*/ 798603 w 2513941"/>
                    <a:gd name="connsiteY0" fmla="*/ 2430374 h 2513942"/>
                    <a:gd name="connsiteX1" fmla="*/ 1256971 w 2513941"/>
                    <a:gd name="connsiteY1" fmla="*/ 2501971 h 2513942"/>
                    <a:gd name="connsiteX2" fmla="*/ 1715339 w 2513941"/>
                    <a:gd name="connsiteY2" fmla="*/ 2430374 h 2513942"/>
                    <a:gd name="connsiteX3" fmla="*/ 1256971 w 2513941"/>
                    <a:gd name="connsiteY3" fmla="*/ 2513942 h 2513942"/>
                    <a:gd name="connsiteX4" fmla="*/ 798603 w 2513941"/>
                    <a:gd name="connsiteY4" fmla="*/ 2430374 h 2513942"/>
                    <a:gd name="connsiteX5" fmla="*/ 103135 w 2513941"/>
                    <a:gd name="connsiteY5" fmla="*/ 1762578 h 2513942"/>
                    <a:gd name="connsiteX6" fmla="*/ 376623 w 2513941"/>
                    <a:gd name="connsiteY6" fmla="*/ 2137319 h 2513942"/>
                    <a:gd name="connsiteX7" fmla="*/ 751365 w 2513941"/>
                    <a:gd name="connsiteY7" fmla="*/ 2410808 h 2513942"/>
                    <a:gd name="connsiteX8" fmla="*/ 368158 w 2513941"/>
                    <a:gd name="connsiteY8" fmla="*/ 2145784 h 2513942"/>
                    <a:gd name="connsiteX9" fmla="*/ 103135 w 2513941"/>
                    <a:gd name="connsiteY9" fmla="*/ 1762578 h 2513942"/>
                    <a:gd name="connsiteX10" fmla="*/ 2410807 w 2513941"/>
                    <a:gd name="connsiteY10" fmla="*/ 1762577 h 2513942"/>
                    <a:gd name="connsiteX11" fmla="*/ 2145783 w 2513941"/>
                    <a:gd name="connsiteY11" fmla="*/ 2145783 h 2513942"/>
                    <a:gd name="connsiteX12" fmla="*/ 1762576 w 2513941"/>
                    <a:gd name="connsiteY12" fmla="*/ 2410807 h 2513942"/>
                    <a:gd name="connsiteX13" fmla="*/ 2137318 w 2513941"/>
                    <a:gd name="connsiteY13" fmla="*/ 2137319 h 2513942"/>
                    <a:gd name="connsiteX14" fmla="*/ 2410807 w 2513941"/>
                    <a:gd name="connsiteY14" fmla="*/ 1762577 h 2513942"/>
                    <a:gd name="connsiteX15" fmla="*/ 2430373 w 2513941"/>
                    <a:gd name="connsiteY15" fmla="*/ 798603 h 2513942"/>
                    <a:gd name="connsiteX16" fmla="*/ 2513941 w 2513941"/>
                    <a:gd name="connsiteY16" fmla="*/ 1256971 h 2513942"/>
                    <a:gd name="connsiteX17" fmla="*/ 2430373 w 2513941"/>
                    <a:gd name="connsiteY17" fmla="*/ 1715339 h 2513942"/>
                    <a:gd name="connsiteX18" fmla="*/ 2501970 w 2513941"/>
                    <a:gd name="connsiteY18" fmla="*/ 1256971 h 2513942"/>
                    <a:gd name="connsiteX19" fmla="*/ 2430373 w 2513941"/>
                    <a:gd name="connsiteY19" fmla="*/ 798603 h 2513942"/>
                    <a:gd name="connsiteX20" fmla="*/ 83568 w 2513941"/>
                    <a:gd name="connsiteY20" fmla="*/ 798603 h 2513942"/>
                    <a:gd name="connsiteX21" fmla="*/ 11971 w 2513941"/>
                    <a:gd name="connsiteY21" fmla="*/ 1256971 h 2513942"/>
                    <a:gd name="connsiteX22" fmla="*/ 83568 w 2513941"/>
                    <a:gd name="connsiteY22" fmla="*/ 1715339 h 2513942"/>
                    <a:gd name="connsiteX23" fmla="*/ 0 w 2513941"/>
                    <a:gd name="connsiteY23" fmla="*/ 1256971 h 2513942"/>
                    <a:gd name="connsiteX24" fmla="*/ 83568 w 2513941"/>
                    <a:gd name="connsiteY24" fmla="*/ 798603 h 2513942"/>
                    <a:gd name="connsiteX25" fmla="*/ 1781070 w 2513941"/>
                    <a:gd name="connsiteY25" fmla="*/ 97812 h 2513942"/>
                    <a:gd name="connsiteX26" fmla="*/ 2145784 w 2513941"/>
                    <a:gd name="connsiteY26" fmla="*/ 368159 h 2513942"/>
                    <a:gd name="connsiteX27" fmla="*/ 2410807 w 2513941"/>
                    <a:gd name="connsiteY27" fmla="*/ 751366 h 2513942"/>
                    <a:gd name="connsiteX28" fmla="*/ 2137318 w 2513941"/>
                    <a:gd name="connsiteY28" fmla="*/ 376624 h 2513942"/>
                    <a:gd name="connsiteX29" fmla="*/ 1762576 w 2513941"/>
                    <a:gd name="connsiteY29" fmla="*/ 103136 h 2513942"/>
                    <a:gd name="connsiteX30" fmla="*/ 1781070 w 2513941"/>
                    <a:gd name="connsiteY30" fmla="*/ 97812 h 2513942"/>
                    <a:gd name="connsiteX31" fmla="*/ 732871 w 2513941"/>
                    <a:gd name="connsiteY31" fmla="*/ 97811 h 2513942"/>
                    <a:gd name="connsiteX32" fmla="*/ 751365 w 2513941"/>
                    <a:gd name="connsiteY32" fmla="*/ 103135 h 2513942"/>
                    <a:gd name="connsiteX33" fmla="*/ 376623 w 2513941"/>
                    <a:gd name="connsiteY33" fmla="*/ 376623 h 2513942"/>
                    <a:gd name="connsiteX34" fmla="*/ 103135 w 2513941"/>
                    <a:gd name="connsiteY34" fmla="*/ 751365 h 2513942"/>
                    <a:gd name="connsiteX35" fmla="*/ 368158 w 2513941"/>
                    <a:gd name="connsiteY35" fmla="*/ 368159 h 2513942"/>
                    <a:gd name="connsiteX36" fmla="*/ 732871 w 2513941"/>
                    <a:gd name="connsiteY36" fmla="*/ 97811 h 2513942"/>
                    <a:gd name="connsiteX37" fmla="*/ 1256971 w 2513941"/>
                    <a:gd name="connsiteY37" fmla="*/ 0 h 2513942"/>
                    <a:gd name="connsiteX38" fmla="*/ 1715339 w 2513941"/>
                    <a:gd name="connsiteY38" fmla="*/ 83569 h 2513942"/>
                    <a:gd name="connsiteX39" fmla="*/ 1256971 w 2513941"/>
                    <a:gd name="connsiteY39" fmla="*/ 11972 h 2513942"/>
                    <a:gd name="connsiteX40" fmla="*/ 798603 w 2513941"/>
                    <a:gd name="connsiteY40" fmla="*/ 83569 h 2513942"/>
                    <a:gd name="connsiteX41" fmla="*/ 1256971 w 2513941"/>
                    <a:gd name="connsiteY41" fmla="*/ 0 h 251394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</a:cxnLst>
                  <a:rect l="l" t="t" r="r" b="b"/>
                  <a:pathLst>
                    <a:path w="2513941" h="2513942">
                      <a:moveTo>
                        <a:pt x="798603" y="2430374"/>
                      </a:moveTo>
                      <a:cubicBezTo>
                        <a:pt x="833684" y="2471578"/>
                        <a:pt x="1028261" y="2501971"/>
                        <a:pt x="1256971" y="2501971"/>
                      </a:cubicBezTo>
                      <a:cubicBezTo>
                        <a:pt x="1485681" y="2501971"/>
                        <a:pt x="1680257" y="2471578"/>
                        <a:pt x="1715339" y="2430374"/>
                      </a:cubicBezTo>
                      <a:cubicBezTo>
                        <a:pt x="1715339" y="2476527"/>
                        <a:pt x="1510121" y="2513942"/>
                        <a:pt x="1256971" y="2513942"/>
                      </a:cubicBezTo>
                      <a:cubicBezTo>
                        <a:pt x="1003821" y="2513942"/>
                        <a:pt x="798603" y="2476527"/>
                        <a:pt x="798603" y="2430374"/>
                      </a:cubicBezTo>
                      <a:close/>
                      <a:moveTo>
                        <a:pt x="103135" y="1762578"/>
                      </a:moveTo>
                      <a:cubicBezTo>
                        <a:pt x="98805" y="1816519"/>
                        <a:pt x="214901" y="1975597"/>
                        <a:pt x="376623" y="2137319"/>
                      </a:cubicBezTo>
                      <a:cubicBezTo>
                        <a:pt x="538345" y="2299042"/>
                        <a:pt x="697422" y="2415137"/>
                        <a:pt x="751365" y="2410808"/>
                      </a:cubicBezTo>
                      <a:cubicBezTo>
                        <a:pt x="718730" y="2443443"/>
                        <a:pt x="547162" y="2324788"/>
                        <a:pt x="368158" y="2145784"/>
                      </a:cubicBezTo>
                      <a:cubicBezTo>
                        <a:pt x="189154" y="1966780"/>
                        <a:pt x="70499" y="1795213"/>
                        <a:pt x="103135" y="1762578"/>
                      </a:cubicBezTo>
                      <a:close/>
                      <a:moveTo>
                        <a:pt x="2410807" y="1762577"/>
                      </a:moveTo>
                      <a:cubicBezTo>
                        <a:pt x="2443442" y="1795212"/>
                        <a:pt x="2324787" y="1966779"/>
                        <a:pt x="2145783" y="2145783"/>
                      </a:cubicBezTo>
                      <a:cubicBezTo>
                        <a:pt x="1966779" y="2324788"/>
                        <a:pt x="1795211" y="2443442"/>
                        <a:pt x="1762576" y="2410807"/>
                      </a:cubicBezTo>
                      <a:cubicBezTo>
                        <a:pt x="1816518" y="2415137"/>
                        <a:pt x="1975596" y="2299041"/>
                        <a:pt x="2137318" y="2137319"/>
                      </a:cubicBezTo>
                      <a:cubicBezTo>
                        <a:pt x="2299041" y="1975596"/>
                        <a:pt x="2415136" y="1816519"/>
                        <a:pt x="2410807" y="1762577"/>
                      </a:cubicBezTo>
                      <a:close/>
                      <a:moveTo>
                        <a:pt x="2430373" y="798603"/>
                      </a:moveTo>
                      <a:cubicBezTo>
                        <a:pt x="2476526" y="798603"/>
                        <a:pt x="2513941" y="1003821"/>
                        <a:pt x="2513941" y="1256971"/>
                      </a:cubicBezTo>
                      <a:cubicBezTo>
                        <a:pt x="2513941" y="1510121"/>
                        <a:pt x="2476526" y="1715339"/>
                        <a:pt x="2430373" y="1715339"/>
                      </a:cubicBezTo>
                      <a:cubicBezTo>
                        <a:pt x="2471577" y="1680258"/>
                        <a:pt x="2501970" y="1485681"/>
                        <a:pt x="2501970" y="1256971"/>
                      </a:cubicBezTo>
                      <a:cubicBezTo>
                        <a:pt x="2501970" y="1028261"/>
                        <a:pt x="2471577" y="833685"/>
                        <a:pt x="2430373" y="798603"/>
                      </a:cubicBezTo>
                      <a:close/>
                      <a:moveTo>
                        <a:pt x="83568" y="798603"/>
                      </a:moveTo>
                      <a:cubicBezTo>
                        <a:pt x="42364" y="833684"/>
                        <a:pt x="11971" y="1028261"/>
                        <a:pt x="11971" y="1256971"/>
                      </a:cubicBezTo>
                      <a:cubicBezTo>
                        <a:pt x="11971" y="1485681"/>
                        <a:pt x="42364" y="1680257"/>
                        <a:pt x="83568" y="1715339"/>
                      </a:cubicBezTo>
                      <a:cubicBezTo>
                        <a:pt x="37415" y="1715339"/>
                        <a:pt x="0" y="1510121"/>
                        <a:pt x="0" y="1256971"/>
                      </a:cubicBezTo>
                      <a:cubicBezTo>
                        <a:pt x="0" y="1003821"/>
                        <a:pt x="37415" y="798603"/>
                        <a:pt x="83568" y="798603"/>
                      </a:cubicBezTo>
                      <a:close/>
                      <a:moveTo>
                        <a:pt x="1781070" y="97812"/>
                      </a:moveTo>
                      <a:cubicBezTo>
                        <a:pt x="1838220" y="101107"/>
                        <a:pt x="1989155" y="211530"/>
                        <a:pt x="2145784" y="368159"/>
                      </a:cubicBezTo>
                      <a:cubicBezTo>
                        <a:pt x="2324788" y="547163"/>
                        <a:pt x="2443442" y="718731"/>
                        <a:pt x="2410807" y="751366"/>
                      </a:cubicBezTo>
                      <a:cubicBezTo>
                        <a:pt x="2415136" y="697424"/>
                        <a:pt x="2299041" y="538347"/>
                        <a:pt x="2137318" y="376624"/>
                      </a:cubicBezTo>
                      <a:cubicBezTo>
                        <a:pt x="1975596" y="214902"/>
                        <a:pt x="1816519" y="98807"/>
                        <a:pt x="1762576" y="103136"/>
                      </a:cubicBezTo>
                      <a:cubicBezTo>
                        <a:pt x="1766656" y="99056"/>
                        <a:pt x="1772906" y="97341"/>
                        <a:pt x="1781070" y="97812"/>
                      </a:cubicBezTo>
                      <a:close/>
                      <a:moveTo>
                        <a:pt x="732871" y="97811"/>
                      </a:moveTo>
                      <a:cubicBezTo>
                        <a:pt x="741035" y="97340"/>
                        <a:pt x="747285" y="99056"/>
                        <a:pt x="751365" y="103135"/>
                      </a:cubicBezTo>
                      <a:cubicBezTo>
                        <a:pt x="697423" y="98805"/>
                        <a:pt x="538345" y="214901"/>
                        <a:pt x="376623" y="376623"/>
                      </a:cubicBezTo>
                      <a:cubicBezTo>
                        <a:pt x="214901" y="538346"/>
                        <a:pt x="98806" y="697423"/>
                        <a:pt x="103135" y="751365"/>
                      </a:cubicBezTo>
                      <a:cubicBezTo>
                        <a:pt x="70499" y="718730"/>
                        <a:pt x="189154" y="547163"/>
                        <a:pt x="368158" y="368159"/>
                      </a:cubicBezTo>
                      <a:cubicBezTo>
                        <a:pt x="524787" y="211530"/>
                        <a:pt x="675722" y="101107"/>
                        <a:pt x="732871" y="97811"/>
                      </a:cubicBezTo>
                      <a:close/>
                      <a:moveTo>
                        <a:pt x="1256971" y="0"/>
                      </a:moveTo>
                      <a:cubicBezTo>
                        <a:pt x="1510121" y="0"/>
                        <a:pt x="1715339" y="37416"/>
                        <a:pt x="1715339" y="83569"/>
                      </a:cubicBezTo>
                      <a:cubicBezTo>
                        <a:pt x="1680258" y="42365"/>
                        <a:pt x="1485681" y="11972"/>
                        <a:pt x="1256971" y="11972"/>
                      </a:cubicBezTo>
                      <a:cubicBezTo>
                        <a:pt x="1028261" y="11972"/>
                        <a:pt x="833685" y="42365"/>
                        <a:pt x="798603" y="83569"/>
                      </a:cubicBezTo>
                      <a:cubicBezTo>
                        <a:pt x="798603" y="37416"/>
                        <a:pt x="1003821" y="0"/>
                        <a:pt x="1256971" y="0"/>
                      </a:cubicBezTo>
                      <a:close/>
                    </a:path>
                  </a:pathLst>
                </a:custGeom>
                <a:solidFill>
                  <a:srgbClr val="C0000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26E2EDF7-F7A3-4D9E-8674-FA61D0C3F4FB}"/>
                </a:ext>
              </a:extLst>
            </p:cNvPr>
            <p:cNvGrpSpPr/>
            <p:nvPr/>
          </p:nvGrpSpPr>
          <p:grpSpPr>
            <a:xfrm>
              <a:off x="6908781" y="1296023"/>
              <a:ext cx="1982711" cy="2003481"/>
              <a:chOff x="6908781" y="1296023"/>
              <a:chExt cx="1982711" cy="2003481"/>
            </a:xfrm>
          </p:grpSpPr>
          <p:sp>
            <p:nvSpPr>
              <p:cNvPr id="119" name="フリーフォーム: 図形 118">
                <a:extLst>
                  <a:ext uri="{FF2B5EF4-FFF2-40B4-BE49-F238E27FC236}">
                    <a16:creationId xmlns:a16="http://schemas.microsoft.com/office/drawing/2014/main" id="{8FD80B80-2731-4DC5-AB56-146201EDAD58}"/>
                  </a:ext>
                </a:extLst>
              </p:cNvPr>
              <p:cNvSpPr/>
              <p:nvPr/>
            </p:nvSpPr>
            <p:spPr>
              <a:xfrm>
                <a:off x="6934660" y="1321903"/>
                <a:ext cx="1956832" cy="1977600"/>
              </a:xfrm>
              <a:custGeom>
                <a:avLst/>
                <a:gdLst>
                  <a:gd name="connsiteX0" fmla="*/ 896024 w 2719434"/>
                  <a:gd name="connsiteY0" fmla="*/ 2293120 h 2748296"/>
                  <a:gd name="connsiteX1" fmla="*/ 1144594 w 2719434"/>
                  <a:gd name="connsiteY1" fmla="*/ 2454445 h 2748296"/>
                  <a:gd name="connsiteX2" fmla="*/ 1295596 w 2719434"/>
                  <a:gd name="connsiteY2" fmla="*/ 2748296 h 2748296"/>
                  <a:gd name="connsiteX3" fmla="*/ 1102785 w 2719434"/>
                  <a:gd name="connsiteY3" fmla="*/ 2496253 h 2748296"/>
                  <a:gd name="connsiteX4" fmla="*/ 850743 w 2719434"/>
                  <a:gd name="connsiteY4" fmla="*/ 2303442 h 2748296"/>
                  <a:gd name="connsiteX5" fmla="*/ 896024 w 2719434"/>
                  <a:gd name="connsiteY5" fmla="*/ 2293120 h 2748296"/>
                  <a:gd name="connsiteX6" fmla="*/ 961648 w 2719434"/>
                  <a:gd name="connsiteY6" fmla="*/ 2177937 h 2748296"/>
                  <a:gd name="connsiteX7" fmla="*/ 1213311 w 2719434"/>
                  <a:gd name="connsiteY7" fmla="*/ 2259698 h 2748296"/>
                  <a:gd name="connsiteX8" fmla="*/ 1444920 w 2719434"/>
                  <a:gd name="connsiteY8" fmla="*/ 2495298 h 2748296"/>
                  <a:gd name="connsiteX9" fmla="*/ 1185839 w 2719434"/>
                  <a:gd name="connsiteY9" fmla="*/ 2312054 h 2748296"/>
                  <a:gd name="connsiteX10" fmla="*/ 887836 w 2719434"/>
                  <a:gd name="connsiteY10" fmla="*/ 2202985 h 2748296"/>
                  <a:gd name="connsiteX11" fmla="*/ 961648 w 2719434"/>
                  <a:gd name="connsiteY11" fmla="*/ 2177937 h 2748296"/>
                  <a:gd name="connsiteX12" fmla="*/ 210765 w 2719434"/>
                  <a:gd name="connsiteY12" fmla="*/ 1881123 h 2748296"/>
                  <a:gd name="connsiteX13" fmla="*/ 421530 w 2719434"/>
                  <a:gd name="connsiteY13" fmla="*/ 2008512 h 2748296"/>
                  <a:gd name="connsiteX14" fmla="*/ 210766 w 2719434"/>
                  <a:gd name="connsiteY14" fmla="*/ 1955690 h 2748296"/>
                  <a:gd name="connsiteX15" fmla="*/ 2 w 2719434"/>
                  <a:gd name="connsiteY15" fmla="*/ 2008512 h 2748296"/>
                  <a:gd name="connsiteX16" fmla="*/ 0 w 2719434"/>
                  <a:gd name="connsiteY16" fmla="*/ 2008512 h 2748296"/>
                  <a:gd name="connsiteX17" fmla="*/ 210765 w 2719434"/>
                  <a:gd name="connsiteY17" fmla="*/ 1881123 h 2748296"/>
                  <a:gd name="connsiteX18" fmla="*/ 180373 w 2719434"/>
                  <a:gd name="connsiteY18" fmla="*/ 1677707 h 2748296"/>
                  <a:gd name="connsiteX19" fmla="*/ 329678 w 2719434"/>
                  <a:gd name="connsiteY19" fmla="*/ 1713914 h 2748296"/>
                  <a:gd name="connsiteX20" fmla="*/ 457120 w 2719434"/>
                  <a:gd name="connsiteY20" fmla="*/ 1924647 h 2748296"/>
                  <a:gd name="connsiteX21" fmla="*/ 295032 w 2719434"/>
                  <a:gd name="connsiteY21" fmla="*/ 1779944 h 2748296"/>
                  <a:gd name="connsiteX22" fmla="*/ 83857 w 2719434"/>
                  <a:gd name="connsiteY22" fmla="*/ 1728788 h 2748296"/>
                  <a:gd name="connsiteX23" fmla="*/ 83855 w 2719434"/>
                  <a:gd name="connsiteY23" fmla="*/ 1728788 h 2748296"/>
                  <a:gd name="connsiteX24" fmla="*/ 180373 w 2719434"/>
                  <a:gd name="connsiteY24" fmla="*/ 1677707 h 2748296"/>
                  <a:gd name="connsiteX25" fmla="*/ 1561340 w 2719434"/>
                  <a:gd name="connsiteY25" fmla="*/ 1084093 h 2748296"/>
                  <a:gd name="connsiteX26" fmla="*/ 1664385 w 2719434"/>
                  <a:gd name="connsiteY26" fmla="*/ 1184249 h 2748296"/>
                  <a:gd name="connsiteX27" fmla="*/ 1561340 w 2719434"/>
                  <a:gd name="connsiteY27" fmla="*/ 1284405 h 2748296"/>
                  <a:gd name="connsiteX28" fmla="*/ 1458295 w 2719434"/>
                  <a:gd name="connsiteY28" fmla="*/ 1184249 h 2748296"/>
                  <a:gd name="connsiteX29" fmla="*/ 1561340 w 2719434"/>
                  <a:gd name="connsiteY29" fmla="*/ 1084093 h 2748296"/>
                  <a:gd name="connsiteX30" fmla="*/ 889172 w 2719434"/>
                  <a:gd name="connsiteY30" fmla="*/ 1084093 h 2748296"/>
                  <a:gd name="connsiteX31" fmla="*/ 992217 w 2719434"/>
                  <a:gd name="connsiteY31" fmla="*/ 1184249 h 2748296"/>
                  <a:gd name="connsiteX32" fmla="*/ 889172 w 2719434"/>
                  <a:gd name="connsiteY32" fmla="*/ 1284405 h 2748296"/>
                  <a:gd name="connsiteX33" fmla="*/ 786127 w 2719434"/>
                  <a:gd name="connsiteY33" fmla="*/ 1184249 h 2748296"/>
                  <a:gd name="connsiteX34" fmla="*/ 889172 w 2719434"/>
                  <a:gd name="connsiteY34" fmla="*/ 1084093 h 2748296"/>
                  <a:gd name="connsiteX35" fmla="*/ 671057 w 2719434"/>
                  <a:gd name="connsiteY35" fmla="*/ 969114 h 2748296"/>
                  <a:gd name="connsiteX36" fmla="*/ 539343 w 2719434"/>
                  <a:gd name="connsiteY36" fmla="*/ 1478152 h 2748296"/>
                  <a:gd name="connsiteX37" fmla="*/ 574794 w 2719434"/>
                  <a:gd name="connsiteY37" fmla="*/ 1774909 h 2748296"/>
                  <a:gd name="connsiteX38" fmla="*/ 609426 w 2719434"/>
                  <a:gd name="connsiteY38" fmla="*/ 1875405 h 2748296"/>
                  <a:gd name="connsiteX39" fmla="*/ 612725 w 2719434"/>
                  <a:gd name="connsiteY39" fmla="*/ 1874381 h 2748296"/>
                  <a:gd name="connsiteX40" fmla="*/ 656302 w 2719434"/>
                  <a:gd name="connsiteY40" fmla="*/ 1869988 h 2748296"/>
                  <a:gd name="connsiteX41" fmla="*/ 868135 w 2719434"/>
                  <a:gd name="connsiteY41" fmla="*/ 2042637 h 2748296"/>
                  <a:gd name="connsiteX42" fmla="*/ 869847 w 2719434"/>
                  <a:gd name="connsiteY42" fmla="*/ 2059620 h 2748296"/>
                  <a:gd name="connsiteX43" fmla="*/ 874303 w 2719434"/>
                  <a:gd name="connsiteY43" fmla="*/ 2061976 h 2748296"/>
                  <a:gd name="connsiteX44" fmla="*/ 1646456 w 2719434"/>
                  <a:gd name="connsiteY44" fmla="*/ 1916615 h 2748296"/>
                  <a:gd name="connsiteX45" fmla="*/ 2161492 w 2719434"/>
                  <a:gd name="connsiteY45" fmla="*/ 1238226 h 2748296"/>
                  <a:gd name="connsiteX46" fmla="*/ 1691616 w 2719434"/>
                  <a:gd name="connsiteY46" fmla="*/ 1994833 h 2748296"/>
                  <a:gd name="connsiteX47" fmla="*/ 936677 w 2719434"/>
                  <a:gd name="connsiteY47" fmla="*/ 2134283 h 2748296"/>
                  <a:gd name="connsiteX48" fmla="*/ 871461 w 2719434"/>
                  <a:gd name="connsiteY48" fmla="*/ 2096799 h 2748296"/>
                  <a:gd name="connsiteX49" fmla="*/ 868135 w 2719434"/>
                  <a:gd name="connsiteY49" fmla="*/ 2129791 h 2748296"/>
                  <a:gd name="connsiteX50" fmla="*/ 656302 w 2719434"/>
                  <a:gd name="connsiteY50" fmla="*/ 2302440 h 2748296"/>
                  <a:gd name="connsiteX51" fmla="*/ 440076 w 2719434"/>
                  <a:gd name="connsiteY51" fmla="*/ 2086214 h 2748296"/>
                  <a:gd name="connsiteX52" fmla="*/ 503407 w 2719434"/>
                  <a:gd name="connsiteY52" fmla="*/ 1933319 h 2748296"/>
                  <a:gd name="connsiteX53" fmla="*/ 549699 w 2719434"/>
                  <a:gd name="connsiteY53" fmla="*/ 1902109 h 2748296"/>
                  <a:gd name="connsiteX54" fmla="*/ 548225 w 2719434"/>
                  <a:gd name="connsiteY54" fmla="*/ 1900254 h 2748296"/>
                  <a:gd name="connsiteX55" fmla="*/ 451365 w 2719434"/>
                  <a:gd name="connsiteY55" fmla="*/ 1478152 h 2748296"/>
                  <a:gd name="connsiteX56" fmla="*/ 671057 w 2719434"/>
                  <a:gd name="connsiteY56" fmla="*/ 969114 h 2748296"/>
                  <a:gd name="connsiteX57" fmla="*/ 1385592 w 2719434"/>
                  <a:gd name="connsiteY57" fmla="*/ 525625 h 2748296"/>
                  <a:gd name="connsiteX58" fmla="*/ 1492501 w 2719434"/>
                  <a:gd name="connsiteY58" fmla="*/ 531177 h 2748296"/>
                  <a:gd name="connsiteX59" fmla="*/ 1731758 w 2719434"/>
                  <a:gd name="connsiteY59" fmla="*/ 744701 h 2748296"/>
                  <a:gd name="connsiteX60" fmla="*/ 1480765 w 2719434"/>
                  <a:gd name="connsiteY60" fmla="*/ 597246 h 2748296"/>
                  <a:gd name="connsiteX61" fmla="*/ 1194340 w 2719434"/>
                  <a:gd name="connsiteY61" fmla="*/ 649231 h 2748296"/>
                  <a:gd name="connsiteX62" fmla="*/ 1194338 w 2719434"/>
                  <a:gd name="connsiteY62" fmla="*/ 649230 h 2748296"/>
                  <a:gd name="connsiteX63" fmla="*/ 1385592 w 2719434"/>
                  <a:gd name="connsiteY63" fmla="*/ 525625 h 2748296"/>
                  <a:gd name="connsiteX64" fmla="*/ 2182828 w 2719434"/>
                  <a:gd name="connsiteY64" fmla="*/ 165014 h 2748296"/>
                  <a:gd name="connsiteX65" fmla="*/ 2719434 w 2719434"/>
                  <a:gd name="connsiteY65" fmla="*/ 701620 h 2748296"/>
                  <a:gd name="connsiteX66" fmla="*/ 2182828 w 2719434"/>
                  <a:gd name="connsiteY66" fmla="*/ 1238227 h 2748296"/>
                  <a:gd name="connsiteX67" fmla="*/ 2128324 w 2719434"/>
                  <a:gd name="connsiteY67" fmla="*/ 1232733 h 2748296"/>
                  <a:gd name="connsiteX68" fmla="*/ 2167370 w 2719434"/>
                  <a:gd name="connsiteY68" fmla="*/ 1228796 h 2748296"/>
                  <a:gd name="connsiteX69" fmla="*/ 2538044 w 2719434"/>
                  <a:gd name="connsiteY69" fmla="*/ 773994 h 2748296"/>
                  <a:gd name="connsiteX70" fmla="*/ 2073810 w 2719434"/>
                  <a:gd name="connsiteY70" fmla="*/ 309761 h 2748296"/>
                  <a:gd name="connsiteX71" fmla="*/ 1688860 w 2719434"/>
                  <a:gd name="connsiteY71" fmla="*/ 514437 h 2748296"/>
                  <a:gd name="connsiteX72" fmla="*/ 1672040 w 2719434"/>
                  <a:gd name="connsiteY72" fmla="*/ 545427 h 2748296"/>
                  <a:gd name="connsiteX73" fmla="*/ 1688392 w 2719434"/>
                  <a:gd name="connsiteY73" fmla="*/ 492750 h 2748296"/>
                  <a:gd name="connsiteX74" fmla="*/ 2182828 w 2719434"/>
                  <a:gd name="connsiteY74" fmla="*/ 165014 h 2748296"/>
                  <a:gd name="connsiteX75" fmla="*/ 822523 w 2719434"/>
                  <a:gd name="connsiteY75" fmla="*/ 0 h 2748296"/>
                  <a:gd name="connsiteX76" fmla="*/ 1310679 w 2719434"/>
                  <a:gd name="connsiteY76" fmla="*/ 488156 h 2748296"/>
                  <a:gd name="connsiteX77" fmla="*/ 1305681 w 2719434"/>
                  <a:gd name="connsiteY77" fmla="*/ 537739 h 2748296"/>
                  <a:gd name="connsiteX78" fmla="*/ 1302100 w 2719434"/>
                  <a:gd name="connsiteY78" fmla="*/ 502219 h 2748296"/>
                  <a:gd name="connsiteX79" fmla="*/ 888362 w 2719434"/>
                  <a:gd name="connsiteY79" fmla="*/ 165013 h 2748296"/>
                  <a:gd name="connsiteX80" fmla="*/ 466044 w 2719434"/>
                  <a:gd name="connsiteY80" fmla="*/ 587331 h 2748296"/>
                  <a:gd name="connsiteX81" fmla="*/ 652240 w 2719434"/>
                  <a:gd name="connsiteY81" fmla="*/ 937524 h 2748296"/>
                  <a:gd name="connsiteX82" fmla="*/ 680432 w 2719434"/>
                  <a:gd name="connsiteY82" fmla="*/ 952826 h 2748296"/>
                  <a:gd name="connsiteX83" fmla="*/ 632511 w 2719434"/>
                  <a:gd name="connsiteY83" fmla="*/ 937950 h 2748296"/>
                  <a:gd name="connsiteX84" fmla="*/ 334367 w 2719434"/>
                  <a:gd name="connsiteY84" fmla="*/ 488156 h 2748296"/>
                  <a:gd name="connsiteX85" fmla="*/ 822523 w 2719434"/>
                  <a:gd name="connsiteY85" fmla="*/ 0 h 27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2719434" h="2748296">
                    <a:moveTo>
                      <a:pt x="896024" y="2293120"/>
                    </a:moveTo>
                    <a:cubicBezTo>
                      <a:pt x="955425" y="2301251"/>
                      <a:pt x="1052462" y="2362313"/>
                      <a:pt x="1144594" y="2454445"/>
                    </a:cubicBezTo>
                    <a:cubicBezTo>
                      <a:pt x="1267437" y="2577288"/>
                      <a:pt x="1335043" y="2708849"/>
                      <a:pt x="1295596" y="2748296"/>
                    </a:cubicBezTo>
                    <a:cubicBezTo>
                      <a:pt x="1255597" y="2670374"/>
                      <a:pt x="1186231" y="2579699"/>
                      <a:pt x="1102785" y="2496253"/>
                    </a:cubicBezTo>
                    <a:cubicBezTo>
                      <a:pt x="1019340" y="2412808"/>
                      <a:pt x="928664" y="2343442"/>
                      <a:pt x="850743" y="2303442"/>
                    </a:cubicBezTo>
                    <a:cubicBezTo>
                      <a:pt x="860604" y="2293581"/>
                      <a:pt x="876223" y="2290410"/>
                      <a:pt x="896024" y="2293120"/>
                    </a:cubicBezTo>
                    <a:close/>
                    <a:moveTo>
                      <a:pt x="961648" y="2177937"/>
                    </a:moveTo>
                    <a:cubicBezTo>
                      <a:pt x="1024188" y="2180411"/>
                      <a:pt x="1117165" y="2209248"/>
                      <a:pt x="1213311" y="2259698"/>
                    </a:cubicBezTo>
                    <a:cubicBezTo>
                      <a:pt x="1367145" y="2340418"/>
                      <a:pt x="1470841" y="2445900"/>
                      <a:pt x="1444920" y="2495298"/>
                    </a:cubicBezTo>
                    <a:cubicBezTo>
                      <a:pt x="1383544" y="2432810"/>
                      <a:pt x="1290337" y="2366886"/>
                      <a:pt x="1185839" y="2312054"/>
                    </a:cubicBezTo>
                    <a:cubicBezTo>
                      <a:pt x="1081342" y="2257223"/>
                      <a:pt x="974131" y="2217983"/>
                      <a:pt x="887836" y="2202985"/>
                    </a:cubicBezTo>
                    <a:cubicBezTo>
                      <a:pt x="897556" y="2184460"/>
                      <a:pt x="924123" y="2176453"/>
                      <a:pt x="961648" y="2177937"/>
                    </a:cubicBezTo>
                    <a:close/>
                    <a:moveTo>
                      <a:pt x="210765" y="1881123"/>
                    </a:moveTo>
                    <a:cubicBezTo>
                      <a:pt x="327167" y="1881123"/>
                      <a:pt x="421530" y="1938157"/>
                      <a:pt x="421530" y="2008512"/>
                    </a:cubicBezTo>
                    <a:cubicBezTo>
                      <a:pt x="365661" y="1974693"/>
                      <a:pt x="289836" y="1955690"/>
                      <a:pt x="210766" y="1955690"/>
                    </a:cubicBezTo>
                    <a:cubicBezTo>
                      <a:pt x="131696" y="1955690"/>
                      <a:pt x="55871" y="1974693"/>
                      <a:pt x="2" y="2008512"/>
                    </a:cubicBezTo>
                    <a:lnTo>
                      <a:pt x="0" y="2008512"/>
                    </a:lnTo>
                    <a:cubicBezTo>
                      <a:pt x="0" y="1938157"/>
                      <a:pt x="94363" y="1881123"/>
                      <a:pt x="210765" y="1881123"/>
                    </a:cubicBezTo>
                    <a:close/>
                    <a:moveTo>
                      <a:pt x="180373" y="1677707"/>
                    </a:moveTo>
                    <a:cubicBezTo>
                      <a:pt x="224858" y="1675015"/>
                      <a:pt x="278141" y="1686872"/>
                      <a:pt x="329678" y="1713914"/>
                    </a:cubicBezTo>
                    <a:cubicBezTo>
                      <a:pt x="432752" y="1767999"/>
                      <a:pt x="489810" y="1862348"/>
                      <a:pt x="457120" y="1924647"/>
                    </a:cubicBezTo>
                    <a:cubicBezTo>
                      <a:pt x="423362" y="1868741"/>
                      <a:pt x="365048" y="1816683"/>
                      <a:pt x="295032" y="1779944"/>
                    </a:cubicBezTo>
                    <a:cubicBezTo>
                      <a:pt x="225015" y="1743205"/>
                      <a:pt x="149043" y="1724801"/>
                      <a:pt x="83857" y="1728788"/>
                    </a:cubicBezTo>
                    <a:lnTo>
                      <a:pt x="83855" y="1728788"/>
                    </a:lnTo>
                    <a:cubicBezTo>
                      <a:pt x="100200" y="1697638"/>
                      <a:pt x="135887" y="1680398"/>
                      <a:pt x="180373" y="1677707"/>
                    </a:cubicBezTo>
                    <a:close/>
                    <a:moveTo>
                      <a:pt x="1561340" y="1084093"/>
                    </a:moveTo>
                    <a:cubicBezTo>
                      <a:pt x="1618250" y="1084093"/>
                      <a:pt x="1664385" y="1128934"/>
                      <a:pt x="1664385" y="1184249"/>
                    </a:cubicBezTo>
                    <a:cubicBezTo>
                      <a:pt x="1664385" y="1239564"/>
                      <a:pt x="1618250" y="1284405"/>
                      <a:pt x="1561340" y="1284405"/>
                    </a:cubicBezTo>
                    <a:cubicBezTo>
                      <a:pt x="1504430" y="1284405"/>
                      <a:pt x="1458295" y="1239564"/>
                      <a:pt x="1458295" y="1184249"/>
                    </a:cubicBezTo>
                    <a:cubicBezTo>
                      <a:pt x="1458295" y="1128934"/>
                      <a:pt x="1504430" y="1084093"/>
                      <a:pt x="1561340" y="1084093"/>
                    </a:cubicBezTo>
                    <a:close/>
                    <a:moveTo>
                      <a:pt x="889172" y="1084093"/>
                    </a:moveTo>
                    <a:cubicBezTo>
                      <a:pt x="946082" y="1084093"/>
                      <a:pt x="992217" y="1128934"/>
                      <a:pt x="992217" y="1184249"/>
                    </a:cubicBezTo>
                    <a:cubicBezTo>
                      <a:pt x="992217" y="1239564"/>
                      <a:pt x="946082" y="1284405"/>
                      <a:pt x="889172" y="1284405"/>
                    </a:cubicBezTo>
                    <a:cubicBezTo>
                      <a:pt x="832262" y="1284405"/>
                      <a:pt x="786127" y="1239564"/>
                      <a:pt x="786127" y="1184249"/>
                    </a:cubicBezTo>
                    <a:cubicBezTo>
                      <a:pt x="786127" y="1128934"/>
                      <a:pt x="832262" y="1084093"/>
                      <a:pt x="889172" y="1084093"/>
                    </a:cubicBezTo>
                    <a:close/>
                    <a:moveTo>
                      <a:pt x="671057" y="969114"/>
                    </a:moveTo>
                    <a:cubicBezTo>
                      <a:pt x="589976" y="1069475"/>
                      <a:pt x="539343" y="1265155"/>
                      <a:pt x="539343" y="1478152"/>
                    </a:cubicBezTo>
                    <a:cubicBezTo>
                      <a:pt x="539343" y="1584650"/>
                      <a:pt x="552001" y="1686819"/>
                      <a:pt x="574794" y="1774909"/>
                    </a:cubicBezTo>
                    <a:lnTo>
                      <a:pt x="609426" y="1875405"/>
                    </a:lnTo>
                    <a:lnTo>
                      <a:pt x="612725" y="1874381"/>
                    </a:lnTo>
                    <a:cubicBezTo>
                      <a:pt x="626801" y="1871501"/>
                      <a:pt x="641375" y="1869988"/>
                      <a:pt x="656302" y="1869988"/>
                    </a:cubicBezTo>
                    <a:cubicBezTo>
                      <a:pt x="760793" y="1869988"/>
                      <a:pt x="847972" y="1944107"/>
                      <a:pt x="868135" y="2042637"/>
                    </a:cubicBezTo>
                    <a:lnTo>
                      <a:pt x="869847" y="2059620"/>
                    </a:lnTo>
                    <a:lnTo>
                      <a:pt x="874303" y="2061976"/>
                    </a:lnTo>
                    <a:cubicBezTo>
                      <a:pt x="1061687" y="2133752"/>
                      <a:pt x="1364162" y="2079598"/>
                      <a:pt x="1646456" y="1916615"/>
                    </a:cubicBezTo>
                    <a:cubicBezTo>
                      <a:pt x="1969078" y="1730349"/>
                      <a:pt x="2181780" y="1450185"/>
                      <a:pt x="2161492" y="1238226"/>
                    </a:cubicBezTo>
                    <a:cubicBezTo>
                      <a:pt x="2277555" y="1439254"/>
                      <a:pt x="2067184" y="1777999"/>
                      <a:pt x="1691616" y="1994833"/>
                    </a:cubicBezTo>
                    <a:cubicBezTo>
                      <a:pt x="1409939" y="2157459"/>
                      <a:pt x="1115338" y="2205324"/>
                      <a:pt x="936677" y="2134283"/>
                    </a:cubicBezTo>
                    <a:lnTo>
                      <a:pt x="871461" y="2096799"/>
                    </a:lnTo>
                    <a:lnTo>
                      <a:pt x="868135" y="2129791"/>
                    </a:lnTo>
                    <a:cubicBezTo>
                      <a:pt x="847972" y="2228321"/>
                      <a:pt x="760793" y="2302440"/>
                      <a:pt x="656302" y="2302440"/>
                    </a:cubicBezTo>
                    <a:cubicBezTo>
                      <a:pt x="536884" y="2302440"/>
                      <a:pt x="440076" y="2205632"/>
                      <a:pt x="440076" y="2086214"/>
                    </a:cubicBezTo>
                    <a:cubicBezTo>
                      <a:pt x="440076" y="2026505"/>
                      <a:pt x="464278" y="1972449"/>
                      <a:pt x="503407" y="1933319"/>
                    </a:cubicBezTo>
                    <a:lnTo>
                      <a:pt x="549699" y="1902109"/>
                    </a:lnTo>
                    <a:lnTo>
                      <a:pt x="548225" y="1900254"/>
                    </a:lnTo>
                    <a:cubicBezTo>
                      <a:pt x="489786" y="1808777"/>
                      <a:pt x="451365" y="1653861"/>
                      <a:pt x="451365" y="1478152"/>
                    </a:cubicBezTo>
                    <a:cubicBezTo>
                      <a:pt x="451365" y="1197018"/>
                      <a:pt x="549724" y="969114"/>
                      <a:pt x="671057" y="969114"/>
                    </a:cubicBezTo>
                    <a:close/>
                    <a:moveTo>
                      <a:pt x="1385592" y="525625"/>
                    </a:moveTo>
                    <a:cubicBezTo>
                      <a:pt x="1419230" y="522947"/>
                      <a:pt x="1455399" y="524586"/>
                      <a:pt x="1492501" y="531177"/>
                    </a:cubicBezTo>
                    <a:cubicBezTo>
                      <a:pt x="1640905" y="557541"/>
                      <a:pt x="1748024" y="653139"/>
                      <a:pt x="1731758" y="744701"/>
                    </a:cubicBezTo>
                    <a:cubicBezTo>
                      <a:pt x="1689899" y="673970"/>
                      <a:pt x="1593342" y="617245"/>
                      <a:pt x="1480765" y="597246"/>
                    </a:cubicBezTo>
                    <a:cubicBezTo>
                      <a:pt x="1368187" y="577247"/>
                      <a:pt x="1258000" y="597246"/>
                      <a:pt x="1194340" y="649231"/>
                    </a:cubicBezTo>
                    <a:lnTo>
                      <a:pt x="1194338" y="649230"/>
                    </a:lnTo>
                    <a:cubicBezTo>
                      <a:pt x="1206538" y="580558"/>
                      <a:pt x="1284677" y="533660"/>
                      <a:pt x="1385592" y="525625"/>
                    </a:cubicBezTo>
                    <a:close/>
                    <a:moveTo>
                      <a:pt x="2182828" y="165014"/>
                    </a:moveTo>
                    <a:cubicBezTo>
                      <a:pt x="2479188" y="165014"/>
                      <a:pt x="2719434" y="405261"/>
                      <a:pt x="2719434" y="701620"/>
                    </a:cubicBezTo>
                    <a:cubicBezTo>
                      <a:pt x="2719434" y="997980"/>
                      <a:pt x="2479188" y="1238227"/>
                      <a:pt x="2182828" y="1238227"/>
                    </a:cubicBezTo>
                    <a:lnTo>
                      <a:pt x="2128324" y="1232733"/>
                    </a:lnTo>
                    <a:lnTo>
                      <a:pt x="2167370" y="1228796"/>
                    </a:lnTo>
                    <a:cubicBezTo>
                      <a:pt x="2378913" y="1185509"/>
                      <a:pt x="2538044" y="998335"/>
                      <a:pt x="2538044" y="773994"/>
                    </a:cubicBezTo>
                    <a:cubicBezTo>
                      <a:pt x="2538044" y="517605"/>
                      <a:pt x="2330200" y="309761"/>
                      <a:pt x="2073810" y="309761"/>
                    </a:cubicBezTo>
                    <a:cubicBezTo>
                      <a:pt x="1913567" y="309761"/>
                      <a:pt x="1772287" y="390950"/>
                      <a:pt x="1688860" y="514437"/>
                    </a:cubicBezTo>
                    <a:lnTo>
                      <a:pt x="1672040" y="545427"/>
                    </a:lnTo>
                    <a:lnTo>
                      <a:pt x="1688392" y="492750"/>
                    </a:lnTo>
                    <a:cubicBezTo>
                      <a:pt x="1769853" y="300153"/>
                      <a:pt x="1960559" y="165014"/>
                      <a:pt x="2182828" y="165014"/>
                    </a:cubicBezTo>
                    <a:close/>
                    <a:moveTo>
                      <a:pt x="822523" y="0"/>
                    </a:moveTo>
                    <a:cubicBezTo>
                      <a:pt x="1092124" y="0"/>
                      <a:pt x="1310679" y="218555"/>
                      <a:pt x="1310679" y="488156"/>
                    </a:cubicBezTo>
                    <a:lnTo>
                      <a:pt x="1305681" y="537739"/>
                    </a:lnTo>
                    <a:lnTo>
                      <a:pt x="1302100" y="502219"/>
                    </a:lnTo>
                    <a:cubicBezTo>
                      <a:pt x="1262721" y="309776"/>
                      <a:pt x="1092447" y="165013"/>
                      <a:pt x="888362" y="165013"/>
                    </a:cubicBezTo>
                    <a:cubicBezTo>
                      <a:pt x="655122" y="165013"/>
                      <a:pt x="466044" y="354091"/>
                      <a:pt x="466044" y="587331"/>
                    </a:cubicBezTo>
                    <a:cubicBezTo>
                      <a:pt x="466044" y="733106"/>
                      <a:pt x="539903" y="861630"/>
                      <a:pt x="652240" y="937524"/>
                    </a:cubicBezTo>
                    <a:lnTo>
                      <a:pt x="680432" y="952826"/>
                    </a:lnTo>
                    <a:lnTo>
                      <a:pt x="632511" y="937950"/>
                    </a:lnTo>
                    <a:cubicBezTo>
                      <a:pt x="457304" y="863844"/>
                      <a:pt x="334367" y="690357"/>
                      <a:pt x="334367" y="488156"/>
                    </a:cubicBezTo>
                    <a:cubicBezTo>
                      <a:pt x="334367" y="218555"/>
                      <a:pt x="552922" y="0"/>
                      <a:pt x="82252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C7A2A134-7F42-4EFA-8A96-E687BFA8EED5}"/>
                  </a:ext>
                </a:extLst>
              </p:cNvPr>
              <p:cNvSpPr/>
              <p:nvPr/>
            </p:nvSpPr>
            <p:spPr>
              <a:xfrm>
                <a:off x="6908781" y="1296023"/>
                <a:ext cx="1956832" cy="1977600"/>
              </a:xfrm>
              <a:custGeom>
                <a:avLst/>
                <a:gdLst>
                  <a:gd name="connsiteX0" fmla="*/ 896024 w 2719434"/>
                  <a:gd name="connsiteY0" fmla="*/ 2293120 h 2748296"/>
                  <a:gd name="connsiteX1" fmla="*/ 1144594 w 2719434"/>
                  <a:gd name="connsiteY1" fmla="*/ 2454445 h 2748296"/>
                  <a:gd name="connsiteX2" fmla="*/ 1295596 w 2719434"/>
                  <a:gd name="connsiteY2" fmla="*/ 2748296 h 2748296"/>
                  <a:gd name="connsiteX3" fmla="*/ 1102785 w 2719434"/>
                  <a:gd name="connsiteY3" fmla="*/ 2496253 h 2748296"/>
                  <a:gd name="connsiteX4" fmla="*/ 850743 w 2719434"/>
                  <a:gd name="connsiteY4" fmla="*/ 2303442 h 2748296"/>
                  <a:gd name="connsiteX5" fmla="*/ 896024 w 2719434"/>
                  <a:gd name="connsiteY5" fmla="*/ 2293120 h 2748296"/>
                  <a:gd name="connsiteX6" fmla="*/ 961648 w 2719434"/>
                  <a:gd name="connsiteY6" fmla="*/ 2177937 h 2748296"/>
                  <a:gd name="connsiteX7" fmla="*/ 1213311 w 2719434"/>
                  <a:gd name="connsiteY7" fmla="*/ 2259698 h 2748296"/>
                  <a:gd name="connsiteX8" fmla="*/ 1444920 w 2719434"/>
                  <a:gd name="connsiteY8" fmla="*/ 2495298 h 2748296"/>
                  <a:gd name="connsiteX9" fmla="*/ 1185839 w 2719434"/>
                  <a:gd name="connsiteY9" fmla="*/ 2312054 h 2748296"/>
                  <a:gd name="connsiteX10" fmla="*/ 887836 w 2719434"/>
                  <a:gd name="connsiteY10" fmla="*/ 2202985 h 2748296"/>
                  <a:gd name="connsiteX11" fmla="*/ 961648 w 2719434"/>
                  <a:gd name="connsiteY11" fmla="*/ 2177937 h 2748296"/>
                  <a:gd name="connsiteX12" fmla="*/ 210765 w 2719434"/>
                  <a:gd name="connsiteY12" fmla="*/ 1881123 h 2748296"/>
                  <a:gd name="connsiteX13" fmla="*/ 421530 w 2719434"/>
                  <a:gd name="connsiteY13" fmla="*/ 2008512 h 2748296"/>
                  <a:gd name="connsiteX14" fmla="*/ 210766 w 2719434"/>
                  <a:gd name="connsiteY14" fmla="*/ 1955690 h 2748296"/>
                  <a:gd name="connsiteX15" fmla="*/ 2 w 2719434"/>
                  <a:gd name="connsiteY15" fmla="*/ 2008512 h 2748296"/>
                  <a:gd name="connsiteX16" fmla="*/ 0 w 2719434"/>
                  <a:gd name="connsiteY16" fmla="*/ 2008512 h 2748296"/>
                  <a:gd name="connsiteX17" fmla="*/ 210765 w 2719434"/>
                  <a:gd name="connsiteY17" fmla="*/ 1881123 h 2748296"/>
                  <a:gd name="connsiteX18" fmla="*/ 180373 w 2719434"/>
                  <a:gd name="connsiteY18" fmla="*/ 1677707 h 2748296"/>
                  <a:gd name="connsiteX19" fmla="*/ 329678 w 2719434"/>
                  <a:gd name="connsiteY19" fmla="*/ 1713914 h 2748296"/>
                  <a:gd name="connsiteX20" fmla="*/ 457120 w 2719434"/>
                  <a:gd name="connsiteY20" fmla="*/ 1924647 h 2748296"/>
                  <a:gd name="connsiteX21" fmla="*/ 295032 w 2719434"/>
                  <a:gd name="connsiteY21" fmla="*/ 1779944 h 2748296"/>
                  <a:gd name="connsiteX22" fmla="*/ 83857 w 2719434"/>
                  <a:gd name="connsiteY22" fmla="*/ 1728788 h 2748296"/>
                  <a:gd name="connsiteX23" fmla="*/ 83855 w 2719434"/>
                  <a:gd name="connsiteY23" fmla="*/ 1728788 h 2748296"/>
                  <a:gd name="connsiteX24" fmla="*/ 180373 w 2719434"/>
                  <a:gd name="connsiteY24" fmla="*/ 1677707 h 2748296"/>
                  <a:gd name="connsiteX25" fmla="*/ 1561340 w 2719434"/>
                  <a:gd name="connsiteY25" fmla="*/ 1084093 h 2748296"/>
                  <a:gd name="connsiteX26" fmla="*/ 1664385 w 2719434"/>
                  <a:gd name="connsiteY26" fmla="*/ 1184249 h 2748296"/>
                  <a:gd name="connsiteX27" fmla="*/ 1561340 w 2719434"/>
                  <a:gd name="connsiteY27" fmla="*/ 1284405 h 2748296"/>
                  <a:gd name="connsiteX28" fmla="*/ 1458295 w 2719434"/>
                  <a:gd name="connsiteY28" fmla="*/ 1184249 h 2748296"/>
                  <a:gd name="connsiteX29" fmla="*/ 1561340 w 2719434"/>
                  <a:gd name="connsiteY29" fmla="*/ 1084093 h 2748296"/>
                  <a:gd name="connsiteX30" fmla="*/ 889172 w 2719434"/>
                  <a:gd name="connsiteY30" fmla="*/ 1084093 h 2748296"/>
                  <a:gd name="connsiteX31" fmla="*/ 992217 w 2719434"/>
                  <a:gd name="connsiteY31" fmla="*/ 1184249 h 2748296"/>
                  <a:gd name="connsiteX32" fmla="*/ 889172 w 2719434"/>
                  <a:gd name="connsiteY32" fmla="*/ 1284405 h 2748296"/>
                  <a:gd name="connsiteX33" fmla="*/ 786127 w 2719434"/>
                  <a:gd name="connsiteY33" fmla="*/ 1184249 h 2748296"/>
                  <a:gd name="connsiteX34" fmla="*/ 889172 w 2719434"/>
                  <a:gd name="connsiteY34" fmla="*/ 1084093 h 2748296"/>
                  <a:gd name="connsiteX35" fmla="*/ 671057 w 2719434"/>
                  <a:gd name="connsiteY35" fmla="*/ 969114 h 2748296"/>
                  <a:gd name="connsiteX36" fmla="*/ 539343 w 2719434"/>
                  <a:gd name="connsiteY36" fmla="*/ 1478152 h 2748296"/>
                  <a:gd name="connsiteX37" fmla="*/ 574794 w 2719434"/>
                  <a:gd name="connsiteY37" fmla="*/ 1774909 h 2748296"/>
                  <a:gd name="connsiteX38" fmla="*/ 609426 w 2719434"/>
                  <a:gd name="connsiteY38" fmla="*/ 1875405 h 2748296"/>
                  <a:gd name="connsiteX39" fmla="*/ 612725 w 2719434"/>
                  <a:gd name="connsiteY39" fmla="*/ 1874381 h 2748296"/>
                  <a:gd name="connsiteX40" fmla="*/ 656302 w 2719434"/>
                  <a:gd name="connsiteY40" fmla="*/ 1869988 h 2748296"/>
                  <a:gd name="connsiteX41" fmla="*/ 868135 w 2719434"/>
                  <a:gd name="connsiteY41" fmla="*/ 2042637 h 2748296"/>
                  <a:gd name="connsiteX42" fmla="*/ 869847 w 2719434"/>
                  <a:gd name="connsiteY42" fmla="*/ 2059620 h 2748296"/>
                  <a:gd name="connsiteX43" fmla="*/ 874303 w 2719434"/>
                  <a:gd name="connsiteY43" fmla="*/ 2061976 h 2748296"/>
                  <a:gd name="connsiteX44" fmla="*/ 1646456 w 2719434"/>
                  <a:gd name="connsiteY44" fmla="*/ 1916615 h 2748296"/>
                  <a:gd name="connsiteX45" fmla="*/ 2161492 w 2719434"/>
                  <a:gd name="connsiteY45" fmla="*/ 1238226 h 2748296"/>
                  <a:gd name="connsiteX46" fmla="*/ 1691616 w 2719434"/>
                  <a:gd name="connsiteY46" fmla="*/ 1994833 h 2748296"/>
                  <a:gd name="connsiteX47" fmla="*/ 936677 w 2719434"/>
                  <a:gd name="connsiteY47" fmla="*/ 2134283 h 2748296"/>
                  <a:gd name="connsiteX48" fmla="*/ 871461 w 2719434"/>
                  <a:gd name="connsiteY48" fmla="*/ 2096799 h 2748296"/>
                  <a:gd name="connsiteX49" fmla="*/ 868135 w 2719434"/>
                  <a:gd name="connsiteY49" fmla="*/ 2129791 h 2748296"/>
                  <a:gd name="connsiteX50" fmla="*/ 656302 w 2719434"/>
                  <a:gd name="connsiteY50" fmla="*/ 2302440 h 2748296"/>
                  <a:gd name="connsiteX51" fmla="*/ 440076 w 2719434"/>
                  <a:gd name="connsiteY51" fmla="*/ 2086214 h 2748296"/>
                  <a:gd name="connsiteX52" fmla="*/ 503407 w 2719434"/>
                  <a:gd name="connsiteY52" fmla="*/ 1933319 h 2748296"/>
                  <a:gd name="connsiteX53" fmla="*/ 549699 w 2719434"/>
                  <a:gd name="connsiteY53" fmla="*/ 1902109 h 2748296"/>
                  <a:gd name="connsiteX54" fmla="*/ 548225 w 2719434"/>
                  <a:gd name="connsiteY54" fmla="*/ 1900254 h 2748296"/>
                  <a:gd name="connsiteX55" fmla="*/ 451365 w 2719434"/>
                  <a:gd name="connsiteY55" fmla="*/ 1478152 h 2748296"/>
                  <a:gd name="connsiteX56" fmla="*/ 671057 w 2719434"/>
                  <a:gd name="connsiteY56" fmla="*/ 969114 h 2748296"/>
                  <a:gd name="connsiteX57" fmla="*/ 1385592 w 2719434"/>
                  <a:gd name="connsiteY57" fmla="*/ 525625 h 2748296"/>
                  <a:gd name="connsiteX58" fmla="*/ 1492501 w 2719434"/>
                  <a:gd name="connsiteY58" fmla="*/ 531177 h 2748296"/>
                  <a:gd name="connsiteX59" fmla="*/ 1731758 w 2719434"/>
                  <a:gd name="connsiteY59" fmla="*/ 744701 h 2748296"/>
                  <a:gd name="connsiteX60" fmla="*/ 1480765 w 2719434"/>
                  <a:gd name="connsiteY60" fmla="*/ 597246 h 2748296"/>
                  <a:gd name="connsiteX61" fmla="*/ 1194340 w 2719434"/>
                  <a:gd name="connsiteY61" fmla="*/ 649231 h 2748296"/>
                  <a:gd name="connsiteX62" fmla="*/ 1194338 w 2719434"/>
                  <a:gd name="connsiteY62" fmla="*/ 649230 h 2748296"/>
                  <a:gd name="connsiteX63" fmla="*/ 1385592 w 2719434"/>
                  <a:gd name="connsiteY63" fmla="*/ 525625 h 2748296"/>
                  <a:gd name="connsiteX64" fmla="*/ 2182828 w 2719434"/>
                  <a:gd name="connsiteY64" fmla="*/ 165014 h 2748296"/>
                  <a:gd name="connsiteX65" fmla="*/ 2719434 w 2719434"/>
                  <a:gd name="connsiteY65" fmla="*/ 701620 h 2748296"/>
                  <a:gd name="connsiteX66" fmla="*/ 2182828 w 2719434"/>
                  <a:gd name="connsiteY66" fmla="*/ 1238227 h 2748296"/>
                  <a:gd name="connsiteX67" fmla="*/ 2128324 w 2719434"/>
                  <a:gd name="connsiteY67" fmla="*/ 1232733 h 2748296"/>
                  <a:gd name="connsiteX68" fmla="*/ 2167370 w 2719434"/>
                  <a:gd name="connsiteY68" fmla="*/ 1228796 h 2748296"/>
                  <a:gd name="connsiteX69" fmla="*/ 2538044 w 2719434"/>
                  <a:gd name="connsiteY69" fmla="*/ 773994 h 2748296"/>
                  <a:gd name="connsiteX70" fmla="*/ 2073810 w 2719434"/>
                  <a:gd name="connsiteY70" fmla="*/ 309761 h 2748296"/>
                  <a:gd name="connsiteX71" fmla="*/ 1688860 w 2719434"/>
                  <a:gd name="connsiteY71" fmla="*/ 514437 h 2748296"/>
                  <a:gd name="connsiteX72" fmla="*/ 1672040 w 2719434"/>
                  <a:gd name="connsiteY72" fmla="*/ 545427 h 2748296"/>
                  <a:gd name="connsiteX73" fmla="*/ 1688392 w 2719434"/>
                  <a:gd name="connsiteY73" fmla="*/ 492750 h 2748296"/>
                  <a:gd name="connsiteX74" fmla="*/ 2182828 w 2719434"/>
                  <a:gd name="connsiteY74" fmla="*/ 165014 h 2748296"/>
                  <a:gd name="connsiteX75" fmla="*/ 822523 w 2719434"/>
                  <a:gd name="connsiteY75" fmla="*/ 0 h 2748296"/>
                  <a:gd name="connsiteX76" fmla="*/ 1310679 w 2719434"/>
                  <a:gd name="connsiteY76" fmla="*/ 488156 h 2748296"/>
                  <a:gd name="connsiteX77" fmla="*/ 1305681 w 2719434"/>
                  <a:gd name="connsiteY77" fmla="*/ 537739 h 2748296"/>
                  <a:gd name="connsiteX78" fmla="*/ 1302100 w 2719434"/>
                  <a:gd name="connsiteY78" fmla="*/ 502219 h 2748296"/>
                  <a:gd name="connsiteX79" fmla="*/ 888362 w 2719434"/>
                  <a:gd name="connsiteY79" fmla="*/ 165013 h 2748296"/>
                  <a:gd name="connsiteX80" fmla="*/ 466044 w 2719434"/>
                  <a:gd name="connsiteY80" fmla="*/ 587331 h 2748296"/>
                  <a:gd name="connsiteX81" fmla="*/ 652240 w 2719434"/>
                  <a:gd name="connsiteY81" fmla="*/ 937524 h 2748296"/>
                  <a:gd name="connsiteX82" fmla="*/ 680432 w 2719434"/>
                  <a:gd name="connsiteY82" fmla="*/ 952826 h 2748296"/>
                  <a:gd name="connsiteX83" fmla="*/ 632511 w 2719434"/>
                  <a:gd name="connsiteY83" fmla="*/ 937950 h 2748296"/>
                  <a:gd name="connsiteX84" fmla="*/ 334367 w 2719434"/>
                  <a:gd name="connsiteY84" fmla="*/ 488156 h 2748296"/>
                  <a:gd name="connsiteX85" fmla="*/ 822523 w 2719434"/>
                  <a:gd name="connsiteY85" fmla="*/ 0 h 27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2719434" h="2748296">
                    <a:moveTo>
                      <a:pt x="896024" y="2293120"/>
                    </a:moveTo>
                    <a:cubicBezTo>
                      <a:pt x="955425" y="2301251"/>
                      <a:pt x="1052462" y="2362313"/>
                      <a:pt x="1144594" y="2454445"/>
                    </a:cubicBezTo>
                    <a:cubicBezTo>
                      <a:pt x="1267437" y="2577288"/>
                      <a:pt x="1335043" y="2708849"/>
                      <a:pt x="1295596" y="2748296"/>
                    </a:cubicBezTo>
                    <a:cubicBezTo>
                      <a:pt x="1255597" y="2670374"/>
                      <a:pt x="1186231" y="2579699"/>
                      <a:pt x="1102785" y="2496253"/>
                    </a:cubicBezTo>
                    <a:cubicBezTo>
                      <a:pt x="1019340" y="2412808"/>
                      <a:pt x="928664" y="2343442"/>
                      <a:pt x="850743" y="2303442"/>
                    </a:cubicBezTo>
                    <a:cubicBezTo>
                      <a:pt x="860604" y="2293581"/>
                      <a:pt x="876223" y="2290410"/>
                      <a:pt x="896024" y="2293120"/>
                    </a:cubicBezTo>
                    <a:close/>
                    <a:moveTo>
                      <a:pt x="961648" y="2177937"/>
                    </a:moveTo>
                    <a:cubicBezTo>
                      <a:pt x="1024188" y="2180411"/>
                      <a:pt x="1117165" y="2209248"/>
                      <a:pt x="1213311" y="2259698"/>
                    </a:cubicBezTo>
                    <a:cubicBezTo>
                      <a:pt x="1367145" y="2340418"/>
                      <a:pt x="1470841" y="2445900"/>
                      <a:pt x="1444920" y="2495298"/>
                    </a:cubicBezTo>
                    <a:cubicBezTo>
                      <a:pt x="1383544" y="2432810"/>
                      <a:pt x="1290337" y="2366886"/>
                      <a:pt x="1185839" y="2312054"/>
                    </a:cubicBezTo>
                    <a:cubicBezTo>
                      <a:pt x="1081342" y="2257223"/>
                      <a:pt x="974131" y="2217983"/>
                      <a:pt x="887836" y="2202985"/>
                    </a:cubicBezTo>
                    <a:cubicBezTo>
                      <a:pt x="897556" y="2184460"/>
                      <a:pt x="924123" y="2176453"/>
                      <a:pt x="961648" y="2177937"/>
                    </a:cubicBezTo>
                    <a:close/>
                    <a:moveTo>
                      <a:pt x="210765" y="1881123"/>
                    </a:moveTo>
                    <a:cubicBezTo>
                      <a:pt x="327167" y="1881123"/>
                      <a:pt x="421530" y="1938157"/>
                      <a:pt x="421530" y="2008512"/>
                    </a:cubicBezTo>
                    <a:cubicBezTo>
                      <a:pt x="365661" y="1974693"/>
                      <a:pt x="289836" y="1955690"/>
                      <a:pt x="210766" y="1955690"/>
                    </a:cubicBezTo>
                    <a:cubicBezTo>
                      <a:pt x="131696" y="1955690"/>
                      <a:pt x="55871" y="1974693"/>
                      <a:pt x="2" y="2008512"/>
                    </a:cubicBezTo>
                    <a:lnTo>
                      <a:pt x="0" y="2008512"/>
                    </a:lnTo>
                    <a:cubicBezTo>
                      <a:pt x="0" y="1938157"/>
                      <a:pt x="94363" y="1881123"/>
                      <a:pt x="210765" y="1881123"/>
                    </a:cubicBezTo>
                    <a:close/>
                    <a:moveTo>
                      <a:pt x="180373" y="1677707"/>
                    </a:moveTo>
                    <a:cubicBezTo>
                      <a:pt x="224858" y="1675015"/>
                      <a:pt x="278141" y="1686872"/>
                      <a:pt x="329678" y="1713914"/>
                    </a:cubicBezTo>
                    <a:cubicBezTo>
                      <a:pt x="432752" y="1767999"/>
                      <a:pt x="489810" y="1862348"/>
                      <a:pt x="457120" y="1924647"/>
                    </a:cubicBezTo>
                    <a:cubicBezTo>
                      <a:pt x="423362" y="1868741"/>
                      <a:pt x="365048" y="1816683"/>
                      <a:pt x="295032" y="1779944"/>
                    </a:cubicBezTo>
                    <a:cubicBezTo>
                      <a:pt x="225015" y="1743205"/>
                      <a:pt x="149043" y="1724801"/>
                      <a:pt x="83857" y="1728788"/>
                    </a:cubicBezTo>
                    <a:lnTo>
                      <a:pt x="83855" y="1728788"/>
                    </a:lnTo>
                    <a:cubicBezTo>
                      <a:pt x="100200" y="1697638"/>
                      <a:pt x="135887" y="1680398"/>
                      <a:pt x="180373" y="1677707"/>
                    </a:cubicBezTo>
                    <a:close/>
                    <a:moveTo>
                      <a:pt x="1561340" y="1084093"/>
                    </a:moveTo>
                    <a:cubicBezTo>
                      <a:pt x="1618250" y="1084093"/>
                      <a:pt x="1664385" y="1128934"/>
                      <a:pt x="1664385" y="1184249"/>
                    </a:cubicBezTo>
                    <a:cubicBezTo>
                      <a:pt x="1664385" y="1239564"/>
                      <a:pt x="1618250" y="1284405"/>
                      <a:pt x="1561340" y="1284405"/>
                    </a:cubicBezTo>
                    <a:cubicBezTo>
                      <a:pt x="1504430" y="1284405"/>
                      <a:pt x="1458295" y="1239564"/>
                      <a:pt x="1458295" y="1184249"/>
                    </a:cubicBezTo>
                    <a:cubicBezTo>
                      <a:pt x="1458295" y="1128934"/>
                      <a:pt x="1504430" y="1084093"/>
                      <a:pt x="1561340" y="1084093"/>
                    </a:cubicBezTo>
                    <a:close/>
                    <a:moveTo>
                      <a:pt x="889172" y="1084093"/>
                    </a:moveTo>
                    <a:cubicBezTo>
                      <a:pt x="946082" y="1084093"/>
                      <a:pt x="992217" y="1128934"/>
                      <a:pt x="992217" y="1184249"/>
                    </a:cubicBezTo>
                    <a:cubicBezTo>
                      <a:pt x="992217" y="1239564"/>
                      <a:pt x="946082" y="1284405"/>
                      <a:pt x="889172" y="1284405"/>
                    </a:cubicBezTo>
                    <a:cubicBezTo>
                      <a:pt x="832262" y="1284405"/>
                      <a:pt x="786127" y="1239564"/>
                      <a:pt x="786127" y="1184249"/>
                    </a:cubicBezTo>
                    <a:cubicBezTo>
                      <a:pt x="786127" y="1128934"/>
                      <a:pt x="832262" y="1084093"/>
                      <a:pt x="889172" y="1084093"/>
                    </a:cubicBezTo>
                    <a:close/>
                    <a:moveTo>
                      <a:pt x="671057" y="969114"/>
                    </a:moveTo>
                    <a:cubicBezTo>
                      <a:pt x="589976" y="1069475"/>
                      <a:pt x="539343" y="1265155"/>
                      <a:pt x="539343" y="1478152"/>
                    </a:cubicBezTo>
                    <a:cubicBezTo>
                      <a:pt x="539343" y="1584650"/>
                      <a:pt x="552001" y="1686819"/>
                      <a:pt x="574794" y="1774909"/>
                    </a:cubicBezTo>
                    <a:lnTo>
                      <a:pt x="609426" y="1875405"/>
                    </a:lnTo>
                    <a:lnTo>
                      <a:pt x="612725" y="1874381"/>
                    </a:lnTo>
                    <a:cubicBezTo>
                      <a:pt x="626801" y="1871501"/>
                      <a:pt x="641375" y="1869988"/>
                      <a:pt x="656302" y="1869988"/>
                    </a:cubicBezTo>
                    <a:cubicBezTo>
                      <a:pt x="760793" y="1869988"/>
                      <a:pt x="847972" y="1944107"/>
                      <a:pt x="868135" y="2042637"/>
                    </a:cubicBezTo>
                    <a:lnTo>
                      <a:pt x="869847" y="2059620"/>
                    </a:lnTo>
                    <a:lnTo>
                      <a:pt x="874303" y="2061976"/>
                    </a:lnTo>
                    <a:cubicBezTo>
                      <a:pt x="1061687" y="2133752"/>
                      <a:pt x="1364162" y="2079598"/>
                      <a:pt x="1646456" y="1916615"/>
                    </a:cubicBezTo>
                    <a:cubicBezTo>
                      <a:pt x="1969078" y="1730349"/>
                      <a:pt x="2181780" y="1450185"/>
                      <a:pt x="2161492" y="1238226"/>
                    </a:cubicBezTo>
                    <a:cubicBezTo>
                      <a:pt x="2277555" y="1439254"/>
                      <a:pt x="2067184" y="1777999"/>
                      <a:pt x="1691616" y="1994833"/>
                    </a:cubicBezTo>
                    <a:cubicBezTo>
                      <a:pt x="1409939" y="2157459"/>
                      <a:pt x="1115338" y="2205324"/>
                      <a:pt x="936677" y="2134283"/>
                    </a:cubicBezTo>
                    <a:lnTo>
                      <a:pt x="871461" y="2096799"/>
                    </a:lnTo>
                    <a:lnTo>
                      <a:pt x="868135" y="2129791"/>
                    </a:lnTo>
                    <a:cubicBezTo>
                      <a:pt x="847972" y="2228321"/>
                      <a:pt x="760793" y="2302440"/>
                      <a:pt x="656302" y="2302440"/>
                    </a:cubicBezTo>
                    <a:cubicBezTo>
                      <a:pt x="536884" y="2302440"/>
                      <a:pt x="440076" y="2205632"/>
                      <a:pt x="440076" y="2086214"/>
                    </a:cubicBezTo>
                    <a:cubicBezTo>
                      <a:pt x="440076" y="2026505"/>
                      <a:pt x="464278" y="1972449"/>
                      <a:pt x="503407" y="1933319"/>
                    </a:cubicBezTo>
                    <a:lnTo>
                      <a:pt x="549699" y="1902109"/>
                    </a:lnTo>
                    <a:lnTo>
                      <a:pt x="548225" y="1900254"/>
                    </a:lnTo>
                    <a:cubicBezTo>
                      <a:pt x="489786" y="1808777"/>
                      <a:pt x="451365" y="1653861"/>
                      <a:pt x="451365" y="1478152"/>
                    </a:cubicBezTo>
                    <a:cubicBezTo>
                      <a:pt x="451365" y="1197018"/>
                      <a:pt x="549724" y="969114"/>
                      <a:pt x="671057" y="969114"/>
                    </a:cubicBezTo>
                    <a:close/>
                    <a:moveTo>
                      <a:pt x="1385592" y="525625"/>
                    </a:moveTo>
                    <a:cubicBezTo>
                      <a:pt x="1419230" y="522947"/>
                      <a:pt x="1455399" y="524586"/>
                      <a:pt x="1492501" y="531177"/>
                    </a:cubicBezTo>
                    <a:cubicBezTo>
                      <a:pt x="1640905" y="557541"/>
                      <a:pt x="1748024" y="653139"/>
                      <a:pt x="1731758" y="744701"/>
                    </a:cubicBezTo>
                    <a:cubicBezTo>
                      <a:pt x="1689899" y="673970"/>
                      <a:pt x="1593342" y="617245"/>
                      <a:pt x="1480765" y="597246"/>
                    </a:cubicBezTo>
                    <a:cubicBezTo>
                      <a:pt x="1368187" y="577247"/>
                      <a:pt x="1258000" y="597246"/>
                      <a:pt x="1194340" y="649231"/>
                    </a:cubicBezTo>
                    <a:lnTo>
                      <a:pt x="1194338" y="649230"/>
                    </a:lnTo>
                    <a:cubicBezTo>
                      <a:pt x="1206538" y="580558"/>
                      <a:pt x="1284677" y="533660"/>
                      <a:pt x="1385592" y="525625"/>
                    </a:cubicBezTo>
                    <a:close/>
                    <a:moveTo>
                      <a:pt x="2182828" y="165014"/>
                    </a:moveTo>
                    <a:cubicBezTo>
                      <a:pt x="2479188" y="165014"/>
                      <a:pt x="2719434" y="405261"/>
                      <a:pt x="2719434" y="701620"/>
                    </a:cubicBezTo>
                    <a:cubicBezTo>
                      <a:pt x="2719434" y="997980"/>
                      <a:pt x="2479188" y="1238227"/>
                      <a:pt x="2182828" y="1238227"/>
                    </a:cubicBezTo>
                    <a:lnTo>
                      <a:pt x="2128324" y="1232733"/>
                    </a:lnTo>
                    <a:lnTo>
                      <a:pt x="2167370" y="1228796"/>
                    </a:lnTo>
                    <a:cubicBezTo>
                      <a:pt x="2378913" y="1185509"/>
                      <a:pt x="2538044" y="998335"/>
                      <a:pt x="2538044" y="773994"/>
                    </a:cubicBezTo>
                    <a:cubicBezTo>
                      <a:pt x="2538044" y="517605"/>
                      <a:pt x="2330200" y="309761"/>
                      <a:pt x="2073810" y="309761"/>
                    </a:cubicBezTo>
                    <a:cubicBezTo>
                      <a:pt x="1913567" y="309761"/>
                      <a:pt x="1772287" y="390950"/>
                      <a:pt x="1688860" y="514437"/>
                    </a:cubicBezTo>
                    <a:lnTo>
                      <a:pt x="1672040" y="545427"/>
                    </a:lnTo>
                    <a:lnTo>
                      <a:pt x="1688392" y="492750"/>
                    </a:lnTo>
                    <a:cubicBezTo>
                      <a:pt x="1769853" y="300153"/>
                      <a:pt x="1960559" y="165014"/>
                      <a:pt x="2182828" y="165014"/>
                    </a:cubicBezTo>
                    <a:close/>
                    <a:moveTo>
                      <a:pt x="822523" y="0"/>
                    </a:moveTo>
                    <a:cubicBezTo>
                      <a:pt x="1092124" y="0"/>
                      <a:pt x="1310679" y="218555"/>
                      <a:pt x="1310679" y="488156"/>
                    </a:cubicBezTo>
                    <a:lnTo>
                      <a:pt x="1305681" y="537739"/>
                    </a:lnTo>
                    <a:lnTo>
                      <a:pt x="1302100" y="502219"/>
                    </a:lnTo>
                    <a:cubicBezTo>
                      <a:pt x="1262721" y="309776"/>
                      <a:pt x="1092447" y="165013"/>
                      <a:pt x="888362" y="165013"/>
                    </a:cubicBezTo>
                    <a:cubicBezTo>
                      <a:pt x="655122" y="165013"/>
                      <a:pt x="466044" y="354091"/>
                      <a:pt x="466044" y="587331"/>
                    </a:cubicBezTo>
                    <a:cubicBezTo>
                      <a:pt x="466044" y="733106"/>
                      <a:pt x="539903" y="861630"/>
                      <a:pt x="652240" y="937524"/>
                    </a:cubicBezTo>
                    <a:lnTo>
                      <a:pt x="680432" y="952826"/>
                    </a:lnTo>
                    <a:lnTo>
                      <a:pt x="632511" y="937950"/>
                    </a:lnTo>
                    <a:cubicBezTo>
                      <a:pt x="457304" y="863844"/>
                      <a:pt x="334367" y="690357"/>
                      <a:pt x="334367" y="488156"/>
                    </a:cubicBezTo>
                    <a:cubicBezTo>
                      <a:pt x="334367" y="218555"/>
                      <a:pt x="552922" y="0"/>
                      <a:pt x="822523" y="0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D7F6BB39-EB16-41E6-A68E-1676632F146B}"/>
                  </a:ext>
                </a:extLst>
              </p:cNvPr>
              <p:cNvSpPr/>
              <p:nvPr/>
            </p:nvSpPr>
            <p:spPr>
              <a:xfrm>
                <a:off x="6917408" y="1321904"/>
                <a:ext cx="1956832" cy="1977600"/>
              </a:xfrm>
              <a:custGeom>
                <a:avLst/>
                <a:gdLst>
                  <a:gd name="connsiteX0" fmla="*/ 896024 w 2719434"/>
                  <a:gd name="connsiteY0" fmla="*/ 2293120 h 2748296"/>
                  <a:gd name="connsiteX1" fmla="*/ 1144594 w 2719434"/>
                  <a:gd name="connsiteY1" fmla="*/ 2454445 h 2748296"/>
                  <a:gd name="connsiteX2" fmla="*/ 1295596 w 2719434"/>
                  <a:gd name="connsiteY2" fmla="*/ 2748296 h 2748296"/>
                  <a:gd name="connsiteX3" fmla="*/ 1102785 w 2719434"/>
                  <a:gd name="connsiteY3" fmla="*/ 2496253 h 2748296"/>
                  <a:gd name="connsiteX4" fmla="*/ 850743 w 2719434"/>
                  <a:gd name="connsiteY4" fmla="*/ 2303442 h 2748296"/>
                  <a:gd name="connsiteX5" fmla="*/ 896024 w 2719434"/>
                  <a:gd name="connsiteY5" fmla="*/ 2293120 h 2748296"/>
                  <a:gd name="connsiteX6" fmla="*/ 961648 w 2719434"/>
                  <a:gd name="connsiteY6" fmla="*/ 2177937 h 2748296"/>
                  <a:gd name="connsiteX7" fmla="*/ 1213311 w 2719434"/>
                  <a:gd name="connsiteY7" fmla="*/ 2259698 h 2748296"/>
                  <a:gd name="connsiteX8" fmla="*/ 1444920 w 2719434"/>
                  <a:gd name="connsiteY8" fmla="*/ 2495298 h 2748296"/>
                  <a:gd name="connsiteX9" fmla="*/ 1185839 w 2719434"/>
                  <a:gd name="connsiteY9" fmla="*/ 2312054 h 2748296"/>
                  <a:gd name="connsiteX10" fmla="*/ 887836 w 2719434"/>
                  <a:gd name="connsiteY10" fmla="*/ 2202985 h 2748296"/>
                  <a:gd name="connsiteX11" fmla="*/ 961648 w 2719434"/>
                  <a:gd name="connsiteY11" fmla="*/ 2177937 h 2748296"/>
                  <a:gd name="connsiteX12" fmla="*/ 210765 w 2719434"/>
                  <a:gd name="connsiteY12" fmla="*/ 1881123 h 2748296"/>
                  <a:gd name="connsiteX13" fmla="*/ 421530 w 2719434"/>
                  <a:gd name="connsiteY13" fmla="*/ 2008512 h 2748296"/>
                  <a:gd name="connsiteX14" fmla="*/ 210766 w 2719434"/>
                  <a:gd name="connsiteY14" fmla="*/ 1955690 h 2748296"/>
                  <a:gd name="connsiteX15" fmla="*/ 2 w 2719434"/>
                  <a:gd name="connsiteY15" fmla="*/ 2008512 h 2748296"/>
                  <a:gd name="connsiteX16" fmla="*/ 0 w 2719434"/>
                  <a:gd name="connsiteY16" fmla="*/ 2008512 h 2748296"/>
                  <a:gd name="connsiteX17" fmla="*/ 210765 w 2719434"/>
                  <a:gd name="connsiteY17" fmla="*/ 1881123 h 2748296"/>
                  <a:gd name="connsiteX18" fmla="*/ 180373 w 2719434"/>
                  <a:gd name="connsiteY18" fmla="*/ 1677707 h 2748296"/>
                  <a:gd name="connsiteX19" fmla="*/ 329678 w 2719434"/>
                  <a:gd name="connsiteY19" fmla="*/ 1713914 h 2748296"/>
                  <a:gd name="connsiteX20" fmla="*/ 457120 w 2719434"/>
                  <a:gd name="connsiteY20" fmla="*/ 1924647 h 2748296"/>
                  <a:gd name="connsiteX21" fmla="*/ 295032 w 2719434"/>
                  <a:gd name="connsiteY21" fmla="*/ 1779944 h 2748296"/>
                  <a:gd name="connsiteX22" fmla="*/ 83857 w 2719434"/>
                  <a:gd name="connsiteY22" fmla="*/ 1728788 h 2748296"/>
                  <a:gd name="connsiteX23" fmla="*/ 83855 w 2719434"/>
                  <a:gd name="connsiteY23" fmla="*/ 1728788 h 2748296"/>
                  <a:gd name="connsiteX24" fmla="*/ 180373 w 2719434"/>
                  <a:gd name="connsiteY24" fmla="*/ 1677707 h 2748296"/>
                  <a:gd name="connsiteX25" fmla="*/ 1561340 w 2719434"/>
                  <a:gd name="connsiteY25" fmla="*/ 1084093 h 2748296"/>
                  <a:gd name="connsiteX26" fmla="*/ 1664385 w 2719434"/>
                  <a:gd name="connsiteY26" fmla="*/ 1184249 h 2748296"/>
                  <a:gd name="connsiteX27" fmla="*/ 1561340 w 2719434"/>
                  <a:gd name="connsiteY27" fmla="*/ 1284405 h 2748296"/>
                  <a:gd name="connsiteX28" fmla="*/ 1458295 w 2719434"/>
                  <a:gd name="connsiteY28" fmla="*/ 1184249 h 2748296"/>
                  <a:gd name="connsiteX29" fmla="*/ 1561340 w 2719434"/>
                  <a:gd name="connsiteY29" fmla="*/ 1084093 h 2748296"/>
                  <a:gd name="connsiteX30" fmla="*/ 889172 w 2719434"/>
                  <a:gd name="connsiteY30" fmla="*/ 1084093 h 2748296"/>
                  <a:gd name="connsiteX31" fmla="*/ 992217 w 2719434"/>
                  <a:gd name="connsiteY31" fmla="*/ 1184249 h 2748296"/>
                  <a:gd name="connsiteX32" fmla="*/ 889172 w 2719434"/>
                  <a:gd name="connsiteY32" fmla="*/ 1284405 h 2748296"/>
                  <a:gd name="connsiteX33" fmla="*/ 786127 w 2719434"/>
                  <a:gd name="connsiteY33" fmla="*/ 1184249 h 2748296"/>
                  <a:gd name="connsiteX34" fmla="*/ 889172 w 2719434"/>
                  <a:gd name="connsiteY34" fmla="*/ 1084093 h 2748296"/>
                  <a:gd name="connsiteX35" fmla="*/ 671057 w 2719434"/>
                  <a:gd name="connsiteY35" fmla="*/ 969114 h 2748296"/>
                  <a:gd name="connsiteX36" fmla="*/ 539343 w 2719434"/>
                  <a:gd name="connsiteY36" fmla="*/ 1478152 h 2748296"/>
                  <a:gd name="connsiteX37" fmla="*/ 574794 w 2719434"/>
                  <a:gd name="connsiteY37" fmla="*/ 1774909 h 2748296"/>
                  <a:gd name="connsiteX38" fmla="*/ 609426 w 2719434"/>
                  <a:gd name="connsiteY38" fmla="*/ 1875405 h 2748296"/>
                  <a:gd name="connsiteX39" fmla="*/ 612725 w 2719434"/>
                  <a:gd name="connsiteY39" fmla="*/ 1874381 h 2748296"/>
                  <a:gd name="connsiteX40" fmla="*/ 656302 w 2719434"/>
                  <a:gd name="connsiteY40" fmla="*/ 1869988 h 2748296"/>
                  <a:gd name="connsiteX41" fmla="*/ 868135 w 2719434"/>
                  <a:gd name="connsiteY41" fmla="*/ 2042637 h 2748296"/>
                  <a:gd name="connsiteX42" fmla="*/ 869847 w 2719434"/>
                  <a:gd name="connsiteY42" fmla="*/ 2059620 h 2748296"/>
                  <a:gd name="connsiteX43" fmla="*/ 874303 w 2719434"/>
                  <a:gd name="connsiteY43" fmla="*/ 2061976 h 2748296"/>
                  <a:gd name="connsiteX44" fmla="*/ 1646456 w 2719434"/>
                  <a:gd name="connsiteY44" fmla="*/ 1916615 h 2748296"/>
                  <a:gd name="connsiteX45" fmla="*/ 2161492 w 2719434"/>
                  <a:gd name="connsiteY45" fmla="*/ 1238226 h 2748296"/>
                  <a:gd name="connsiteX46" fmla="*/ 1691616 w 2719434"/>
                  <a:gd name="connsiteY46" fmla="*/ 1994833 h 2748296"/>
                  <a:gd name="connsiteX47" fmla="*/ 936677 w 2719434"/>
                  <a:gd name="connsiteY47" fmla="*/ 2134283 h 2748296"/>
                  <a:gd name="connsiteX48" fmla="*/ 871461 w 2719434"/>
                  <a:gd name="connsiteY48" fmla="*/ 2096799 h 2748296"/>
                  <a:gd name="connsiteX49" fmla="*/ 868135 w 2719434"/>
                  <a:gd name="connsiteY49" fmla="*/ 2129791 h 2748296"/>
                  <a:gd name="connsiteX50" fmla="*/ 656302 w 2719434"/>
                  <a:gd name="connsiteY50" fmla="*/ 2302440 h 2748296"/>
                  <a:gd name="connsiteX51" fmla="*/ 440076 w 2719434"/>
                  <a:gd name="connsiteY51" fmla="*/ 2086214 h 2748296"/>
                  <a:gd name="connsiteX52" fmla="*/ 503407 w 2719434"/>
                  <a:gd name="connsiteY52" fmla="*/ 1933319 h 2748296"/>
                  <a:gd name="connsiteX53" fmla="*/ 549699 w 2719434"/>
                  <a:gd name="connsiteY53" fmla="*/ 1902109 h 2748296"/>
                  <a:gd name="connsiteX54" fmla="*/ 548225 w 2719434"/>
                  <a:gd name="connsiteY54" fmla="*/ 1900254 h 2748296"/>
                  <a:gd name="connsiteX55" fmla="*/ 451365 w 2719434"/>
                  <a:gd name="connsiteY55" fmla="*/ 1478152 h 2748296"/>
                  <a:gd name="connsiteX56" fmla="*/ 671057 w 2719434"/>
                  <a:gd name="connsiteY56" fmla="*/ 969114 h 2748296"/>
                  <a:gd name="connsiteX57" fmla="*/ 1385592 w 2719434"/>
                  <a:gd name="connsiteY57" fmla="*/ 525625 h 2748296"/>
                  <a:gd name="connsiteX58" fmla="*/ 1492501 w 2719434"/>
                  <a:gd name="connsiteY58" fmla="*/ 531177 h 2748296"/>
                  <a:gd name="connsiteX59" fmla="*/ 1731758 w 2719434"/>
                  <a:gd name="connsiteY59" fmla="*/ 744701 h 2748296"/>
                  <a:gd name="connsiteX60" fmla="*/ 1480765 w 2719434"/>
                  <a:gd name="connsiteY60" fmla="*/ 597246 h 2748296"/>
                  <a:gd name="connsiteX61" fmla="*/ 1194340 w 2719434"/>
                  <a:gd name="connsiteY61" fmla="*/ 649231 h 2748296"/>
                  <a:gd name="connsiteX62" fmla="*/ 1194338 w 2719434"/>
                  <a:gd name="connsiteY62" fmla="*/ 649230 h 2748296"/>
                  <a:gd name="connsiteX63" fmla="*/ 1385592 w 2719434"/>
                  <a:gd name="connsiteY63" fmla="*/ 525625 h 2748296"/>
                  <a:gd name="connsiteX64" fmla="*/ 2182828 w 2719434"/>
                  <a:gd name="connsiteY64" fmla="*/ 165014 h 2748296"/>
                  <a:gd name="connsiteX65" fmla="*/ 2719434 w 2719434"/>
                  <a:gd name="connsiteY65" fmla="*/ 701620 h 2748296"/>
                  <a:gd name="connsiteX66" fmla="*/ 2182828 w 2719434"/>
                  <a:gd name="connsiteY66" fmla="*/ 1238227 h 2748296"/>
                  <a:gd name="connsiteX67" fmla="*/ 2128324 w 2719434"/>
                  <a:gd name="connsiteY67" fmla="*/ 1232733 h 2748296"/>
                  <a:gd name="connsiteX68" fmla="*/ 2167370 w 2719434"/>
                  <a:gd name="connsiteY68" fmla="*/ 1228796 h 2748296"/>
                  <a:gd name="connsiteX69" fmla="*/ 2538044 w 2719434"/>
                  <a:gd name="connsiteY69" fmla="*/ 773994 h 2748296"/>
                  <a:gd name="connsiteX70" fmla="*/ 2073810 w 2719434"/>
                  <a:gd name="connsiteY70" fmla="*/ 309761 h 2748296"/>
                  <a:gd name="connsiteX71" fmla="*/ 1688860 w 2719434"/>
                  <a:gd name="connsiteY71" fmla="*/ 514437 h 2748296"/>
                  <a:gd name="connsiteX72" fmla="*/ 1672040 w 2719434"/>
                  <a:gd name="connsiteY72" fmla="*/ 545427 h 2748296"/>
                  <a:gd name="connsiteX73" fmla="*/ 1688392 w 2719434"/>
                  <a:gd name="connsiteY73" fmla="*/ 492750 h 2748296"/>
                  <a:gd name="connsiteX74" fmla="*/ 2182828 w 2719434"/>
                  <a:gd name="connsiteY74" fmla="*/ 165014 h 2748296"/>
                  <a:gd name="connsiteX75" fmla="*/ 822523 w 2719434"/>
                  <a:gd name="connsiteY75" fmla="*/ 0 h 2748296"/>
                  <a:gd name="connsiteX76" fmla="*/ 1310679 w 2719434"/>
                  <a:gd name="connsiteY76" fmla="*/ 488156 h 2748296"/>
                  <a:gd name="connsiteX77" fmla="*/ 1305681 w 2719434"/>
                  <a:gd name="connsiteY77" fmla="*/ 537739 h 2748296"/>
                  <a:gd name="connsiteX78" fmla="*/ 1302100 w 2719434"/>
                  <a:gd name="connsiteY78" fmla="*/ 502219 h 2748296"/>
                  <a:gd name="connsiteX79" fmla="*/ 888362 w 2719434"/>
                  <a:gd name="connsiteY79" fmla="*/ 165013 h 2748296"/>
                  <a:gd name="connsiteX80" fmla="*/ 466044 w 2719434"/>
                  <a:gd name="connsiteY80" fmla="*/ 587331 h 2748296"/>
                  <a:gd name="connsiteX81" fmla="*/ 652240 w 2719434"/>
                  <a:gd name="connsiteY81" fmla="*/ 937524 h 2748296"/>
                  <a:gd name="connsiteX82" fmla="*/ 680432 w 2719434"/>
                  <a:gd name="connsiteY82" fmla="*/ 952826 h 2748296"/>
                  <a:gd name="connsiteX83" fmla="*/ 632511 w 2719434"/>
                  <a:gd name="connsiteY83" fmla="*/ 937950 h 2748296"/>
                  <a:gd name="connsiteX84" fmla="*/ 334367 w 2719434"/>
                  <a:gd name="connsiteY84" fmla="*/ 488156 h 2748296"/>
                  <a:gd name="connsiteX85" fmla="*/ 822523 w 2719434"/>
                  <a:gd name="connsiteY85" fmla="*/ 0 h 27482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  <a:cxn ang="0">
                    <a:pos x="connsiteX66" y="connsiteY66"/>
                  </a:cxn>
                  <a:cxn ang="0">
                    <a:pos x="connsiteX67" y="connsiteY67"/>
                  </a:cxn>
                  <a:cxn ang="0">
                    <a:pos x="connsiteX68" y="connsiteY68"/>
                  </a:cxn>
                  <a:cxn ang="0">
                    <a:pos x="connsiteX69" y="connsiteY69"/>
                  </a:cxn>
                  <a:cxn ang="0">
                    <a:pos x="connsiteX70" y="connsiteY70"/>
                  </a:cxn>
                  <a:cxn ang="0">
                    <a:pos x="connsiteX71" y="connsiteY71"/>
                  </a:cxn>
                  <a:cxn ang="0">
                    <a:pos x="connsiteX72" y="connsiteY72"/>
                  </a:cxn>
                  <a:cxn ang="0">
                    <a:pos x="connsiteX73" y="connsiteY73"/>
                  </a:cxn>
                  <a:cxn ang="0">
                    <a:pos x="connsiteX74" y="connsiteY74"/>
                  </a:cxn>
                  <a:cxn ang="0">
                    <a:pos x="connsiteX75" y="connsiteY75"/>
                  </a:cxn>
                  <a:cxn ang="0">
                    <a:pos x="connsiteX76" y="connsiteY76"/>
                  </a:cxn>
                  <a:cxn ang="0">
                    <a:pos x="connsiteX77" y="connsiteY77"/>
                  </a:cxn>
                  <a:cxn ang="0">
                    <a:pos x="connsiteX78" y="connsiteY78"/>
                  </a:cxn>
                  <a:cxn ang="0">
                    <a:pos x="connsiteX79" y="connsiteY79"/>
                  </a:cxn>
                  <a:cxn ang="0">
                    <a:pos x="connsiteX80" y="connsiteY80"/>
                  </a:cxn>
                  <a:cxn ang="0">
                    <a:pos x="connsiteX81" y="connsiteY81"/>
                  </a:cxn>
                  <a:cxn ang="0">
                    <a:pos x="connsiteX82" y="connsiteY82"/>
                  </a:cxn>
                  <a:cxn ang="0">
                    <a:pos x="connsiteX83" y="connsiteY83"/>
                  </a:cxn>
                  <a:cxn ang="0">
                    <a:pos x="connsiteX84" y="connsiteY84"/>
                  </a:cxn>
                  <a:cxn ang="0">
                    <a:pos x="connsiteX85" y="connsiteY85"/>
                  </a:cxn>
                </a:cxnLst>
                <a:rect l="l" t="t" r="r" b="b"/>
                <a:pathLst>
                  <a:path w="2719434" h="2748296">
                    <a:moveTo>
                      <a:pt x="896024" y="2293120"/>
                    </a:moveTo>
                    <a:cubicBezTo>
                      <a:pt x="955425" y="2301251"/>
                      <a:pt x="1052462" y="2362313"/>
                      <a:pt x="1144594" y="2454445"/>
                    </a:cubicBezTo>
                    <a:cubicBezTo>
                      <a:pt x="1267437" y="2577288"/>
                      <a:pt x="1335043" y="2708849"/>
                      <a:pt x="1295596" y="2748296"/>
                    </a:cubicBezTo>
                    <a:cubicBezTo>
                      <a:pt x="1255597" y="2670374"/>
                      <a:pt x="1186231" y="2579699"/>
                      <a:pt x="1102785" y="2496253"/>
                    </a:cubicBezTo>
                    <a:cubicBezTo>
                      <a:pt x="1019340" y="2412808"/>
                      <a:pt x="928664" y="2343442"/>
                      <a:pt x="850743" y="2303442"/>
                    </a:cubicBezTo>
                    <a:cubicBezTo>
                      <a:pt x="860604" y="2293581"/>
                      <a:pt x="876223" y="2290410"/>
                      <a:pt x="896024" y="2293120"/>
                    </a:cubicBezTo>
                    <a:close/>
                    <a:moveTo>
                      <a:pt x="961648" y="2177937"/>
                    </a:moveTo>
                    <a:cubicBezTo>
                      <a:pt x="1024188" y="2180411"/>
                      <a:pt x="1117165" y="2209248"/>
                      <a:pt x="1213311" y="2259698"/>
                    </a:cubicBezTo>
                    <a:cubicBezTo>
                      <a:pt x="1367145" y="2340418"/>
                      <a:pt x="1470841" y="2445900"/>
                      <a:pt x="1444920" y="2495298"/>
                    </a:cubicBezTo>
                    <a:cubicBezTo>
                      <a:pt x="1383544" y="2432810"/>
                      <a:pt x="1290337" y="2366886"/>
                      <a:pt x="1185839" y="2312054"/>
                    </a:cubicBezTo>
                    <a:cubicBezTo>
                      <a:pt x="1081342" y="2257223"/>
                      <a:pt x="974131" y="2217983"/>
                      <a:pt x="887836" y="2202985"/>
                    </a:cubicBezTo>
                    <a:cubicBezTo>
                      <a:pt x="897556" y="2184460"/>
                      <a:pt x="924123" y="2176453"/>
                      <a:pt x="961648" y="2177937"/>
                    </a:cubicBezTo>
                    <a:close/>
                    <a:moveTo>
                      <a:pt x="210765" y="1881123"/>
                    </a:moveTo>
                    <a:cubicBezTo>
                      <a:pt x="327167" y="1881123"/>
                      <a:pt x="421530" y="1938157"/>
                      <a:pt x="421530" y="2008512"/>
                    </a:cubicBezTo>
                    <a:cubicBezTo>
                      <a:pt x="365661" y="1974693"/>
                      <a:pt x="289836" y="1955690"/>
                      <a:pt x="210766" y="1955690"/>
                    </a:cubicBezTo>
                    <a:cubicBezTo>
                      <a:pt x="131696" y="1955690"/>
                      <a:pt x="55871" y="1974693"/>
                      <a:pt x="2" y="2008512"/>
                    </a:cubicBezTo>
                    <a:lnTo>
                      <a:pt x="0" y="2008512"/>
                    </a:lnTo>
                    <a:cubicBezTo>
                      <a:pt x="0" y="1938157"/>
                      <a:pt x="94363" y="1881123"/>
                      <a:pt x="210765" y="1881123"/>
                    </a:cubicBezTo>
                    <a:close/>
                    <a:moveTo>
                      <a:pt x="180373" y="1677707"/>
                    </a:moveTo>
                    <a:cubicBezTo>
                      <a:pt x="224858" y="1675015"/>
                      <a:pt x="278141" y="1686872"/>
                      <a:pt x="329678" y="1713914"/>
                    </a:cubicBezTo>
                    <a:cubicBezTo>
                      <a:pt x="432752" y="1767999"/>
                      <a:pt x="489810" y="1862348"/>
                      <a:pt x="457120" y="1924647"/>
                    </a:cubicBezTo>
                    <a:cubicBezTo>
                      <a:pt x="423362" y="1868741"/>
                      <a:pt x="365048" y="1816683"/>
                      <a:pt x="295032" y="1779944"/>
                    </a:cubicBezTo>
                    <a:cubicBezTo>
                      <a:pt x="225015" y="1743205"/>
                      <a:pt x="149043" y="1724801"/>
                      <a:pt x="83857" y="1728788"/>
                    </a:cubicBezTo>
                    <a:lnTo>
                      <a:pt x="83855" y="1728788"/>
                    </a:lnTo>
                    <a:cubicBezTo>
                      <a:pt x="100200" y="1697638"/>
                      <a:pt x="135887" y="1680398"/>
                      <a:pt x="180373" y="1677707"/>
                    </a:cubicBezTo>
                    <a:close/>
                    <a:moveTo>
                      <a:pt x="1561340" y="1084093"/>
                    </a:moveTo>
                    <a:cubicBezTo>
                      <a:pt x="1618250" y="1084093"/>
                      <a:pt x="1664385" y="1128934"/>
                      <a:pt x="1664385" y="1184249"/>
                    </a:cubicBezTo>
                    <a:cubicBezTo>
                      <a:pt x="1664385" y="1239564"/>
                      <a:pt x="1618250" y="1284405"/>
                      <a:pt x="1561340" y="1284405"/>
                    </a:cubicBezTo>
                    <a:cubicBezTo>
                      <a:pt x="1504430" y="1284405"/>
                      <a:pt x="1458295" y="1239564"/>
                      <a:pt x="1458295" y="1184249"/>
                    </a:cubicBezTo>
                    <a:cubicBezTo>
                      <a:pt x="1458295" y="1128934"/>
                      <a:pt x="1504430" y="1084093"/>
                      <a:pt x="1561340" y="1084093"/>
                    </a:cubicBezTo>
                    <a:close/>
                    <a:moveTo>
                      <a:pt x="889172" y="1084093"/>
                    </a:moveTo>
                    <a:cubicBezTo>
                      <a:pt x="946082" y="1084093"/>
                      <a:pt x="992217" y="1128934"/>
                      <a:pt x="992217" y="1184249"/>
                    </a:cubicBezTo>
                    <a:cubicBezTo>
                      <a:pt x="992217" y="1239564"/>
                      <a:pt x="946082" y="1284405"/>
                      <a:pt x="889172" y="1284405"/>
                    </a:cubicBezTo>
                    <a:cubicBezTo>
                      <a:pt x="832262" y="1284405"/>
                      <a:pt x="786127" y="1239564"/>
                      <a:pt x="786127" y="1184249"/>
                    </a:cubicBezTo>
                    <a:cubicBezTo>
                      <a:pt x="786127" y="1128934"/>
                      <a:pt x="832262" y="1084093"/>
                      <a:pt x="889172" y="1084093"/>
                    </a:cubicBezTo>
                    <a:close/>
                    <a:moveTo>
                      <a:pt x="671057" y="969114"/>
                    </a:moveTo>
                    <a:cubicBezTo>
                      <a:pt x="589976" y="1069475"/>
                      <a:pt x="539343" y="1265155"/>
                      <a:pt x="539343" y="1478152"/>
                    </a:cubicBezTo>
                    <a:cubicBezTo>
                      <a:pt x="539343" y="1584650"/>
                      <a:pt x="552001" y="1686819"/>
                      <a:pt x="574794" y="1774909"/>
                    </a:cubicBezTo>
                    <a:lnTo>
                      <a:pt x="609426" y="1875405"/>
                    </a:lnTo>
                    <a:lnTo>
                      <a:pt x="612725" y="1874381"/>
                    </a:lnTo>
                    <a:cubicBezTo>
                      <a:pt x="626801" y="1871501"/>
                      <a:pt x="641375" y="1869988"/>
                      <a:pt x="656302" y="1869988"/>
                    </a:cubicBezTo>
                    <a:cubicBezTo>
                      <a:pt x="760793" y="1869988"/>
                      <a:pt x="847972" y="1944107"/>
                      <a:pt x="868135" y="2042637"/>
                    </a:cubicBezTo>
                    <a:lnTo>
                      <a:pt x="869847" y="2059620"/>
                    </a:lnTo>
                    <a:lnTo>
                      <a:pt x="874303" y="2061976"/>
                    </a:lnTo>
                    <a:cubicBezTo>
                      <a:pt x="1061687" y="2133752"/>
                      <a:pt x="1364162" y="2079598"/>
                      <a:pt x="1646456" y="1916615"/>
                    </a:cubicBezTo>
                    <a:cubicBezTo>
                      <a:pt x="1969078" y="1730349"/>
                      <a:pt x="2181780" y="1450185"/>
                      <a:pt x="2161492" y="1238226"/>
                    </a:cubicBezTo>
                    <a:cubicBezTo>
                      <a:pt x="2277555" y="1439254"/>
                      <a:pt x="2067184" y="1777999"/>
                      <a:pt x="1691616" y="1994833"/>
                    </a:cubicBezTo>
                    <a:cubicBezTo>
                      <a:pt x="1409939" y="2157459"/>
                      <a:pt x="1115338" y="2205324"/>
                      <a:pt x="936677" y="2134283"/>
                    </a:cubicBezTo>
                    <a:lnTo>
                      <a:pt x="871461" y="2096799"/>
                    </a:lnTo>
                    <a:lnTo>
                      <a:pt x="868135" y="2129791"/>
                    </a:lnTo>
                    <a:cubicBezTo>
                      <a:pt x="847972" y="2228321"/>
                      <a:pt x="760793" y="2302440"/>
                      <a:pt x="656302" y="2302440"/>
                    </a:cubicBezTo>
                    <a:cubicBezTo>
                      <a:pt x="536884" y="2302440"/>
                      <a:pt x="440076" y="2205632"/>
                      <a:pt x="440076" y="2086214"/>
                    </a:cubicBezTo>
                    <a:cubicBezTo>
                      <a:pt x="440076" y="2026505"/>
                      <a:pt x="464278" y="1972449"/>
                      <a:pt x="503407" y="1933319"/>
                    </a:cubicBezTo>
                    <a:lnTo>
                      <a:pt x="549699" y="1902109"/>
                    </a:lnTo>
                    <a:lnTo>
                      <a:pt x="548225" y="1900254"/>
                    </a:lnTo>
                    <a:cubicBezTo>
                      <a:pt x="489786" y="1808777"/>
                      <a:pt x="451365" y="1653861"/>
                      <a:pt x="451365" y="1478152"/>
                    </a:cubicBezTo>
                    <a:cubicBezTo>
                      <a:pt x="451365" y="1197018"/>
                      <a:pt x="549724" y="969114"/>
                      <a:pt x="671057" y="969114"/>
                    </a:cubicBezTo>
                    <a:close/>
                    <a:moveTo>
                      <a:pt x="1385592" y="525625"/>
                    </a:moveTo>
                    <a:cubicBezTo>
                      <a:pt x="1419230" y="522947"/>
                      <a:pt x="1455399" y="524586"/>
                      <a:pt x="1492501" y="531177"/>
                    </a:cubicBezTo>
                    <a:cubicBezTo>
                      <a:pt x="1640905" y="557541"/>
                      <a:pt x="1748024" y="653139"/>
                      <a:pt x="1731758" y="744701"/>
                    </a:cubicBezTo>
                    <a:cubicBezTo>
                      <a:pt x="1689899" y="673970"/>
                      <a:pt x="1593342" y="617245"/>
                      <a:pt x="1480765" y="597246"/>
                    </a:cubicBezTo>
                    <a:cubicBezTo>
                      <a:pt x="1368187" y="577247"/>
                      <a:pt x="1258000" y="597246"/>
                      <a:pt x="1194340" y="649231"/>
                    </a:cubicBezTo>
                    <a:lnTo>
                      <a:pt x="1194338" y="649230"/>
                    </a:lnTo>
                    <a:cubicBezTo>
                      <a:pt x="1206538" y="580558"/>
                      <a:pt x="1284677" y="533660"/>
                      <a:pt x="1385592" y="525625"/>
                    </a:cubicBezTo>
                    <a:close/>
                    <a:moveTo>
                      <a:pt x="2182828" y="165014"/>
                    </a:moveTo>
                    <a:cubicBezTo>
                      <a:pt x="2479188" y="165014"/>
                      <a:pt x="2719434" y="405261"/>
                      <a:pt x="2719434" y="701620"/>
                    </a:cubicBezTo>
                    <a:cubicBezTo>
                      <a:pt x="2719434" y="997980"/>
                      <a:pt x="2479188" y="1238227"/>
                      <a:pt x="2182828" y="1238227"/>
                    </a:cubicBezTo>
                    <a:lnTo>
                      <a:pt x="2128324" y="1232733"/>
                    </a:lnTo>
                    <a:lnTo>
                      <a:pt x="2167370" y="1228796"/>
                    </a:lnTo>
                    <a:cubicBezTo>
                      <a:pt x="2378913" y="1185509"/>
                      <a:pt x="2538044" y="998335"/>
                      <a:pt x="2538044" y="773994"/>
                    </a:cubicBezTo>
                    <a:cubicBezTo>
                      <a:pt x="2538044" y="517605"/>
                      <a:pt x="2330200" y="309761"/>
                      <a:pt x="2073810" y="309761"/>
                    </a:cubicBezTo>
                    <a:cubicBezTo>
                      <a:pt x="1913567" y="309761"/>
                      <a:pt x="1772287" y="390950"/>
                      <a:pt x="1688860" y="514437"/>
                    </a:cubicBezTo>
                    <a:lnTo>
                      <a:pt x="1672040" y="545427"/>
                    </a:lnTo>
                    <a:lnTo>
                      <a:pt x="1688392" y="492750"/>
                    </a:lnTo>
                    <a:cubicBezTo>
                      <a:pt x="1769853" y="300153"/>
                      <a:pt x="1960559" y="165014"/>
                      <a:pt x="2182828" y="165014"/>
                    </a:cubicBezTo>
                    <a:close/>
                    <a:moveTo>
                      <a:pt x="822523" y="0"/>
                    </a:moveTo>
                    <a:cubicBezTo>
                      <a:pt x="1092124" y="0"/>
                      <a:pt x="1310679" y="218555"/>
                      <a:pt x="1310679" y="488156"/>
                    </a:cubicBezTo>
                    <a:lnTo>
                      <a:pt x="1305681" y="537739"/>
                    </a:lnTo>
                    <a:lnTo>
                      <a:pt x="1302100" y="502219"/>
                    </a:lnTo>
                    <a:cubicBezTo>
                      <a:pt x="1262721" y="309776"/>
                      <a:pt x="1092447" y="165013"/>
                      <a:pt x="888362" y="165013"/>
                    </a:cubicBezTo>
                    <a:cubicBezTo>
                      <a:pt x="655122" y="165013"/>
                      <a:pt x="466044" y="354091"/>
                      <a:pt x="466044" y="587331"/>
                    </a:cubicBezTo>
                    <a:cubicBezTo>
                      <a:pt x="466044" y="733106"/>
                      <a:pt x="539903" y="861630"/>
                      <a:pt x="652240" y="937524"/>
                    </a:cubicBezTo>
                    <a:lnTo>
                      <a:pt x="680432" y="952826"/>
                    </a:lnTo>
                    <a:lnTo>
                      <a:pt x="632511" y="937950"/>
                    </a:lnTo>
                    <a:cubicBezTo>
                      <a:pt x="457304" y="863844"/>
                      <a:pt x="334367" y="690357"/>
                      <a:pt x="334367" y="488156"/>
                    </a:cubicBezTo>
                    <a:cubicBezTo>
                      <a:pt x="334367" y="218555"/>
                      <a:pt x="552922" y="0"/>
                      <a:pt x="822523" y="0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56" name="グループ化 255">
              <a:extLst>
                <a:ext uri="{FF2B5EF4-FFF2-40B4-BE49-F238E27FC236}">
                  <a16:creationId xmlns:a16="http://schemas.microsoft.com/office/drawing/2014/main" id="{CBA3F55F-F545-4771-9E8B-53945A008BA8}"/>
                </a:ext>
              </a:extLst>
            </p:cNvPr>
            <p:cNvGrpSpPr/>
            <p:nvPr/>
          </p:nvGrpSpPr>
          <p:grpSpPr>
            <a:xfrm>
              <a:off x="8137737" y="2682100"/>
              <a:ext cx="554609" cy="453337"/>
              <a:chOff x="1575299" y="3978039"/>
              <a:chExt cx="1056070" cy="863231"/>
            </a:xfrm>
          </p:grpSpPr>
          <p:sp>
            <p:nvSpPr>
              <p:cNvPr id="257" name="フリーフォーム: 図形 256">
                <a:extLst>
                  <a:ext uri="{FF2B5EF4-FFF2-40B4-BE49-F238E27FC236}">
                    <a16:creationId xmlns:a16="http://schemas.microsoft.com/office/drawing/2014/main" id="{CAE66C76-6C99-4046-A7D1-FC896888C690}"/>
                  </a:ext>
                </a:extLst>
              </p:cNvPr>
              <p:cNvSpPr/>
              <p:nvPr/>
            </p:nvSpPr>
            <p:spPr>
              <a:xfrm rot="5400000">
                <a:off x="1696527" y="3888563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8" name="フリーフォーム: 図形 257">
                <a:extLst>
                  <a:ext uri="{FF2B5EF4-FFF2-40B4-BE49-F238E27FC236}">
                    <a16:creationId xmlns:a16="http://schemas.microsoft.com/office/drawing/2014/main" id="{DA19CB4B-D349-4880-856E-54D588B30FFF}"/>
                  </a:ext>
                </a:extLst>
              </p:cNvPr>
              <p:cNvSpPr/>
              <p:nvPr/>
            </p:nvSpPr>
            <p:spPr>
              <a:xfrm rot="5400000">
                <a:off x="1664775" y="3901503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9" name="フリーフォーム: 図形 258">
                <a:extLst>
                  <a:ext uri="{FF2B5EF4-FFF2-40B4-BE49-F238E27FC236}">
                    <a16:creationId xmlns:a16="http://schemas.microsoft.com/office/drawing/2014/main" id="{F208F8B8-2946-463B-93BD-27A25413C81F}"/>
                  </a:ext>
                </a:extLst>
              </p:cNvPr>
              <p:cNvSpPr/>
              <p:nvPr/>
            </p:nvSpPr>
            <p:spPr>
              <a:xfrm rot="5400000">
                <a:off x="1687812" y="3906429"/>
                <a:ext cx="845365" cy="1024318"/>
              </a:xfrm>
              <a:custGeom>
                <a:avLst/>
                <a:gdLst>
                  <a:gd name="connsiteX0" fmla="*/ 1101296 w 1308982"/>
                  <a:gd name="connsiteY0" fmla="*/ 938877 h 1338895"/>
                  <a:gd name="connsiteX1" fmla="*/ 1296211 w 1308982"/>
                  <a:gd name="connsiteY1" fmla="*/ 826343 h 1338895"/>
                  <a:gd name="connsiteX2" fmla="*/ 1296212 w 1308982"/>
                  <a:gd name="connsiteY2" fmla="*/ 826342 h 1338895"/>
                  <a:gd name="connsiteX3" fmla="*/ 1250208 w 1308982"/>
                  <a:gd name="connsiteY3" fmla="*/ 971731 h 1338895"/>
                  <a:gd name="connsiteX4" fmla="*/ 1101296 w 1308982"/>
                  <a:gd name="connsiteY4" fmla="*/ 938877 h 1338895"/>
                  <a:gd name="connsiteX5" fmla="*/ 821159 w 1308982"/>
                  <a:gd name="connsiteY5" fmla="*/ 1338892 h 1338895"/>
                  <a:gd name="connsiteX6" fmla="*/ 821159 w 1308982"/>
                  <a:gd name="connsiteY6" fmla="*/ 1338893 h 1338895"/>
                  <a:gd name="connsiteX7" fmla="*/ 821159 w 1308982"/>
                  <a:gd name="connsiteY7" fmla="*/ 1338895 h 1338895"/>
                  <a:gd name="connsiteX8" fmla="*/ 339785 w 1308982"/>
                  <a:gd name="connsiteY8" fmla="*/ 799335 h 1338895"/>
                  <a:gd name="connsiteX9" fmla="*/ 633787 w 1308982"/>
                  <a:gd name="connsiteY9" fmla="*/ 587211 h 1338895"/>
                  <a:gd name="connsiteX10" fmla="*/ 655817 w 1308982"/>
                  <a:gd name="connsiteY10" fmla="*/ 583940 h 1338895"/>
                  <a:gd name="connsiteX11" fmla="*/ 657064 w 1308982"/>
                  <a:gd name="connsiteY11" fmla="*/ 534530 h 1338895"/>
                  <a:gd name="connsiteX12" fmla="*/ 821159 w 1308982"/>
                  <a:gd name="connsiteY12" fmla="*/ 0 h 1338895"/>
                  <a:gd name="connsiteX13" fmla="*/ 744224 w 1308982"/>
                  <a:gd name="connsiteY13" fmla="*/ 476684 h 1338895"/>
                  <a:gd name="connsiteX14" fmla="*/ 741439 w 1308982"/>
                  <a:gd name="connsiteY14" fmla="*/ 572963 h 1338895"/>
                  <a:gd name="connsiteX15" fmla="*/ 821160 w 1308982"/>
                  <a:gd name="connsiteY15" fmla="*/ 569119 h 1338895"/>
                  <a:gd name="connsiteX16" fmla="*/ 1302535 w 1308982"/>
                  <a:gd name="connsiteY16" fmla="*/ 799335 h 1338895"/>
                  <a:gd name="connsiteX17" fmla="*/ 821160 w 1308982"/>
                  <a:gd name="connsiteY17" fmla="*/ 657863 h 1338895"/>
                  <a:gd name="connsiteX18" fmla="*/ 738824 w 1308982"/>
                  <a:gd name="connsiteY18" fmla="*/ 663368 h 1338895"/>
                  <a:gd name="connsiteX19" fmla="*/ 738648 w 1308982"/>
                  <a:gd name="connsiteY19" fmla="*/ 669448 h 1338895"/>
                  <a:gd name="connsiteX20" fmla="*/ 802678 w 1308982"/>
                  <a:gd name="connsiteY20" fmla="*/ 1274997 h 1338895"/>
                  <a:gd name="connsiteX21" fmla="*/ 821159 w 1308982"/>
                  <a:gd name="connsiteY21" fmla="*/ 1338892 h 1338895"/>
                  <a:gd name="connsiteX22" fmla="*/ 787403 w 1308982"/>
                  <a:gd name="connsiteY22" fmla="*/ 1325292 h 1338895"/>
                  <a:gd name="connsiteX23" fmla="*/ 657064 w 1308982"/>
                  <a:gd name="connsiteY23" fmla="*/ 804364 h 1338895"/>
                  <a:gd name="connsiteX24" fmla="*/ 653721 w 1308982"/>
                  <a:gd name="connsiteY24" fmla="*/ 671837 h 1338895"/>
                  <a:gd name="connsiteX25" fmla="*/ 538659 w 1308982"/>
                  <a:gd name="connsiteY25" fmla="*/ 696058 h 1338895"/>
                  <a:gd name="connsiteX26" fmla="*/ 339785 w 1308982"/>
                  <a:gd name="connsiteY26" fmla="*/ 799335 h 1338895"/>
                  <a:gd name="connsiteX27" fmla="*/ 139147 w 1308982"/>
                  <a:gd name="connsiteY27" fmla="*/ 621582 h 1338895"/>
                  <a:gd name="connsiteX28" fmla="*/ 181327 w 1308982"/>
                  <a:gd name="connsiteY28" fmla="*/ 549104 h 1338895"/>
                  <a:gd name="connsiteX29" fmla="*/ 217530 w 1308982"/>
                  <a:gd name="connsiteY29" fmla="*/ 692512 h 1338895"/>
                  <a:gd name="connsiteX30" fmla="*/ 323623 w 1308982"/>
                  <a:gd name="connsiteY30" fmla="*/ 795568 h 1338895"/>
                  <a:gd name="connsiteX31" fmla="*/ 163354 w 1308982"/>
                  <a:gd name="connsiteY31" fmla="*/ 723790 h 1338895"/>
                  <a:gd name="connsiteX32" fmla="*/ 139147 w 1308982"/>
                  <a:gd name="connsiteY32" fmla="*/ 621582 h 1338895"/>
                  <a:gd name="connsiteX33" fmla="*/ 0 w 1308982"/>
                  <a:gd name="connsiteY33" fmla="*/ 772608 h 1338895"/>
                  <a:gd name="connsiteX34" fmla="*/ 136217 w 1308982"/>
                  <a:gd name="connsiteY34" fmla="*/ 517217 h 1338895"/>
                  <a:gd name="connsiteX35" fmla="*/ 89916 w 1308982"/>
                  <a:gd name="connsiteY35" fmla="*/ 772608 h 1338895"/>
                  <a:gd name="connsiteX36" fmla="*/ 136218 w 1308982"/>
                  <a:gd name="connsiteY36" fmla="*/ 1027999 h 1338895"/>
                  <a:gd name="connsiteX37" fmla="*/ 136217 w 1308982"/>
                  <a:gd name="connsiteY37" fmla="*/ 1027999 h 1338895"/>
                  <a:gd name="connsiteX38" fmla="*/ 0 w 1308982"/>
                  <a:gd name="connsiteY38" fmla="*/ 772608 h 133889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</a:cxnLst>
                <a:rect l="l" t="t" r="r" b="b"/>
                <a:pathLst>
                  <a:path w="1308982" h="1338895">
                    <a:moveTo>
                      <a:pt x="1101296" y="938877"/>
                    </a:moveTo>
                    <a:cubicBezTo>
                      <a:pt x="1181013" y="940444"/>
                      <a:pt x="1257709" y="896163"/>
                      <a:pt x="1296211" y="826343"/>
                    </a:cubicBezTo>
                    <a:lnTo>
                      <a:pt x="1296212" y="826342"/>
                    </a:lnTo>
                    <a:cubicBezTo>
                      <a:pt x="1324629" y="875563"/>
                      <a:pt x="1304032" y="940655"/>
                      <a:pt x="1250208" y="971731"/>
                    </a:cubicBezTo>
                    <a:cubicBezTo>
                      <a:pt x="1196383" y="1002806"/>
                      <a:pt x="1129713" y="988098"/>
                      <a:pt x="1101296" y="938877"/>
                    </a:cubicBezTo>
                    <a:close/>
                    <a:moveTo>
                      <a:pt x="821159" y="1338892"/>
                    </a:moveTo>
                    <a:lnTo>
                      <a:pt x="821159" y="1338893"/>
                    </a:lnTo>
                    <a:lnTo>
                      <a:pt x="821159" y="1338895"/>
                    </a:lnTo>
                    <a:close/>
                    <a:moveTo>
                      <a:pt x="339785" y="799335"/>
                    </a:moveTo>
                    <a:cubicBezTo>
                      <a:pt x="339785" y="703976"/>
                      <a:pt x="461015" y="622159"/>
                      <a:pt x="633787" y="587211"/>
                    </a:cubicBezTo>
                    <a:lnTo>
                      <a:pt x="655817" y="583940"/>
                    </a:lnTo>
                    <a:lnTo>
                      <a:pt x="657064" y="534530"/>
                    </a:lnTo>
                    <a:cubicBezTo>
                      <a:pt x="672682" y="229474"/>
                      <a:pt x="740216" y="0"/>
                      <a:pt x="821159" y="0"/>
                    </a:cubicBezTo>
                    <a:cubicBezTo>
                      <a:pt x="782142" y="119871"/>
                      <a:pt x="755238" y="288982"/>
                      <a:pt x="744224" y="476684"/>
                    </a:cubicBezTo>
                    <a:lnTo>
                      <a:pt x="741439" y="572963"/>
                    </a:lnTo>
                    <a:lnTo>
                      <a:pt x="821160" y="569119"/>
                    </a:lnTo>
                    <a:cubicBezTo>
                      <a:pt x="1087016" y="569119"/>
                      <a:pt x="1302535" y="672190"/>
                      <a:pt x="1302535" y="799335"/>
                    </a:cubicBezTo>
                    <a:cubicBezTo>
                      <a:pt x="1210653" y="712558"/>
                      <a:pt x="1024546" y="657863"/>
                      <a:pt x="821160" y="657863"/>
                    </a:cubicBezTo>
                    <a:lnTo>
                      <a:pt x="738824" y="663368"/>
                    </a:lnTo>
                    <a:lnTo>
                      <a:pt x="738648" y="669448"/>
                    </a:lnTo>
                    <a:cubicBezTo>
                      <a:pt x="738648" y="898919"/>
                      <a:pt x="761991" y="1116992"/>
                      <a:pt x="802678" y="1274997"/>
                    </a:cubicBezTo>
                    <a:lnTo>
                      <a:pt x="821159" y="1338892"/>
                    </a:lnTo>
                    <a:lnTo>
                      <a:pt x="787403" y="1325292"/>
                    </a:lnTo>
                    <a:cubicBezTo>
                      <a:pt x="721980" y="1271786"/>
                      <a:pt x="670451" y="1065839"/>
                      <a:pt x="657064" y="804364"/>
                    </a:cubicBezTo>
                    <a:lnTo>
                      <a:pt x="653721" y="671837"/>
                    </a:lnTo>
                    <a:lnTo>
                      <a:pt x="538659" y="696058"/>
                    </a:lnTo>
                    <a:cubicBezTo>
                      <a:pt x="455223" y="720579"/>
                      <a:pt x="385726" y="755947"/>
                      <a:pt x="339785" y="799335"/>
                    </a:cubicBezTo>
                    <a:close/>
                    <a:moveTo>
                      <a:pt x="139147" y="621582"/>
                    </a:moveTo>
                    <a:cubicBezTo>
                      <a:pt x="142400" y="589970"/>
                      <a:pt x="156716" y="563313"/>
                      <a:pt x="181327" y="549104"/>
                    </a:cubicBezTo>
                    <a:cubicBezTo>
                      <a:pt x="178215" y="595593"/>
                      <a:pt x="191145" y="646812"/>
                      <a:pt x="217530" y="692512"/>
                    </a:cubicBezTo>
                    <a:cubicBezTo>
                      <a:pt x="243914" y="738211"/>
                      <a:pt x="281806" y="775018"/>
                      <a:pt x="323623" y="795568"/>
                    </a:cubicBezTo>
                    <a:cubicBezTo>
                      <a:pt x="274402" y="823986"/>
                      <a:pt x="202648" y="791849"/>
                      <a:pt x="163354" y="723790"/>
                    </a:cubicBezTo>
                    <a:cubicBezTo>
                      <a:pt x="143707" y="689761"/>
                      <a:pt x="135895" y="653194"/>
                      <a:pt x="139147" y="621582"/>
                    </a:cubicBezTo>
                    <a:close/>
                    <a:moveTo>
                      <a:pt x="0" y="772608"/>
                    </a:moveTo>
                    <a:cubicBezTo>
                      <a:pt x="0" y="631559"/>
                      <a:pt x="60986" y="517217"/>
                      <a:pt x="136217" y="517217"/>
                    </a:cubicBezTo>
                    <a:cubicBezTo>
                      <a:pt x="106193" y="590454"/>
                      <a:pt x="89916" y="680237"/>
                      <a:pt x="89916" y="772608"/>
                    </a:cubicBezTo>
                    <a:cubicBezTo>
                      <a:pt x="89916" y="864979"/>
                      <a:pt x="106193" y="954762"/>
                      <a:pt x="136218" y="1027999"/>
                    </a:cubicBezTo>
                    <a:lnTo>
                      <a:pt x="136217" y="1027999"/>
                    </a:lnTo>
                    <a:cubicBezTo>
                      <a:pt x="60986" y="1027999"/>
                      <a:pt x="0" y="913657"/>
                      <a:pt x="0" y="772608"/>
                    </a:cubicBezTo>
                    <a:close/>
                  </a:path>
                </a:pathLst>
              </a:cu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83438470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03A385E1-CB06-4525-B45B-B5435C4319F8}"/>
              </a:ext>
            </a:extLst>
          </p:cNvPr>
          <p:cNvGrpSpPr/>
          <p:nvPr/>
        </p:nvGrpSpPr>
        <p:grpSpPr>
          <a:xfrm>
            <a:off x="789296" y="1147077"/>
            <a:ext cx="2517784" cy="2146754"/>
            <a:chOff x="789296" y="1147077"/>
            <a:chExt cx="2517784" cy="2146754"/>
          </a:xfrm>
        </p:grpSpPr>
        <p:sp>
          <p:nvSpPr>
            <p:cNvPr id="4" name="楕円 3">
              <a:extLst>
                <a:ext uri="{FF2B5EF4-FFF2-40B4-BE49-F238E27FC236}">
                  <a16:creationId xmlns:a16="http://schemas.microsoft.com/office/drawing/2014/main" id="{DDCA8C26-E1F7-4A08-88D0-FDBE2B35404F}"/>
                </a:ext>
              </a:extLst>
            </p:cNvPr>
            <p:cNvSpPr/>
            <p:nvPr/>
          </p:nvSpPr>
          <p:spPr>
            <a:xfrm>
              <a:off x="1102272" y="3036499"/>
              <a:ext cx="562626" cy="230972"/>
            </a:xfrm>
            <a:custGeom>
              <a:avLst/>
              <a:gdLst>
                <a:gd name="connsiteX0" fmla="*/ 0 w 1328468"/>
                <a:gd name="connsiteY0" fmla="*/ 345057 h 690113"/>
                <a:gd name="connsiteX1" fmla="*/ 664234 w 1328468"/>
                <a:gd name="connsiteY1" fmla="*/ 0 h 690113"/>
                <a:gd name="connsiteX2" fmla="*/ 1328468 w 1328468"/>
                <a:gd name="connsiteY2" fmla="*/ 345057 h 690113"/>
                <a:gd name="connsiteX3" fmla="*/ 664234 w 1328468"/>
                <a:gd name="connsiteY3" fmla="*/ 690114 h 690113"/>
                <a:gd name="connsiteX4" fmla="*/ 0 w 1328468"/>
                <a:gd name="connsiteY4" fmla="*/ 345057 h 690113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496078"/>
                <a:gd name="connsiteX1" fmla="*/ 664234 w 1328468"/>
                <a:gd name="connsiteY1" fmla="*/ 0 h 496078"/>
                <a:gd name="connsiteX2" fmla="*/ 1328468 w 1328468"/>
                <a:gd name="connsiteY2" fmla="*/ 345057 h 496078"/>
                <a:gd name="connsiteX3" fmla="*/ 681487 w 1328468"/>
                <a:gd name="connsiteY3" fmla="*/ 491706 h 496078"/>
                <a:gd name="connsiteX4" fmla="*/ 0 w 1328468"/>
                <a:gd name="connsiteY4" fmla="*/ 345057 h 49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468" h="496078">
                  <a:moveTo>
                    <a:pt x="0" y="345057"/>
                  </a:moveTo>
                  <a:cubicBezTo>
                    <a:pt x="0" y="154487"/>
                    <a:pt x="297388" y="0"/>
                    <a:pt x="664234" y="0"/>
                  </a:cubicBezTo>
                  <a:cubicBezTo>
                    <a:pt x="1031080" y="0"/>
                    <a:pt x="1328468" y="154487"/>
                    <a:pt x="1328468" y="345057"/>
                  </a:cubicBezTo>
                  <a:cubicBezTo>
                    <a:pt x="1328468" y="535627"/>
                    <a:pt x="1048333" y="491706"/>
                    <a:pt x="681487" y="491706"/>
                  </a:cubicBezTo>
                  <a:cubicBezTo>
                    <a:pt x="314641" y="491706"/>
                    <a:pt x="0" y="535627"/>
                    <a:pt x="0" y="3450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0" name="楕円 3">
              <a:extLst>
                <a:ext uri="{FF2B5EF4-FFF2-40B4-BE49-F238E27FC236}">
                  <a16:creationId xmlns:a16="http://schemas.microsoft.com/office/drawing/2014/main" id="{A3D445A2-6A92-43E3-8AD2-EE6A51D68EDA}"/>
                </a:ext>
              </a:extLst>
            </p:cNvPr>
            <p:cNvSpPr/>
            <p:nvPr/>
          </p:nvSpPr>
          <p:spPr>
            <a:xfrm>
              <a:off x="2223706" y="3036499"/>
              <a:ext cx="562626" cy="230972"/>
            </a:xfrm>
            <a:custGeom>
              <a:avLst/>
              <a:gdLst>
                <a:gd name="connsiteX0" fmla="*/ 0 w 1328468"/>
                <a:gd name="connsiteY0" fmla="*/ 345057 h 690113"/>
                <a:gd name="connsiteX1" fmla="*/ 664234 w 1328468"/>
                <a:gd name="connsiteY1" fmla="*/ 0 h 690113"/>
                <a:gd name="connsiteX2" fmla="*/ 1328468 w 1328468"/>
                <a:gd name="connsiteY2" fmla="*/ 345057 h 690113"/>
                <a:gd name="connsiteX3" fmla="*/ 664234 w 1328468"/>
                <a:gd name="connsiteY3" fmla="*/ 690114 h 690113"/>
                <a:gd name="connsiteX4" fmla="*/ 0 w 1328468"/>
                <a:gd name="connsiteY4" fmla="*/ 345057 h 690113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496078"/>
                <a:gd name="connsiteX1" fmla="*/ 664234 w 1328468"/>
                <a:gd name="connsiteY1" fmla="*/ 0 h 496078"/>
                <a:gd name="connsiteX2" fmla="*/ 1328468 w 1328468"/>
                <a:gd name="connsiteY2" fmla="*/ 345057 h 496078"/>
                <a:gd name="connsiteX3" fmla="*/ 681487 w 1328468"/>
                <a:gd name="connsiteY3" fmla="*/ 491706 h 496078"/>
                <a:gd name="connsiteX4" fmla="*/ 0 w 1328468"/>
                <a:gd name="connsiteY4" fmla="*/ 345057 h 49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468" h="496078">
                  <a:moveTo>
                    <a:pt x="0" y="345057"/>
                  </a:moveTo>
                  <a:cubicBezTo>
                    <a:pt x="0" y="154487"/>
                    <a:pt x="297388" y="0"/>
                    <a:pt x="664234" y="0"/>
                  </a:cubicBezTo>
                  <a:cubicBezTo>
                    <a:pt x="1031080" y="0"/>
                    <a:pt x="1328468" y="154487"/>
                    <a:pt x="1328468" y="345057"/>
                  </a:cubicBezTo>
                  <a:cubicBezTo>
                    <a:pt x="1328468" y="535627"/>
                    <a:pt x="1048333" y="491706"/>
                    <a:pt x="681487" y="491706"/>
                  </a:cubicBezTo>
                  <a:cubicBezTo>
                    <a:pt x="314641" y="491706"/>
                    <a:pt x="0" y="535627"/>
                    <a:pt x="0" y="3450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" name="楕円 2">
              <a:extLst>
                <a:ext uri="{FF2B5EF4-FFF2-40B4-BE49-F238E27FC236}">
                  <a16:creationId xmlns:a16="http://schemas.microsoft.com/office/drawing/2014/main" id="{4322BD61-D230-4BD9-9CE3-96E0F533A8C7}"/>
                </a:ext>
              </a:extLst>
            </p:cNvPr>
            <p:cNvSpPr/>
            <p:nvPr/>
          </p:nvSpPr>
          <p:spPr>
            <a:xfrm>
              <a:off x="1340351" y="1440611"/>
              <a:ext cx="1319842" cy="1319842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4" name="楕円 103">
              <a:extLst>
                <a:ext uri="{FF2B5EF4-FFF2-40B4-BE49-F238E27FC236}">
                  <a16:creationId xmlns:a16="http://schemas.microsoft.com/office/drawing/2014/main" id="{AF2D6B06-723A-4F0E-B272-E8017707184A}"/>
                </a:ext>
              </a:extLst>
            </p:cNvPr>
            <p:cNvSpPr/>
            <p:nvPr/>
          </p:nvSpPr>
          <p:spPr>
            <a:xfrm>
              <a:off x="869674" y="1680501"/>
              <a:ext cx="684786" cy="68478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5" name="楕円 104">
              <a:extLst>
                <a:ext uri="{FF2B5EF4-FFF2-40B4-BE49-F238E27FC236}">
                  <a16:creationId xmlns:a16="http://schemas.microsoft.com/office/drawing/2014/main" id="{B51E82F5-8D36-4B62-8F44-C8430FAA5F3F}"/>
                </a:ext>
              </a:extLst>
            </p:cNvPr>
            <p:cNvSpPr/>
            <p:nvPr/>
          </p:nvSpPr>
          <p:spPr>
            <a:xfrm>
              <a:off x="2370670" y="1680501"/>
              <a:ext cx="684786" cy="68478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DDF22B4D-FC92-4EE5-A881-65936BB9D73D}"/>
                </a:ext>
              </a:extLst>
            </p:cNvPr>
            <p:cNvSpPr/>
            <p:nvPr/>
          </p:nvSpPr>
          <p:spPr>
            <a:xfrm>
              <a:off x="789296" y="1147077"/>
              <a:ext cx="2517784" cy="2146754"/>
            </a:xfrm>
            <a:custGeom>
              <a:avLst/>
              <a:gdLst>
                <a:gd name="connsiteX0" fmla="*/ 2027885 w 2869086"/>
                <a:gd name="connsiteY0" fmla="*/ 2189112 h 2446286"/>
                <a:gd name="connsiteX1" fmla="*/ 1681765 w 2869086"/>
                <a:gd name="connsiteY1" fmla="*/ 2375378 h 2446286"/>
                <a:gd name="connsiteX2" fmla="*/ 1681765 w 2869086"/>
                <a:gd name="connsiteY2" fmla="*/ 2375379 h 2446286"/>
                <a:gd name="connsiteX3" fmla="*/ 2374004 w 2869086"/>
                <a:gd name="connsiteY3" fmla="*/ 2375379 h 2446286"/>
                <a:gd name="connsiteX4" fmla="*/ 2371141 w 2869086"/>
                <a:gd name="connsiteY4" fmla="*/ 2333178 h 2446286"/>
                <a:gd name="connsiteX5" fmla="*/ 2371141 w 2869086"/>
                <a:gd name="connsiteY5" fmla="*/ 2333177 h 2446286"/>
                <a:gd name="connsiteX6" fmla="*/ 2027885 w 2869086"/>
                <a:gd name="connsiteY6" fmla="*/ 2189112 h 2446286"/>
                <a:gd name="connsiteX7" fmla="*/ 789635 w 2869086"/>
                <a:gd name="connsiteY7" fmla="*/ 2189112 h 2446286"/>
                <a:gd name="connsiteX8" fmla="*/ 443515 w 2869086"/>
                <a:gd name="connsiteY8" fmla="*/ 2375378 h 2446286"/>
                <a:gd name="connsiteX9" fmla="*/ 443515 w 2869086"/>
                <a:gd name="connsiteY9" fmla="*/ 2375379 h 2446286"/>
                <a:gd name="connsiteX10" fmla="*/ 1135754 w 2869086"/>
                <a:gd name="connsiteY10" fmla="*/ 2375379 h 2446286"/>
                <a:gd name="connsiteX11" fmla="*/ 1132891 w 2869086"/>
                <a:gd name="connsiteY11" fmla="*/ 2333178 h 2446286"/>
                <a:gd name="connsiteX12" fmla="*/ 1132891 w 2869086"/>
                <a:gd name="connsiteY12" fmla="*/ 2333177 h 2446286"/>
                <a:gd name="connsiteX13" fmla="*/ 789635 w 2869086"/>
                <a:gd name="connsiteY13" fmla="*/ 2189112 h 2446286"/>
                <a:gd name="connsiteX14" fmla="*/ 1346042 w 2869086"/>
                <a:gd name="connsiteY14" fmla="*/ 1880942 h 2446286"/>
                <a:gd name="connsiteX15" fmla="*/ 1600835 w 2869086"/>
                <a:gd name="connsiteY15" fmla="*/ 2135735 h 2446286"/>
                <a:gd name="connsiteX16" fmla="*/ 1596217 w 2869086"/>
                <a:gd name="connsiteY16" fmla="*/ 2181546 h 2446286"/>
                <a:gd name="connsiteX17" fmla="*/ 1592514 w 2869086"/>
                <a:gd name="connsiteY17" fmla="*/ 2169618 h 2446286"/>
                <a:gd name="connsiteX18" fmla="*/ 1346042 w 2869086"/>
                <a:gd name="connsiteY18" fmla="*/ 2006245 h 2446286"/>
                <a:gd name="connsiteX19" fmla="*/ 1099570 w 2869086"/>
                <a:gd name="connsiteY19" fmla="*/ 2169618 h 2446286"/>
                <a:gd name="connsiteX20" fmla="*/ 1095867 w 2869086"/>
                <a:gd name="connsiteY20" fmla="*/ 2181546 h 2446286"/>
                <a:gd name="connsiteX21" fmla="*/ 1091249 w 2869086"/>
                <a:gd name="connsiteY21" fmla="*/ 2135735 h 2446286"/>
                <a:gd name="connsiteX22" fmla="*/ 1346042 w 2869086"/>
                <a:gd name="connsiteY22" fmla="*/ 1880942 h 2446286"/>
                <a:gd name="connsiteX23" fmla="*/ 2312827 w 2869086"/>
                <a:gd name="connsiteY23" fmla="*/ 1633093 h 2446286"/>
                <a:gd name="connsiteX24" fmla="*/ 2404591 w 2869086"/>
                <a:gd name="connsiteY24" fmla="*/ 1996575 h 2446286"/>
                <a:gd name="connsiteX25" fmla="*/ 2413697 w 2869086"/>
                <a:gd name="connsiteY25" fmla="*/ 2002836 h 2446286"/>
                <a:gd name="connsiteX26" fmla="*/ 2508932 w 2869086"/>
                <a:gd name="connsiteY26" fmla="*/ 1952714 h 2446286"/>
                <a:gd name="connsiteX27" fmla="*/ 2629794 w 2869086"/>
                <a:gd name="connsiteY27" fmla="*/ 1744170 h 2446286"/>
                <a:gd name="connsiteX28" fmla="*/ 2502486 w 2869086"/>
                <a:gd name="connsiteY28" fmla="*/ 2017619 h 2446286"/>
                <a:gd name="connsiteX29" fmla="*/ 2463945 w 2869086"/>
                <a:gd name="connsiteY29" fmla="*/ 2035944 h 2446286"/>
                <a:gd name="connsiteX30" fmla="*/ 2511538 w 2869086"/>
                <a:gd name="connsiteY30" fmla="*/ 2060199 h 2446286"/>
                <a:gd name="connsiteX31" fmla="*/ 2869086 w 2869086"/>
                <a:gd name="connsiteY31" fmla="*/ 2074607 h 2446286"/>
                <a:gd name="connsiteX32" fmla="*/ 2406981 w 2869086"/>
                <a:gd name="connsiteY32" fmla="*/ 2082162 h 2446286"/>
                <a:gd name="connsiteX33" fmla="*/ 2383272 w 2869086"/>
                <a:gd name="connsiteY33" fmla="*/ 2066359 h 2446286"/>
                <a:gd name="connsiteX34" fmla="*/ 2371343 w 2869086"/>
                <a:gd name="connsiteY34" fmla="*/ 2070351 h 2446286"/>
                <a:gd name="connsiteX35" fmla="*/ 1979074 w 2869086"/>
                <a:gd name="connsiteY35" fmla="*/ 2005822 h 2446286"/>
                <a:gd name="connsiteX36" fmla="*/ 2290611 w 2869086"/>
                <a:gd name="connsiteY36" fmla="*/ 2040499 h 2446286"/>
                <a:gd name="connsiteX37" fmla="*/ 2333827 w 2869086"/>
                <a:gd name="connsiteY37" fmla="*/ 2030017 h 2446286"/>
                <a:gd name="connsiteX38" fmla="*/ 2294876 w 2869086"/>
                <a:gd name="connsiteY38" fmla="*/ 1993181 h 2446286"/>
                <a:gd name="connsiteX39" fmla="*/ 2312827 w 2869086"/>
                <a:gd name="connsiteY39" fmla="*/ 1633093 h 2446286"/>
                <a:gd name="connsiteX40" fmla="*/ 2452115 w 2869086"/>
                <a:gd name="connsiteY40" fmla="*/ 1567662 h 2446286"/>
                <a:gd name="connsiteX41" fmla="*/ 2512318 w 2869086"/>
                <a:gd name="connsiteY41" fmla="*/ 1574392 h 2446286"/>
                <a:gd name="connsiteX42" fmla="*/ 2631042 w 2869086"/>
                <a:gd name="connsiteY42" fmla="*/ 1725832 h 2446286"/>
                <a:gd name="connsiteX43" fmla="*/ 2498843 w 2869086"/>
                <a:gd name="connsiteY43" fmla="*/ 1624684 h 2446286"/>
                <a:gd name="connsiteX44" fmla="*/ 2333781 w 2869086"/>
                <a:gd name="connsiteY44" fmla="*/ 1646182 h 2446286"/>
                <a:gd name="connsiteX45" fmla="*/ 2452115 w 2869086"/>
                <a:gd name="connsiteY45" fmla="*/ 1567662 h 2446286"/>
                <a:gd name="connsiteX46" fmla="*/ 1704804 w 2869086"/>
                <a:gd name="connsiteY46" fmla="*/ 1045614 h 2446286"/>
                <a:gd name="connsiteX47" fmla="*/ 1661296 w 2869086"/>
                <a:gd name="connsiteY47" fmla="*/ 1098183 h 2446286"/>
                <a:gd name="connsiteX48" fmla="*/ 1621685 w 2869086"/>
                <a:gd name="connsiteY48" fmla="*/ 1158835 h 2446286"/>
                <a:gd name="connsiteX49" fmla="*/ 1611807 w 2869086"/>
                <a:gd name="connsiteY49" fmla="*/ 1567564 h 2446286"/>
                <a:gd name="connsiteX50" fmla="*/ 1960838 w 2869086"/>
                <a:gd name="connsiteY50" fmla="*/ 1354646 h 2446286"/>
                <a:gd name="connsiteX51" fmla="*/ 1993559 w 2869086"/>
                <a:gd name="connsiteY51" fmla="*/ 1290015 h 2446286"/>
                <a:gd name="connsiteX52" fmla="*/ 2017331 w 2869086"/>
                <a:gd name="connsiteY52" fmla="*/ 1226052 h 2446286"/>
                <a:gd name="connsiteX53" fmla="*/ 2016187 w 2869086"/>
                <a:gd name="connsiteY53" fmla="*/ 1247765 h 2446286"/>
                <a:gd name="connsiteX54" fmla="*/ 1946164 w 2869086"/>
                <a:gd name="connsiteY54" fmla="*/ 1447437 h 2446286"/>
                <a:gd name="connsiteX55" fmla="*/ 1561463 w 2869086"/>
                <a:gd name="connsiteY55" fmla="*/ 1654764 h 2446286"/>
                <a:gd name="connsiteX56" fmla="*/ 1548662 w 2869086"/>
                <a:gd name="connsiteY56" fmla="*/ 1217939 h 2446286"/>
                <a:gd name="connsiteX57" fmla="*/ 1686572 w 2869086"/>
                <a:gd name="connsiteY57" fmla="*/ 1057462 h 2446286"/>
                <a:gd name="connsiteX58" fmla="*/ 1011344 w 2869086"/>
                <a:gd name="connsiteY58" fmla="*/ 1045614 h 2446286"/>
                <a:gd name="connsiteX59" fmla="*/ 1029576 w 2869086"/>
                <a:gd name="connsiteY59" fmla="*/ 1057462 h 2446286"/>
                <a:gd name="connsiteX60" fmla="*/ 1167487 w 2869086"/>
                <a:gd name="connsiteY60" fmla="*/ 1217939 h 2446286"/>
                <a:gd name="connsiteX61" fmla="*/ 1154685 w 2869086"/>
                <a:gd name="connsiteY61" fmla="*/ 1654764 h 2446286"/>
                <a:gd name="connsiteX62" fmla="*/ 769984 w 2869086"/>
                <a:gd name="connsiteY62" fmla="*/ 1447437 h 2446286"/>
                <a:gd name="connsiteX63" fmla="*/ 699961 w 2869086"/>
                <a:gd name="connsiteY63" fmla="*/ 1247765 h 2446286"/>
                <a:gd name="connsiteX64" fmla="*/ 698817 w 2869086"/>
                <a:gd name="connsiteY64" fmla="*/ 1226052 h 2446286"/>
                <a:gd name="connsiteX65" fmla="*/ 722589 w 2869086"/>
                <a:gd name="connsiteY65" fmla="*/ 1290015 h 2446286"/>
                <a:gd name="connsiteX66" fmla="*/ 755310 w 2869086"/>
                <a:gd name="connsiteY66" fmla="*/ 1354646 h 2446286"/>
                <a:gd name="connsiteX67" fmla="*/ 1104341 w 2869086"/>
                <a:gd name="connsiteY67" fmla="*/ 1567564 h 2446286"/>
                <a:gd name="connsiteX68" fmla="*/ 1094463 w 2869086"/>
                <a:gd name="connsiteY68" fmla="*/ 1158835 h 2446286"/>
                <a:gd name="connsiteX69" fmla="*/ 1054852 w 2869086"/>
                <a:gd name="connsiteY69" fmla="*/ 1098183 h 2446286"/>
                <a:gd name="connsiteX70" fmla="*/ 1675575 w 2869086"/>
                <a:gd name="connsiteY70" fmla="*/ 171971 h 2446286"/>
                <a:gd name="connsiteX71" fmla="*/ 1923733 w 2869086"/>
                <a:gd name="connsiteY71" fmla="*/ 263822 h 2446286"/>
                <a:gd name="connsiteX72" fmla="*/ 2145645 w 2869086"/>
                <a:gd name="connsiteY72" fmla="*/ 508578 h 2446286"/>
                <a:gd name="connsiteX73" fmla="*/ 1894170 w 2869086"/>
                <a:gd name="connsiteY73" fmla="*/ 315027 h 2446286"/>
                <a:gd name="connsiteX74" fmla="*/ 1600813 w 2869086"/>
                <a:gd name="connsiteY74" fmla="*/ 194019 h 2446286"/>
                <a:gd name="connsiteX75" fmla="*/ 1675575 w 2869086"/>
                <a:gd name="connsiteY75" fmla="*/ 171971 h 2446286"/>
                <a:gd name="connsiteX76" fmla="*/ 1016510 w 2869086"/>
                <a:gd name="connsiteY76" fmla="*/ 171971 h 2446286"/>
                <a:gd name="connsiteX77" fmla="*/ 1091272 w 2869086"/>
                <a:gd name="connsiteY77" fmla="*/ 194019 h 2446286"/>
                <a:gd name="connsiteX78" fmla="*/ 797915 w 2869086"/>
                <a:gd name="connsiteY78" fmla="*/ 315027 h 2446286"/>
                <a:gd name="connsiteX79" fmla="*/ 546441 w 2869086"/>
                <a:gd name="connsiteY79" fmla="*/ 508578 h 2446286"/>
                <a:gd name="connsiteX80" fmla="*/ 768352 w 2869086"/>
                <a:gd name="connsiteY80" fmla="*/ 263822 h 2446286"/>
                <a:gd name="connsiteX81" fmla="*/ 1016510 w 2869086"/>
                <a:gd name="connsiteY81" fmla="*/ 171971 h 2446286"/>
                <a:gd name="connsiteX82" fmla="*/ 1689047 w 2869086"/>
                <a:gd name="connsiteY82" fmla="*/ 52422 h 2446286"/>
                <a:gd name="connsiteX83" fmla="*/ 1911552 w 2869086"/>
                <a:gd name="connsiteY83" fmla="*/ 81414 h 2446286"/>
                <a:gd name="connsiteX84" fmla="*/ 2189249 w 2869086"/>
                <a:gd name="connsiteY84" fmla="*/ 260395 h 2446286"/>
                <a:gd name="connsiteX85" fmla="*/ 1896249 w 2869086"/>
                <a:gd name="connsiteY85" fmla="*/ 138525 h 2446286"/>
                <a:gd name="connsiteX86" fmla="*/ 1581568 w 2869086"/>
                <a:gd name="connsiteY86" fmla="*/ 97567 h 2446286"/>
                <a:gd name="connsiteX87" fmla="*/ 1689047 w 2869086"/>
                <a:gd name="connsiteY87" fmla="*/ 52422 h 2446286"/>
                <a:gd name="connsiteX88" fmla="*/ 1003036 w 2869086"/>
                <a:gd name="connsiteY88" fmla="*/ 52422 h 2446286"/>
                <a:gd name="connsiteX89" fmla="*/ 1110515 w 2869086"/>
                <a:gd name="connsiteY89" fmla="*/ 97567 h 2446286"/>
                <a:gd name="connsiteX90" fmla="*/ 795834 w 2869086"/>
                <a:gd name="connsiteY90" fmla="*/ 138525 h 2446286"/>
                <a:gd name="connsiteX91" fmla="*/ 502834 w 2869086"/>
                <a:gd name="connsiteY91" fmla="*/ 260395 h 2446286"/>
                <a:gd name="connsiteX92" fmla="*/ 780531 w 2869086"/>
                <a:gd name="connsiteY92" fmla="*/ 81414 h 2446286"/>
                <a:gd name="connsiteX93" fmla="*/ 1003036 w 2869086"/>
                <a:gd name="connsiteY93" fmla="*/ 52422 h 2446286"/>
                <a:gd name="connsiteX94" fmla="*/ 1346042 w 2869086"/>
                <a:gd name="connsiteY94" fmla="*/ 0 h 2446286"/>
                <a:gd name="connsiteX95" fmla="*/ 1530985 w 2869086"/>
                <a:gd name="connsiteY95" fmla="*/ 184943 h 2446286"/>
                <a:gd name="connsiteX96" fmla="*/ 1522327 w 2869086"/>
                <a:gd name="connsiteY96" fmla="*/ 227826 h 2446286"/>
                <a:gd name="connsiteX97" fmla="*/ 1530677 w 2869086"/>
                <a:gd name="connsiteY97" fmla="*/ 229439 h 2446286"/>
                <a:gd name="connsiteX98" fmla="*/ 2196148 w 2869086"/>
                <a:gd name="connsiteY98" fmla="*/ 1262918 h 2446286"/>
                <a:gd name="connsiteX99" fmla="*/ 2191435 w 2869086"/>
                <a:gd name="connsiteY99" fmla="*/ 1341762 h 2446286"/>
                <a:gd name="connsiteX100" fmla="*/ 2240143 w 2869086"/>
                <a:gd name="connsiteY100" fmla="*/ 1332929 h 2446286"/>
                <a:gd name="connsiteX101" fmla="*/ 2415645 w 2869086"/>
                <a:gd name="connsiteY101" fmla="*/ 1231214 h 2446286"/>
                <a:gd name="connsiteX102" fmla="*/ 2415645 w 2869086"/>
                <a:gd name="connsiteY102" fmla="*/ 674282 h 2446286"/>
                <a:gd name="connsiteX103" fmla="*/ 2061963 w 2869086"/>
                <a:gd name="connsiteY103" fmla="*/ 566147 h 2446286"/>
                <a:gd name="connsiteX104" fmla="*/ 2033284 w 2869086"/>
                <a:gd name="connsiteY104" fmla="*/ 574646 h 2446286"/>
                <a:gd name="connsiteX105" fmla="*/ 2074692 w 2869086"/>
                <a:gd name="connsiteY105" fmla="*/ 552857 h 2446286"/>
                <a:gd name="connsiteX106" fmla="*/ 2267822 w 2869086"/>
                <a:gd name="connsiteY106" fmla="*/ 520046 h 2446286"/>
                <a:gd name="connsiteX107" fmla="*/ 2567863 w 2869086"/>
                <a:gd name="connsiteY107" fmla="*/ 652851 h 2446286"/>
                <a:gd name="connsiteX108" fmla="*/ 2567863 w 2869086"/>
                <a:gd name="connsiteY108" fmla="*/ 1296607 h 2446286"/>
                <a:gd name="connsiteX109" fmla="*/ 2267822 w 2869086"/>
                <a:gd name="connsiteY109" fmla="*/ 1429412 h 2446286"/>
                <a:gd name="connsiteX110" fmla="*/ 2186544 w 2869086"/>
                <a:gd name="connsiteY110" fmla="*/ 1423575 h 2446286"/>
                <a:gd name="connsiteX111" fmla="*/ 2158679 w 2869086"/>
                <a:gd name="connsiteY111" fmla="*/ 1576616 h 2446286"/>
                <a:gd name="connsiteX112" fmla="*/ 1845177 w 2869086"/>
                <a:gd name="connsiteY112" fmla="*/ 2123203 h 2446286"/>
                <a:gd name="connsiteX113" fmla="*/ 1839841 w 2869086"/>
                <a:gd name="connsiteY113" fmla="*/ 2127475 h 2446286"/>
                <a:gd name="connsiteX114" fmla="*/ 1896694 w 2869086"/>
                <a:gd name="connsiteY114" fmla="*/ 2108625 h 2446286"/>
                <a:gd name="connsiteX115" fmla="*/ 1988915 w 2869086"/>
                <a:gd name="connsiteY115" fmla="*/ 2097420 h 2446286"/>
                <a:gd name="connsiteX116" fmla="*/ 2431496 w 2869086"/>
                <a:gd name="connsiteY116" fmla="*/ 2407523 h 2446286"/>
                <a:gd name="connsiteX117" fmla="*/ 1546334 w 2869086"/>
                <a:gd name="connsiteY117" fmla="*/ 2407523 h 2446286"/>
                <a:gd name="connsiteX118" fmla="*/ 1722014 w 2869086"/>
                <a:gd name="connsiteY118" fmla="*/ 2181911 h 2446286"/>
                <a:gd name="connsiteX119" fmla="*/ 1783869 w 2869086"/>
                <a:gd name="connsiteY119" fmla="*/ 2150119 h 2446286"/>
                <a:gd name="connsiteX120" fmla="*/ 1823759 w 2869086"/>
                <a:gd name="connsiteY120" fmla="*/ 2107493 h 2446286"/>
                <a:gd name="connsiteX121" fmla="*/ 2067220 w 2869086"/>
                <a:gd name="connsiteY121" fmla="*/ 1364912 h 2446286"/>
                <a:gd name="connsiteX122" fmla="*/ 1362710 w 2869086"/>
                <a:gd name="connsiteY122" fmla="*/ 382854 h 2446286"/>
                <a:gd name="connsiteX123" fmla="*/ 658201 w 2869086"/>
                <a:gd name="connsiteY123" fmla="*/ 1364912 h 2446286"/>
                <a:gd name="connsiteX124" fmla="*/ 901661 w 2869086"/>
                <a:gd name="connsiteY124" fmla="*/ 2107493 h 2446286"/>
                <a:gd name="connsiteX125" fmla="*/ 929637 w 2869086"/>
                <a:gd name="connsiteY125" fmla="*/ 2137388 h 2446286"/>
                <a:gd name="connsiteX126" fmla="*/ 933310 w 2869086"/>
                <a:gd name="connsiteY126" fmla="*/ 2138606 h 2446286"/>
                <a:gd name="connsiteX127" fmla="*/ 1193246 w 2869086"/>
                <a:gd name="connsiteY127" fmla="*/ 2407523 h 2446286"/>
                <a:gd name="connsiteX128" fmla="*/ 308084 w 2869086"/>
                <a:gd name="connsiteY128" fmla="*/ 2407523 h 2446286"/>
                <a:gd name="connsiteX129" fmla="*/ 750665 w 2869086"/>
                <a:gd name="connsiteY129" fmla="*/ 2097420 h 2446286"/>
                <a:gd name="connsiteX130" fmla="*/ 842886 w 2869086"/>
                <a:gd name="connsiteY130" fmla="*/ 2108625 h 2446286"/>
                <a:gd name="connsiteX131" fmla="*/ 882301 w 2869086"/>
                <a:gd name="connsiteY131" fmla="*/ 2121693 h 2446286"/>
                <a:gd name="connsiteX132" fmla="*/ 832566 w 2869086"/>
                <a:gd name="connsiteY132" fmla="*/ 2076938 h 2446286"/>
                <a:gd name="connsiteX133" fmla="*/ 538875 w 2869086"/>
                <a:gd name="connsiteY133" fmla="*/ 1423570 h 2446286"/>
                <a:gd name="connsiteX134" fmla="*/ 538772 w 2869086"/>
                <a:gd name="connsiteY134" fmla="*/ 1421842 h 2446286"/>
                <a:gd name="connsiteX135" fmla="*/ 433367 w 2869086"/>
                <a:gd name="connsiteY135" fmla="*/ 1429412 h 2446286"/>
                <a:gd name="connsiteX136" fmla="*/ 133326 w 2869086"/>
                <a:gd name="connsiteY136" fmla="*/ 1296607 h 2446286"/>
                <a:gd name="connsiteX137" fmla="*/ 133326 w 2869086"/>
                <a:gd name="connsiteY137" fmla="*/ 652851 h 2446286"/>
                <a:gd name="connsiteX138" fmla="*/ 433367 w 2869086"/>
                <a:gd name="connsiteY138" fmla="*/ 520046 h 2446286"/>
                <a:gd name="connsiteX139" fmla="*/ 626497 w 2869086"/>
                <a:gd name="connsiteY139" fmla="*/ 552857 h 2446286"/>
                <a:gd name="connsiteX140" fmla="*/ 667904 w 2869086"/>
                <a:gd name="connsiteY140" fmla="*/ 574646 h 2446286"/>
                <a:gd name="connsiteX141" fmla="*/ 639225 w 2869086"/>
                <a:gd name="connsiteY141" fmla="*/ 566147 h 2446286"/>
                <a:gd name="connsiteX142" fmla="*/ 285543 w 2869086"/>
                <a:gd name="connsiteY142" fmla="*/ 674282 h 2446286"/>
                <a:gd name="connsiteX143" fmla="*/ 285544 w 2869086"/>
                <a:gd name="connsiteY143" fmla="*/ 1231214 h 2446286"/>
                <a:gd name="connsiteX144" fmla="*/ 526262 w 2869086"/>
                <a:gd name="connsiteY144" fmla="*/ 1344756 h 2446286"/>
                <a:gd name="connsiteX145" fmla="*/ 534170 w 2869086"/>
                <a:gd name="connsiteY145" fmla="*/ 1344851 h 2446286"/>
                <a:gd name="connsiteX146" fmla="*/ 529272 w 2869086"/>
                <a:gd name="connsiteY146" fmla="*/ 1262918 h 2446286"/>
                <a:gd name="connsiteX147" fmla="*/ 1114871 w 2869086"/>
                <a:gd name="connsiteY147" fmla="*/ 255434 h 2446286"/>
                <a:gd name="connsiteX148" fmla="*/ 1171603 w 2869086"/>
                <a:gd name="connsiteY148" fmla="*/ 236970 h 2446286"/>
                <a:gd name="connsiteX149" fmla="*/ 1161099 w 2869086"/>
                <a:gd name="connsiteY149" fmla="*/ 184943 h 2446286"/>
                <a:gd name="connsiteX150" fmla="*/ 1346042 w 2869086"/>
                <a:gd name="connsiteY150" fmla="*/ 0 h 244628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</a:cxnLst>
              <a:rect l="l" t="t" r="r" b="b"/>
              <a:pathLst>
                <a:path w="2869086" h="2446286">
                  <a:moveTo>
                    <a:pt x="2027885" y="2189112"/>
                  </a:moveTo>
                  <a:cubicBezTo>
                    <a:pt x="1836728" y="2189112"/>
                    <a:pt x="1624079" y="2344334"/>
                    <a:pt x="1681765" y="2375378"/>
                  </a:cubicBezTo>
                  <a:lnTo>
                    <a:pt x="1681765" y="2375379"/>
                  </a:lnTo>
                  <a:cubicBezTo>
                    <a:pt x="1739452" y="2406423"/>
                    <a:pt x="2316317" y="2406423"/>
                    <a:pt x="2374004" y="2375379"/>
                  </a:cubicBezTo>
                  <a:cubicBezTo>
                    <a:pt x="2388426" y="2367618"/>
                    <a:pt x="2385952" y="2352096"/>
                    <a:pt x="2371141" y="2333178"/>
                  </a:cubicBezTo>
                  <a:lnTo>
                    <a:pt x="2371141" y="2333177"/>
                  </a:lnTo>
                  <a:cubicBezTo>
                    <a:pt x="2326709" y="2276425"/>
                    <a:pt x="2171252" y="2189112"/>
                    <a:pt x="2027885" y="2189112"/>
                  </a:cubicBezTo>
                  <a:close/>
                  <a:moveTo>
                    <a:pt x="789635" y="2189112"/>
                  </a:moveTo>
                  <a:cubicBezTo>
                    <a:pt x="598478" y="2189112"/>
                    <a:pt x="385829" y="2344334"/>
                    <a:pt x="443515" y="2375378"/>
                  </a:cubicBezTo>
                  <a:lnTo>
                    <a:pt x="443515" y="2375379"/>
                  </a:lnTo>
                  <a:cubicBezTo>
                    <a:pt x="501202" y="2406423"/>
                    <a:pt x="1078067" y="2406423"/>
                    <a:pt x="1135754" y="2375379"/>
                  </a:cubicBezTo>
                  <a:cubicBezTo>
                    <a:pt x="1150176" y="2367618"/>
                    <a:pt x="1147702" y="2352096"/>
                    <a:pt x="1132891" y="2333178"/>
                  </a:cubicBezTo>
                  <a:lnTo>
                    <a:pt x="1132891" y="2333177"/>
                  </a:lnTo>
                  <a:cubicBezTo>
                    <a:pt x="1088459" y="2276425"/>
                    <a:pt x="933002" y="2189112"/>
                    <a:pt x="789635" y="2189112"/>
                  </a:cubicBezTo>
                  <a:close/>
                  <a:moveTo>
                    <a:pt x="1346042" y="1880942"/>
                  </a:moveTo>
                  <a:cubicBezTo>
                    <a:pt x="1486760" y="1880942"/>
                    <a:pt x="1600835" y="1995017"/>
                    <a:pt x="1600835" y="2135735"/>
                  </a:cubicBezTo>
                  <a:lnTo>
                    <a:pt x="1596217" y="2181546"/>
                  </a:lnTo>
                  <a:lnTo>
                    <a:pt x="1592514" y="2169618"/>
                  </a:lnTo>
                  <a:cubicBezTo>
                    <a:pt x="1551906" y="2073611"/>
                    <a:pt x="1456841" y="2006245"/>
                    <a:pt x="1346042" y="2006245"/>
                  </a:cubicBezTo>
                  <a:cubicBezTo>
                    <a:pt x="1235243" y="2006245"/>
                    <a:pt x="1140178" y="2073611"/>
                    <a:pt x="1099570" y="2169618"/>
                  </a:cubicBezTo>
                  <a:lnTo>
                    <a:pt x="1095867" y="2181546"/>
                  </a:lnTo>
                  <a:lnTo>
                    <a:pt x="1091249" y="2135735"/>
                  </a:lnTo>
                  <a:cubicBezTo>
                    <a:pt x="1091249" y="1995017"/>
                    <a:pt x="1205324" y="1880942"/>
                    <a:pt x="1346042" y="1880942"/>
                  </a:cubicBezTo>
                  <a:close/>
                  <a:moveTo>
                    <a:pt x="2312827" y="1633093"/>
                  </a:moveTo>
                  <a:cubicBezTo>
                    <a:pt x="2237330" y="1744914"/>
                    <a:pt x="2274870" y="1893613"/>
                    <a:pt x="2404591" y="1996575"/>
                  </a:cubicBezTo>
                  <a:lnTo>
                    <a:pt x="2413697" y="2002836"/>
                  </a:lnTo>
                  <a:lnTo>
                    <a:pt x="2508932" y="1952714"/>
                  </a:lnTo>
                  <a:cubicBezTo>
                    <a:pt x="2597601" y="1892425"/>
                    <a:pt x="2644999" y="1814535"/>
                    <a:pt x="2629794" y="1744170"/>
                  </a:cubicBezTo>
                  <a:cubicBezTo>
                    <a:pt x="2695143" y="1827527"/>
                    <a:pt x="2638137" y="1941919"/>
                    <a:pt x="2502486" y="2017619"/>
                  </a:cubicBezTo>
                  <a:lnTo>
                    <a:pt x="2463945" y="2035944"/>
                  </a:lnTo>
                  <a:lnTo>
                    <a:pt x="2511538" y="2060199"/>
                  </a:lnTo>
                  <a:cubicBezTo>
                    <a:pt x="2626493" y="2109950"/>
                    <a:pt x="2760522" y="2117246"/>
                    <a:pt x="2869086" y="2074607"/>
                  </a:cubicBezTo>
                  <a:cubicBezTo>
                    <a:pt x="2750687" y="2165282"/>
                    <a:pt x="2556566" y="2165262"/>
                    <a:pt x="2406981" y="2082162"/>
                  </a:cubicBezTo>
                  <a:lnTo>
                    <a:pt x="2383272" y="2066359"/>
                  </a:lnTo>
                  <a:lnTo>
                    <a:pt x="2371343" y="2070351"/>
                  </a:lnTo>
                  <a:cubicBezTo>
                    <a:pt x="2210473" y="2113881"/>
                    <a:pt x="2044423" y="2089179"/>
                    <a:pt x="1979074" y="2005822"/>
                  </a:cubicBezTo>
                  <a:cubicBezTo>
                    <a:pt x="2055041" y="2051754"/>
                    <a:pt x="2172575" y="2063326"/>
                    <a:pt x="2290611" y="2040499"/>
                  </a:cubicBezTo>
                  <a:lnTo>
                    <a:pt x="2333827" y="2030017"/>
                  </a:lnTo>
                  <a:lnTo>
                    <a:pt x="2294876" y="1993181"/>
                  </a:lnTo>
                  <a:cubicBezTo>
                    <a:pt x="2190983" y="1875090"/>
                    <a:pt x="2194429" y="1723767"/>
                    <a:pt x="2312827" y="1633093"/>
                  </a:cubicBezTo>
                  <a:close/>
                  <a:moveTo>
                    <a:pt x="2452115" y="1567662"/>
                  </a:moveTo>
                  <a:cubicBezTo>
                    <a:pt x="2471410" y="1566778"/>
                    <a:pt x="2491797" y="1568894"/>
                    <a:pt x="2512318" y="1574392"/>
                  </a:cubicBezTo>
                  <a:cubicBezTo>
                    <a:pt x="2594404" y="1596387"/>
                    <a:pt x="2647559" y="1664189"/>
                    <a:pt x="2631042" y="1725832"/>
                  </a:cubicBezTo>
                  <a:cubicBezTo>
                    <a:pt x="2608964" y="1678985"/>
                    <a:pt x="2559094" y="1640828"/>
                    <a:pt x="2498843" y="1624684"/>
                  </a:cubicBezTo>
                  <a:cubicBezTo>
                    <a:pt x="2438592" y="1608540"/>
                    <a:pt x="2376325" y="1616649"/>
                    <a:pt x="2333781" y="1646182"/>
                  </a:cubicBezTo>
                  <a:cubicBezTo>
                    <a:pt x="2346169" y="1599950"/>
                    <a:pt x="2394229" y="1570312"/>
                    <a:pt x="2452115" y="1567662"/>
                  </a:cubicBezTo>
                  <a:close/>
                  <a:moveTo>
                    <a:pt x="1704804" y="1045614"/>
                  </a:moveTo>
                  <a:lnTo>
                    <a:pt x="1661296" y="1098183"/>
                  </a:lnTo>
                  <a:cubicBezTo>
                    <a:pt x="1647355" y="1117112"/>
                    <a:pt x="1634073" y="1137378"/>
                    <a:pt x="1621685" y="1158835"/>
                  </a:cubicBezTo>
                  <a:cubicBezTo>
                    <a:pt x="1522575" y="1330498"/>
                    <a:pt x="1518153" y="1513493"/>
                    <a:pt x="1611807" y="1567564"/>
                  </a:cubicBezTo>
                  <a:cubicBezTo>
                    <a:pt x="1705462" y="1621636"/>
                    <a:pt x="1861728" y="1526309"/>
                    <a:pt x="1960838" y="1354646"/>
                  </a:cubicBezTo>
                  <a:cubicBezTo>
                    <a:pt x="1973227" y="1333188"/>
                    <a:pt x="1984136" y="1311553"/>
                    <a:pt x="1993559" y="1290015"/>
                  </a:cubicBezTo>
                  <a:lnTo>
                    <a:pt x="2017331" y="1226052"/>
                  </a:lnTo>
                  <a:lnTo>
                    <a:pt x="2016187" y="1247765"/>
                  </a:lnTo>
                  <a:cubicBezTo>
                    <a:pt x="2007939" y="1311541"/>
                    <a:pt x="1984675" y="1380734"/>
                    <a:pt x="1946164" y="1447437"/>
                  </a:cubicBezTo>
                  <a:cubicBezTo>
                    <a:pt x="1843467" y="1625314"/>
                    <a:pt x="1671230" y="1718138"/>
                    <a:pt x="1561463" y="1654764"/>
                  </a:cubicBezTo>
                  <a:cubicBezTo>
                    <a:pt x="1451695" y="1591390"/>
                    <a:pt x="1445964" y="1395816"/>
                    <a:pt x="1548662" y="1217939"/>
                  </a:cubicBezTo>
                  <a:cubicBezTo>
                    <a:pt x="1587173" y="1151236"/>
                    <a:pt x="1635464" y="1096493"/>
                    <a:pt x="1686572" y="1057462"/>
                  </a:cubicBezTo>
                  <a:close/>
                  <a:moveTo>
                    <a:pt x="1011344" y="1045614"/>
                  </a:moveTo>
                  <a:lnTo>
                    <a:pt x="1029576" y="1057462"/>
                  </a:lnTo>
                  <a:cubicBezTo>
                    <a:pt x="1080684" y="1096493"/>
                    <a:pt x="1128975" y="1151236"/>
                    <a:pt x="1167487" y="1217939"/>
                  </a:cubicBezTo>
                  <a:cubicBezTo>
                    <a:pt x="1270184" y="1395816"/>
                    <a:pt x="1264453" y="1591390"/>
                    <a:pt x="1154685" y="1654764"/>
                  </a:cubicBezTo>
                  <a:cubicBezTo>
                    <a:pt x="1044918" y="1718138"/>
                    <a:pt x="872681" y="1625314"/>
                    <a:pt x="769984" y="1447437"/>
                  </a:cubicBezTo>
                  <a:cubicBezTo>
                    <a:pt x="731473" y="1380734"/>
                    <a:pt x="708209" y="1311541"/>
                    <a:pt x="699961" y="1247765"/>
                  </a:cubicBezTo>
                  <a:lnTo>
                    <a:pt x="698817" y="1226052"/>
                  </a:lnTo>
                  <a:lnTo>
                    <a:pt x="722589" y="1290015"/>
                  </a:lnTo>
                  <a:cubicBezTo>
                    <a:pt x="732012" y="1311553"/>
                    <a:pt x="742922" y="1333188"/>
                    <a:pt x="755310" y="1354646"/>
                  </a:cubicBezTo>
                  <a:cubicBezTo>
                    <a:pt x="854420" y="1526309"/>
                    <a:pt x="1010686" y="1621636"/>
                    <a:pt x="1104341" y="1567564"/>
                  </a:cubicBezTo>
                  <a:cubicBezTo>
                    <a:pt x="1197996" y="1513493"/>
                    <a:pt x="1193573" y="1330498"/>
                    <a:pt x="1094463" y="1158835"/>
                  </a:cubicBezTo>
                  <a:cubicBezTo>
                    <a:pt x="1082075" y="1137378"/>
                    <a:pt x="1068793" y="1117112"/>
                    <a:pt x="1054852" y="1098183"/>
                  </a:cubicBezTo>
                  <a:close/>
                  <a:moveTo>
                    <a:pt x="1675575" y="171971"/>
                  </a:moveTo>
                  <a:cubicBezTo>
                    <a:pt x="1737964" y="176966"/>
                    <a:pt x="1829702" y="209533"/>
                    <a:pt x="1923733" y="263822"/>
                  </a:cubicBezTo>
                  <a:cubicBezTo>
                    <a:pt x="2074185" y="350685"/>
                    <a:pt x="2173538" y="460266"/>
                    <a:pt x="2145645" y="508578"/>
                  </a:cubicBezTo>
                  <a:cubicBezTo>
                    <a:pt x="2086841" y="443664"/>
                    <a:pt x="1996369" y="374031"/>
                    <a:pt x="1894170" y="315027"/>
                  </a:cubicBezTo>
                  <a:cubicBezTo>
                    <a:pt x="1791971" y="256022"/>
                    <a:pt x="1686432" y="212488"/>
                    <a:pt x="1600813" y="194019"/>
                  </a:cubicBezTo>
                  <a:cubicBezTo>
                    <a:pt x="1611273" y="175902"/>
                    <a:pt x="1638141" y="168974"/>
                    <a:pt x="1675575" y="171971"/>
                  </a:cubicBezTo>
                  <a:close/>
                  <a:moveTo>
                    <a:pt x="1016510" y="171971"/>
                  </a:moveTo>
                  <a:cubicBezTo>
                    <a:pt x="1053944" y="168974"/>
                    <a:pt x="1080812" y="175902"/>
                    <a:pt x="1091272" y="194019"/>
                  </a:cubicBezTo>
                  <a:cubicBezTo>
                    <a:pt x="1005653" y="212488"/>
                    <a:pt x="900114" y="256022"/>
                    <a:pt x="797915" y="315027"/>
                  </a:cubicBezTo>
                  <a:cubicBezTo>
                    <a:pt x="695716" y="374031"/>
                    <a:pt x="605245" y="443664"/>
                    <a:pt x="546441" y="508578"/>
                  </a:cubicBezTo>
                  <a:cubicBezTo>
                    <a:pt x="518547" y="460266"/>
                    <a:pt x="617901" y="350685"/>
                    <a:pt x="768352" y="263822"/>
                  </a:cubicBezTo>
                  <a:cubicBezTo>
                    <a:pt x="862384" y="209533"/>
                    <a:pt x="954121" y="176966"/>
                    <a:pt x="1016510" y="171971"/>
                  </a:cubicBezTo>
                  <a:close/>
                  <a:moveTo>
                    <a:pt x="1689047" y="52422"/>
                  </a:moveTo>
                  <a:cubicBezTo>
                    <a:pt x="1748762" y="49499"/>
                    <a:pt x="1827648" y="58932"/>
                    <a:pt x="1911552" y="81414"/>
                  </a:cubicBezTo>
                  <a:cubicBezTo>
                    <a:pt x="2079358" y="126377"/>
                    <a:pt x="2203688" y="206510"/>
                    <a:pt x="2189249" y="260395"/>
                  </a:cubicBezTo>
                  <a:cubicBezTo>
                    <a:pt x="2115648" y="212912"/>
                    <a:pt x="2010237" y="169068"/>
                    <a:pt x="1896249" y="138525"/>
                  </a:cubicBezTo>
                  <a:cubicBezTo>
                    <a:pt x="1782260" y="107982"/>
                    <a:pt x="1669050" y="93247"/>
                    <a:pt x="1581568" y="97567"/>
                  </a:cubicBezTo>
                  <a:cubicBezTo>
                    <a:pt x="1588787" y="70625"/>
                    <a:pt x="1629331" y="55345"/>
                    <a:pt x="1689047" y="52422"/>
                  </a:cubicBezTo>
                  <a:close/>
                  <a:moveTo>
                    <a:pt x="1003036" y="52422"/>
                  </a:moveTo>
                  <a:cubicBezTo>
                    <a:pt x="1062752" y="55345"/>
                    <a:pt x="1103296" y="70625"/>
                    <a:pt x="1110515" y="97567"/>
                  </a:cubicBezTo>
                  <a:cubicBezTo>
                    <a:pt x="1023033" y="93247"/>
                    <a:pt x="909823" y="107982"/>
                    <a:pt x="795834" y="138525"/>
                  </a:cubicBezTo>
                  <a:cubicBezTo>
                    <a:pt x="681846" y="169068"/>
                    <a:pt x="576436" y="212912"/>
                    <a:pt x="502834" y="260395"/>
                  </a:cubicBezTo>
                  <a:cubicBezTo>
                    <a:pt x="488396" y="206510"/>
                    <a:pt x="612725" y="126377"/>
                    <a:pt x="780531" y="81414"/>
                  </a:cubicBezTo>
                  <a:cubicBezTo>
                    <a:pt x="864435" y="58932"/>
                    <a:pt x="943321" y="49499"/>
                    <a:pt x="1003036" y="52422"/>
                  </a:cubicBezTo>
                  <a:close/>
                  <a:moveTo>
                    <a:pt x="1346042" y="0"/>
                  </a:moveTo>
                  <a:cubicBezTo>
                    <a:pt x="1448183" y="0"/>
                    <a:pt x="1530985" y="82802"/>
                    <a:pt x="1530985" y="184943"/>
                  </a:cubicBezTo>
                  <a:lnTo>
                    <a:pt x="1522327" y="227826"/>
                  </a:lnTo>
                  <a:lnTo>
                    <a:pt x="1530677" y="229439"/>
                  </a:lnTo>
                  <a:cubicBezTo>
                    <a:pt x="1910461" y="327805"/>
                    <a:pt x="2196148" y="753133"/>
                    <a:pt x="2196148" y="1262918"/>
                  </a:cubicBezTo>
                  <a:lnTo>
                    <a:pt x="2191435" y="1341762"/>
                  </a:lnTo>
                  <a:lnTo>
                    <a:pt x="2240143" y="1332929"/>
                  </a:lnTo>
                  <a:cubicBezTo>
                    <a:pt x="2304430" y="1315582"/>
                    <a:pt x="2365182" y="1281677"/>
                    <a:pt x="2415645" y="1231214"/>
                  </a:cubicBezTo>
                  <a:cubicBezTo>
                    <a:pt x="2569438" y="1077421"/>
                    <a:pt x="2569437" y="828075"/>
                    <a:pt x="2415645" y="674282"/>
                  </a:cubicBezTo>
                  <a:cubicBezTo>
                    <a:pt x="2319525" y="578161"/>
                    <a:pt x="2186078" y="542117"/>
                    <a:pt x="2061963" y="566147"/>
                  </a:cubicBezTo>
                  <a:lnTo>
                    <a:pt x="2033284" y="574646"/>
                  </a:lnTo>
                  <a:lnTo>
                    <a:pt x="2074692" y="552857"/>
                  </a:lnTo>
                  <a:cubicBezTo>
                    <a:pt x="2136338" y="527859"/>
                    <a:pt x="2202353" y="516922"/>
                    <a:pt x="2267822" y="520046"/>
                  </a:cubicBezTo>
                  <a:cubicBezTo>
                    <a:pt x="2376936" y="525254"/>
                    <a:pt x="2484534" y="569522"/>
                    <a:pt x="2567863" y="652851"/>
                  </a:cubicBezTo>
                  <a:cubicBezTo>
                    <a:pt x="2745631" y="830619"/>
                    <a:pt x="2745631" y="1118839"/>
                    <a:pt x="2567863" y="1296607"/>
                  </a:cubicBezTo>
                  <a:cubicBezTo>
                    <a:pt x="2484534" y="1379935"/>
                    <a:pt x="2376936" y="1424204"/>
                    <a:pt x="2267822" y="1429412"/>
                  </a:cubicBezTo>
                  <a:lnTo>
                    <a:pt x="2186544" y="1423575"/>
                  </a:lnTo>
                  <a:lnTo>
                    <a:pt x="2158679" y="1576616"/>
                  </a:lnTo>
                  <a:cubicBezTo>
                    <a:pt x="2103888" y="1799584"/>
                    <a:pt x="1992230" y="1990840"/>
                    <a:pt x="1845177" y="2123203"/>
                  </a:cubicBezTo>
                  <a:lnTo>
                    <a:pt x="1839841" y="2127475"/>
                  </a:lnTo>
                  <a:lnTo>
                    <a:pt x="1896694" y="2108625"/>
                  </a:lnTo>
                  <a:cubicBezTo>
                    <a:pt x="1927378" y="2101458"/>
                    <a:pt x="1958361" y="2097420"/>
                    <a:pt x="1988915" y="2097420"/>
                  </a:cubicBezTo>
                  <a:cubicBezTo>
                    <a:pt x="2233345" y="2097420"/>
                    <a:pt x="2505260" y="2355840"/>
                    <a:pt x="2431496" y="2407523"/>
                  </a:cubicBezTo>
                  <a:cubicBezTo>
                    <a:pt x="2357732" y="2459207"/>
                    <a:pt x="1620097" y="2459207"/>
                    <a:pt x="1546334" y="2407523"/>
                  </a:cubicBezTo>
                  <a:cubicBezTo>
                    <a:pt x="1500232" y="2375221"/>
                    <a:pt x="1589160" y="2262163"/>
                    <a:pt x="1722014" y="2181911"/>
                  </a:cubicBezTo>
                  <a:lnTo>
                    <a:pt x="1783869" y="2150119"/>
                  </a:lnTo>
                  <a:lnTo>
                    <a:pt x="1823759" y="2107493"/>
                  </a:lnTo>
                  <a:cubicBezTo>
                    <a:pt x="1972887" y="1927423"/>
                    <a:pt x="2067220" y="1661525"/>
                    <a:pt x="2067220" y="1364912"/>
                  </a:cubicBezTo>
                  <a:cubicBezTo>
                    <a:pt x="2067220" y="822536"/>
                    <a:pt x="1751800" y="382854"/>
                    <a:pt x="1362710" y="382854"/>
                  </a:cubicBezTo>
                  <a:cubicBezTo>
                    <a:pt x="973620" y="382854"/>
                    <a:pt x="658201" y="822536"/>
                    <a:pt x="658201" y="1364912"/>
                  </a:cubicBezTo>
                  <a:cubicBezTo>
                    <a:pt x="658201" y="1661524"/>
                    <a:pt x="752534" y="1927423"/>
                    <a:pt x="901661" y="2107493"/>
                  </a:cubicBezTo>
                  <a:lnTo>
                    <a:pt x="929637" y="2137388"/>
                  </a:lnTo>
                  <a:lnTo>
                    <a:pt x="933310" y="2138606"/>
                  </a:lnTo>
                  <a:cubicBezTo>
                    <a:pt x="1109448" y="2213709"/>
                    <a:pt x="1248569" y="2368761"/>
                    <a:pt x="1193246" y="2407523"/>
                  </a:cubicBezTo>
                  <a:cubicBezTo>
                    <a:pt x="1119482" y="2459207"/>
                    <a:pt x="381847" y="2459207"/>
                    <a:pt x="308084" y="2407523"/>
                  </a:cubicBezTo>
                  <a:cubicBezTo>
                    <a:pt x="234320" y="2355840"/>
                    <a:pt x="506234" y="2097420"/>
                    <a:pt x="750665" y="2097420"/>
                  </a:cubicBezTo>
                  <a:cubicBezTo>
                    <a:pt x="781219" y="2097420"/>
                    <a:pt x="812202" y="2101458"/>
                    <a:pt x="842886" y="2108625"/>
                  </a:cubicBezTo>
                  <a:lnTo>
                    <a:pt x="882301" y="2121693"/>
                  </a:lnTo>
                  <a:lnTo>
                    <a:pt x="832566" y="2076938"/>
                  </a:lnTo>
                  <a:cubicBezTo>
                    <a:pt x="678209" y="1915699"/>
                    <a:pt x="570493" y="1685482"/>
                    <a:pt x="538875" y="1423570"/>
                  </a:cubicBezTo>
                  <a:lnTo>
                    <a:pt x="538772" y="1421842"/>
                  </a:lnTo>
                  <a:lnTo>
                    <a:pt x="433367" y="1429412"/>
                  </a:lnTo>
                  <a:cubicBezTo>
                    <a:pt x="324252" y="1424204"/>
                    <a:pt x="216654" y="1379935"/>
                    <a:pt x="133326" y="1296607"/>
                  </a:cubicBezTo>
                  <a:cubicBezTo>
                    <a:pt x="-44442" y="1118839"/>
                    <a:pt x="-44442" y="830619"/>
                    <a:pt x="133326" y="652851"/>
                  </a:cubicBezTo>
                  <a:cubicBezTo>
                    <a:pt x="216655" y="569522"/>
                    <a:pt x="324252" y="525254"/>
                    <a:pt x="433367" y="520046"/>
                  </a:cubicBezTo>
                  <a:cubicBezTo>
                    <a:pt x="498835" y="516922"/>
                    <a:pt x="564850" y="527859"/>
                    <a:pt x="626497" y="552857"/>
                  </a:cubicBezTo>
                  <a:lnTo>
                    <a:pt x="667904" y="574646"/>
                  </a:lnTo>
                  <a:lnTo>
                    <a:pt x="639225" y="566147"/>
                  </a:lnTo>
                  <a:cubicBezTo>
                    <a:pt x="515110" y="542117"/>
                    <a:pt x="381664" y="578161"/>
                    <a:pt x="285543" y="674282"/>
                  </a:cubicBezTo>
                  <a:cubicBezTo>
                    <a:pt x="131752" y="828075"/>
                    <a:pt x="131751" y="1077421"/>
                    <a:pt x="285544" y="1231214"/>
                  </a:cubicBezTo>
                  <a:cubicBezTo>
                    <a:pt x="352828" y="1298498"/>
                    <a:pt x="438402" y="1336345"/>
                    <a:pt x="526262" y="1344756"/>
                  </a:cubicBezTo>
                  <a:lnTo>
                    <a:pt x="534170" y="1344851"/>
                  </a:lnTo>
                  <a:lnTo>
                    <a:pt x="529272" y="1262918"/>
                  </a:lnTo>
                  <a:cubicBezTo>
                    <a:pt x="529272" y="789546"/>
                    <a:pt x="775604" y="388997"/>
                    <a:pt x="1114871" y="255434"/>
                  </a:cubicBezTo>
                  <a:lnTo>
                    <a:pt x="1171603" y="236970"/>
                  </a:lnTo>
                  <a:lnTo>
                    <a:pt x="1161099" y="184943"/>
                  </a:lnTo>
                  <a:cubicBezTo>
                    <a:pt x="1161099" y="82802"/>
                    <a:pt x="1243901" y="0"/>
                    <a:pt x="1346042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34CC0DCD-86BD-4269-90BB-2312B856C0EF}"/>
              </a:ext>
            </a:extLst>
          </p:cNvPr>
          <p:cNvGrpSpPr/>
          <p:nvPr/>
        </p:nvGrpSpPr>
        <p:grpSpPr>
          <a:xfrm>
            <a:off x="6621779" y="897517"/>
            <a:ext cx="2587279" cy="2614738"/>
            <a:chOff x="6621779" y="897517"/>
            <a:chExt cx="2587279" cy="2614738"/>
          </a:xfrm>
        </p:grpSpPr>
        <p:sp>
          <p:nvSpPr>
            <p:cNvPr id="116" name="楕円 115">
              <a:extLst>
                <a:ext uri="{FF2B5EF4-FFF2-40B4-BE49-F238E27FC236}">
                  <a16:creationId xmlns:a16="http://schemas.microsoft.com/office/drawing/2014/main" id="{FFCB2B7C-FA8C-4BF9-A0E1-BD5DB5E98D8E}"/>
                </a:ext>
              </a:extLst>
            </p:cNvPr>
            <p:cNvSpPr/>
            <p:nvPr/>
          </p:nvSpPr>
          <p:spPr>
            <a:xfrm>
              <a:off x="6982026" y="966159"/>
              <a:ext cx="876638" cy="8332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楕円 116">
              <a:extLst>
                <a:ext uri="{FF2B5EF4-FFF2-40B4-BE49-F238E27FC236}">
                  <a16:creationId xmlns:a16="http://schemas.microsoft.com/office/drawing/2014/main" id="{87840922-99DF-4C8E-AA82-319A1CCE51A1}"/>
                </a:ext>
              </a:extLst>
            </p:cNvPr>
            <p:cNvSpPr/>
            <p:nvPr/>
          </p:nvSpPr>
          <p:spPr>
            <a:xfrm>
              <a:off x="8282817" y="1147077"/>
              <a:ext cx="876638" cy="833253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3" name="楕円 3">
              <a:extLst>
                <a:ext uri="{FF2B5EF4-FFF2-40B4-BE49-F238E27FC236}">
                  <a16:creationId xmlns:a16="http://schemas.microsoft.com/office/drawing/2014/main" id="{0D4C9030-BC5B-4014-8FCD-5B1E3F975874}"/>
                </a:ext>
              </a:extLst>
            </p:cNvPr>
            <p:cNvSpPr/>
            <p:nvPr/>
          </p:nvSpPr>
          <p:spPr>
            <a:xfrm rot="19335590">
              <a:off x="6953965" y="1551626"/>
              <a:ext cx="1593816" cy="1113585"/>
            </a:xfrm>
            <a:custGeom>
              <a:avLst/>
              <a:gdLst>
                <a:gd name="connsiteX0" fmla="*/ 0 w 1328468"/>
                <a:gd name="connsiteY0" fmla="*/ 345057 h 690113"/>
                <a:gd name="connsiteX1" fmla="*/ 664234 w 1328468"/>
                <a:gd name="connsiteY1" fmla="*/ 0 h 690113"/>
                <a:gd name="connsiteX2" fmla="*/ 1328468 w 1328468"/>
                <a:gd name="connsiteY2" fmla="*/ 345057 h 690113"/>
                <a:gd name="connsiteX3" fmla="*/ 664234 w 1328468"/>
                <a:gd name="connsiteY3" fmla="*/ 690114 h 690113"/>
                <a:gd name="connsiteX4" fmla="*/ 0 w 1328468"/>
                <a:gd name="connsiteY4" fmla="*/ 345057 h 690113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496078"/>
                <a:gd name="connsiteX1" fmla="*/ 664234 w 1328468"/>
                <a:gd name="connsiteY1" fmla="*/ 0 h 496078"/>
                <a:gd name="connsiteX2" fmla="*/ 1328468 w 1328468"/>
                <a:gd name="connsiteY2" fmla="*/ 345057 h 496078"/>
                <a:gd name="connsiteX3" fmla="*/ 681487 w 1328468"/>
                <a:gd name="connsiteY3" fmla="*/ 491706 h 496078"/>
                <a:gd name="connsiteX4" fmla="*/ 0 w 1328468"/>
                <a:gd name="connsiteY4" fmla="*/ 345057 h 49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468" h="496078">
                  <a:moveTo>
                    <a:pt x="0" y="345057"/>
                  </a:moveTo>
                  <a:cubicBezTo>
                    <a:pt x="0" y="154487"/>
                    <a:pt x="297388" y="0"/>
                    <a:pt x="664234" y="0"/>
                  </a:cubicBezTo>
                  <a:cubicBezTo>
                    <a:pt x="1031080" y="0"/>
                    <a:pt x="1328468" y="154487"/>
                    <a:pt x="1328468" y="345057"/>
                  </a:cubicBezTo>
                  <a:cubicBezTo>
                    <a:pt x="1328468" y="535627"/>
                    <a:pt x="1048333" y="491706"/>
                    <a:pt x="681487" y="491706"/>
                  </a:cubicBezTo>
                  <a:cubicBezTo>
                    <a:pt x="314641" y="491706"/>
                    <a:pt x="0" y="535627"/>
                    <a:pt x="0" y="3450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6" name="フリーフォーム: 図形 85">
              <a:extLst>
                <a:ext uri="{FF2B5EF4-FFF2-40B4-BE49-F238E27FC236}">
                  <a16:creationId xmlns:a16="http://schemas.microsoft.com/office/drawing/2014/main" id="{95840A5D-9F7D-4921-A5AF-A49033EF82A9}"/>
                </a:ext>
              </a:extLst>
            </p:cNvPr>
            <p:cNvSpPr/>
            <p:nvPr/>
          </p:nvSpPr>
          <p:spPr>
            <a:xfrm>
              <a:off x="6621779" y="897517"/>
              <a:ext cx="2587279" cy="2614738"/>
            </a:xfrm>
            <a:custGeom>
              <a:avLst/>
              <a:gdLst>
                <a:gd name="connsiteX0" fmla="*/ 896024 w 2719434"/>
                <a:gd name="connsiteY0" fmla="*/ 2293120 h 2748296"/>
                <a:gd name="connsiteX1" fmla="*/ 1144594 w 2719434"/>
                <a:gd name="connsiteY1" fmla="*/ 2454445 h 2748296"/>
                <a:gd name="connsiteX2" fmla="*/ 1295596 w 2719434"/>
                <a:gd name="connsiteY2" fmla="*/ 2748296 h 2748296"/>
                <a:gd name="connsiteX3" fmla="*/ 1102785 w 2719434"/>
                <a:gd name="connsiteY3" fmla="*/ 2496253 h 2748296"/>
                <a:gd name="connsiteX4" fmla="*/ 850743 w 2719434"/>
                <a:gd name="connsiteY4" fmla="*/ 2303442 h 2748296"/>
                <a:gd name="connsiteX5" fmla="*/ 896024 w 2719434"/>
                <a:gd name="connsiteY5" fmla="*/ 2293120 h 2748296"/>
                <a:gd name="connsiteX6" fmla="*/ 961648 w 2719434"/>
                <a:gd name="connsiteY6" fmla="*/ 2177937 h 2748296"/>
                <a:gd name="connsiteX7" fmla="*/ 1213311 w 2719434"/>
                <a:gd name="connsiteY7" fmla="*/ 2259698 h 2748296"/>
                <a:gd name="connsiteX8" fmla="*/ 1444920 w 2719434"/>
                <a:gd name="connsiteY8" fmla="*/ 2495298 h 2748296"/>
                <a:gd name="connsiteX9" fmla="*/ 1185839 w 2719434"/>
                <a:gd name="connsiteY9" fmla="*/ 2312054 h 2748296"/>
                <a:gd name="connsiteX10" fmla="*/ 887836 w 2719434"/>
                <a:gd name="connsiteY10" fmla="*/ 2202985 h 2748296"/>
                <a:gd name="connsiteX11" fmla="*/ 961648 w 2719434"/>
                <a:gd name="connsiteY11" fmla="*/ 2177937 h 2748296"/>
                <a:gd name="connsiteX12" fmla="*/ 210765 w 2719434"/>
                <a:gd name="connsiteY12" fmla="*/ 1881123 h 2748296"/>
                <a:gd name="connsiteX13" fmla="*/ 421530 w 2719434"/>
                <a:gd name="connsiteY13" fmla="*/ 2008512 h 2748296"/>
                <a:gd name="connsiteX14" fmla="*/ 210766 w 2719434"/>
                <a:gd name="connsiteY14" fmla="*/ 1955690 h 2748296"/>
                <a:gd name="connsiteX15" fmla="*/ 2 w 2719434"/>
                <a:gd name="connsiteY15" fmla="*/ 2008512 h 2748296"/>
                <a:gd name="connsiteX16" fmla="*/ 0 w 2719434"/>
                <a:gd name="connsiteY16" fmla="*/ 2008512 h 2748296"/>
                <a:gd name="connsiteX17" fmla="*/ 210765 w 2719434"/>
                <a:gd name="connsiteY17" fmla="*/ 1881123 h 2748296"/>
                <a:gd name="connsiteX18" fmla="*/ 180373 w 2719434"/>
                <a:gd name="connsiteY18" fmla="*/ 1677707 h 2748296"/>
                <a:gd name="connsiteX19" fmla="*/ 329678 w 2719434"/>
                <a:gd name="connsiteY19" fmla="*/ 1713914 h 2748296"/>
                <a:gd name="connsiteX20" fmla="*/ 457120 w 2719434"/>
                <a:gd name="connsiteY20" fmla="*/ 1924647 h 2748296"/>
                <a:gd name="connsiteX21" fmla="*/ 295032 w 2719434"/>
                <a:gd name="connsiteY21" fmla="*/ 1779944 h 2748296"/>
                <a:gd name="connsiteX22" fmla="*/ 83857 w 2719434"/>
                <a:gd name="connsiteY22" fmla="*/ 1728788 h 2748296"/>
                <a:gd name="connsiteX23" fmla="*/ 83855 w 2719434"/>
                <a:gd name="connsiteY23" fmla="*/ 1728788 h 2748296"/>
                <a:gd name="connsiteX24" fmla="*/ 180373 w 2719434"/>
                <a:gd name="connsiteY24" fmla="*/ 1677707 h 2748296"/>
                <a:gd name="connsiteX25" fmla="*/ 1561340 w 2719434"/>
                <a:gd name="connsiteY25" fmla="*/ 1084093 h 2748296"/>
                <a:gd name="connsiteX26" fmla="*/ 1664385 w 2719434"/>
                <a:gd name="connsiteY26" fmla="*/ 1184249 h 2748296"/>
                <a:gd name="connsiteX27" fmla="*/ 1561340 w 2719434"/>
                <a:gd name="connsiteY27" fmla="*/ 1284405 h 2748296"/>
                <a:gd name="connsiteX28" fmla="*/ 1458295 w 2719434"/>
                <a:gd name="connsiteY28" fmla="*/ 1184249 h 2748296"/>
                <a:gd name="connsiteX29" fmla="*/ 1561340 w 2719434"/>
                <a:gd name="connsiteY29" fmla="*/ 1084093 h 2748296"/>
                <a:gd name="connsiteX30" fmla="*/ 889172 w 2719434"/>
                <a:gd name="connsiteY30" fmla="*/ 1084093 h 2748296"/>
                <a:gd name="connsiteX31" fmla="*/ 992217 w 2719434"/>
                <a:gd name="connsiteY31" fmla="*/ 1184249 h 2748296"/>
                <a:gd name="connsiteX32" fmla="*/ 889172 w 2719434"/>
                <a:gd name="connsiteY32" fmla="*/ 1284405 h 2748296"/>
                <a:gd name="connsiteX33" fmla="*/ 786127 w 2719434"/>
                <a:gd name="connsiteY33" fmla="*/ 1184249 h 2748296"/>
                <a:gd name="connsiteX34" fmla="*/ 889172 w 2719434"/>
                <a:gd name="connsiteY34" fmla="*/ 1084093 h 2748296"/>
                <a:gd name="connsiteX35" fmla="*/ 671057 w 2719434"/>
                <a:gd name="connsiteY35" fmla="*/ 969114 h 2748296"/>
                <a:gd name="connsiteX36" fmla="*/ 539343 w 2719434"/>
                <a:gd name="connsiteY36" fmla="*/ 1478152 h 2748296"/>
                <a:gd name="connsiteX37" fmla="*/ 574794 w 2719434"/>
                <a:gd name="connsiteY37" fmla="*/ 1774909 h 2748296"/>
                <a:gd name="connsiteX38" fmla="*/ 609426 w 2719434"/>
                <a:gd name="connsiteY38" fmla="*/ 1875405 h 2748296"/>
                <a:gd name="connsiteX39" fmla="*/ 612725 w 2719434"/>
                <a:gd name="connsiteY39" fmla="*/ 1874381 h 2748296"/>
                <a:gd name="connsiteX40" fmla="*/ 656302 w 2719434"/>
                <a:gd name="connsiteY40" fmla="*/ 1869988 h 2748296"/>
                <a:gd name="connsiteX41" fmla="*/ 868135 w 2719434"/>
                <a:gd name="connsiteY41" fmla="*/ 2042637 h 2748296"/>
                <a:gd name="connsiteX42" fmla="*/ 869847 w 2719434"/>
                <a:gd name="connsiteY42" fmla="*/ 2059620 h 2748296"/>
                <a:gd name="connsiteX43" fmla="*/ 874303 w 2719434"/>
                <a:gd name="connsiteY43" fmla="*/ 2061976 h 2748296"/>
                <a:gd name="connsiteX44" fmla="*/ 1646456 w 2719434"/>
                <a:gd name="connsiteY44" fmla="*/ 1916615 h 2748296"/>
                <a:gd name="connsiteX45" fmla="*/ 2161492 w 2719434"/>
                <a:gd name="connsiteY45" fmla="*/ 1238226 h 2748296"/>
                <a:gd name="connsiteX46" fmla="*/ 1691616 w 2719434"/>
                <a:gd name="connsiteY46" fmla="*/ 1994833 h 2748296"/>
                <a:gd name="connsiteX47" fmla="*/ 936677 w 2719434"/>
                <a:gd name="connsiteY47" fmla="*/ 2134283 h 2748296"/>
                <a:gd name="connsiteX48" fmla="*/ 871461 w 2719434"/>
                <a:gd name="connsiteY48" fmla="*/ 2096799 h 2748296"/>
                <a:gd name="connsiteX49" fmla="*/ 868135 w 2719434"/>
                <a:gd name="connsiteY49" fmla="*/ 2129791 h 2748296"/>
                <a:gd name="connsiteX50" fmla="*/ 656302 w 2719434"/>
                <a:gd name="connsiteY50" fmla="*/ 2302440 h 2748296"/>
                <a:gd name="connsiteX51" fmla="*/ 440076 w 2719434"/>
                <a:gd name="connsiteY51" fmla="*/ 2086214 h 2748296"/>
                <a:gd name="connsiteX52" fmla="*/ 503407 w 2719434"/>
                <a:gd name="connsiteY52" fmla="*/ 1933319 h 2748296"/>
                <a:gd name="connsiteX53" fmla="*/ 549699 w 2719434"/>
                <a:gd name="connsiteY53" fmla="*/ 1902109 h 2748296"/>
                <a:gd name="connsiteX54" fmla="*/ 548225 w 2719434"/>
                <a:gd name="connsiteY54" fmla="*/ 1900254 h 2748296"/>
                <a:gd name="connsiteX55" fmla="*/ 451365 w 2719434"/>
                <a:gd name="connsiteY55" fmla="*/ 1478152 h 2748296"/>
                <a:gd name="connsiteX56" fmla="*/ 671057 w 2719434"/>
                <a:gd name="connsiteY56" fmla="*/ 969114 h 2748296"/>
                <a:gd name="connsiteX57" fmla="*/ 1385592 w 2719434"/>
                <a:gd name="connsiteY57" fmla="*/ 525625 h 2748296"/>
                <a:gd name="connsiteX58" fmla="*/ 1492501 w 2719434"/>
                <a:gd name="connsiteY58" fmla="*/ 531177 h 2748296"/>
                <a:gd name="connsiteX59" fmla="*/ 1731758 w 2719434"/>
                <a:gd name="connsiteY59" fmla="*/ 744701 h 2748296"/>
                <a:gd name="connsiteX60" fmla="*/ 1480765 w 2719434"/>
                <a:gd name="connsiteY60" fmla="*/ 597246 h 2748296"/>
                <a:gd name="connsiteX61" fmla="*/ 1194340 w 2719434"/>
                <a:gd name="connsiteY61" fmla="*/ 649231 h 2748296"/>
                <a:gd name="connsiteX62" fmla="*/ 1194338 w 2719434"/>
                <a:gd name="connsiteY62" fmla="*/ 649230 h 2748296"/>
                <a:gd name="connsiteX63" fmla="*/ 1385592 w 2719434"/>
                <a:gd name="connsiteY63" fmla="*/ 525625 h 2748296"/>
                <a:gd name="connsiteX64" fmla="*/ 2182828 w 2719434"/>
                <a:gd name="connsiteY64" fmla="*/ 165014 h 2748296"/>
                <a:gd name="connsiteX65" fmla="*/ 2719434 w 2719434"/>
                <a:gd name="connsiteY65" fmla="*/ 701620 h 2748296"/>
                <a:gd name="connsiteX66" fmla="*/ 2182828 w 2719434"/>
                <a:gd name="connsiteY66" fmla="*/ 1238227 h 2748296"/>
                <a:gd name="connsiteX67" fmla="*/ 2128324 w 2719434"/>
                <a:gd name="connsiteY67" fmla="*/ 1232733 h 2748296"/>
                <a:gd name="connsiteX68" fmla="*/ 2167370 w 2719434"/>
                <a:gd name="connsiteY68" fmla="*/ 1228796 h 2748296"/>
                <a:gd name="connsiteX69" fmla="*/ 2538044 w 2719434"/>
                <a:gd name="connsiteY69" fmla="*/ 773994 h 2748296"/>
                <a:gd name="connsiteX70" fmla="*/ 2073810 w 2719434"/>
                <a:gd name="connsiteY70" fmla="*/ 309761 h 2748296"/>
                <a:gd name="connsiteX71" fmla="*/ 1688860 w 2719434"/>
                <a:gd name="connsiteY71" fmla="*/ 514437 h 2748296"/>
                <a:gd name="connsiteX72" fmla="*/ 1672040 w 2719434"/>
                <a:gd name="connsiteY72" fmla="*/ 545427 h 2748296"/>
                <a:gd name="connsiteX73" fmla="*/ 1688392 w 2719434"/>
                <a:gd name="connsiteY73" fmla="*/ 492750 h 2748296"/>
                <a:gd name="connsiteX74" fmla="*/ 2182828 w 2719434"/>
                <a:gd name="connsiteY74" fmla="*/ 165014 h 2748296"/>
                <a:gd name="connsiteX75" fmla="*/ 822523 w 2719434"/>
                <a:gd name="connsiteY75" fmla="*/ 0 h 2748296"/>
                <a:gd name="connsiteX76" fmla="*/ 1310679 w 2719434"/>
                <a:gd name="connsiteY76" fmla="*/ 488156 h 2748296"/>
                <a:gd name="connsiteX77" fmla="*/ 1305681 w 2719434"/>
                <a:gd name="connsiteY77" fmla="*/ 537739 h 2748296"/>
                <a:gd name="connsiteX78" fmla="*/ 1302100 w 2719434"/>
                <a:gd name="connsiteY78" fmla="*/ 502219 h 2748296"/>
                <a:gd name="connsiteX79" fmla="*/ 888362 w 2719434"/>
                <a:gd name="connsiteY79" fmla="*/ 165013 h 2748296"/>
                <a:gd name="connsiteX80" fmla="*/ 466044 w 2719434"/>
                <a:gd name="connsiteY80" fmla="*/ 587331 h 2748296"/>
                <a:gd name="connsiteX81" fmla="*/ 652240 w 2719434"/>
                <a:gd name="connsiteY81" fmla="*/ 937524 h 2748296"/>
                <a:gd name="connsiteX82" fmla="*/ 680432 w 2719434"/>
                <a:gd name="connsiteY82" fmla="*/ 952826 h 2748296"/>
                <a:gd name="connsiteX83" fmla="*/ 632511 w 2719434"/>
                <a:gd name="connsiteY83" fmla="*/ 937950 h 2748296"/>
                <a:gd name="connsiteX84" fmla="*/ 334367 w 2719434"/>
                <a:gd name="connsiteY84" fmla="*/ 488156 h 2748296"/>
                <a:gd name="connsiteX85" fmla="*/ 822523 w 2719434"/>
                <a:gd name="connsiteY85" fmla="*/ 0 h 2748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</a:cxnLst>
              <a:rect l="l" t="t" r="r" b="b"/>
              <a:pathLst>
                <a:path w="2719434" h="2748296">
                  <a:moveTo>
                    <a:pt x="896024" y="2293120"/>
                  </a:moveTo>
                  <a:cubicBezTo>
                    <a:pt x="955425" y="2301251"/>
                    <a:pt x="1052462" y="2362313"/>
                    <a:pt x="1144594" y="2454445"/>
                  </a:cubicBezTo>
                  <a:cubicBezTo>
                    <a:pt x="1267437" y="2577288"/>
                    <a:pt x="1335043" y="2708849"/>
                    <a:pt x="1295596" y="2748296"/>
                  </a:cubicBezTo>
                  <a:cubicBezTo>
                    <a:pt x="1255597" y="2670374"/>
                    <a:pt x="1186231" y="2579699"/>
                    <a:pt x="1102785" y="2496253"/>
                  </a:cubicBezTo>
                  <a:cubicBezTo>
                    <a:pt x="1019340" y="2412808"/>
                    <a:pt x="928664" y="2343442"/>
                    <a:pt x="850743" y="2303442"/>
                  </a:cubicBezTo>
                  <a:cubicBezTo>
                    <a:pt x="860604" y="2293581"/>
                    <a:pt x="876223" y="2290410"/>
                    <a:pt x="896024" y="2293120"/>
                  </a:cubicBezTo>
                  <a:close/>
                  <a:moveTo>
                    <a:pt x="961648" y="2177937"/>
                  </a:moveTo>
                  <a:cubicBezTo>
                    <a:pt x="1024188" y="2180411"/>
                    <a:pt x="1117165" y="2209248"/>
                    <a:pt x="1213311" y="2259698"/>
                  </a:cubicBezTo>
                  <a:cubicBezTo>
                    <a:pt x="1367145" y="2340418"/>
                    <a:pt x="1470841" y="2445900"/>
                    <a:pt x="1444920" y="2495298"/>
                  </a:cubicBezTo>
                  <a:cubicBezTo>
                    <a:pt x="1383544" y="2432810"/>
                    <a:pt x="1290337" y="2366886"/>
                    <a:pt x="1185839" y="2312054"/>
                  </a:cubicBezTo>
                  <a:cubicBezTo>
                    <a:pt x="1081342" y="2257223"/>
                    <a:pt x="974131" y="2217983"/>
                    <a:pt x="887836" y="2202985"/>
                  </a:cubicBezTo>
                  <a:cubicBezTo>
                    <a:pt x="897556" y="2184460"/>
                    <a:pt x="924123" y="2176453"/>
                    <a:pt x="961648" y="2177937"/>
                  </a:cubicBezTo>
                  <a:close/>
                  <a:moveTo>
                    <a:pt x="210765" y="1881123"/>
                  </a:moveTo>
                  <a:cubicBezTo>
                    <a:pt x="327167" y="1881123"/>
                    <a:pt x="421530" y="1938157"/>
                    <a:pt x="421530" y="2008512"/>
                  </a:cubicBezTo>
                  <a:cubicBezTo>
                    <a:pt x="365661" y="1974693"/>
                    <a:pt x="289836" y="1955690"/>
                    <a:pt x="210766" y="1955690"/>
                  </a:cubicBezTo>
                  <a:cubicBezTo>
                    <a:pt x="131696" y="1955690"/>
                    <a:pt x="55871" y="1974693"/>
                    <a:pt x="2" y="2008512"/>
                  </a:cubicBezTo>
                  <a:lnTo>
                    <a:pt x="0" y="2008512"/>
                  </a:lnTo>
                  <a:cubicBezTo>
                    <a:pt x="0" y="1938157"/>
                    <a:pt x="94363" y="1881123"/>
                    <a:pt x="210765" y="1881123"/>
                  </a:cubicBezTo>
                  <a:close/>
                  <a:moveTo>
                    <a:pt x="180373" y="1677707"/>
                  </a:moveTo>
                  <a:cubicBezTo>
                    <a:pt x="224858" y="1675015"/>
                    <a:pt x="278141" y="1686872"/>
                    <a:pt x="329678" y="1713914"/>
                  </a:cubicBezTo>
                  <a:cubicBezTo>
                    <a:pt x="432752" y="1767999"/>
                    <a:pt x="489810" y="1862348"/>
                    <a:pt x="457120" y="1924647"/>
                  </a:cubicBezTo>
                  <a:cubicBezTo>
                    <a:pt x="423362" y="1868741"/>
                    <a:pt x="365048" y="1816683"/>
                    <a:pt x="295032" y="1779944"/>
                  </a:cubicBezTo>
                  <a:cubicBezTo>
                    <a:pt x="225015" y="1743205"/>
                    <a:pt x="149043" y="1724801"/>
                    <a:pt x="83857" y="1728788"/>
                  </a:cubicBezTo>
                  <a:lnTo>
                    <a:pt x="83855" y="1728788"/>
                  </a:lnTo>
                  <a:cubicBezTo>
                    <a:pt x="100200" y="1697638"/>
                    <a:pt x="135887" y="1680398"/>
                    <a:pt x="180373" y="1677707"/>
                  </a:cubicBezTo>
                  <a:close/>
                  <a:moveTo>
                    <a:pt x="1561340" y="1084093"/>
                  </a:moveTo>
                  <a:cubicBezTo>
                    <a:pt x="1618250" y="1084093"/>
                    <a:pt x="1664385" y="1128934"/>
                    <a:pt x="1664385" y="1184249"/>
                  </a:cubicBezTo>
                  <a:cubicBezTo>
                    <a:pt x="1664385" y="1239564"/>
                    <a:pt x="1618250" y="1284405"/>
                    <a:pt x="1561340" y="1284405"/>
                  </a:cubicBezTo>
                  <a:cubicBezTo>
                    <a:pt x="1504430" y="1284405"/>
                    <a:pt x="1458295" y="1239564"/>
                    <a:pt x="1458295" y="1184249"/>
                  </a:cubicBezTo>
                  <a:cubicBezTo>
                    <a:pt x="1458295" y="1128934"/>
                    <a:pt x="1504430" y="1084093"/>
                    <a:pt x="1561340" y="1084093"/>
                  </a:cubicBezTo>
                  <a:close/>
                  <a:moveTo>
                    <a:pt x="889172" y="1084093"/>
                  </a:moveTo>
                  <a:cubicBezTo>
                    <a:pt x="946082" y="1084093"/>
                    <a:pt x="992217" y="1128934"/>
                    <a:pt x="992217" y="1184249"/>
                  </a:cubicBezTo>
                  <a:cubicBezTo>
                    <a:pt x="992217" y="1239564"/>
                    <a:pt x="946082" y="1284405"/>
                    <a:pt x="889172" y="1284405"/>
                  </a:cubicBezTo>
                  <a:cubicBezTo>
                    <a:pt x="832262" y="1284405"/>
                    <a:pt x="786127" y="1239564"/>
                    <a:pt x="786127" y="1184249"/>
                  </a:cubicBezTo>
                  <a:cubicBezTo>
                    <a:pt x="786127" y="1128934"/>
                    <a:pt x="832262" y="1084093"/>
                    <a:pt x="889172" y="1084093"/>
                  </a:cubicBezTo>
                  <a:close/>
                  <a:moveTo>
                    <a:pt x="671057" y="969114"/>
                  </a:moveTo>
                  <a:cubicBezTo>
                    <a:pt x="589976" y="1069475"/>
                    <a:pt x="539343" y="1265155"/>
                    <a:pt x="539343" y="1478152"/>
                  </a:cubicBezTo>
                  <a:cubicBezTo>
                    <a:pt x="539343" y="1584650"/>
                    <a:pt x="552001" y="1686819"/>
                    <a:pt x="574794" y="1774909"/>
                  </a:cubicBezTo>
                  <a:lnTo>
                    <a:pt x="609426" y="1875405"/>
                  </a:lnTo>
                  <a:lnTo>
                    <a:pt x="612725" y="1874381"/>
                  </a:lnTo>
                  <a:cubicBezTo>
                    <a:pt x="626801" y="1871501"/>
                    <a:pt x="641375" y="1869988"/>
                    <a:pt x="656302" y="1869988"/>
                  </a:cubicBezTo>
                  <a:cubicBezTo>
                    <a:pt x="760793" y="1869988"/>
                    <a:pt x="847972" y="1944107"/>
                    <a:pt x="868135" y="2042637"/>
                  </a:cubicBezTo>
                  <a:lnTo>
                    <a:pt x="869847" y="2059620"/>
                  </a:lnTo>
                  <a:lnTo>
                    <a:pt x="874303" y="2061976"/>
                  </a:lnTo>
                  <a:cubicBezTo>
                    <a:pt x="1061687" y="2133752"/>
                    <a:pt x="1364162" y="2079598"/>
                    <a:pt x="1646456" y="1916615"/>
                  </a:cubicBezTo>
                  <a:cubicBezTo>
                    <a:pt x="1969078" y="1730349"/>
                    <a:pt x="2181780" y="1450185"/>
                    <a:pt x="2161492" y="1238226"/>
                  </a:cubicBezTo>
                  <a:cubicBezTo>
                    <a:pt x="2277555" y="1439254"/>
                    <a:pt x="2067184" y="1777999"/>
                    <a:pt x="1691616" y="1994833"/>
                  </a:cubicBezTo>
                  <a:cubicBezTo>
                    <a:pt x="1409939" y="2157459"/>
                    <a:pt x="1115338" y="2205324"/>
                    <a:pt x="936677" y="2134283"/>
                  </a:cubicBezTo>
                  <a:lnTo>
                    <a:pt x="871461" y="2096799"/>
                  </a:lnTo>
                  <a:lnTo>
                    <a:pt x="868135" y="2129791"/>
                  </a:lnTo>
                  <a:cubicBezTo>
                    <a:pt x="847972" y="2228321"/>
                    <a:pt x="760793" y="2302440"/>
                    <a:pt x="656302" y="2302440"/>
                  </a:cubicBezTo>
                  <a:cubicBezTo>
                    <a:pt x="536884" y="2302440"/>
                    <a:pt x="440076" y="2205632"/>
                    <a:pt x="440076" y="2086214"/>
                  </a:cubicBezTo>
                  <a:cubicBezTo>
                    <a:pt x="440076" y="2026505"/>
                    <a:pt x="464278" y="1972449"/>
                    <a:pt x="503407" y="1933319"/>
                  </a:cubicBezTo>
                  <a:lnTo>
                    <a:pt x="549699" y="1902109"/>
                  </a:lnTo>
                  <a:lnTo>
                    <a:pt x="548225" y="1900254"/>
                  </a:lnTo>
                  <a:cubicBezTo>
                    <a:pt x="489786" y="1808777"/>
                    <a:pt x="451365" y="1653861"/>
                    <a:pt x="451365" y="1478152"/>
                  </a:cubicBezTo>
                  <a:cubicBezTo>
                    <a:pt x="451365" y="1197018"/>
                    <a:pt x="549724" y="969114"/>
                    <a:pt x="671057" y="969114"/>
                  </a:cubicBezTo>
                  <a:close/>
                  <a:moveTo>
                    <a:pt x="1385592" y="525625"/>
                  </a:moveTo>
                  <a:cubicBezTo>
                    <a:pt x="1419230" y="522947"/>
                    <a:pt x="1455399" y="524586"/>
                    <a:pt x="1492501" y="531177"/>
                  </a:cubicBezTo>
                  <a:cubicBezTo>
                    <a:pt x="1640905" y="557541"/>
                    <a:pt x="1748024" y="653139"/>
                    <a:pt x="1731758" y="744701"/>
                  </a:cubicBezTo>
                  <a:cubicBezTo>
                    <a:pt x="1689899" y="673970"/>
                    <a:pt x="1593342" y="617245"/>
                    <a:pt x="1480765" y="597246"/>
                  </a:cubicBezTo>
                  <a:cubicBezTo>
                    <a:pt x="1368187" y="577247"/>
                    <a:pt x="1258000" y="597246"/>
                    <a:pt x="1194340" y="649231"/>
                  </a:cubicBezTo>
                  <a:lnTo>
                    <a:pt x="1194338" y="649230"/>
                  </a:lnTo>
                  <a:cubicBezTo>
                    <a:pt x="1206538" y="580558"/>
                    <a:pt x="1284677" y="533660"/>
                    <a:pt x="1385592" y="525625"/>
                  </a:cubicBezTo>
                  <a:close/>
                  <a:moveTo>
                    <a:pt x="2182828" y="165014"/>
                  </a:moveTo>
                  <a:cubicBezTo>
                    <a:pt x="2479188" y="165014"/>
                    <a:pt x="2719434" y="405261"/>
                    <a:pt x="2719434" y="701620"/>
                  </a:cubicBezTo>
                  <a:cubicBezTo>
                    <a:pt x="2719434" y="997980"/>
                    <a:pt x="2479188" y="1238227"/>
                    <a:pt x="2182828" y="1238227"/>
                  </a:cubicBezTo>
                  <a:lnTo>
                    <a:pt x="2128324" y="1232733"/>
                  </a:lnTo>
                  <a:lnTo>
                    <a:pt x="2167370" y="1228796"/>
                  </a:lnTo>
                  <a:cubicBezTo>
                    <a:pt x="2378913" y="1185509"/>
                    <a:pt x="2538044" y="998335"/>
                    <a:pt x="2538044" y="773994"/>
                  </a:cubicBezTo>
                  <a:cubicBezTo>
                    <a:pt x="2538044" y="517605"/>
                    <a:pt x="2330200" y="309761"/>
                    <a:pt x="2073810" y="309761"/>
                  </a:cubicBezTo>
                  <a:cubicBezTo>
                    <a:pt x="1913567" y="309761"/>
                    <a:pt x="1772287" y="390950"/>
                    <a:pt x="1688860" y="514437"/>
                  </a:cubicBezTo>
                  <a:lnTo>
                    <a:pt x="1672040" y="545427"/>
                  </a:lnTo>
                  <a:lnTo>
                    <a:pt x="1688392" y="492750"/>
                  </a:lnTo>
                  <a:cubicBezTo>
                    <a:pt x="1769853" y="300153"/>
                    <a:pt x="1960559" y="165014"/>
                    <a:pt x="2182828" y="165014"/>
                  </a:cubicBezTo>
                  <a:close/>
                  <a:moveTo>
                    <a:pt x="822523" y="0"/>
                  </a:moveTo>
                  <a:cubicBezTo>
                    <a:pt x="1092124" y="0"/>
                    <a:pt x="1310679" y="218555"/>
                    <a:pt x="1310679" y="488156"/>
                  </a:cubicBezTo>
                  <a:lnTo>
                    <a:pt x="1305681" y="537739"/>
                  </a:lnTo>
                  <a:lnTo>
                    <a:pt x="1302100" y="502219"/>
                  </a:lnTo>
                  <a:cubicBezTo>
                    <a:pt x="1262721" y="309776"/>
                    <a:pt x="1092447" y="165013"/>
                    <a:pt x="888362" y="165013"/>
                  </a:cubicBezTo>
                  <a:cubicBezTo>
                    <a:pt x="655122" y="165013"/>
                    <a:pt x="466044" y="354091"/>
                    <a:pt x="466044" y="587331"/>
                  </a:cubicBezTo>
                  <a:cubicBezTo>
                    <a:pt x="466044" y="733106"/>
                    <a:pt x="539903" y="861630"/>
                    <a:pt x="652240" y="937524"/>
                  </a:cubicBezTo>
                  <a:lnTo>
                    <a:pt x="680432" y="952826"/>
                  </a:lnTo>
                  <a:lnTo>
                    <a:pt x="632511" y="937950"/>
                  </a:lnTo>
                  <a:cubicBezTo>
                    <a:pt x="457304" y="863844"/>
                    <a:pt x="334367" y="690357"/>
                    <a:pt x="334367" y="488156"/>
                  </a:cubicBezTo>
                  <a:cubicBezTo>
                    <a:pt x="334367" y="218555"/>
                    <a:pt x="552922" y="0"/>
                    <a:pt x="822523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16CFA032-244E-4365-BA1D-3B9D33BDD908}"/>
              </a:ext>
            </a:extLst>
          </p:cNvPr>
          <p:cNvGrpSpPr/>
          <p:nvPr/>
        </p:nvGrpSpPr>
        <p:grpSpPr>
          <a:xfrm>
            <a:off x="3690930" y="1576581"/>
            <a:ext cx="2547580" cy="1509836"/>
            <a:chOff x="3690930" y="1576581"/>
            <a:chExt cx="2547580" cy="1509836"/>
          </a:xfrm>
        </p:grpSpPr>
        <p:sp>
          <p:nvSpPr>
            <p:cNvPr id="111" name="楕円 3">
              <a:extLst>
                <a:ext uri="{FF2B5EF4-FFF2-40B4-BE49-F238E27FC236}">
                  <a16:creationId xmlns:a16="http://schemas.microsoft.com/office/drawing/2014/main" id="{B1F432D9-190A-48A2-A0EF-5951B565244C}"/>
                </a:ext>
              </a:extLst>
            </p:cNvPr>
            <p:cNvSpPr/>
            <p:nvPr/>
          </p:nvSpPr>
          <p:spPr>
            <a:xfrm>
              <a:off x="3966241" y="2029023"/>
              <a:ext cx="1364883" cy="964219"/>
            </a:xfrm>
            <a:custGeom>
              <a:avLst/>
              <a:gdLst>
                <a:gd name="connsiteX0" fmla="*/ 0 w 1328468"/>
                <a:gd name="connsiteY0" fmla="*/ 345057 h 690113"/>
                <a:gd name="connsiteX1" fmla="*/ 664234 w 1328468"/>
                <a:gd name="connsiteY1" fmla="*/ 0 h 690113"/>
                <a:gd name="connsiteX2" fmla="*/ 1328468 w 1328468"/>
                <a:gd name="connsiteY2" fmla="*/ 345057 h 690113"/>
                <a:gd name="connsiteX3" fmla="*/ 664234 w 1328468"/>
                <a:gd name="connsiteY3" fmla="*/ 690114 h 690113"/>
                <a:gd name="connsiteX4" fmla="*/ 0 w 1328468"/>
                <a:gd name="connsiteY4" fmla="*/ 345057 h 690113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496078"/>
                <a:gd name="connsiteX1" fmla="*/ 664234 w 1328468"/>
                <a:gd name="connsiteY1" fmla="*/ 0 h 496078"/>
                <a:gd name="connsiteX2" fmla="*/ 1328468 w 1328468"/>
                <a:gd name="connsiteY2" fmla="*/ 345057 h 496078"/>
                <a:gd name="connsiteX3" fmla="*/ 681487 w 1328468"/>
                <a:gd name="connsiteY3" fmla="*/ 491706 h 496078"/>
                <a:gd name="connsiteX4" fmla="*/ 0 w 1328468"/>
                <a:gd name="connsiteY4" fmla="*/ 345057 h 49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468" h="496078">
                  <a:moveTo>
                    <a:pt x="0" y="345057"/>
                  </a:moveTo>
                  <a:cubicBezTo>
                    <a:pt x="0" y="154487"/>
                    <a:pt x="297388" y="0"/>
                    <a:pt x="664234" y="0"/>
                  </a:cubicBezTo>
                  <a:cubicBezTo>
                    <a:pt x="1031080" y="0"/>
                    <a:pt x="1328468" y="154487"/>
                    <a:pt x="1328468" y="345057"/>
                  </a:cubicBezTo>
                  <a:cubicBezTo>
                    <a:pt x="1328468" y="535627"/>
                    <a:pt x="1048333" y="491706"/>
                    <a:pt x="681487" y="491706"/>
                  </a:cubicBezTo>
                  <a:cubicBezTo>
                    <a:pt x="314641" y="491706"/>
                    <a:pt x="0" y="535627"/>
                    <a:pt x="0" y="3450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1454D6CC-7740-4518-AFD1-FB3BE58D2B5B}"/>
                </a:ext>
              </a:extLst>
            </p:cNvPr>
            <p:cNvSpPr/>
            <p:nvPr/>
          </p:nvSpPr>
          <p:spPr>
            <a:xfrm>
              <a:off x="4044194" y="1693441"/>
              <a:ext cx="684786" cy="68478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楕円 113">
              <a:extLst>
                <a:ext uri="{FF2B5EF4-FFF2-40B4-BE49-F238E27FC236}">
                  <a16:creationId xmlns:a16="http://schemas.microsoft.com/office/drawing/2014/main" id="{0F682069-BE38-46B7-B4A9-A09FB4C6FDA6}"/>
                </a:ext>
              </a:extLst>
            </p:cNvPr>
            <p:cNvSpPr/>
            <p:nvPr/>
          </p:nvSpPr>
          <p:spPr>
            <a:xfrm>
              <a:off x="4693519" y="1658661"/>
              <a:ext cx="402270" cy="40227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F7841394-A432-4AB5-9F61-9004B24FB0E4}"/>
                </a:ext>
              </a:extLst>
            </p:cNvPr>
            <p:cNvSpPr/>
            <p:nvPr/>
          </p:nvSpPr>
          <p:spPr>
            <a:xfrm>
              <a:off x="3690930" y="1576581"/>
              <a:ext cx="2547580" cy="1509836"/>
            </a:xfrm>
            <a:custGeom>
              <a:avLst/>
              <a:gdLst>
                <a:gd name="connsiteX0" fmla="*/ 537010 w 3207840"/>
                <a:gd name="connsiteY0" fmla="*/ 1434915 h 1901143"/>
                <a:gd name="connsiteX1" fmla="*/ 617274 w 3207840"/>
                <a:gd name="connsiteY1" fmla="*/ 1448610 h 1901143"/>
                <a:gd name="connsiteX2" fmla="*/ 793611 w 3207840"/>
                <a:gd name="connsiteY2" fmla="*/ 1595258 h 1901143"/>
                <a:gd name="connsiteX3" fmla="*/ 604767 w 3207840"/>
                <a:gd name="connsiteY3" fmla="*/ 1495288 h 1901143"/>
                <a:gd name="connsiteX4" fmla="*/ 391237 w 3207840"/>
                <a:gd name="connsiteY4" fmla="*/ 1487442 h 1901143"/>
                <a:gd name="connsiteX5" fmla="*/ 537010 w 3207840"/>
                <a:gd name="connsiteY5" fmla="*/ 1434915 h 1901143"/>
                <a:gd name="connsiteX6" fmla="*/ 604849 w 3207840"/>
                <a:gd name="connsiteY6" fmla="*/ 1307274 h 1901143"/>
                <a:gd name="connsiteX7" fmla="*/ 813133 w 3207840"/>
                <a:gd name="connsiteY7" fmla="*/ 1403286 h 1901143"/>
                <a:gd name="connsiteX8" fmla="*/ 604849 w 3207840"/>
                <a:gd name="connsiteY8" fmla="*/ 1355599 h 1901143"/>
                <a:gd name="connsiteX9" fmla="*/ 396565 w 3207840"/>
                <a:gd name="connsiteY9" fmla="*/ 1403286 h 1901143"/>
                <a:gd name="connsiteX10" fmla="*/ 604849 w 3207840"/>
                <a:gd name="connsiteY10" fmla="*/ 1307274 h 1901143"/>
                <a:gd name="connsiteX11" fmla="*/ 517162 w 3207840"/>
                <a:gd name="connsiteY11" fmla="*/ 1053901 h 1901143"/>
                <a:gd name="connsiteX12" fmla="*/ 583458 w 3207840"/>
                <a:gd name="connsiteY12" fmla="*/ 1131710 h 1901143"/>
                <a:gd name="connsiteX13" fmla="*/ 517162 w 3207840"/>
                <a:gd name="connsiteY13" fmla="*/ 1209519 h 1901143"/>
                <a:gd name="connsiteX14" fmla="*/ 450866 w 3207840"/>
                <a:gd name="connsiteY14" fmla="*/ 1131710 h 1901143"/>
                <a:gd name="connsiteX15" fmla="*/ 517162 w 3207840"/>
                <a:gd name="connsiteY15" fmla="*/ 1053901 h 1901143"/>
                <a:gd name="connsiteX16" fmla="*/ 2104269 w 3207840"/>
                <a:gd name="connsiteY16" fmla="*/ 1032356 h 1901143"/>
                <a:gd name="connsiteX17" fmla="*/ 2298155 w 3207840"/>
                <a:gd name="connsiteY17" fmla="*/ 1370805 h 1901143"/>
                <a:gd name="connsiteX18" fmla="*/ 2104269 w 3207840"/>
                <a:gd name="connsiteY18" fmla="*/ 1709254 h 1901143"/>
                <a:gd name="connsiteX19" fmla="*/ 2210065 w 3207840"/>
                <a:gd name="connsiteY19" fmla="*/ 1370805 h 1901143"/>
                <a:gd name="connsiteX20" fmla="*/ 2104269 w 3207840"/>
                <a:gd name="connsiteY20" fmla="*/ 1032356 h 1901143"/>
                <a:gd name="connsiteX21" fmla="*/ 2764572 w 3207840"/>
                <a:gd name="connsiteY21" fmla="*/ 939364 h 1901143"/>
                <a:gd name="connsiteX22" fmla="*/ 2685802 w 3207840"/>
                <a:gd name="connsiteY22" fmla="*/ 1308672 h 1901143"/>
                <a:gd name="connsiteX23" fmla="*/ 2736230 w 3207840"/>
                <a:gd name="connsiteY23" fmla="*/ 1415655 h 1901143"/>
                <a:gd name="connsiteX24" fmla="*/ 2788462 w 3207840"/>
                <a:gd name="connsiteY24" fmla="*/ 1391012 h 1901143"/>
                <a:gd name="connsiteX25" fmla="*/ 2977773 w 3207840"/>
                <a:gd name="connsiteY25" fmla="*/ 939365 h 1901143"/>
                <a:gd name="connsiteX26" fmla="*/ 2835106 w 3207840"/>
                <a:gd name="connsiteY26" fmla="*/ 1471802 h 1901143"/>
                <a:gd name="connsiteX27" fmla="*/ 2795449 w 3207840"/>
                <a:gd name="connsiteY27" fmla="*/ 1489661 h 1901143"/>
                <a:gd name="connsiteX28" fmla="*/ 2834521 w 3207840"/>
                <a:gd name="connsiteY28" fmla="*/ 1523814 h 1901143"/>
                <a:gd name="connsiteX29" fmla="*/ 3207840 w 3207840"/>
                <a:gd name="connsiteY29" fmla="*/ 1580612 h 1901143"/>
                <a:gd name="connsiteX30" fmla="*/ 2716763 w 3207840"/>
                <a:gd name="connsiteY30" fmla="*/ 1541736 h 1901143"/>
                <a:gd name="connsiteX31" fmla="*/ 2697473 w 3207840"/>
                <a:gd name="connsiteY31" fmla="*/ 1519080 h 1901143"/>
                <a:gd name="connsiteX32" fmla="*/ 2688401 w 3207840"/>
                <a:gd name="connsiteY32" fmla="*/ 1521134 h 1901143"/>
                <a:gd name="connsiteX33" fmla="*/ 2302669 w 3207840"/>
                <a:gd name="connsiteY33" fmla="*/ 1329136 h 1901143"/>
                <a:gd name="connsiteX34" fmla="*/ 2599747 w 3207840"/>
                <a:gd name="connsiteY34" fmla="*/ 1444985 h 1901143"/>
                <a:gd name="connsiteX35" fmla="*/ 2642657 w 3207840"/>
                <a:gd name="connsiteY35" fmla="*/ 1440091 h 1901143"/>
                <a:gd name="connsiteX36" fmla="*/ 2627429 w 3207840"/>
                <a:gd name="connsiteY36" fmla="*/ 1412502 h 1901143"/>
                <a:gd name="connsiteX37" fmla="*/ 2764572 w 3207840"/>
                <a:gd name="connsiteY37" fmla="*/ 939364 h 1901143"/>
                <a:gd name="connsiteX38" fmla="*/ 855693 w 3207840"/>
                <a:gd name="connsiteY38" fmla="*/ 113199 h 1901143"/>
                <a:gd name="connsiteX39" fmla="*/ 1355965 w 3207840"/>
                <a:gd name="connsiteY39" fmla="*/ 474260 h 1901143"/>
                <a:gd name="connsiteX40" fmla="*/ 1366048 w 3207840"/>
                <a:gd name="connsiteY40" fmla="*/ 536217 h 1901143"/>
                <a:gd name="connsiteX41" fmla="*/ 1402287 w 3207840"/>
                <a:gd name="connsiteY41" fmla="*/ 540932 h 1901143"/>
                <a:gd name="connsiteX42" fmla="*/ 1920147 w 3207840"/>
                <a:gd name="connsiteY42" fmla="*/ 778925 h 1901143"/>
                <a:gd name="connsiteX43" fmla="*/ 1960849 w 3207840"/>
                <a:gd name="connsiteY43" fmla="*/ 820976 h 1901143"/>
                <a:gd name="connsiteX44" fmla="*/ 1855534 w 3207840"/>
                <a:gd name="connsiteY44" fmla="*/ 754280 h 1901143"/>
                <a:gd name="connsiteX45" fmla="*/ 1446081 w 3207840"/>
                <a:gd name="connsiteY45" fmla="*/ 631244 h 1901143"/>
                <a:gd name="connsiteX46" fmla="*/ 1369693 w 3207840"/>
                <a:gd name="connsiteY46" fmla="*/ 626808 h 1901143"/>
                <a:gd name="connsiteX47" fmla="*/ 1368089 w 3207840"/>
                <a:gd name="connsiteY47" fmla="*/ 667727 h 1901143"/>
                <a:gd name="connsiteX48" fmla="*/ 1010786 w 3207840"/>
                <a:gd name="connsiteY48" fmla="*/ 1072127 h 1901143"/>
                <a:gd name="connsiteX49" fmla="*/ 961599 w 3207840"/>
                <a:gd name="connsiteY49" fmla="*/ 1080132 h 1901143"/>
                <a:gd name="connsiteX50" fmla="*/ 994982 w 3207840"/>
                <a:gd name="connsiteY50" fmla="*/ 1067480 h 1901143"/>
                <a:gd name="connsiteX51" fmla="*/ 1226592 w 3207840"/>
                <a:gd name="connsiteY51" fmla="*/ 654482 h 1901143"/>
                <a:gd name="connsiteX52" fmla="*/ 1221435 w 3207840"/>
                <a:gd name="connsiteY52" fmla="*/ 625109 h 1901143"/>
                <a:gd name="connsiteX53" fmla="*/ 1189898 w 3207840"/>
                <a:gd name="connsiteY53" fmla="*/ 626332 h 1901143"/>
                <a:gd name="connsiteX54" fmla="*/ 286329 w 3207840"/>
                <a:gd name="connsiteY54" fmla="*/ 1394878 h 1901143"/>
                <a:gd name="connsiteX55" fmla="*/ 1311523 w 3207840"/>
                <a:gd name="connsiteY55" fmla="*/ 1841543 h 1901143"/>
                <a:gd name="connsiteX56" fmla="*/ 2013849 w 3207840"/>
                <a:gd name="connsiteY56" fmla="*/ 1778208 h 1901143"/>
                <a:gd name="connsiteX57" fmla="*/ 2069860 w 3207840"/>
                <a:gd name="connsiteY57" fmla="*/ 1752653 h 1901143"/>
                <a:gd name="connsiteX58" fmla="*/ 2051252 w 3207840"/>
                <a:gd name="connsiteY58" fmla="*/ 1767958 h 1901143"/>
                <a:gd name="connsiteX59" fmla="*/ 1214903 w 3207840"/>
                <a:gd name="connsiteY59" fmla="*/ 1901143 h 1901143"/>
                <a:gd name="connsiteX60" fmla="*/ 219356 w 3207840"/>
                <a:gd name="connsiteY60" fmla="*/ 1621970 h 1901143"/>
                <a:gd name="connsiteX61" fmla="*/ 215777 w 3207840"/>
                <a:gd name="connsiteY61" fmla="*/ 1613015 h 1901143"/>
                <a:gd name="connsiteX62" fmla="*/ 184249 w 3207840"/>
                <a:gd name="connsiteY62" fmla="*/ 1634272 h 1901143"/>
                <a:gd name="connsiteX63" fmla="*/ 132625 w 3207840"/>
                <a:gd name="connsiteY63" fmla="*/ 1644694 h 1901143"/>
                <a:gd name="connsiteX64" fmla="*/ 0 w 3207840"/>
                <a:gd name="connsiteY64" fmla="*/ 1512069 h 1901143"/>
                <a:gd name="connsiteX65" fmla="*/ 132625 w 3207840"/>
                <a:gd name="connsiteY65" fmla="*/ 1379444 h 1901143"/>
                <a:gd name="connsiteX66" fmla="*/ 172589 w 3207840"/>
                <a:gd name="connsiteY66" fmla="*/ 1387512 h 1901143"/>
                <a:gd name="connsiteX67" fmla="*/ 192357 w 3207840"/>
                <a:gd name="connsiteY67" fmla="*/ 1220353 h 1901143"/>
                <a:gd name="connsiteX68" fmla="*/ 1014534 w 3207840"/>
                <a:gd name="connsiteY68" fmla="*/ 536830 h 1901143"/>
                <a:gd name="connsiteX69" fmla="*/ 1191982 w 3207840"/>
                <a:gd name="connsiteY69" fmla="*/ 523484 h 1901143"/>
                <a:gd name="connsiteX70" fmla="*/ 1183299 w 3207840"/>
                <a:gd name="connsiteY70" fmla="*/ 500573 h 1901143"/>
                <a:gd name="connsiteX71" fmla="*/ 696383 w 3207840"/>
                <a:gd name="connsiteY71" fmla="*/ 281940 h 1901143"/>
                <a:gd name="connsiteX72" fmla="*/ 406314 w 3207840"/>
                <a:gd name="connsiteY72" fmla="*/ 552429 h 1901143"/>
                <a:gd name="connsiteX73" fmla="*/ 398830 w 3207840"/>
                <a:gd name="connsiteY73" fmla="*/ 583620 h 1901143"/>
                <a:gd name="connsiteX74" fmla="*/ 400796 w 3207840"/>
                <a:gd name="connsiteY74" fmla="*/ 533482 h 1901143"/>
                <a:gd name="connsiteX75" fmla="*/ 758098 w 3207840"/>
                <a:gd name="connsiteY75" fmla="*/ 129082 h 1901143"/>
                <a:gd name="connsiteX76" fmla="*/ 855693 w 3207840"/>
                <a:gd name="connsiteY76" fmla="*/ 113199 h 1901143"/>
                <a:gd name="connsiteX77" fmla="*/ 1514162 w 3207840"/>
                <a:gd name="connsiteY77" fmla="*/ 572 h 1901143"/>
                <a:gd name="connsiteX78" fmla="*/ 1711738 w 3207840"/>
                <a:gd name="connsiteY78" fmla="*/ 92724 h 1901143"/>
                <a:gd name="connsiteX79" fmla="*/ 1736637 w 3207840"/>
                <a:gd name="connsiteY79" fmla="*/ 477562 h 1901143"/>
                <a:gd name="connsiteX80" fmla="*/ 1601026 w 3207840"/>
                <a:gd name="connsiteY80" fmla="*/ 543196 h 1901143"/>
                <a:gd name="connsiteX81" fmla="*/ 1582843 w 3207840"/>
                <a:gd name="connsiteY81" fmla="*/ 543766 h 1901143"/>
                <a:gd name="connsiteX82" fmla="*/ 1625572 w 3207840"/>
                <a:gd name="connsiteY82" fmla="*/ 521379 h 1901143"/>
                <a:gd name="connsiteX83" fmla="*/ 1664126 w 3207840"/>
                <a:gd name="connsiteY83" fmla="*/ 489927 h 1901143"/>
                <a:gd name="connsiteX84" fmla="*/ 1663013 w 3207840"/>
                <a:gd name="connsiteY84" fmla="*/ 141450 h 1901143"/>
                <a:gd name="connsiteX85" fmla="*/ 1314535 w 3207840"/>
                <a:gd name="connsiteY85" fmla="*/ 140336 h 1901143"/>
                <a:gd name="connsiteX86" fmla="*/ 1283083 w 3207840"/>
                <a:gd name="connsiteY86" fmla="*/ 178890 h 1901143"/>
                <a:gd name="connsiteX87" fmla="*/ 1260696 w 3207840"/>
                <a:gd name="connsiteY87" fmla="*/ 221619 h 1901143"/>
                <a:gd name="connsiteX88" fmla="*/ 1261266 w 3207840"/>
                <a:gd name="connsiteY88" fmla="*/ 203436 h 1901143"/>
                <a:gd name="connsiteX89" fmla="*/ 1326900 w 3207840"/>
                <a:gd name="connsiteY89" fmla="*/ 67825 h 1901143"/>
                <a:gd name="connsiteX90" fmla="*/ 1514162 w 3207840"/>
                <a:gd name="connsiteY90" fmla="*/ 572 h 19011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</a:cxnLst>
              <a:rect l="l" t="t" r="r" b="b"/>
              <a:pathLst>
                <a:path w="3207840" h="1901143">
                  <a:moveTo>
                    <a:pt x="537010" y="1434915"/>
                  </a:moveTo>
                  <a:cubicBezTo>
                    <a:pt x="562337" y="1436671"/>
                    <a:pt x="589496" y="1441167"/>
                    <a:pt x="617274" y="1448610"/>
                  </a:cubicBezTo>
                  <a:cubicBezTo>
                    <a:pt x="728386" y="1478382"/>
                    <a:pt x="807335" y="1544039"/>
                    <a:pt x="793611" y="1595258"/>
                  </a:cubicBezTo>
                  <a:cubicBezTo>
                    <a:pt x="753649" y="1553450"/>
                    <a:pt x="683769" y="1516457"/>
                    <a:pt x="604767" y="1495288"/>
                  </a:cubicBezTo>
                  <a:cubicBezTo>
                    <a:pt x="525764" y="1474120"/>
                    <a:pt x="446750" y="1471216"/>
                    <a:pt x="391237" y="1487442"/>
                  </a:cubicBezTo>
                  <a:cubicBezTo>
                    <a:pt x="401531" y="1449028"/>
                    <a:pt x="461029" y="1429645"/>
                    <a:pt x="537010" y="1434915"/>
                  </a:cubicBezTo>
                  <a:close/>
                  <a:moveTo>
                    <a:pt x="604849" y="1307274"/>
                  </a:moveTo>
                  <a:cubicBezTo>
                    <a:pt x="719881" y="1307274"/>
                    <a:pt x="813133" y="1350260"/>
                    <a:pt x="813133" y="1403286"/>
                  </a:cubicBezTo>
                  <a:cubicBezTo>
                    <a:pt x="763712" y="1373245"/>
                    <a:pt x="686638" y="1355599"/>
                    <a:pt x="604849" y="1355599"/>
                  </a:cubicBezTo>
                  <a:cubicBezTo>
                    <a:pt x="523060" y="1355599"/>
                    <a:pt x="445986" y="1373245"/>
                    <a:pt x="396565" y="1403286"/>
                  </a:cubicBezTo>
                  <a:cubicBezTo>
                    <a:pt x="396565" y="1350260"/>
                    <a:pt x="489817" y="1307274"/>
                    <a:pt x="604849" y="1307274"/>
                  </a:cubicBezTo>
                  <a:close/>
                  <a:moveTo>
                    <a:pt x="517162" y="1053901"/>
                  </a:moveTo>
                  <a:cubicBezTo>
                    <a:pt x="553776" y="1053901"/>
                    <a:pt x="583458" y="1088737"/>
                    <a:pt x="583458" y="1131710"/>
                  </a:cubicBezTo>
                  <a:cubicBezTo>
                    <a:pt x="583458" y="1174683"/>
                    <a:pt x="553776" y="1209519"/>
                    <a:pt x="517162" y="1209519"/>
                  </a:cubicBezTo>
                  <a:cubicBezTo>
                    <a:pt x="480548" y="1209519"/>
                    <a:pt x="450866" y="1174683"/>
                    <a:pt x="450866" y="1131710"/>
                  </a:cubicBezTo>
                  <a:cubicBezTo>
                    <a:pt x="450866" y="1088737"/>
                    <a:pt x="480548" y="1053901"/>
                    <a:pt x="517162" y="1053901"/>
                  </a:cubicBezTo>
                  <a:close/>
                  <a:moveTo>
                    <a:pt x="2104269" y="1032356"/>
                  </a:moveTo>
                  <a:cubicBezTo>
                    <a:pt x="2211349" y="1032356"/>
                    <a:pt x="2298155" y="1183885"/>
                    <a:pt x="2298155" y="1370805"/>
                  </a:cubicBezTo>
                  <a:cubicBezTo>
                    <a:pt x="2298155" y="1557725"/>
                    <a:pt x="2211349" y="1709254"/>
                    <a:pt x="2104269" y="1709254"/>
                  </a:cubicBezTo>
                  <a:cubicBezTo>
                    <a:pt x="2170211" y="1635183"/>
                    <a:pt x="2210065" y="1507686"/>
                    <a:pt x="2210065" y="1370805"/>
                  </a:cubicBezTo>
                  <a:cubicBezTo>
                    <a:pt x="2210065" y="1233924"/>
                    <a:pt x="2170211" y="1106427"/>
                    <a:pt x="2104269" y="1032356"/>
                  </a:cubicBezTo>
                  <a:close/>
                  <a:moveTo>
                    <a:pt x="2764572" y="939364"/>
                  </a:moveTo>
                  <a:cubicBezTo>
                    <a:pt x="2677183" y="1044017"/>
                    <a:pt x="2650215" y="1182756"/>
                    <a:pt x="2685802" y="1308672"/>
                  </a:cubicBezTo>
                  <a:lnTo>
                    <a:pt x="2736230" y="1415655"/>
                  </a:lnTo>
                  <a:lnTo>
                    <a:pt x="2788462" y="1391012"/>
                  </a:lnTo>
                  <a:cubicBezTo>
                    <a:pt x="2945897" y="1300117"/>
                    <a:pt x="3023343" y="1115350"/>
                    <a:pt x="2977773" y="939365"/>
                  </a:cubicBezTo>
                  <a:cubicBezTo>
                    <a:pt x="3085405" y="1125790"/>
                    <a:pt x="3021531" y="1364169"/>
                    <a:pt x="2835106" y="1471802"/>
                  </a:cubicBezTo>
                  <a:lnTo>
                    <a:pt x="2795449" y="1489661"/>
                  </a:lnTo>
                  <a:lnTo>
                    <a:pt x="2834521" y="1523814"/>
                  </a:lnTo>
                  <a:cubicBezTo>
                    <a:pt x="2939741" y="1601596"/>
                    <a:pt x="3079059" y="1625388"/>
                    <a:pt x="3207840" y="1580612"/>
                  </a:cubicBezTo>
                  <a:cubicBezTo>
                    <a:pt x="3052898" y="1687717"/>
                    <a:pt x="2847654" y="1667173"/>
                    <a:pt x="2716763" y="1541736"/>
                  </a:cubicBezTo>
                  <a:lnTo>
                    <a:pt x="2697473" y="1519080"/>
                  </a:lnTo>
                  <a:lnTo>
                    <a:pt x="2688401" y="1521134"/>
                  </a:lnTo>
                  <a:cubicBezTo>
                    <a:pt x="2537663" y="1539838"/>
                    <a:pt x="2383394" y="1468955"/>
                    <a:pt x="2302669" y="1329136"/>
                  </a:cubicBezTo>
                  <a:cubicBezTo>
                    <a:pt x="2383683" y="1408797"/>
                    <a:pt x="2491695" y="1448558"/>
                    <a:pt x="2599747" y="1444985"/>
                  </a:cubicBezTo>
                  <a:lnTo>
                    <a:pt x="2642657" y="1440091"/>
                  </a:lnTo>
                  <a:lnTo>
                    <a:pt x="2627429" y="1412502"/>
                  </a:lnTo>
                  <a:cubicBezTo>
                    <a:pt x="2556330" y="1245733"/>
                    <a:pt x="2609630" y="1046469"/>
                    <a:pt x="2764572" y="939364"/>
                  </a:cubicBezTo>
                  <a:close/>
                  <a:moveTo>
                    <a:pt x="855693" y="113199"/>
                  </a:moveTo>
                  <a:cubicBezTo>
                    <a:pt x="1082339" y="99594"/>
                    <a:pt x="1294909" y="246397"/>
                    <a:pt x="1355965" y="474260"/>
                  </a:cubicBezTo>
                  <a:lnTo>
                    <a:pt x="1366048" y="536217"/>
                  </a:lnTo>
                  <a:lnTo>
                    <a:pt x="1402287" y="540932"/>
                  </a:lnTo>
                  <a:cubicBezTo>
                    <a:pt x="1602327" y="575824"/>
                    <a:pt x="1781125" y="660422"/>
                    <a:pt x="1920147" y="778925"/>
                  </a:cubicBezTo>
                  <a:lnTo>
                    <a:pt x="1960849" y="820976"/>
                  </a:lnTo>
                  <a:lnTo>
                    <a:pt x="1855534" y="754280"/>
                  </a:lnTo>
                  <a:cubicBezTo>
                    <a:pt x="1735059" y="691807"/>
                    <a:pt x="1596013" y="648829"/>
                    <a:pt x="1446081" y="631244"/>
                  </a:cubicBezTo>
                  <a:lnTo>
                    <a:pt x="1369693" y="626808"/>
                  </a:lnTo>
                  <a:lnTo>
                    <a:pt x="1368089" y="667727"/>
                  </a:lnTo>
                  <a:cubicBezTo>
                    <a:pt x="1341855" y="856143"/>
                    <a:pt x="1206098" y="1019793"/>
                    <a:pt x="1010786" y="1072127"/>
                  </a:cubicBezTo>
                  <a:lnTo>
                    <a:pt x="961599" y="1080132"/>
                  </a:lnTo>
                  <a:lnTo>
                    <a:pt x="994982" y="1067480"/>
                  </a:lnTo>
                  <a:cubicBezTo>
                    <a:pt x="1148714" y="990615"/>
                    <a:pt x="1241247" y="826397"/>
                    <a:pt x="1226592" y="654482"/>
                  </a:cubicBezTo>
                  <a:lnTo>
                    <a:pt x="1221435" y="625109"/>
                  </a:lnTo>
                  <a:lnTo>
                    <a:pt x="1189898" y="626332"/>
                  </a:lnTo>
                  <a:cubicBezTo>
                    <a:pt x="682377" y="665893"/>
                    <a:pt x="286329" y="994884"/>
                    <a:pt x="286329" y="1394878"/>
                  </a:cubicBezTo>
                  <a:cubicBezTo>
                    <a:pt x="286329" y="1821537"/>
                    <a:pt x="755661" y="1841543"/>
                    <a:pt x="1311523" y="1841543"/>
                  </a:cubicBezTo>
                  <a:cubicBezTo>
                    <a:pt x="1589453" y="1841543"/>
                    <a:pt x="1836392" y="1836542"/>
                    <a:pt x="2013849" y="1778208"/>
                  </a:cubicBezTo>
                  <a:lnTo>
                    <a:pt x="2069860" y="1752653"/>
                  </a:lnTo>
                  <a:lnTo>
                    <a:pt x="2051252" y="1767958"/>
                  </a:lnTo>
                  <a:cubicBezTo>
                    <a:pt x="1872757" y="1892311"/>
                    <a:pt x="1568471" y="1901143"/>
                    <a:pt x="1214903" y="1901143"/>
                  </a:cubicBezTo>
                  <a:cubicBezTo>
                    <a:pt x="755265" y="1901143"/>
                    <a:pt x="353761" y="1886216"/>
                    <a:pt x="219356" y="1621970"/>
                  </a:cubicBezTo>
                  <a:lnTo>
                    <a:pt x="215777" y="1613015"/>
                  </a:lnTo>
                  <a:lnTo>
                    <a:pt x="184249" y="1634272"/>
                  </a:lnTo>
                  <a:cubicBezTo>
                    <a:pt x="168382" y="1640983"/>
                    <a:pt x="150937" y="1644694"/>
                    <a:pt x="132625" y="1644694"/>
                  </a:cubicBezTo>
                  <a:cubicBezTo>
                    <a:pt x="59378" y="1644694"/>
                    <a:pt x="0" y="1585316"/>
                    <a:pt x="0" y="1512069"/>
                  </a:cubicBezTo>
                  <a:cubicBezTo>
                    <a:pt x="0" y="1438822"/>
                    <a:pt x="59378" y="1379444"/>
                    <a:pt x="132625" y="1379444"/>
                  </a:cubicBezTo>
                  <a:lnTo>
                    <a:pt x="172589" y="1387512"/>
                  </a:lnTo>
                  <a:lnTo>
                    <a:pt x="192357" y="1220353"/>
                  </a:lnTo>
                  <a:cubicBezTo>
                    <a:pt x="275931" y="872218"/>
                    <a:pt x="602571" y="599556"/>
                    <a:pt x="1014534" y="536830"/>
                  </a:cubicBezTo>
                  <a:lnTo>
                    <a:pt x="1191982" y="523484"/>
                  </a:lnTo>
                  <a:lnTo>
                    <a:pt x="1183299" y="500573"/>
                  </a:lnTo>
                  <a:cubicBezTo>
                    <a:pt x="1095453" y="324879"/>
                    <a:pt x="893514" y="229119"/>
                    <a:pt x="696383" y="281940"/>
                  </a:cubicBezTo>
                  <a:cubicBezTo>
                    <a:pt x="555575" y="319670"/>
                    <a:pt x="450547" y="424276"/>
                    <a:pt x="406314" y="552429"/>
                  </a:cubicBezTo>
                  <a:lnTo>
                    <a:pt x="398830" y="583620"/>
                  </a:lnTo>
                  <a:lnTo>
                    <a:pt x="400796" y="533482"/>
                  </a:lnTo>
                  <a:cubicBezTo>
                    <a:pt x="427030" y="345065"/>
                    <a:pt x="562787" y="181415"/>
                    <a:pt x="758098" y="129082"/>
                  </a:cubicBezTo>
                  <a:cubicBezTo>
                    <a:pt x="790650" y="120360"/>
                    <a:pt x="823315" y="115142"/>
                    <a:pt x="855693" y="113199"/>
                  </a:cubicBezTo>
                  <a:close/>
                  <a:moveTo>
                    <a:pt x="1514162" y="572"/>
                  </a:moveTo>
                  <a:cubicBezTo>
                    <a:pt x="1583804" y="5078"/>
                    <a:pt x="1655165" y="36152"/>
                    <a:pt x="1711738" y="92724"/>
                  </a:cubicBezTo>
                  <a:cubicBezTo>
                    <a:pt x="1824884" y="205870"/>
                    <a:pt x="1836031" y="378168"/>
                    <a:pt x="1736637" y="477562"/>
                  </a:cubicBezTo>
                  <a:cubicBezTo>
                    <a:pt x="1699364" y="514835"/>
                    <a:pt x="1651839" y="536562"/>
                    <a:pt x="1601026" y="543196"/>
                  </a:cubicBezTo>
                  <a:lnTo>
                    <a:pt x="1582843" y="543766"/>
                  </a:lnTo>
                  <a:lnTo>
                    <a:pt x="1625572" y="521379"/>
                  </a:lnTo>
                  <a:cubicBezTo>
                    <a:pt x="1639207" y="512402"/>
                    <a:pt x="1652136" y="501918"/>
                    <a:pt x="1664126" y="489927"/>
                  </a:cubicBezTo>
                  <a:cubicBezTo>
                    <a:pt x="1760048" y="394006"/>
                    <a:pt x="1759550" y="237987"/>
                    <a:pt x="1663013" y="141450"/>
                  </a:cubicBezTo>
                  <a:cubicBezTo>
                    <a:pt x="1566475" y="44913"/>
                    <a:pt x="1410457" y="44414"/>
                    <a:pt x="1314535" y="140336"/>
                  </a:cubicBezTo>
                  <a:cubicBezTo>
                    <a:pt x="1302545" y="152326"/>
                    <a:pt x="1292061" y="165255"/>
                    <a:pt x="1283083" y="178890"/>
                  </a:cubicBezTo>
                  <a:lnTo>
                    <a:pt x="1260696" y="221619"/>
                  </a:lnTo>
                  <a:lnTo>
                    <a:pt x="1261266" y="203436"/>
                  </a:lnTo>
                  <a:cubicBezTo>
                    <a:pt x="1267900" y="152623"/>
                    <a:pt x="1289628" y="105098"/>
                    <a:pt x="1326900" y="67825"/>
                  </a:cubicBezTo>
                  <a:cubicBezTo>
                    <a:pt x="1376598" y="18128"/>
                    <a:pt x="1444521" y="-3933"/>
                    <a:pt x="1514162" y="57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" name="グループ化 12">
            <a:extLst>
              <a:ext uri="{FF2B5EF4-FFF2-40B4-BE49-F238E27FC236}">
                <a16:creationId xmlns:a16="http://schemas.microsoft.com/office/drawing/2014/main" id="{BF164DA2-1FDE-45E9-A872-32F97F773429}"/>
              </a:ext>
            </a:extLst>
          </p:cNvPr>
          <p:cNvGrpSpPr/>
          <p:nvPr/>
        </p:nvGrpSpPr>
        <p:grpSpPr>
          <a:xfrm>
            <a:off x="729165" y="4217940"/>
            <a:ext cx="2550842" cy="1782026"/>
            <a:chOff x="729165" y="4217940"/>
            <a:chExt cx="2550842" cy="1782026"/>
          </a:xfrm>
        </p:grpSpPr>
        <p:sp>
          <p:nvSpPr>
            <p:cNvPr id="134" name="楕円 3">
              <a:extLst>
                <a:ext uri="{FF2B5EF4-FFF2-40B4-BE49-F238E27FC236}">
                  <a16:creationId xmlns:a16="http://schemas.microsoft.com/office/drawing/2014/main" id="{073BC48F-9D83-4847-8648-4482A2785915}"/>
                </a:ext>
              </a:extLst>
            </p:cNvPr>
            <p:cNvSpPr/>
            <p:nvPr/>
          </p:nvSpPr>
          <p:spPr>
            <a:xfrm>
              <a:off x="1335185" y="4496177"/>
              <a:ext cx="1364883" cy="1352532"/>
            </a:xfrm>
            <a:custGeom>
              <a:avLst/>
              <a:gdLst>
                <a:gd name="connsiteX0" fmla="*/ 0 w 1328468"/>
                <a:gd name="connsiteY0" fmla="*/ 345057 h 690113"/>
                <a:gd name="connsiteX1" fmla="*/ 664234 w 1328468"/>
                <a:gd name="connsiteY1" fmla="*/ 0 h 690113"/>
                <a:gd name="connsiteX2" fmla="*/ 1328468 w 1328468"/>
                <a:gd name="connsiteY2" fmla="*/ 345057 h 690113"/>
                <a:gd name="connsiteX3" fmla="*/ 664234 w 1328468"/>
                <a:gd name="connsiteY3" fmla="*/ 690114 h 690113"/>
                <a:gd name="connsiteX4" fmla="*/ 0 w 1328468"/>
                <a:gd name="connsiteY4" fmla="*/ 345057 h 690113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496078"/>
                <a:gd name="connsiteX1" fmla="*/ 664234 w 1328468"/>
                <a:gd name="connsiteY1" fmla="*/ 0 h 496078"/>
                <a:gd name="connsiteX2" fmla="*/ 1328468 w 1328468"/>
                <a:gd name="connsiteY2" fmla="*/ 345057 h 496078"/>
                <a:gd name="connsiteX3" fmla="*/ 681487 w 1328468"/>
                <a:gd name="connsiteY3" fmla="*/ 491706 h 496078"/>
                <a:gd name="connsiteX4" fmla="*/ 0 w 1328468"/>
                <a:gd name="connsiteY4" fmla="*/ 345057 h 49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468" h="496078">
                  <a:moveTo>
                    <a:pt x="0" y="345057"/>
                  </a:moveTo>
                  <a:cubicBezTo>
                    <a:pt x="0" y="154487"/>
                    <a:pt x="297388" y="0"/>
                    <a:pt x="664234" y="0"/>
                  </a:cubicBezTo>
                  <a:cubicBezTo>
                    <a:pt x="1031080" y="0"/>
                    <a:pt x="1328468" y="154487"/>
                    <a:pt x="1328468" y="345057"/>
                  </a:cubicBezTo>
                  <a:cubicBezTo>
                    <a:pt x="1328468" y="535627"/>
                    <a:pt x="1048333" y="491706"/>
                    <a:pt x="681487" y="491706"/>
                  </a:cubicBezTo>
                  <a:cubicBezTo>
                    <a:pt x="314641" y="491706"/>
                    <a:pt x="0" y="535627"/>
                    <a:pt x="0" y="3450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35" name="楕円 134">
              <a:extLst>
                <a:ext uri="{FF2B5EF4-FFF2-40B4-BE49-F238E27FC236}">
                  <a16:creationId xmlns:a16="http://schemas.microsoft.com/office/drawing/2014/main" id="{2394F313-33A2-4D17-9AFC-1CE5E966D25D}"/>
                </a:ext>
              </a:extLst>
            </p:cNvPr>
            <p:cNvSpPr/>
            <p:nvPr/>
          </p:nvSpPr>
          <p:spPr>
            <a:xfrm>
              <a:off x="801487" y="4260854"/>
              <a:ext cx="821159" cy="8211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9" name="楕円 138">
              <a:extLst>
                <a:ext uri="{FF2B5EF4-FFF2-40B4-BE49-F238E27FC236}">
                  <a16:creationId xmlns:a16="http://schemas.microsoft.com/office/drawing/2014/main" id="{C2E117BD-396B-45F4-9A44-D245D691E93B}"/>
                </a:ext>
              </a:extLst>
            </p:cNvPr>
            <p:cNvSpPr/>
            <p:nvPr/>
          </p:nvSpPr>
          <p:spPr>
            <a:xfrm>
              <a:off x="2412607" y="4260854"/>
              <a:ext cx="821159" cy="82115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377F684A-FD9D-4453-B2B3-895B62DDA66D}"/>
                </a:ext>
              </a:extLst>
            </p:cNvPr>
            <p:cNvSpPr/>
            <p:nvPr/>
          </p:nvSpPr>
          <p:spPr>
            <a:xfrm rot="16200000">
              <a:off x="1113573" y="3833532"/>
              <a:ext cx="1782026" cy="2550842"/>
            </a:xfrm>
            <a:custGeom>
              <a:avLst/>
              <a:gdLst>
                <a:gd name="connsiteX0" fmla="*/ 156914 w 1849432"/>
                <a:gd name="connsiteY0" fmla="*/ 1856463 h 2647329"/>
                <a:gd name="connsiteX1" fmla="*/ 156914 w 1849432"/>
                <a:gd name="connsiteY1" fmla="*/ 1856465 h 2647329"/>
                <a:gd name="connsiteX2" fmla="*/ 156913 w 1849432"/>
                <a:gd name="connsiteY2" fmla="*/ 1856463 h 2647329"/>
                <a:gd name="connsiteX3" fmla="*/ 156914 w 1849432"/>
                <a:gd name="connsiteY3" fmla="*/ 863971 h 2647329"/>
                <a:gd name="connsiteX4" fmla="*/ 71292 w 1849432"/>
                <a:gd name="connsiteY4" fmla="*/ 1360218 h 2647329"/>
                <a:gd name="connsiteX5" fmla="*/ 121022 w 1849432"/>
                <a:gd name="connsiteY5" fmla="*/ 1761332 h 2647329"/>
                <a:gd name="connsiteX6" fmla="*/ 156913 w 1849432"/>
                <a:gd name="connsiteY6" fmla="*/ 1856463 h 2647329"/>
                <a:gd name="connsiteX7" fmla="*/ 125290 w 1849432"/>
                <a:gd name="connsiteY7" fmla="*/ 1846381 h 2647329"/>
                <a:gd name="connsiteX8" fmla="*/ 0 w 1849432"/>
                <a:gd name="connsiteY8" fmla="*/ 1360217 h 2647329"/>
                <a:gd name="connsiteX9" fmla="*/ 156914 w 1849432"/>
                <a:gd name="connsiteY9" fmla="*/ 863971 h 2647329"/>
                <a:gd name="connsiteX10" fmla="*/ 856937 w 1849432"/>
                <a:gd name="connsiteY10" fmla="*/ 1545138 h 2647329"/>
                <a:gd name="connsiteX11" fmla="*/ 435656 w 1849432"/>
                <a:gd name="connsiteY11" fmla="*/ 1620151 h 2647329"/>
                <a:gd name="connsiteX12" fmla="*/ 428603 w 1849432"/>
                <a:gd name="connsiteY12" fmla="*/ 1627878 h 2647329"/>
                <a:gd name="connsiteX13" fmla="*/ 489619 w 1849432"/>
                <a:gd name="connsiteY13" fmla="*/ 1709786 h 2647329"/>
                <a:gd name="connsiteX14" fmla="*/ 736023 w 1849432"/>
                <a:gd name="connsiteY14" fmla="*/ 1815109 h 2647329"/>
                <a:gd name="connsiteX15" fmla="*/ 413775 w 1849432"/>
                <a:gd name="connsiteY15" fmla="*/ 1703658 h 2647329"/>
                <a:gd name="connsiteX16" fmla="*/ 391367 w 1849432"/>
                <a:gd name="connsiteY16" fmla="*/ 1670529 h 2647329"/>
                <a:gd name="connsiteX17" fmla="*/ 364377 w 1849432"/>
                <a:gd name="connsiteY17" fmla="*/ 1710993 h 2647329"/>
                <a:gd name="connsiteX18" fmla="*/ 357265 w 1849432"/>
                <a:gd name="connsiteY18" fmla="*/ 2016582 h 2647329"/>
                <a:gd name="connsiteX19" fmla="*/ 335940 w 1849432"/>
                <a:gd name="connsiteY19" fmla="*/ 1621383 h 2647329"/>
                <a:gd name="connsiteX20" fmla="*/ 353721 w 1849432"/>
                <a:gd name="connsiteY20" fmla="*/ 1601260 h 2647329"/>
                <a:gd name="connsiteX21" fmla="*/ 348745 w 1849432"/>
                <a:gd name="connsiteY21" fmla="*/ 1591022 h 2647329"/>
                <a:gd name="connsiteX22" fmla="*/ 413349 w 1849432"/>
                <a:gd name="connsiteY22" fmla="*/ 1256220 h 2647329"/>
                <a:gd name="connsiteX23" fmla="*/ 381360 w 1849432"/>
                <a:gd name="connsiteY23" fmla="*/ 1522276 h 2647329"/>
                <a:gd name="connsiteX24" fmla="*/ 394752 w 1849432"/>
                <a:gd name="connsiteY24" fmla="*/ 1559326 h 2647329"/>
                <a:gd name="connsiteX25" fmla="*/ 436641 w 1849432"/>
                <a:gd name="connsiteY25" fmla="*/ 1526370 h 2647329"/>
                <a:gd name="connsiteX26" fmla="*/ 856937 w 1849432"/>
                <a:gd name="connsiteY26" fmla="*/ 1545138 h 2647329"/>
                <a:gd name="connsiteX27" fmla="*/ 936993 w 1849432"/>
                <a:gd name="connsiteY27" fmla="*/ 1664859 h 2647329"/>
                <a:gd name="connsiteX28" fmla="*/ 930777 w 1849432"/>
                <a:gd name="connsiteY28" fmla="*/ 1716272 h 2647329"/>
                <a:gd name="connsiteX29" fmla="*/ 757436 w 1849432"/>
                <a:gd name="connsiteY29" fmla="*/ 1816351 h 2647329"/>
                <a:gd name="connsiteX30" fmla="*/ 871779 w 1849432"/>
                <a:gd name="connsiteY30" fmla="*/ 1704273 h 2647329"/>
                <a:gd name="connsiteX31" fmla="*/ 842245 w 1849432"/>
                <a:gd name="connsiteY31" fmla="*/ 1562931 h 2647329"/>
                <a:gd name="connsiteX32" fmla="*/ 936993 w 1849432"/>
                <a:gd name="connsiteY32" fmla="*/ 1664859 h 2647329"/>
                <a:gd name="connsiteX33" fmla="*/ 1848561 w 1849432"/>
                <a:gd name="connsiteY33" fmla="*/ 2130303 h 2647329"/>
                <a:gd name="connsiteX34" fmla="*/ 1487500 w 1849432"/>
                <a:gd name="connsiteY34" fmla="*/ 2630575 h 2647329"/>
                <a:gd name="connsiteX35" fmla="*/ 889633 w 1849432"/>
                <a:gd name="connsiteY35" fmla="*/ 2285396 h 2647329"/>
                <a:gd name="connsiteX36" fmla="*/ 881628 w 1849432"/>
                <a:gd name="connsiteY36" fmla="*/ 2236209 h 2647329"/>
                <a:gd name="connsiteX37" fmla="*/ 894280 w 1849432"/>
                <a:gd name="connsiteY37" fmla="*/ 2269592 h 2647329"/>
                <a:gd name="connsiteX38" fmla="*/ 1381195 w 1849432"/>
                <a:gd name="connsiteY38" fmla="*/ 2488225 h 2647329"/>
                <a:gd name="connsiteX39" fmla="*/ 1679819 w 1849432"/>
                <a:gd name="connsiteY39" fmla="*/ 1970993 h 2647329"/>
                <a:gd name="connsiteX40" fmla="*/ 1578484 w 1849432"/>
                <a:gd name="connsiteY40" fmla="*/ 1789743 h 2647329"/>
                <a:gd name="connsiteX41" fmla="*/ 1506998 w 1849432"/>
                <a:gd name="connsiteY41" fmla="*/ 1730604 h 2647329"/>
                <a:gd name="connsiteX42" fmla="*/ 1491099 w 1849432"/>
                <a:gd name="connsiteY42" fmla="*/ 1760004 h 2647329"/>
                <a:gd name="connsiteX43" fmla="*/ 644886 w 1849432"/>
                <a:gd name="connsiteY43" fmla="*/ 2208637 h 2647329"/>
                <a:gd name="connsiteX44" fmla="*/ 167363 w 1849432"/>
                <a:gd name="connsiteY44" fmla="*/ 1965526 h 2647329"/>
                <a:gd name="connsiteX45" fmla="*/ 156914 w 1849432"/>
                <a:gd name="connsiteY45" fmla="*/ 1935395 h 2647329"/>
                <a:gd name="connsiteX46" fmla="*/ 190200 w 1849432"/>
                <a:gd name="connsiteY46" fmla="*/ 1982431 h 2647329"/>
                <a:gd name="connsiteX47" fmla="*/ 573126 w 1849432"/>
                <a:gd name="connsiteY47" fmla="*/ 2107037 h 2647329"/>
                <a:gd name="connsiteX48" fmla="*/ 1364184 w 1849432"/>
                <a:gd name="connsiteY48" fmla="*/ 1711575 h 2647329"/>
                <a:gd name="connsiteX49" fmla="*/ 1385097 w 1849432"/>
                <a:gd name="connsiteY49" fmla="*/ 1675109 h 2647329"/>
                <a:gd name="connsiteX50" fmla="*/ 1378140 w 1849432"/>
                <a:gd name="connsiteY50" fmla="*/ 1673440 h 2647329"/>
                <a:gd name="connsiteX51" fmla="*/ 1385881 w 1849432"/>
                <a:gd name="connsiteY51" fmla="*/ 1673743 h 2647329"/>
                <a:gd name="connsiteX52" fmla="*/ 1402067 w 1849432"/>
                <a:gd name="connsiteY52" fmla="*/ 1645520 h 2647329"/>
                <a:gd name="connsiteX53" fmla="*/ 1472765 w 1849432"/>
                <a:gd name="connsiteY53" fmla="*/ 1351387 h 2647329"/>
                <a:gd name="connsiteX54" fmla="*/ 573126 w 1849432"/>
                <a:gd name="connsiteY54" fmla="*/ 595737 h 2647329"/>
                <a:gd name="connsiteX55" fmla="*/ 190200 w 1849432"/>
                <a:gd name="connsiteY55" fmla="*/ 729237 h 2647329"/>
                <a:gd name="connsiteX56" fmla="*/ 160694 w 1849432"/>
                <a:gd name="connsiteY56" fmla="*/ 773329 h 2647329"/>
                <a:gd name="connsiteX57" fmla="*/ 167363 w 1849432"/>
                <a:gd name="connsiteY57" fmla="*/ 753191 h 2647329"/>
                <a:gd name="connsiteX58" fmla="*/ 644886 w 1849432"/>
                <a:gd name="connsiteY58" fmla="*/ 494137 h 2647329"/>
                <a:gd name="connsiteX59" fmla="*/ 1442895 w 1849432"/>
                <a:gd name="connsiteY59" fmla="*/ 872090 h 2647329"/>
                <a:gd name="connsiteX60" fmla="*/ 1482872 w 1849432"/>
                <a:gd name="connsiteY60" fmla="*/ 930708 h 2647329"/>
                <a:gd name="connsiteX61" fmla="*/ 1500354 w 1849432"/>
                <a:gd name="connsiteY61" fmla="*/ 922222 h 2647329"/>
                <a:gd name="connsiteX62" fmla="*/ 1679820 w 1849432"/>
                <a:gd name="connsiteY62" fmla="*/ 676335 h 2647329"/>
                <a:gd name="connsiteX63" fmla="*/ 1381196 w 1849432"/>
                <a:gd name="connsiteY63" fmla="*/ 159103 h 2647329"/>
                <a:gd name="connsiteX64" fmla="*/ 894280 w 1849432"/>
                <a:gd name="connsiteY64" fmla="*/ 377736 h 2647329"/>
                <a:gd name="connsiteX65" fmla="*/ 881628 w 1849432"/>
                <a:gd name="connsiteY65" fmla="*/ 411119 h 2647329"/>
                <a:gd name="connsiteX66" fmla="*/ 889633 w 1849432"/>
                <a:gd name="connsiteY66" fmla="*/ 361932 h 2647329"/>
                <a:gd name="connsiteX67" fmla="*/ 1487500 w 1849432"/>
                <a:gd name="connsiteY67" fmla="*/ 16754 h 2647329"/>
                <a:gd name="connsiteX68" fmla="*/ 1848561 w 1849432"/>
                <a:gd name="connsiteY68" fmla="*/ 517025 h 2647329"/>
                <a:gd name="connsiteX69" fmla="*/ 1832678 w 1849432"/>
                <a:gd name="connsiteY69" fmla="*/ 614620 h 2647329"/>
                <a:gd name="connsiteX70" fmla="*/ 1563595 w 1849432"/>
                <a:gd name="connsiteY70" fmla="*/ 932492 h 2647329"/>
                <a:gd name="connsiteX71" fmla="*/ 1498617 w 1849432"/>
                <a:gd name="connsiteY71" fmla="*/ 956672 h 2647329"/>
                <a:gd name="connsiteX72" fmla="*/ 1531624 w 1849432"/>
                <a:gd name="connsiteY72" fmla="*/ 1017707 h 2647329"/>
                <a:gd name="connsiteX73" fmla="*/ 1607251 w 1849432"/>
                <a:gd name="connsiteY73" fmla="*/ 1351387 h 2647329"/>
                <a:gd name="connsiteX74" fmla="*/ 1531624 w 1849432"/>
                <a:gd name="connsiteY74" fmla="*/ 1685068 h 2647329"/>
                <a:gd name="connsiteX75" fmla="*/ 1522069 w 1849432"/>
                <a:gd name="connsiteY75" fmla="*/ 1702736 h 2647329"/>
                <a:gd name="connsiteX76" fmla="*/ 1563595 w 1849432"/>
                <a:gd name="connsiteY76" fmla="*/ 1714836 h 2647329"/>
                <a:gd name="connsiteX77" fmla="*/ 1832678 w 1849432"/>
                <a:gd name="connsiteY77" fmla="*/ 2032708 h 2647329"/>
                <a:gd name="connsiteX78" fmla="*/ 1848561 w 1849432"/>
                <a:gd name="connsiteY78" fmla="*/ 2130303 h 264732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</a:cxnLst>
              <a:rect l="l" t="t" r="r" b="b"/>
              <a:pathLst>
                <a:path w="1849432" h="2647329">
                  <a:moveTo>
                    <a:pt x="156914" y="1856463"/>
                  </a:moveTo>
                  <a:lnTo>
                    <a:pt x="156914" y="1856465"/>
                  </a:lnTo>
                  <a:lnTo>
                    <a:pt x="156913" y="1856463"/>
                  </a:lnTo>
                  <a:close/>
                  <a:moveTo>
                    <a:pt x="156914" y="863971"/>
                  </a:moveTo>
                  <a:cubicBezTo>
                    <a:pt x="103547" y="972577"/>
                    <a:pt x="71292" y="1159518"/>
                    <a:pt x="71292" y="1360218"/>
                  </a:cubicBezTo>
                  <a:cubicBezTo>
                    <a:pt x="71292" y="1510743"/>
                    <a:pt x="89436" y="1653529"/>
                    <a:pt x="121022" y="1761332"/>
                  </a:cubicBezTo>
                  <a:lnTo>
                    <a:pt x="156913" y="1856463"/>
                  </a:lnTo>
                  <a:lnTo>
                    <a:pt x="125290" y="1846381"/>
                  </a:lnTo>
                  <a:cubicBezTo>
                    <a:pt x="53788" y="1800108"/>
                    <a:pt x="0" y="1600027"/>
                    <a:pt x="0" y="1360217"/>
                  </a:cubicBezTo>
                  <a:cubicBezTo>
                    <a:pt x="0" y="1086148"/>
                    <a:pt x="70253" y="863971"/>
                    <a:pt x="156914" y="863971"/>
                  </a:cubicBezTo>
                  <a:close/>
                  <a:moveTo>
                    <a:pt x="856937" y="1545138"/>
                  </a:moveTo>
                  <a:cubicBezTo>
                    <a:pt x="724525" y="1479522"/>
                    <a:pt x="552180" y="1510210"/>
                    <a:pt x="435656" y="1620151"/>
                  </a:cubicBezTo>
                  <a:lnTo>
                    <a:pt x="428603" y="1627878"/>
                  </a:lnTo>
                  <a:lnTo>
                    <a:pt x="489619" y="1709786"/>
                  </a:lnTo>
                  <a:cubicBezTo>
                    <a:pt x="562308" y="1786176"/>
                    <a:pt x="654400" y="1827443"/>
                    <a:pt x="736023" y="1815109"/>
                  </a:cubicBezTo>
                  <a:cubicBezTo>
                    <a:pt x="640612" y="1870195"/>
                    <a:pt x="505703" y="1820366"/>
                    <a:pt x="413775" y="1703658"/>
                  </a:cubicBezTo>
                  <a:lnTo>
                    <a:pt x="391367" y="1670529"/>
                  </a:lnTo>
                  <a:lnTo>
                    <a:pt x="364377" y="1710993"/>
                  </a:lnTo>
                  <a:cubicBezTo>
                    <a:pt x="309489" y="1808815"/>
                    <a:pt x="304613" y="1923349"/>
                    <a:pt x="357265" y="2016582"/>
                  </a:cubicBezTo>
                  <a:cubicBezTo>
                    <a:pt x="248345" y="1914483"/>
                    <a:pt x="243110" y="1748498"/>
                    <a:pt x="335940" y="1621383"/>
                  </a:cubicBezTo>
                  <a:lnTo>
                    <a:pt x="353721" y="1601260"/>
                  </a:lnTo>
                  <a:lnTo>
                    <a:pt x="348745" y="1591022"/>
                  </a:lnTo>
                  <a:cubicBezTo>
                    <a:pt x="293636" y="1453055"/>
                    <a:pt x="317938" y="1311307"/>
                    <a:pt x="413349" y="1256220"/>
                  </a:cubicBezTo>
                  <a:cubicBezTo>
                    <a:pt x="361857" y="1320741"/>
                    <a:pt x="351550" y="1421129"/>
                    <a:pt x="381360" y="1522276"/>
                  </a:cubicBezTo>
                  <a:lnTo>
                    <a:pt x="394752" y="1559326"/>
                  </a:lnTo>
                  <a:lnTo>
                    <a:pt x="436641" y="1526370"/>
                  </a:lnTo>
                  <a:cubicBezTo>
                    <a:pt x="571504" y="1438657"/>
                    <a:pt x="748017" y="1443039"/>
                    <a:pt x="856937" y="1545138"/>
                  </a:cubicBezTo>
                  <a:close/>
                  <a:moveTo>
                    <a:pt x="936993" y="1664859"/>
                  </a:moveTo>
                  <a:cubicBezTo>
                    <a:pt x="938545" y="1681365"/>
                    <a:pt x="936631" y="1698777"/>
                    <a:pt x="930777" y="1716272"/>
                  </a:cubicBezTo>
                  <a:cubicBezTo>
                    <a:pt x="907358" y="1786252"/>
                    <a:pt x="829750" y="1831058"/>
                    <a:pt x="757436" y="1816351"/>
                  </a:cubicBezTo>
                  <a:cubicBezTo>
                    <a:pt x="811455" y="1797917"/>
                    <a:pt x="854589" y="1755638"/>
                    <a:pt x="871779" y="1704273"/>
                  </a:cubicBezTo>
                  <a:cubicBezTo>
                    <a:pt x="888969" y="1652907"/>
                    <a:pt x="877828" y="1599589"/>
                    <a:pt x="842245" y="1562931"/>
                  </a:cubicBezTo>
                  <a:cubicBezTo>
                    <a:pt x="896480" y="1573962"/>
                    <a:pt x="932335" y="1615337"/>
                    <a:pt x="936993" y="1664859"/>
                  </a:cubicBezTo>
                  <a:close/>
                  <a:moveTo>
                    <a:pt x="1848561" y="2130303"/>
                  </a:moveTo>
                  <a:cubicBezTo>
                    <a:pt x="1862166" y="2356949"/>
                    <a:pt x="1715362" y="2569519"/>
                    <a:pt x="1487500" y="2630575"/>
                  </a:cubicBezTo>
                  <a:cubicBezTo>
                    <a:pt x="1227085" y="2700353"/>
                    <a:pt x="959411" y="2545811"/>
                    <a:pt x="889633" y="2285396"/>
                  </a:cubicBezTo>
                  <a:lnTo>
                    <a:pt x="881628" y="2236209"/>
                  </a:lnTo>
                  <a:lnTo>
                    <a:pt x="894280" y="2269592"/>
                  </a:lnTo>
                  <a:cubicBezTo>
                    <a:pt x="982125" y="2445286"/>
                    <a:pt x="1184064" y="2541046"/>
                    <a:pt x="1381195" y="2488225"/>
                  </a:cubicBezTo>
                  <a:cubicBezTo>
                    <a:pt x="1606488" y="2427858"/>
                    <a:pt x="1740186" y="2196286"/>
                    <a:pt x="1679819" y="1970993"/>
                  </a:cubicBezTo>
                  <a:cubicBezTo>
                    <a:pt x="1660954" y="1900589"/>
                    <a:pt x="1625370" y="1839130"/>
                    <a:pt x="1578484" y="1789743"/>
                  </a:cubicBezTo>
                  <a:lnTo>
                    <a:pt x="1506998" y="1730604"/>
                  </a:lnTo>
                  <a:lnTo>
                    <a:pt x="1491099" y="1760004"/>
                  </a:lnTo>
                  <a:cubicBezTo>
                    <a:pt x="1328132" y="2027230"/>
                    <a:pt x="1010292" y="2208637"/>
                    <a:pt x="644886" y="2208637"/>
                  </a:cubicBezTo>
                  <a:cubicBezTo>
                    <a:pt x="379137" y="2208637"/>
                    <a:pt x="240031" y="2116672"/>
                    <a:pt x="167363" y="1965526"/>
                  </a:cubicBezTo>
                  <a:lnTo>
                    <a:pt x="156914" y="1935395"/>
                  </a:lnTo>
                  <a:lnTo>
                    <a:pt x="190200" y="1982431"/>
                  </a:lnTo>
                  <a:cubicBezTo>
                    <a:pt x="267077" y="2061438"/>
                    <a:pt x="386804" y="2107037"/>
                    <a:pt x="573126" y="2107037"/>
                  </a:cubicBezTo>
                  <a:cubicBezTo>
                    <a:pt x="914715" y="2107037"/>
                    <a:pt x="1211839" y="1947130"/>
                    <a:pt x="1364184" y="1711575"/>
                  </a:cubicBezTo>
                  <a:lnTo>
                    <a:pt x="1385097" y="1675109"/>
                  </a:lnTo>
                  <a:lnTo>
                    <a:pt x="1378140" y="1673440"/>
                  </a:lnTo>
                  <a:lnTo>
                    <a:pt x="1385881" y="1673743"/>
                  </a:lnTo>
                  <a:lnTo>
                    <a:pt x="1402067" y="1645520"/>
                  </a:lnTo>
                  <a:cubicBezTo>
                    <a:pt x="1447591" y="1555115"/>
                    <a:pt x="1472765" y="1455721"/>
                    <a:pt x="1472765" y="1351387"/>
                  </a:cubicBezTo>
                  <a:cubicBezTo>
                    <a:pt x="1472765" y="934053"/>
                    <a:pt x="1069983" y="595737"/>
                    <a:pt x="573126" y="595737"/>
                  </a:cubicBezTo>
                  <a:cubicBezTo>
                    <a:pt x="386804" y="595737"/>
                    <a:pt x="267077" y="645289"/>
                    <a:pt x="190200" y="729237"/>
                  </a:cubicBezTo>
                  <a:lnTo>
                    <a:pt x="160694" y="773329"/>
                  </a:lnTo>
                  <a:lnTo>
                    <a:pt x="167363" y="753191"/>
                  </a:lnTo>
                  <a:cubicBezTo>
                    <a:pt x="240031" y="594074"/>
                    <a:pt x="379137" y="494137"/>
                    <a:pt x="644886" y="494137"/>
                  </a:cubicBezTo>
                  <a:cubicBezTo>
                    <a:pt x="977074" y="494137"/>
                    <a:pt x="1269951" y="644061"/>
                    <a:pt x="1442895" y="872090"/>
                  </a:cubicBezTo>
                  <a:lnTo>
                    <a:pt x="1482872" y="930708"/>
                  </a:lnTo>
                  <a:lnTo>
                    <a:pt x="1500354" y="922222"/>
                  </a:lnTo>
                  <a:cubicBezTo>
                    <a:pt x="1585607" y="867421"/>
                    <a:pt x="1651523" y="781941"/>
                    <a:pt x="1679820" y="676335"/>
                  </a:cubicBezTo>
                  <a:cubicBezTo>
                    <a:pt x="1740187" y="451043"/>
                    <a:pt x="1606488" y="219470"/>
                    <a:pt x="1381196" y="159103"/>
                  </a:cubicBezTo>
                  <a:cubicBezTo>
                    <a:pt x="1184065" y="106282"/>
                    <a:pt x="982125" y="202042"/>
                    <a:pt x="894280" y="377736"/>
                  </a:cubicBezTo>
                  <a:lnTo>
                    <a:pt x="881628" y="411119"/>
                  </a:lnTo>
                  <a:lnTo>
                    <a:pt x="889633" y="361932"/>
                  </a:lnTo>
                  <a:cubicBezTo>
                    <a:pt x="959411" y="101517"/>
                    <a:pt x="1227085" y="-53024"/>
                    <a:pt x="1487500" y="16754"/>
                  </a:cubicBezTo>
                  <a:cubicBezTo>
                    <a:pt x="1715363" y="77809"/>
                    <a:pt x="1862166" y="290379"/>
                    <a:pt x="1848561" y="517025"/>
                  </a:cubicBezTo>
                  <a:cubicBezTo>
                    <a:pt x="1846618" y="549403"/>
                    <a:pt x="1841400" y="582068"/>
                    <a:pt x="1832678" y="614620"/>
                  </a:cubicBezTo>
                  <a:cubicBezTo>
                    <a:pt x="1793428" y="761103"/>
                    <a:pt x="1691562" y="874088"/>
                    <a:pt x="1563595" y="932492"/>
                  </a:cubicBezTo>
                  <a:lnTo>
                    <a:pt x="1498617" y="956672"/>
                  </a:lnTo>
                  <a:lnTo>
                    <a:pt x="1531624" y="1017707"/>
                  </a:lnTo>
                  <a:cubicBezTo>
                    <a:pt x="1580322" y="1120267"/>
                    <a:pt x="1607251" y="1233026"/>
                    <a:pt x="1607251" y="1351387"/>
                  </a:cubicBezTo>
                  <a:cubicBezTo>
                    <a:pt x="1607251" y="1469749"/>
                    <a:pt x="1580322" y="1582508"/>
                    <a:pt x="1531624" y="1685068"/>
                  </a:cubicBezTo>
                  <a:lnTo>
                    <a:pt x="1522069" y="1702736"/>
                  </a:lnTo>
                  <a:lnTo>
                    <a:pt x="1563595" y="1714836"/>
                  </a:lnTo>
                  <a:cubicBezTo>
                    <a:pt x="1691562" y="1773241"/>
                    <a:pt x="1793428" y="1886225"/>
                    <a:pt x="1832678" y="2032708"/>
                  </a:cubicBezTo>
                  <a:cubicBezTo>
                    <a:pt x="1841400" y="2065260"/>
                    <a:pt x="1846618" y="2097925"/>
                    <a:pt x="1848561" y="2130303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" name="グループ化 10">
            <a:extLst>
              <a:ext uri="{FF2B5EF4-FFF2-40B4-BE49-F238E27FC236}">
                <a16:creationId xmlns:a16="http://schemas.microsoft.com/office/drawing/2014/main" id="{0230BFB1-EF0B-4217-B315-5390BE937DD2}"/>
              </a:ext>
            </a:extLst>
          </p:cNvPr>
          <p:cNvGrpSpPr/>
          <p:nvPr/>
        </p:nvGrpSpPr>
        <p:grpSpPr>
          <a:xfrm>
            <a:off x="6834786" y="3741419"/>
            <a:ext cx="2342051" cy="2681189"/>
            <a:chOff x="6834786" y="3741419"/>
            <a:chExt cx="2342051" cy="2681189"/>
          </a:xfrm>
        </p:grpSpPr>
        <p:sp>
          <p:nvSpPr>
            <p:cNvPr id="151" name="楕円 3">
              <a:extLst>
                <a:ext uri="{FF2B5EF4-FFF2-40B4-BE49-F238E27FC236}">
                  <a16:creationId xmlns:a16="http://schemas.microsoft.com/office/drawing/2014/main" id="{E56F44D0-A86E-4D31-95AD-246E800DC73E}"/>
                </a:ext>
              </a:extLst>
            </p:cNvPr>
            <p:cNvSpPr/>
            <p:nvPr/>
          </p:nvSpPr>
          <p:spPr>
            <a:xfrm>
              <a:off x="7716263" y="6099391"/>
              <a:ext cx="566554" cy="307579"/>
            </a:xfrm>
            <a:custGeom>
              <a:avLst/>
              <a:gdLst>
                <a:gd name="connsiteX0" fmla="*/ 0 w 1328468"/>
                <a:gd name="connsiteY0" fmla="*/ 345057 h 690113"/>
                <a:gd name="connsiteX1" fmla="*/ 664234 w 1328468"/>
                <a:gd name="connsiteY1" fmla="*/ 0 h 690113"/>
                <a:gd name="connsiteX2" fmla="*/ 1328468 w 1328468"/>
                <a:gd name="connsiteY2" fmla="*/ 345057 h 690113"/>
                <a:gd name="connsiteX3" fmla="*/ 664234 w 1328468"/>
                <a:gd name="connsiteY3" fmla="*/ 690114 h 690113"/>
                <a:gd name="connsiteX4" fmla="*/ 0 w 1328468"/>
                <a:gd name="connsiteY4" fmla="*/ 345057 h 690113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496078"/>
                <a:gd name="connsiteX1" fmla="*/ 664234 w 1328468"/>
                <a:gd name="connsiteY1" fmla="*/ 0 h 496078"/>
                <a:gd name="connsiteX2" fmla="*/ 1328468 w 1328468"/>
                <a:gd name="connsiteY2" fmla="*/ 345057 h 496078"/>
                <a:gd name="connsiteX3" fmla="*/ 681487 w 1328468"/>
                <a:gd name="connsiteY3" fmla="*/ 491706 h 496078"/>
                <a:gd name="connsiteX4" fmla="*/ 0 w 1328468"/>
                <a:gd name="connsiteY4" fmla="*/ 345057 h 49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468" h="496078">
                  <a:moveTo>
                    <a:pt x="0" y="345057"/>
                  </a:moveTo>
                  <a:cubicBezTo>
                    <a:pt x="0" y="154487"/>
                    <a:pt x="297388" y="0"/>
                    <a:pt x="664234" y="0"/>
                  </a:cubicBezTo>
                  <a:cubicBezTo>
                    <a:pt x="1031080" y="0"/>
                    <a:pt x="1328468" y="154487"/>
                    <a:pt x="1328468" y="345057"/>
                  </a:cubicBezTo>
                  <a:cubicBezTo>
                    <a:pt x="1328468" y="535627"/>
                    <a:pt x="1048333" y="491706"/>
                    <a:pt x="681487" y="491706"/>
                  </a:cubicBezTo>
                  <a:cubicBezTo>
                    <a:pt x="314641" y="491706"/>
                    <a:pt x="0" y="535627"/>
                    <a:pt x="0" y="3450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楕円 3">
              <a:extLst>
                <a:ext uri="{FF2B5EF4-FFF2-40B4-BE49-F238E27FC236}">
                  <a16:creationId xmlns:a16="http://schemas.microsoft.com/office/drawing/2014/main" id="{F20FA535-97BC-4457-8C2F-4CDF1A394B97}"/>
                </a:ext>
              </a:extLst>
            </p:cNvPr>
            <p:cNvSpPr/>
            <p:nvPr/>
          </p:nvSpPr>
          <p:spPr>
            <a:xfrm>
              <a:off x="7276316" y="5883215"/>
              <a:ext cx="616854" cy="239083"/>
            </a:xfrm>
            <a:custGeom>
              <a:avLst/>
              <a:gdLst>
                <a:gd name="connsiteX0" fmla="*/ 0 w 1328468"/>
                <a:gd name="connsiteY0" fmla="*/ 345057 h 690113"/>
                <a:gd name="connsiteX1" fmla="*/ 664234 w 1328468"/>
                <a:gd name="connsiteY1" fmla="*/ 0 h 690113"/>
                <a:gd name="connsiteX2" fmla="*/ 1328468 w 1328468"/>
                <a:gd name="connsiteY2" fmla="*/ 345057 h 690113"/>
                <a:gd name="connsiteX3" fmla="*/ 664234 w 1328468"/>
                <a:gd name="connsiteY3" fmla="*/ 690114 h 690113"/>
                <a:gd name="connsiteX4" fmla="*/ 0 w 1328468"/>
                <a:gd name="connsiteY4" fmla="*/ 345057 h 690113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496078"/>
                <a:gd name="connsiteX1" fmla="*/ 664234 w 1328468"/>
                <a:gd name="connsiteY1" fmla="*/ 0 h 496078"/>
                <a:gd name="connsiteX2" fmla="*/ 1328468 w 1328468"/>
                <a:gd name="connsiteY2" fmla="*/ 345057 h 496078"/>
                <a:gd name="connsiteX3" fmla="*/ 681487 w 1328468"/>
                <a:gd name="connsiteY3" fmla="*/ 491706 h 496078"/>
                <a:gd name="connsiteX4" fmla="*/ 0 w 1328468"/>
                <a:gd name="connsiteY4" fmla="*/ 345057 h 49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468" h="496078">
                  <a:moveTo>
                    <a:pt x="0" y="345057"/>
                  </a:moveTo>
                  <a:cubicBezTo>
                    <a:pt x="0" y="154487"/>
                    <a:pt x="297388" y="0"/>
                    <a:pt x="664234" y="0"/>
                  </a:cubicBezTo>
                  <a:cubicBezTo>
                    <a:pt x="1031080" y="0"/>
                    <a:pt x="1328468" y="154487"/>
                    <a:pt x="1328468" y="345057"/>
                  </a:cubicBezTo>
                  <a:cubicBezTo>
                    <a:pt x="1328468" y="535627"/>
                    <a:pt x="1048333" y="491706"/>
                    <a:pt x="681487" y="491706"/>
                  </a:cubicBezTo>
                  <a:cubicBezTo>
                    <a:pt x="314641" y="491706"/>
                    <a:pt x="0" y="535627"/>
                    <a:pt x="0" y="3450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4" name="楕円 123">
              <a:extLst>
                <a:ext uri="{FF2B5EF4-FFF2-40B4-BE49-F238E27FC236}">
                  <a16:creationId xmlns:a16="http://schemas.microsoft.com/office/drawing/2014/main" id="{C1BB2DA5-1399-4285-B85D-58E7376ED6F8}"/>
                </a:ext>
              </a:extLst>
            </p:cNvPr>
            <p:cNvSpPr/>
            <p:nvPr/>
          </p:nvSpPr>
          <p:spPr>
            <a:xfrm>
              <a:off x="7629008" y="3795075"/>
              <a:ext cx="1000665" cy="1000665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楕円 149">
              <a:extLst>
                <a:ext uri="{FF2B5EF4-FFF2-40B4-BE49-F238E27FC236}">
                  <a16:creationId xmlns:a16="http://schemas.microsoft.com/office/drawing/2014/main" id="{77222BEC-617E-43CF-AC3F-BACFA8E3158D}"/>
                </a:ext>
              </a:extLst>
            </p:cNvPr>
            <p:cNvSpPr/>
            <p:nvPr/>
          </p:nvSpPr>
          <p:spPr>
            <a:xfrm rot="3600000">
              <a:off x="7212396" y="4260695"/>
              <a:ext cx="788883" cy="117740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9" name="楕円 148">
              <a:extLst>
                <a:ext uri="{FF2B5EF4-FFF2-40B4-BE49-F238E27FC236}">
                  <a16:creationId xmlns:a16="http://schemas.microsoft.com/office/drawing/2014/main" id="{2F5B197C-E21D-46C7-B08B-A97D62B89C75}"/>
                </a:ext>
              </a:extLst>
            </p:cNvPr>
            <p:cNvSpPr/>
            <p:nvPr/>
          </p:nvSpPr>
          <p:spPr>
            <a:xfrm rot="20496124">
              <a:off x="7605602" y="4887975"/>
              <a:ext cx="923975" cy="1251376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0" name="フリーフォーム: 図形 89">
              <a:extLst>
                <a:ext uri="{FF2B5EF4-FFF2-40B4-BE49-F238E27FC236}">
                  <a16:creationId xmlns:a16="http://schemas.microsoft.com/office/drawing/2014/main" id="{756C41C6-4316-4CD9-A2F5-C0D3EBA86E1E}"/>
                </a:ext>
              </a:extLst>
            </p:cNvPr>
            <p:cNvSpPr/>
            <p:nvPr/>
          </p:nvSpPr>
          <p:spPr>
            <a:xfrm>
              <a:off x="6834786" y="3741419"/>
              <a:ext cx="2342051" cy="2681189"/>
            </a:xfrm>
            <a:custGeom>
              <a:avLst/>
              <a:gdLst>
                <a:gd name="connsiteX0" fmla="*/ 857177 w 3118801"/>
                <a:gd name="connsiteY0" fmla="*/ 2834820 h 3570416"/>
                <a:gd name="connsiteX1" fmla="*/ 985148 w 3118801"/>
                <a:gd name="connsiteY1" fmla="*/ 2852042 h 3570416"/>
                <a:gd name="connsiteX2" fmla="*/ 1026383 w 3118801"/>
                <a:gd name="connsiteY2" fmla="*/ 2866962 h 3570416"/>
                <a:gd name="connsiteX3" fmla="*/ 982154 w 3118801"/>
                <a:gd name="connsiteY3" fmla="*/ 2858860 h 3570416"/>
                <a:gd name="connsiteX4" fmla="*/ 918319 w 3118801"/>
                <a:gd name="connsiteY4" fmla="*/ 2855062 h 3570416"/>
                <a:gd name="connsiteX5" fmla="*/ 601574 w 3118801"/>
                <a:gd name="connsiteY5" fmla="*/ 3041987 h 3570416"/>
                <a:gd name="connsiteX6" fmla="*/ 924210 w 3118801"/>
                <a:gd name="connsiteY6" fmla="*/ 3150063 h 3570416"/>
                <a:gd name="connsiteX7" fmla="*/ 1145237 w 3118801"/>
                <a:gd name="connsiteY7" fmla="*/ 3134738 h 3570416"/>
                <a:gd name="connsiteX8" fmla="*/ 1150537 w 3118801"/>
                <a:gd name="connsiteY8" fmla="*/ 3132879 h 3570416"/>
                <a:gd name="connsiteX9" fmla="*/ 1131730 w 3118801"/>
                <a:gd name="connsiteY9" fmla="*/ 3147255 h 3570416"/>
                <a:gd name="connsiteX10" fmla="*/ 863291 w 3118801"/>
                <a:gd name="connsiteY10" fmla="*/ 3180684 h 3570416"/>
                <a:gd name="connsiteX11" fmla="*/ 528411 w 3118801"/>
                <a:gd name="connsiteY11" fmla="*/ 3053974 h 3570416"/>
                <a:gd name="connsiteX12" fmla="*/ 857177 w 3118801"/>
                <a:gd name="connsiteY12" fmla="*/ 2834820 h 3570416"/>
                <a:gd name="connsiteX13" fmla="*/ 2720725 w 3118801"/>
                <a:gd name="connsiteY13" fmla="*/ 2303923 h 3570416"/>
                <a:gd name="connsiteX14" fmla="*/ 2783910 w 3118801"/>
                <a:gd name="connsiteY14" fmla="*/ 2307883 h 3570416"/>
                <a:gd name="connsiteX15" fmla="*/ 2896643 w 3118801"/>
                <a:gd name="connsiteY15" fmla="*/ 2503143 h 3570416"/>
                <a:gd name="connsiteX16" fmla="*/ 2765318 w 3118801"/>
                <a:gd name="connsiteY16" fmla="*/ 2377271 h 3570416"/>
                <a:gd name="connsiteX17" fmla="*/ 2588650 w 3118801"/>
                <a:gd name="connsiteY17" fmla="*/ 2420616 h 3570416"/>
                <a:gd name="connsiteX18" fmla="*/ 2720725 w 3118801"/>
                <a:gd name="connsiteY18" fmla="*/ 2303923 h 3570416"/>
                <a:gd name="connsiteX19" fmla="*/ 1376533 w 3118801"/>
                <a:gd name="connsiteY19" fmla="*/ 2062088 h 3570416"/>
                <a:gd name="connsiteX20" fmla="*/ 1333025 w 3118801"/>
                <a:gd name="connsiteY20" fmla="*/ 2114657 h 3570416"/>
                <a:gd name="connsiteX21" fmla="*/ 1293414 w 3118801"/>
                <a:gd name="connsiteY21" fmla="*/ 2175310 h 3570416"/>
                <a:gd name="connsiteX22" fmla="*/ 1283536 w 3118801"/>
                <a:gd name="connsiteY22" fmla="*/ 2584038 h 3570416"/>
                <a:gd name="connsiteX23" fmla="*/ 1632567 w 3118801"/>
                <a:gd name="connsiteY23" fmla="*/ 2371120 h 3570416"/>
                <a:gd name="connsiteX24" fmla="*/ 1665288 w 3118801"/>
                <a:gd name="connsiteY24" fmla="*/ 2306489 h 3570416"/>
                <a:gd name="connsiteX25" fmla="*/ 1689060 w 3118801"/>
                <a:gd name="connsiteY25" fmla="*/ 2242526 h 3570416"/>
                <a:gd name="connsiteX26" fmla="*/ 1687916 w 3118801"/>
                <a:gd name="connsiteY26" fmla="*/ 2264239 h 3570416"/>
                <a:gd name="connsiteX27" fmla="*/ 1617893 w 3118801"/>
                <a:gd name="connsiteY27" fmla="*/ 2463912 h 3570416"/>
                <a:gd name="connsiteX28" fmla="*/ 1233192 w 3118801"/>
                <a:gd name="connsiteY28" fmla="*/ 2671238 h 3570416"/>
                <a:gd name="connsiteX29" fmla="*/ 1220391 w 3118801"/>
                <a:gd name="connsiteY29" fmla="*/ 2234414 h 3570416"/>
                <a:gd name="connsiteX30" fmla="*/ 1358300 w 3118801"/>
                <a:gd name="connsiteY30" fmla="*/ 2073936 h 3570416"/>
                <a:gd name="connsiteX31" fmla="*/ 754433 w 3118801"/>
                <a:gd name="connsiteY31" fmla="*/ 1794482 h 3570416"/>
                <a:gd name="connsiteX32" fmla="*/ 1068992 w 3118801"/>
                <a:gd name="connsiteY32" fmla="*/ 1895491 h 3570416"/>
                <a:gd name="connsiteX33" fmla="*/ 754433 w 3118801"/>
                <a:gd name="connsiteY33" fmla="*/ 1853608 h 3570416"/>
                <a:gd name="connsiteX34" fmla="*/ 439874 w 3118801"/>
                <a:gd name="connsiteY34" fmla="*/ 1895491 h 3570416"/>
                <a:gd name="connsiteX35" fmla="*/ 754433 w 3118801"/>
                <a:gd name="connsiteY35" fmla="*/ 1794482 h 3570416"/>
                <a:gd name="connsiteX36" fmla="*/ 701093 w 3118801"/>
                <a:gd name="connsiteY36" fmla="*/ 1664942 h 3570416"/>
                <a:gd name="connsiteX37" fmla="*/ 1015652 w 3118801"/>
                <a:gd name="connsiteY37" fmla="*/ 1765951 h 3570416"/>
                <a:gd name="connsiteX38" fmla="*/ 701093 w 3118801"/>
                <a:gd name="connsiteY38" fmla="*/ 1724068 h 3570416"/>
                <a:gd name="connsiteX39" fmla="*/ 386534 w 3118801"/>
                <a:gd name="connsiteY39" fmla="*/ 1765951 h 3570416"/>
                <a:gd name="connsiteX40" fmla="*/ 701093 w 3118801"/>
                <a:gd name="connsiteY40" fmla="*/ 1664942 h 3570416"/>
                <a:gd name="connsiteX41" fmla="*/ 781674 w 3118801"/>
                <a:gd name="connsiteY41" fmla="*/ 1188983 h 3570416"/>
                <a:gd name="connsiteX42" fmla="*/ 900965 w 3118801"/>
                <a:gd name="connsiteY42" fmla="*/ 1308274 h 3570416"/>
                <a:gd name="connsiteX43" fmla="*/ 781674 w 3118801"/>
                <a:gd name="connsiteY43" fmla="*/ 1427565 h 3570416"/>
                <a:gd name="connsiteX44" fmla="*/ 662383 w 3118801"/>
                <a:gd name="connsiteY44" fmla="*/ 1308274 h 3570416"/>
                <a:gd name="connsiteX45" fmla="*/ 781674 w 3118801"/>
                <a:gd name="connsiteY45" fmla="*/ 1188983 h 3570416"/>
                <a:gd name="connsiteX46" fmla="*/ 973645 w 3118801"/>
                <a:gd name="connsiteY46" fmla="*/ 815675 h 3570416"/>
                <a:gd name="connsiteX47" fmla="*/ 917538 w 3118801"/>
                <a:gd name="connsiteY47" fmla="*/ 840812 h 3570416"/>
                <a:gd name="connsiteX48" fmla="*/ 837712 w 3118801"/>
                <a:gd name="connsiteY48" fmla="*/ 883681 h 3570416"/>
                <a:gd name="connsiteX49" fmla="*/ 314790 w 3118801"/>
                <a:gd name="connsiteY49" fmla="*/ 1835586 h 3570416"/>
                <a:gd name="connsiteX50" fmla="*/ 1400625 w 3118801"/>
                <a:gd name="connsiteY50" fmla="*/ 1858676 h 3570416"/>
                <a:gd name="connsiteX51" fmla="*/ 1477546 w 3118801"/>
                <a:gd name="connsiteY51" fmla="*/ 1810774 h 3570416"/>
                <a:gd name="connsiteX52" fmla="*/ 1516717 w 3118801"/>
                <a:gd name="connsiteY52" fmla="*/ 1781960 h 3570416"/>
                <a:gd name="connsiteX53" fmla="*/ 1511077 w 3118801"/>
                <a:gd name="connsiteY53" fmla="*/ 1791039 h 3570416"/>
                <a:gd name="connsiteX54" fmla="*/ 1285551 w 3118801"/>
                <a:gd name="connsiteY54" fmla="*/ 1978668 h 3570416"/>
                <a:gd name="connsiteX55" fmla="*/ 1120549 w 3118801"/>
                <a:gd name="connsiteY55" fmla="*/ 2053301 h 3570416"/>
                <a:gd name="connsiteX56" fmla="*/ 1008023 w 3118801"/>
                <a:gd name="connsiteY56" fmla="*/ 2080891 h 3570416"/>
                <a:gd name="connsiteX57" fmla="*/ 1004278 w 3118801"/>
                <a:gd name="connsiteY57" fmla="*/ 2141920 h 3570416"/>
                <a:gd name="connsiteX58" fmla="*/ 1044106 w 3118801"/>
                <a:gd name="connsiteY58" fmla="*/ 2454041 h 3570416"/>
                <a:gd name="connsiteX59" fmla="*/ 1853412 w 3118801"/>
                <a:gd name="connsiteY59" fmla="*/ 3117515 h 3570416"/>
                <a:gd name="connsiteX60" fmla="*/ 2222556 w 3118801"/>
                <a:gd name="connsiteY60" fmla="*/ 2138277 h 3570416"/>
                <a:gd name="connsiteX61" fmla="*/ 1780276 w 3118801"/>
                <a:gd name="connsiteY61" fmla="*/ 1526804 h 3570416"/>
                <a:gd name="connsiteX62" fmla="*/ 1701794 w 3118801"/>
                <a:gd name="connsiteY62" fmla="*/ 1494918 h 3570416"/>
                <a:gd name="connsiteX63" fmla="*/ 1709683 w 3118801"/>
                <a:gd name="connsiteY63" fmla="*/ 1495809 h 3570416"/>
                <a:gd name="connsiteX64" fmla="*/ 2353243 w 3118801"/>
                <a:gd name="connsiteY64" fmla="*/ 2194687 h 3570416"/>
                <a:gd name="connsiteX65" fmla="*/ 2316246 w 3118801"/>
                <a:gd name="connsiteY65" fmla="*/ 2873264 h 3570416"/>
                <a:gd name="connsiteX66" fmla="*/ 2260735 w 3118801"/>
                <a:gd name="connsiteY66" fmla="*/ 2974415 h 3570416"/>
                <a:gd name="connsiteX67" fmla="*/ 2272637 w 3118801"/>
                <a:gd name="connsiteY67" fmla="*/ 2978202 h 3570416"/>
                <a:gd name="connsiteX68" fmla="*/ 2540847 w 3118801"/>
                <a:gd name="connsiteY68" fmla="*/ 2948048 h 3570416"/>
                <a:gd name="connsiteX69" fmla="*/ 2555473 w 3118801"/>
                <a:gd name="connsiteY69" fmla="*/ 2941054 h 3570416"/>
                <a:gd name="connsiteX70" fmla="*/ 2517636 w 3118801"/>
                <a:gd name="connsiteY70" fmla="*/ 2894734 h 3570416"/>
                <a:gd name="connsiteX71" fmla="*/ 2567582 w 3118801"/>
                <a:gd name="connsiteY71" fmla="*/ 2404659 h 3570416"/>
                <a:gd name="connsiteX72" fmla="*/ 2633546 w 3118801"/>
                <a:gd name="connsiteY72" fmla="*/ 2889914 h 3570416"/>
                <a:gd name="connsiteX73" fmla="*/ 2642653 w 3118801"/>
                <a:gd name="connsiteY73" fmla="*/ 2897626 h 3570416"/>
                <a:gd name="connsiteX74" fmla="*/ 2747825 w 3118801"/>
                <a:gd name="connsiteY74" fmla="*/ 2821443 h 3570416"/>
                <a:gd name="connsiteX75" fmla="*/ 2893747 w 3118801"/>
                <a:gd name="connsiteY75" fmla="*/ 2528129 h 3570416"/>
                <a:gd name="connsiteX76" fmla="*/ 2735422 w 3118801"/>
                <a:gd name="connsiteY76" fmla="*/ 2910054 h 3570416"/>
                <a:gd name="connsiteX77" fmla="*/ 2693028 w 3118801"/>
                <a:gd name="connsiteY77" fmla="*/ 2938226 h 3570416"/>
                <a:gd name="connsiteX78" fmla="*/ 2741351 w 3118801"/>
                <a:gd name="connsiteY78" fmla="*/ 2967046 h 3570416"/>
                <a:gd name="connsiteX79" fmla="*/ 3118801 w 3118801"/>
                <a:gd name="connsiteY79" fmla="*/ 2955878 h 3570416"/>
                <a:gd name="connsiteX80" fmla="*/ 2628726 w 3118801"/>
                <a:gd name="connsiteY80" fmla="*/ 3005824 h 3570416"/>
                <a:gd name="connsiteX81" fmla="*/ 2603124 w 3118801"/>
                <a:gd name="connsiteY81" fmla="*/ 2984911 h 3570416"/>
                <a:gd name="connsiteX82" fmla="*/ 2554731 w 3118801"/>
                <a:gd name="connsiteY82" fmla="*/ 3007069 h 3570416"/>
                <a:gd name="connsiteX83" fmla="*/ 2260021 w 3118801"/>
                <a:gd name="connsiteY83" fmla="*/ 3009437 h 3570416"/>
                <a:gd name="connsiteX84" fmla="*/ 2246458 w 3118801"/>
                <a:gd name="connsiteY84" fmla="*/ 3000430 h 3570416"/>
                <a:gd name="connsiteX85" fmla="*/ 2241951 w 3118801"/>
                <a:gd name="connsiteY85" fmla="*/ 3008642 h 3570416"/>
                <a:gd name="connsiteX86" fmla="*/ 1892596 w 3118801"/>
                <a:gd name="connsiteY86" fmla="*/ 3263750 h 3570416"/>
                <a:gd name="connsiteX87" fmla="*/ 1462491 w 3118801"/>
                <a:gd name="connsiteY87" fmla="*/ 3217497 h 3570416"/>
                <a:gd name="connsiteX88" fmla="*/ 1412766 w 3118801"/>
                <a:gd name="connsiteY88" fmla="*/ 3187333 h 3570416"/>
                <a:gd name="connsiteX89" fmla="*/ 1401882 w 3118801"/>
                <a:gd name="connsiteY89" fmla="*/ 3188630 h 3570416"/>
                <a:gd name="connsiteX90" fmla="*/ 1164345 w 3118801"/>
                <a:gd name="connsiteY90" fmla="*/ 3400113 h 3570416"/>
                <a:gd name="connsiteX91" fmla="*/ 1560502 w 3118801"/>
                <a:gd name="connsiteY91" fmla="*/ 3532817 h 3570416"/>
                <a:gd name="connsiteX92" fmla="*/ 1831896 w 3118801"/>
                <a:gd name="connsiteY92" fmla="*/ 3514000 h 3570416"/>
                <a:gd name="connsiteX93" fmla="*/ 1838403 w 3118801"/>
                <a:gd name="connsiteY93" fmla="*/ 3511718 h 3570416"/>
                <a:gd name="connsiteX94" fmla="*/ 1815310 w 3118801"/>
                <a:gd name="connsiteY94" fmla="*/ 3529369 h 3570416"/>
                <a:gd name="connsiteX95" fmla="*/ 1485701 w 3118801"/>
                <a:gd name="connsiteY95" fmla="*/ 3570416 h 3570416"/>
                <a:gd name="connsiteX96" fmla="*/ 1074509 w 3118801"/>
                <a:gd name="connsiteY96" fmla="*/ 3414832 h 3570416"/>
                <a:gd name="connsiteX97" fmla="*/ 1321061 w 3118801"/>
                <a:gd name="connsiteY97" fmla="*/ 3166885 h 3570416"/>
                <a:gd name="connsiteX98" fmla="*/ 1368528 w 3118801"/>
                <a:gd name="connsiteY98" fmla="*/ 3160497 h 3570416"/>
                <a:gd name="connsiteX99" fmla="*/ 1330461 w 3118801"/>
                <a:gd name="connsiteY99" fmla="*/ 3137405 h 3570416"/>
                <a:gd name="connsiteX100" fmla="*/ 959132 w 3118801"/>
                <a:gd name="connsiteY100" fmla="*/ 2568239 h 3570416"/>
                <a:gd name="connsiteX101" fmla="*/ 925377 w 3118801"/>
                <a:gd name="connsiteY101" fmla="*/ 2167313 h 3570416"/>
                <a:gd name="connsiteX102" fmla="*/ 937215 w 3118801"/>
                <a:gd name="connsiteY102" fmla="*/ 2095980 h 3570416"/>
                <a:gd name="connsiteX103" fmla="*/ 782888 w 3118801"/>
                <a:gd name="connsiteY103" fmla="*/ 2107941 h 3570416"/>
                <a:gd name="connsiteX104" fmla="*/ 284421 w 3118801"/>
                <a:gd name="connsiteY104" fmla="*/ 1976754 h 3570416"/>
                <a:gd name="connsiteX105" fmla="*/ 274643 w 3118801"/>
                <a:gd name="connsiteY105" fmla="*/ 1968620 h 3570416"/>
                <a:gd name="connsiteX106" fmla="*/ 260897 w 3118801"/>
                <a:gd name="connsiteY106" fmla="*/ 1989009 h 3570416"/>
                <a:gd name="connsiteX107" fmla="*/ 152830 w 3118801"/>
                <a:gd name="connsiteY107" fmla="*/ 2033771 h 3570416"/>
                <a:gd name="connsiteX108" fmla="*/ 0 w 3118801"/>
                <a:gd name="connsiteY108" fmla="*/ 1880941 h 3570416"/>
                <a:gd name="connsiteX109" fmla="*/ 152830 w 3118801"/>
                <a:gd name="connsiteY109" fmla="*/ 1728111 h 3570416"/>
                <a:gd name="connsiteX110" fmla="*/ 177063 w 3118801"/>
                <a:gd name="connsiteY110" fmla="*/ 1733004 h 3570416"/>
                <a:gd name="connsiteX111" fmla="*/ 176261 w 3118801"/>
                <a:gd name="connsiteY111" fmla="*/ 1705174 h 3570416"/>
                <a:gd name="connsiteX112" fmla="*/ 675323 w 3118801"/>
                <a:gd name="connsiteY112" fmla="*/ 921724 h 3570416"/>
                <a:gd name="connsiteX113" fmla="*/ 948805 w 3118801"/>
                <a:gd name="connsiteY113" fmla="*/ 817156 h 3570416"/>
                <a:gd name="connsiteX114" fmla="*/ 1723414 w 3118801"/>
                <a:gd name="connsiteY114" fmla="*/ 0 h 3570416"/>
                <a:gd name="connsiteX115" fmla="*/ 2412389 w 3118801"/>
                <a:gd name="connsiteY115" fmla="*/ 688975 h 3570416"/>
                <a:gd name="connsiteX116" fmla="*/ 1723414 w 3118801"/>
                <a:gd name="connsiteY116" fmla="*/ 1377950 h 3570416"/>
                <a:gd name="connsiteX117" fmla="*/ 1685822 w 3118801"/>
                <a:gd name="connsiteY117" fmla="*/ 1374161 h 3570416"/>
                <a:gd name="connsiteX118" fmla="*/ 1771930 w 3118801"/>
                <a:gd name="connsiteY118" fmla="*/ 1365480 h 3570416"/>
                <a:gd name="connsiteX119" fmla="*/ 2262021 w 3118801"/>
                <a:gd name="connsiteY119" fmla="*/ 764159 h 3570416"/>
                <a:gd name="connsiteX120" fmla="*/ 1648230 w 3118801"/>
                <a:gd name="connsiteY120" fmla="*/ 150368 h 3570416"/>
                <a:gd name="connsiteX121" fmla="*/ 1046909 w 3118801"/>
                <a:gd name="connsiteY121" fmla="*/ 640459 h 3570416"/>
                <a:gd name="connsiteX122" fmla="*/ 1038229 w 3118801"/>
                <a:gd name="connsiteY122" fmla="*/ 726567 h 3570416"/>
                <a:gd name="connsiteX123" fmla="*/ 1034439 w 3118801"/>
                <a:gd name="connsiteY123" fmla="*/ 688975 h 3570416"/>
                <a:gd name="connsiteX124" fmla="*/ 1723414 w 3118801"/>
                <a:gd name="connsiteY124" fmla="*/ 0 h 35704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3118801" h="3570416">
                  <a:moveTo>
                    <a:pt x="857177" y="2834820"/>
                  </a:moveTo>
                  <a:cubicBezTo>
                    <a:pt x="902570" y="2834820"/>
                    <a:pt x="945815" y="2840953"/>
                    <a:pt x="985148" y="2852042"/>
                  </a:cubicBezTo>
                  <a:lnTo>
                    <a:pt x="1026383" y="2866962"/>
                  </a:lnTo>
                  <a:lnTo>
                    <a:pt x="982154" y="2858860"/>
                  </a:lnTo>
                  <a:cubicBezTo>
                    <a:pt x="961535" y="2856370"/>
                    <a:pt x="940186" y="2855062"/>
                    <a:pt x="918319" y="2855062"/>
                  </a:cubicBezTo>
                  <a:cubicBezTo>
                    <a:pt x="743386" y="2855062"/>
                    <a:pt x="601574" y="2938751"/>
                    <a:pt x="601574" y="3041987"/>
                  </a:cubicBezTo>
                  <a:cubicBezTo>
                    <a:pt x="601574" y="3145223"/>
                    <a:pt x="749277" y="3150063"/>
                    <a:pt x="924210" y="3150063"/>
                  </a:cubicBezTo>
                  <a:cubicBezTo>
                    <a:pt x="1011677" y="3150063"/>
                    <a:pt x="1089391" y="3148853"/>
                    <a:pt x="1145237" y="3134738"/>
                  </a:cubicBezTo>
                  <a:lnTo>
                    <a:pt x="1150537" y="3132879"/>
                  </a:lnTo>
                  <a:lnTo>
                    <a:pt x="1131730" y="3147255"/>
                  </a:lnTo>
                  <a:cubicBezTo>
                    <a:pt x="1074439" y="3178467"/>
                    <a:pt x="976774" y="3180684"/>
                    <a:pt x="863291" y="3180684"/>
                  </a:cubicBezTo>
                  <a:cubicBezTo>
                    <a:pt x="681719" y="3180684"/>
                    <a:pt x="528411" y="3175009"/>
                    <a:pt x="528411" y="3053974"/>
                  </a:cubicBezTo>
                  <a:cubicBezTo>
                    <a:pt x="528411" y="2932938"/>
                    <a:pt x="675604" y="2834820"/>
                    <a:pt x="857177" y="2834820"/>
                  </a:cubicBezTo>
                  <a:close/>
                  <a:moveTo>
                    <a:pt x="2720725" y="2303923"/>
                  </a:moveTo>
                  <a:cubicBezTo>
                    <a:pt x="2741237" y="2301067"/>
                    <a:pt x="2762648" y="2302186"/>
                    <a:pt x="2783910" y="2307883"/>
                  </a:cubicBezTo>
                  <a:cubicBezTo>
                    <a:pt x="2868960" y="2330672"/>
                    <a:pt x="2919432" y="2418093"/>
                    <a:pt x="2896643" y="2503143"/>
                  </a:cubicBezTo>
                  <a:cubicBezTo>
                    <a:pt x="2877285" y="2441481"/>
                    <a:pt x="2827744" y="2393998"/>
                    <a:pt x="2765318" y="2377271"/>
                  </a:cubicBezTo>
                  <a:cubicBezTo>
                    <a:pt x="2702891" y="2360544"/>
                    <a:pt x="2636246" y="2376895"/>
                    <a:pt x="2588650" y="2420616"/>
                  </a:cubicBezTo>
                  <a:cubicBezTo>
                    <a:pt x="2605742" y="2356829"/>
                    <a:pt x="2659189" y="2312491"/>
                    <a:pt x="2720725" y="2303923"/>
                  </a:cubicBezTo>
                  <a:close/>
                  <a:moveTo>
                    <a:pt x="1376533" y="2062088"/>
                  </a:moveTo>
                  <a:lnTo>
                    <a:pt x="1333025" y="2114657"/>
                  </a:lnTo>
                  <a:cubicBezTo>
                    <a:pt x="1319084" y="2133587"/>
                    <a:pt x="1305802" y="2153852"/>
                    <a:pt x="1293414" y="2175310"/>
                  </a:cubicBezTo>
                  <a:cubicBezTo>
                    <a:pt x="1194304" y="2346973"/>
                    <a:pt x="1189881" y="2529967"/>
                    <a:pt x="1283536" y="2584038"/>
                  </a:cubicBezTo>
                  <a:cubicBezTo>
                    <a:pt x="1377191" y="2638110"/>
                    <a:pt x="1533457" y="2542783"/>
                    <a:pt x="1632567" y="2371120"/>
                  </a:cubicBezTo>
                  <a:cubicBezTo>
                    <a:pt x="1644955" y="2349662"/>
                    <a:pt x="1655864" y="2328027"/>
                    <a:pt x="1665288" y="2306489"/>
                  </a:cubicBezTo>
                  <a:lnTo>
                    <a:pt x="1689060" y="2242526"/>
                  </a:lnTo>
                  <a:lnTo>
                    <a:pt x="1687916" y="2264239"/>
                  </a:lnTo>
                  <a:cubicBezTo>
                    <a:pt x="1679668" y="2328015"/>
                    <a:pt x="1656404" y="2397208"/>
                    <a:pt x="1617893" y="2463912"/>
                  </a:cubicBezTo>
                  <a:cubicBezTo>
                    <a:pt x="1515195" y="2641789"/>
                    <a:pt x="1342959" y="2734612"/>
                    <a:pt x="1233192" y="2671238"/>
                  </a:cubicBezTo>
                  <a:cubicBezTo>
                    <a:pt x="1123424" y="2607864"/>
                    <a:pt x="1117693" y="2412291"/>
                    <a:pt x="1220391" y="2234414"/>
                  </a:cubicBezTo>
                  <a:cubicBezTo>
                    <a:pt x="1258902" y="2167710"/>
                    <a:pt x="1307193" y="2112967"/>
                    <a:pt x="1358300" y="2073936"/>
                  </a:cubicBezTo>
                  <a:close/>
                  <a:moveTo>
                    <a:pt x="754433" y="1794482"/>
                  </a:moveTo>
                  <a:cubicBezTo>
                    <a:pt x="928159" y="1794482"/>
                    <a:pt x="1068992" y="1839705"/>
                    <a:pt x="1068992" y="1895491"/>
                  </a:cubicBezTo>
                  <a:cubicBezTo>
                    <a:pt x="985609" y="1868676"/>
                    <a:pt x="872443" y="1853608"/>
                    <a:pt x="754433" y="1853608"/>
                  </a:cubicBezTo>
                  <a:cubicBezTo>
                    <a:pt x="636424" y="1853608"/>
                    <a:pt x="523257" y="1868676"/>
                    <a:pt x="439874" y="1895491"/>
                  </a:cubicBezTo>
                  <a:cubicBezTo>
                    <a:pt x="439874" y="1839705"/>
                    <a:pt x="580707" y="1794482"/>
                    <a:pt x="754433" y="1794482"/>
                  </a:cubicBezTo>
                  <a:close/>
                  <a:moveTo>
                    <a:pt x="701093" y="1664942"/>
                  </a:moveTo>
                  <a:cubicBezTo>
                    <a:pt x="874819" y="1664942"/>
                    <a:pt x="1015652" y="1710165"/>
                    <a:pt x="1015652" y="1765951"/>
                  </a:cubicBezTo>
                  <a:cubicBezTo>
                    <a:pt x="932269" y="1739136"/>
                    <a:pt x="819103" y="1724068"/>
                    <a:pt x="701093" y="1724068"/>
                  </a:cubicBezTo>
                  <a:cubicBezTo>
                    <a:pt x="583084" y="1724068"/>
                    <a:pt x="469917" y="1739136"/>
                    <a:pt x="386534" y="1765951"/>
                  </a:cubicBezTo>
                  <a:cubicBezTo>
                    <a:pt x="386534" y="1710165"/>
                    <a:pt x="527367" y="1664942"/>
                    <a:pt x="701093" y="1664942"/>
                  </a:cubicBezTo>
                  <a:close/>
                  <a:moveTo>
                    <a:pt x="781674" y="1188983"/>
                  </a:moveTo>
                  <a:cubicBezTo>
                    <a:pt x="847557" y="1188983"/>
                    <a:pt x="900965" y="1242391"/>
                    <a:pt x="900965" y="1308274"/>
                  </a:cubicBezTo>
                  <a:cubicBezTo>
                    <a:pt x="900965" y="1374157"/>
                    <a:pt x="847557" y="1427565"/>
                    <a:pt x="781674" y="1427565"/>
                  </a:cubicBezTo>
                  <a:cubicBezTo>
                    <a:pt x="715791" y="1427565"/>
                    <a:pt x="662383" y="1374157"/>
                    <a:pt x="662383" y="1308274"/>
                  </a:cubicBezTo>
                  <a:cubicBezTo>
                    <a:pt x="662383" y="1242391"/>
                    <a:pt x="715791" y="1188983"/>
                    <a:pt x="781674" y="1188983"/>
                  </a:cubicBezTo>
                  <a:close/>
                  <a:moveTo>
                    <a:pt x="973645" y="815675"/>
                  </a:moveTo>
                  <a:lnTo>
                    <a:pt x="917538" y="840812"/>
                  </a:lnTo>
                  <a:cubicBezTo>
                    <a:pt x="892061" y="853391"/>
                    <a:pt x="865477" y="867650"/>
                    <a:pt x="837712" y="883681"/>
                  </a:cubicBezTo>
                  <a:cubicBezTo>
                    <a:pt x="393466" y="1140166"/>
                    <a:pt x="220854" y="1672878"/>
                    <a:pt x="314790" y="1835586"/>
                  </a:cubicBezTo>
                  <a:cubicBezTo>
                    <a:pt x="408727" y="1998293"/>
                    <a:pt x="956380" y="2115161"/>
                    <a:pt x="1400625" y="1858676"/>
                  </a:cubicBezTo>
                  <a:cubicBezTo>
                    <a:pt x="1428391" y="1842644"/>
                    <a:pt x="1453990" y="1826681"/>
                    <a:pt x="1477546" y="1810774"/>
                  </a:cubicBezTo>
                  <a:lnTo>
                    <a:pt x="1516717" y="1781960"/>
                  </a:lnTo>
                  <a:lnTo>
                    <a:pt x="1511077" y="1791039"/>
                  </a:lnTo>
                  <a:cubicBezTo>
                    <a:pt x="1465025" y="1854512"/>
                    <a:pt x="1392473" y="1916937"/>
                    <a:pt x="1285551" y="1978668"/>
                  </a:cubicBezTo>
                  <a:cubicBezTo>
                    <a:pt x="1232090" y="2009534"/>
                    <a:pt x="1176718" y="2034168"/>
                    <a:pt x="1120549" y="2053301"/>
                  </a:cubicBezTo>
                  <a:lnTo>
                    <a:pt x="1008023" y="2080891"/>
                  </a:lnTo>
                  <a:lnTo>
                    <a:pt x="1004278" y="2141920"/>
                  </a:lnTo>
                  <a:cubicBezTo>
                    <a:pt x="1002886" y="2242241"/>
                    <a:pt x="1015619" y="2347724"/>
                    <a:pt x="1044106" y="2454041"/>
                  </a:cubicBezTo>
                  <a:cubicBezTo>
                    <a:pt x="1165653" y="2907664"/>
                    <a:pt x="1527992" y="3204711"/>
                    <a:pt x="1853412" y="3117515"/>
                  </a:cubicBezTo>
                  <a:cubicBezTo>
                    <a:pt x="2178832" y="3030319"/>
                    <a:pt x="2344103" y="2591899"/>
                    <a:pt x="2222556" y="2138277"/>
                  </a:cubicBezTo>
                  <a:cubicBezTo>
                    <a:pt x="2146588" y="1854762"/>
                    <a:pt x="1976562" y="1632411"/>
                    <a:pt x="1780276" y="1526804"/>
                  </a:cubicBezTo>
                  <a:lnTo>
                    <a:pt x="1701794" y="1494918"/>
                  </a:lnTo>
                  <a:lnTo>
                    <a:pt x="1709683" y="1495809"/>
                  </a:lnTo>
                  <a:cubicBezTo>
                    <a:pt x="1995755" y="1562712"/>
                    <a:pt x="2255320" y="1829232"/>
                    <a:pt x="2353243" y="2194687"/>
                  </a:cubicBezTo>
                  <a:cubicBezTo>
                    <a:pt x="2418526" y="2438325"/>
                    <a:pt x="2399607" y="2679802"/>
                    <a:pt x="2316246" y="2873264"/>
                  </a:cubicBezTo>
                  <a:lnTo>
                    <a:pt x="2260735" y="2974415"/>
                  </a:lnTo>
                  <a:lnTo>
                    <a:pt x="2272637" y="2978202"/>
                  </a:lnTo>
                  <a:cubicBezTo>
                    <a:pt x="2349886" y="2995241"/>
                    <a:pt x="2445405" y="2984701"/>
                    <a:pt x="2540847" y="2948048"/>
                  </a:cubicBezTo>
                  <a:lnTo>
                    <a:pt x="2555473" y="2941054"/>
                  </a:lnTo>
                  <a:lnTo>
                    <a:pt x="2517636" y="2894734"/>
                  </a:lnTo>
                  <a:cubicBezTo>
                    <a:pt x="2417744" y="2743443"/>
                    <a:pt x="2434393" y="2537847"/>
                    <a:pt x="2567582" y="2404659"/>
                  </a:cubicBezTo>
                  <a:cubicBezTo>
                    <a:pt x="2478015" y="2562853"/>
                    <a:pt x="2505001" y="2761369"/>
                    <a:pt x="2633546" y="2889914"/>
                  </a:cubicBezTo>
                  <a:lnTo>
                    <a:pt x="2642653" y="2897626"/>
                  </a:lnTo>
                  <a:lnTo>
                    <a:pt x="2747825" y="2821443"/>
                  </a:lnTo>
                  <a:cubicBezTo>
                    <a:pt x="2846915" y="2732032"/>
                    <a:pt x="2903807" y="2622287"/>
                    <a:pt x="2893747" y="2528129"/>
                  </a:cubicBezTo>
                  <a:cubicBezTo>
                    <a:pt x="2955798" y="2635606"/>
                    <a:pt x="2885597" y="2795699"/>
                    <a:pt x="2735422" y="2910054"/>
                  </a:cubicBezTo>
                  <a:lnTo>
                    <a:pt x="2693028" y="2938226"/>
                  </a:lnTo>
                  <a:lnTo>
                    <a:pt x="2741351" y="2967046"/>
                  </a:lnTo>
                  <a:cubicBezTo>
                    <a:pt x="2858828" y="3024667"/>
                    <a:pt x="3000155" y="3023052"/>
                    <a:pt x="3118801" y="2955878"/>
                  </a:cubicBezTo>
                  <a:cubicBezTo>
                    <a:pt x="2985613" y="3089066"/>
                    <a:pt x="2780017" y="3105715"/>
                    <a:pt x="2628726" y="3005824"/>
                  </a:cubicBezTo>
                  <a:lnTo>
                    <a:pt x="2603124" y="2984911"/>
                  </a:lnTo>
                  <a:lnTo>
                    <a:pt x="2554731" y="3007069"/>
                  </a:lnTo>
                  <a:cubicBezTo>
                    <a:pt x="2443195" y="3045471"/>
                    <a:pt x="2335101" y="3045915"/>
                    <a:pt x="2260021" y="3009437"/>
                  </a:cubicBezTo>
                  <a:lnTo>
                    <a:pt x="2246458" y="3000430"/>
                  </a:lnTo>
                  <a:lnTo>
                    <a:pt x="2241951" y="3008642"/>
                  </a:lnTo>
                  <a:cubicBezTo>
                    <a:pt x="2156191" y="3133583"/>
                    <a:pt x="2036961" y="3225068"/>
                    <a:pt x="1892596" y="3263750"/>
                  </a:cubicBezTo>
                  <a:cubicBezTo>
                    <a:pt x="1748231" y="3302433"/>
                    <a:pt x="1599232" y="3282820"/>
                    <a:pt x="1462491" y="3217497"/>
                  </a:cubicBezTo>
                  <a:lnTo>
                    <a:pt x="1412766" y="3187333"/>
                  </a:lnTo>
                  <a:lnTo>
                    <a:pt x="1401882" y="3188630"/>
                  </a:lnTo>
                  <a:cubicBezTo>
                    <a:pt x="1262291" y="3223473"/>
                    <a:pt x="1164345" y="3305042"/>
                    <a:pt x="1164345" y="3400113"/>
                  </a:cubicBezTo>
                  <a:cubicBezTo>
                    <a:pt x="1164345" y="3526874"/>
                    <a:pt x="1345705" y="3532817"/>
                    <a:pt x="1560502" y="3532817"/>
                  </a:cubicBezTo>
                  <a:cubicBezTo>
                    <a:pt x="1667900" y="3532817"/>
                    <a:pt x="1763323" y="3531331"/>
                    <a:pt x="1831896" y="3514000"/>
                  </a:cubicBezTo>
                  <a:lnTo>
                    <a:pt x="1838403" y="3511718"/>
                  </a:lnTo>
                  <a:lnTo>
                    <a:pt x="1815310" y="3529369"/>
                  </a:lnTo>
                  <a:cubicBezTo>
                    <a:pt x="1744964" y="3567694"/>
                    <a:pt x="1625044" y="3570416"/>
                    <a:pt x="1485701" y="3570416"/>
                  </a:cubicBezTo>
                  <a:cubicBezTo>
                    <a:pt x="1262752" y="3570416"/>
                    <a:pt x="1074509" y="3563448"/>
                    <a:pt x="1074509" y="3414832"/>
                  </a:cubicBezTo>
                  <a:cubicBezTo>
                    <a:pt x="1074509" y="3303369"/>
                    <a:pt x="1176173" y="3207735"/>
                    <a:pt x="1321061" y="3166885"/>
                  </a:cubicBezTo>
                  <a:lnTo>
                    <a:pt x="1368528" y="3160497"/>
                  </a:lnTo>
                  <a:lnTo>
                    <a:pt x="1330461" y="3137405"/>
                  </a:lnTo>
                  <a:cubicBezTo>
                    <a:pt x="1161537" y="3011542"/>
                    <a:pt x="1024415" y="2811876"/>
                    <a:pt x="959132" y="2568239"/>
                  </a:cubicBezTo>
                  <a:cubicBezTo>
                    <a:pt x="922411" y="2431194"/>
                    <a:pt x="912332" y="2294831"/>
                    <a:pt x="925377" y="2167313"/>
                  </a:cubicBezTo>
                  <a:lnTo>
                    <a:pt x="937215" y="2095980"/>
                  </a:lnTo>
                  <a:lnTo>
                    <a:pt x="782888" y="2107941"/>
                  </a:lnTo>
                  <a:cubicBezTo>
                    <a:pt x="577016" y="2108147"/>
                    <a:pt x="391275" y="2051565"/>
                    <a:pt x="284421" y="1976754"/>
                  </a:cubicBezTo>
                  <a:lnTo>
                    <a:pt x="274643" y="1968620"/>
                  </a:lnTo>
                  <a:lnTo>
                    <a:pt x="260897" y="1989009"/>
                  </a:lnTo>
                  <a:cubicBezTo>
                    <a:pt x="233240" y="2016665"/>
                    <a:pt x="195033" y="2033771"/>
                    <a:pt x="152830" y="2033771"/>
                  </a:cubicBezTo>
                  <a:cubicBezTo>
                    <a:pt x="68424" y="2033771"/>
                    <a:pt x="0" y="1965347"/>
                    <a:pt x="0" y="1880941"/>
                  </a:cubicBezTo>
                  <a:cubicBezTo>
                    <a:pt x="0" y="1796535"/>
                    <a:pt x="68424" y="1728111"/>
                    <a:pt x="152830" y="1728111"/>
                  </a:cubicBezTo>
                  <a:lnTo>
                    <a:pt x="177063" y="1733004"/>
                  </a:lnTo>
                  <a:lnTo>
                    <a:pt x="176261" y="1705174"/>
                  </a:lnTo>
                  <a:cubicBezTo>
                    <a:pt x="193687" y="1463864"/>
                    <a:pt x="354557" y="1106918"/>
                    <a:pt x="675323" y="921724"/>
                  </a:cubicBezTo>
                  <a:cubicBezTo>
                    <a:pt x="782245" y="859992"/>
                    <a:pt x="871873" y="827144"/>
                    <a:pt x="948805" y="817156"/>
                  </a:cubicBezTo>
                  <a:close/>
                  <a:moveTo>
                    <a:pt x="1723414" y="0"/>
                  </a:moveTo>
                  <a:cubicBezTo>
                    <a:pt x="2103924" y="0"/>
                    <a:pt x="2412389" y="308465"/>
                    <a:pt x="2412389" y="688975"/>
                  </a:cubicBezTo>
                  <a:cubicBezTo>
                    <a:pt x="2412389" y="1069485"/>
                    <a:pt x="2103924" y="1377950"/>
                    <a:pt x="1723414" y="1377950"/>
                  </a:cubicBezTo>
                  <a:lnTo>
                    <a:pt x="1685822" y="1374161"/>
                  </a:lnTo>
                  <a:lnTo>
                    <a:pt x="1771930" y="1365480"/>
                  </a:lnTo>
                  <a:cubicBezTo>
                    <a:pt x="2051624" y="1308246"/>
                    <a:pt x="2262021" y="1060773"/>
                    <a:pt x="2262021" y="764159"/>
                  </a:cubicBezTo>
                  <a:cubicBezTo>
                    <a:pt x="2262021" y="425172"/>
                    <a:pt x="1987217" y="150368"/>
                    <a:pt x="1648230" y="150368"/>
                  </a:cubicBezTo>
                  <a:cubicBezTo>
                    <a:pt x="1351616" y="150368"/>
                    <a:pt x="1104143" y="360765"/>
                    <a:pt x="1046909" y="640459"/>
                  </a:cubicBezTo>
                  <a:lnTo>
                    <a:pt x="1038229" y="726567"/>
                  </a:lnTo>
                  <a:lnTo>
                    <a:pt x="1034439" y="688975"/>
                  </a:lnTo>
                  <a:cubicBezTo>
                    <a:pt x="1034439" y="308465"/>
                    <a:pt x="1342904" y="0"/>
                    <a:pt x="1723414" y="0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E8D2E0F1-0491-4176-9F51-24435D5FA5EE}"/>
              </a:ext>
            </a:extLst>
          </p:cNvPr>
          <p:cNvGrpSpPr/>
          <p:nvPr/>
        </p:nvGrpSpPr>
        <p:grpSpPr>
          <a:xfrm>
            <a:off x="3756659" y="3864286"/>
            <a:ext cx="2392682" cy="2489334"/>
            <a:chOff x="3756659" y="3864286"/>
            <a:chExt cx="2392682" cy="2489334"/>
          </a:xfrm>
        </p:grpSpPr>
        <p:sp>
          <p:nvSpPr>
            <p:cNvPr id="148" name="楕円 147">
              <a:extLst>
                <a:ext uri="{FF2B5EF4-FFF2-40B4-BE49-F238E27FC236}">
                  <a16:creationId xmlns:a16="http://schemas.microsoft.com/office/drawing/2014/main" id="{8592C5F8-6977-403A-BBD7-237CB756EF78}"/>
                </a:ext>
              </a:extLst>
            </p:cNvPr>
            <p:cNvSpPr/>
            <p:nvPr/>
          </p:nvSpPr>
          <p:spPr>
            <a:xfrm>
              <a:off x="4295007" y="4330187"/>
              <a:ext cx="1269097" cy="1837699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6" name="楕円 3">
              <a:extLst>
                <a:ext uri="{FF2B5EF4-FFF2-40B4-BE49-F238E27FC236}">
                  <a16:creationId xmlns:a16="http://schemas.microsoft.com/office/drawing/2014/main" id="{5FE7B16B-8F2F-4967-9118-30B23E626C33}"/>
                </a:ext>
              </a:extLst>
            </p:cNvPr>
            <p:cNvSpPr/>
            <p:nvPr/>
          </p:nvSpPr>
          <p:spPr>
            <a:xfrm>
              <a:off x="4121516" y="6167887"/>
              <a:ext cx="607463" cy="170588"/>
            </a:xfrm>
            <a:custGeom>
              <a:avLst/>
              <a:gdLst>
                <a:gd name="connsiteX0" fmla="*/ 0 w 1328468"/>
                <a:gd name="connsiteY0" fmla="*/ 345057 h 690113"/>
                <a:gd name="connsiteX1" fmla="*/ 664234 w 1328468"/>
                <a:gd name="connsiteY1" fmla="*/ 0 h 690113"/>
                <a:gd name="connsiteX2" fmla="*/ 1328468 w 1328468"/>
                <a:gd name="connsiteY2" fmla="*/ 345057 h 690113"/>
                <a:gd name="connsiteX3" fmla="*/ 664234 w 1328468"/>
                <a:gd name="connsiteY3" fmla="*/ 690114 h 690113"/>
                <a:gd name="connsiteX4" fmla="*/ 0 w 1328468"/>
                <a:gd name="connsiteY4" fmla="*/ 345057 h 690113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496078"/>
                <a:gd name="connsiteX1" fmla="*/ 664234 w 1328468"/>
                <a:gd name="connsiteY1" fmla="*/ 0 h 496078"/>
                <a:gd name="connsiteX2" fmla="*/ 1328468 w 1328468"/>
                <a:gd name="connsiteY2" fmla="*/ 345057 h 496078"/>
                <a:gd name="connsiteX3" fmla="*/ 681487 w 1328468"/>
                <a:gd name="connsiteY3" fmla="*/ 491706 h 496078"/>
                <a:gd name="connsiteX4" fmla="*/ 0 w 1328468"/>
                <a:gd name="connsiteY4" fmla="*/ 345057 h 49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468" h="496078">
                  <a:moveTo>
                    <a:pt x="0" y="345057"/>
                  </a:moveTo>
                  <a:cubicBezTo>
                    <a:pt x="0" y="154487"/>
                    <a:pt x="297388" y="0"/>
                    <a:pt x="664234" y="0"/>
                  </a:cubicBezTo>
                  <a:cubicBezTo>
                    <a:pt x="1031080" y="0"/>
                    <a:pt x="1328468" y="154487"/>
                    <a:pt x="1328468" y="345057"/>
                  </a:cubicBezTo>
                  <a:cubicBezTo>
                    <a:pt x="1328468" y="535627"/>
                    <a:pt x="1048333" y="491706"/>
                    <a:pt x="681487" y="491706"/>
                  </a:cubicBezTo>
                  <a:cubicBezTo>
                    <a:pt x="314641" y="491706"/>
                    <a:pt x="0" y="535627"/>
                    <a:pt x="0" y="3450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7" name="楕円 3">
              <a:extLst>
                <a:ext uri="{FF2B5EF4-FFF2-40B4-BE49-F238E27FC236}">
                  <a16:creationId xmlns:a16="http://schemas.microsoft.com/office/drawing/2014/main" id="{21CAF21D-86EE-45C8-AB69-DF1AAFD07F60}"/>
                </a:ext>
              </a:extLst>
            </p:cNvPr>
            <p:cNvSpPr/>
            <p:nvPr/>
          </p:nvSpPr>
          <p:spPr>
            <a:xfrm>
              <a:off x="5182565" y="6167887"/>
              <a:ext cx="607463" cy="170588"/>
            </a:xfrm>
            <a:custGeom>
              <a:avLst/>
              <a:gdLst>
                <a:gd name="connsiteX0" fmla="*/ 0 w 1328468"/>
                <a:gd name="connsiteY0" fmla="*/ 345057 h 690113"/>
                <a:gd name="connsiteX1" fmla="*/ 664234 w 1328468"/>
                <a:gd name="connsiteY1" fmla="*/ 0 h 690113"/>
                <a:gd name="connsiteX2" fmla="*/ 1328468 w 1328468"/>
                <a:gd name="connsiteY2" fmla="*/ 345057 h 690113"/>
                <a:gd name="connsiteX3" fmla="*/ 664234 w 1328468"/>
                <a:gd name="connsiteY3" fmla="*/ 690114 h 690113"/>
                <a:gd name="connsiteX4" fmla="*/ 0 w 1328468"/>
                <a:gd name="connsiteY4" fmla="*/ 345057 h 690113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690114"/>
                <a:gd name="connsiteX1" fmla="*/ 664234 w 1328468"/>
                <a:gd name="connsiteY1" fmla="*/ 0 h 690114"/>
                <a:gd name="connsiteX2" fmla="*/ 1328468 w 1328468"/>
                <a:gd name="connsiteY2" fmla="*/ 345057 h 690114"/>
                <a:gd name="connsiteX3" fmla="*/ 664234 w 1328468"/>
                <a:gd name="connsiteY3" fmla="*/ 690114 h 690114"/>
                <a:gd name="connsiteX4" fmla="*/ 0 w 1328468"/>
                <a:gd name="connsiteY4" fmla="*/ 345057 h 690114"/>
                <a:gd name="connsiteX0" fmla="*/ 0 w 1328468"/>
                <a:gd name="connsiteY0" fmla="*/ 345057 h 496078"/>
                <a:gd name="connsiteX1" fmla="*/ 664234 w 1328468"/>
                <a:gd name="connsiteY1" fmla="*/ 0 h 496078"/>
                <a:gd name="connsiteX2" fmla="*/ 1328468 w 1328468"/>
                <a:gd name="connsiteY2" fmla="*/ 345057 h 496078"/>
                <a:gd name="connsiteX3" fmla="*/ 681487 w 1328468"/>
                <a:gd name="connsiteY3" fmla="*/ 491706 h 496078"/>
                <a:gd name="connsiteX4" fmla="*/ 0 w 1328468"/>
                <a:gd name="connsiteY4" fmla="*/ 345057 h 4960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328468" h="496078">
                  <a:moveTo>
                    <a:pt x="0" y="345057"/>
                  </a:moveTo>
                  <a:cubicBezTo>
                    <a:pt x="0" y="154487"/>
                    <a:pt x="297388" y="0"/>
                    <a:pt x="664234" y="0"/>
                  </a:cubicBezTo>
                  <a:cubicBezTo>
                    <a:pt x="1031080" y="0"/>
                    <a:pt x="1328468" y="154487"/>
                    <a:pt x="1328468" y="345057"/>
                  </a:cubicBezTo>
                  <a:cubicBezTo>
                    <a:pt x="1328468" y="535627"/>
                    <a:pt x="1048333" y="491706"/>
                    <a:pt x="681487" y="491706"/>
                  </a:cubicBezTo>
                  <a:cubicBezTo>
                    <a:pt x="314641" y="491706"/>
                    <a:pt x="0" y="535627"/>
                    <a:pt x="0" y="345057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44" name="楕円 143">
              <a:extLst>
                <a:ext uri="{FF2B5EF4-FFF2-40B4-BE49-F238E27FC236}">
                  <a16:creationId xmlns:a16="http://schemas.microsoft.com/office/drawing/2014/main" id="{DDD3D698-62B6-4132-9391-723C8A786D29}"/>
                </a:ext>
              </a:extLst>
            </p:cNvPr>
            <p:cNvSpPr/>
            <p:nvPr/>
          </p:nvSpPr>
          <p:spPr>
            <a:xfrm>
              <a:off x="3813705" y="3976231"/>
              <a:ext cx="707914" cy="7079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5" name="楕円 144">
              <a:extLst>
                <a:ext uri="{FF2B5EF4-FFF2-40B4-BE49-F238E27FC236}">
                  <a16:creationId xmlns:a16="http://schemas.microsoft.com/office/drawing/2014/main" id="{28D1AA3F-846E-43B4-BC26-DEA1B3CD0613}"/>
                </a:ext>
              </a:extLst>
            </p:cNvPr>
            <p:cNvSpPr/>
            <p:nvPr/>
          </p:nvSpPr>
          <p:spPr>
            <a:xfrm>
              <a:off x="5356745" y="3976231"/>
              <a:ext cx="707914" cy="707914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4" name="フリーフォーム: 図形 93">
              <a:extLst>
                <a:ext uri="{FF2B5EF4-FFF2-40B4-BE49-F238E27FC236}">
                  <a16:creationId xmlns:a16="http://schemas.microsoft.com/office/drawing/2014/main" id="{D09EC65D-CB80-4530-B3FF-F22765D85798}"/>
                </a:ext>
              </a:extLst>
            </p:cNvPr>
            <p:cNvSpPr/>
            <p:nvPr/>
          </p:nvSpPr>
          <p:spPr>
            <a:xfrm>
              <a:off x="3756659" y="3864286"/>
              <a:ext cx="2392682" cy="2489334"/>
            </a:xfrm>
            <a:custGeom>
              <a:avLst/>
              <a:gdLst>
                <a:gd name="connsiteX0" fmla="*/ 1412046 w 2850913"/>
                <a:gd name="connsiteY0" fmla="*/ 2771900 h 2966077"/>
                <a:gd name="connsiteX1" fmla="*/ 1585940 w 2850913"/>
                <a:gd name="connsiteY1" fmla="*/ 2868781 h 2966077"/>
                <a:gd name="connsiteX2" fmla="*/ 1582788 w 2850913"/>
                <a:gd name="connsiteY2" fmla="*/ 2886200 h 2966077"/>
                <a:gd name="connsiteX3" fmla="*/ 1580261 w 2850913"/>
                <a:gd name="connsiteY3" fmla="*/ 2881665 h 2966077"/>
                <a:gd name="connsiteX4" fmla="*/ 1412046 w 2850913"/>
                <a:gd name="connsiteY4" fmla="*/ 2819545 h 2966077"/>
                <a:gd name="connsiteX5" fmla="*/ 1243830 w 2850913"/>
                <a:gd name="connsiteY5" fmla="*/ 2881665 h 2966077"/>
                <a:gd name="connsiteX6" fmla="*/ 1241303 w 2850913"/>
                <a:gd name="connsiteY6" fmla="*/ 2886200 h 2966077"/>
                <a:gd name="connsiteX7" fmla="*/ 1238151 w 2850913"/>
                <a:gd name="connsiteY7" fmla="*/ 2868781 h 2966077"/>
                <a:gd name="connsiteX8" fmla="*/ 1412046 w 2850913"/>
                <a:gd name="connsiteY8" fmla="*/ 2771900 h 2966077"/>
                <a:gd name="connsiteX9" fmla="*/ 2084178 w 2850913"/>
                <a:gd name="connsiteY9" fmla="*/ 2665383 h 2966077"/>
                <a:gd name="connsiteX10" fmla="*/ 2497010 w 2850913"/>
                <a:gd name="connsiteY10" fmla="*/ 2855915 h 2966077"/>
                <a:gd name="connsiteX11" fmla="*/ 2076500 w 2850913"/>
                <a:gd name="connsiteY11" fmla="*/ 2966077 h 2966077"/>
                <a:gd name="connsiteX12" fmla="*/ 1702588 w 2850913"/>
                <a:gd name="connsiteY12" fmla="*/ 2917521 h 2966077"/>
                <a:gd name="connsiteX13" fmla="*/ 1692257 w 2850913"/>
                <a:gd name="connsiteY13" fmla="*/ 2905642 h 2966077"/>
                <a:gd name="connsiteX14" fmla="*/ 1731272 w 2850913"/>
                <a:gd name="connsiteY14" fmla="*/ 2917445 h 2966077"/>
                <a:gd name="connsiteX15" fmla="*/ 2007121 w 2850913"/>
                <a:gd name="connsiteY15" fmla="*/ 2929238 h 2966077"/>
                <a:gd name="connsiteX16" fmla="*/ 2409780 w 2850913"/>
                <a:gd name="connsiteY16" fmla="*/ 2846069 h 2966077"/>
                <a:gd name="connsiteX17" fmla="*/ 2014473 w 2850913"/>
                <a:gd name="connsiteY17" fmla="*/ 2702222 h 2966077"/>
                <a:gd name="connsiteX18" fmla="*/ 1860601 w 2850913"/>
                <a:gd name="connsiteY18" fmla="*/ 2713526 h 2966077"/>
                <a:gd name="connsiteX19" fmla="*/ 1771532 w 2850913"/>
                <a:gd name="connsiteY19" fmla="*/ 2735378 h 2966077"/>
                <a:gd name="connsiteX20" fmla="*/ 1792261 w 2850913"/>
                <a:gd name="connsiteY20" fmla="*/ 2721189 h 2966077"/>
                <a:gd name="connsiteX21" fmla="*/ 2084178 w 2850913"/>
                <a:gd name="connsiteY21" fmla="*/ 2665383 h 2966077"/>
                <a:gd name="connsiteX22" fmla="*/ 794371 w 2850913"/>
                <a:gd name="connsiteY22" fmla="*/ 2665383 h 2966077"/>
                <a:gd name="connsiteX23" fmla="*/ 1086288 w 2850913"/>
                <a:gd name="connsiteY23" fmla="*/ 2721189 h 2966077"/>
                <a:gd name="connsiteX24" fmla="*/ 1107017 w 2850913"/>
                <a:gd name="connsiteY24" fmla="*/ 2735378 h 2966077"/>
                <a:gd name="connsiteX25" fmla="*/ 1017948 w 2850913"/>
                <a:gd name="connsiteY25" fmla="*/ 2713526 h 2966077"/>
                <a:gd name="connsiteX26" fmla="*/ 864076 w 2850913"/>
                <a:gd name="connsiteY26" fmla="*/ 2702222 h 2966077"/>
                <a:gd name="connsiteX27" fmla="*/ 468769 w 2850913"/>
                <a:gd name="connsiteY27" fmla="*/ 2846069 h 2966077"/>
                <a:gd name="connsiteX28" fmla="*/ 871428 w 2850913"/>
                <a:gd name="connsiteY28" fmla="*/ 2929238 h 2966077"/>
                <a:gd name="connsiteX29" fmla="*/ 1147277 w 2850913"/>
                <a:gd name="connsiteY29" fmla="*/ 2917445 h 2966077"/>
                <a:gd name="connsiteX30" fmla="*/ 1186292 w 2850913"/>
                <a:gd name="connsiteY30" fmla="*/ 2905642 h 2966077"/>
                <a:gd name="connsiteX31" fmla="*/ 1175961 w 2850913"/>
                <a:gd name="connsiteY31" fmla="*/ 2917521 h 2966077"/>
                <a:gd name="connsiteX32" fmla="*/ 802049 w 2850913"/>
                <a:gd name="connsiteY32" fmla="*/ 2966077 h 2966077"/>
                <a:gd name="connsiteX33" fmla="*/ 381539 w 2850913"/>
                <a:gd name="connsiteY33" fmla="*/ 2855915 h 2966077"/>
                <a:gd name="connsiteX34" fmla="*/ 794371 w 2850913"/>
                <a:gd name="connsiteY34" fmla="*/ 2665383 h 2966077"/>
                <a:gd name="connsiteX35" fmla="*/ 2534911 w 2850913"/>
                <a:gd name="connsiteY35" fmla="*/ 1675904 h 2966077"/>
                <a:gd name="connsiteX36" fmla="*/ 2534914 w 2850913"/>
                <a:gd name="connsiteY36" fmla="*/ 1675905 h 2966077"/>
                <a:gd name="connsiteX37" fmla="*/ 2534912 w 2850913"/>
                <a:gd name="connsiteY37" fmla="*/ 1675905 h 2966077"/>
                <a:gd name="connsiteX38" fmla="*/ 1072354 w 2850913"/>
                <a:gd name="connsiteY38" fmla="*/ 1675903 h 2966077"/>
                <a:gd name="connsiteX39" fmla="*/ 1072357 w 2850913"/>
                <a:gd name="connsiteY39" fmla="*/ 1675904 h 2966077"/>
                <a:gd name="connsiteX40" fmla="*/ 1072355 w 2850913"/>
                <a:gd name="connsiteY40" fmla="*/ 1675904 h 2966077"/>
                <a:gd name="connsiteX41" fmla="*/ 1072353 w 2850913"/>
                <a:gd name="connsiteY41" fmla="*/ 1531122 h 2966077"/>
                <a:gd name="connsiteX42" fmla="*/ 1072356 w 2850913"/>
                <a:gd name="connsiteY42" fmla="*/ 1531123 h 2966077"/>
                <a:gd name="connsiteX43" fmla="*/ 1072354 w 2850913"/>
                <a:gd name="connsiteY43" fmla="*/ 1531123 h 2966077"/>
                <a:gd name="connsiteX44" fmla="*/ 2189504 w 2850913"/>
                <a:gd name="connsiteY44" fmla="*/ 1466440 h 2966077"/>
                <a:gd name="connsiteX45" fmla="*/ 2084022 w 2850913"/>
                <a:gd name="connsiteY45" fmla="*/ 1470950 h 2966077"/>
                <a:gd name="connsiteX46" fmla="*/ 2056368 w 2850913"/>
                <a:gd name="connsiteY46" fmla="*/ 1474666 h 2966077"/>
                <a:gd name="connsiteX47" fmla="*/ 2067538 w 2850913"/>
                <a:gd name="connsiteY47" fmla="*/ 1489766 h 2966077"/>
                <a:gd name="connsiteX48" fmla="*/ 2087629 w 2850913"/>
                <a:gd name="connsiteY48" fmla="*/ 1537260 h 2966077"/>
                <a:gd name="connsiteX49" fmla="*/ 2092738 w 2850913"/>
                <a:gd name="connsiteY49" fmla="*/ 1574448 h 2966077"/>
                <a:gd name="connsiteX50" fmla="*/ 2189505 w 2850913"/>
                <a:gd name="connsiteY50" fmla="*/ 1568366 h 2966077"/>
                <a:gd name="connsiteX51" fmla="*/ 2204445 w 2850913"/>
                <a:gd name="connsiteY51" fmla="*/ 1569305 h 2966077"/>
                <a:gd name="connsiteX52" fmla="*/ 2198560 w 2850913"/>
                <a:gd name="connsiteY52" fmla="*/ 1466827 h 2966077"/>
                <a:gd name="connsiteX53" fmla="*/ 726948 w 2850913"/>
                <a:gd name="connsiteY53" fmla="*/ 1466439 h 2966077"/>
                <a:gd name="connsiteX54" fmla="*/ 677698 w 2850913"/>
                <a:gd name="connsiteY54" fmla="*/ 1468545 h 2966077"/>
                <a:gd name="connsiteX55" fmla="*/ 672191 w 2850913"/>
                <a:gd name="connsiteY55" fmla="*/ 1571807 h 2966077"/>
                <a:gd name="connsiteX56" fmla="*/ 726948 w 2850913"/>
                <a:gd name="connsiteY56" fmla="*/ 1568365 h 2966077"/>
                <a:gd name="connsiteX57" fmla="*/ 805522 w 2850913"/>
                <a:gd name="connsiteY57" fmla="*/ 1573304 h 2966077"/>
                <a:gd name="connsiteX58" fmla="*/ 810474 w 2850913"/>
                <a:gd name="connsiteY58" fmla="*/ 1537260 h 2966077"/>
                <a:gd name="connsiteX59" fmla="*/ 830565 w 2850913"/>
                <a:gd name="connsiteY59" fmla="*/ 1489766 h 2966077"/>
                <a:gd name="connsiteX60" fmla="*/ 843394 w 2850913"/>
                <a:gd name="connsiteY60" fmla="*/ 1472422 h 2966077"/>
                <a:gd name="connsiteX61" fmla="*/ 832431 w 2850913"/>
                <a:gd name="connsiteY61" fmla="*/ 1470949 h 2966077"/>
                <a:gd name="connsiteX62" fmla="*/ 726948 w 2850913"/>
                <a:gd name="connsiteY62" fmla="*/ 1466439 h 2966077"/>
                <a:gd name="connsiteX63" fmla="*/ 1877981 w 2850913"/>
                <a:gd name="connsiteY63" fmla="*/ 1035581 h 2966077"/>
                <a:gd name="connsiteX64" fmla="*/ 2008747 w 2850913"/>
                <a:gd name="connsiteY64" fmla="*/ 1166347 h 2966077"/>
                <a:gd name="connsiteX65" fmla="*/ 1877981 w 2850913"/>
                <a:gd name="connsiteY65" fmla="*/ 1297113 h 2966077"/>
                <a:gd name="connsiteX66" fmla="*/ 1747215 w 2850913"/>
                <a:gd name="connsiteY66" fmla="*/ 1166347 h 2966077"/>
                <a:gd name="connsiteX67" fmla="*/ 1877981 w 2850913"/>
                <a:gd name="connsiteY67" fmla="*/ 1035581 h 2966077"/>
                <a:gd name="connsiteX68" fmla="*/ 1016921 w 2850913"/>
                <a:gd name="connsiteY68" fmla="*/ 1035581 h 2966077"/>
                <a:gd name="connsiteX69" fmla="*/ 1147687 w 2850913"/>
                <a:gd name="connsiteY69" fmla="*/ 1166347 h 2966077"/>
                <a:gd name="connsiteX70" fmla="*/ 1016921 w 2850913"/>
                <a:gd name="connsiteY70" fmla="*/ 1297113 h 2966077"/>
                <a:gd name="connsiteX71" fmla="*/ 886155 w 2850913"/>
                <a:gd name="connsiteY71" fmla="*/ 1166347 h 2966077"/>
                <a:gd name="connsiteX72" fmla="*/ 1016921 w 2850913"/>
                <a:gd name="connsiteY72" fmla="*/ 1035581 h 2966077"/>
                <a:gd name="connsiteX73" fmla="*/ 1540139 w 2850913"/>
                <a:gd name="connsiteY73" fmla="*/ 456400 h 2966077"/>
                <a:gd name="connsiteX74" fmla="*/ 1541259 w 2850913"/>
                <a:gd name="connsiteY74" fmla="*/ 456472 h 2966077"/>
                <a:gd name="connsiteX75" fmla="*/ 2350565 w 2850913"/>
                <a:gd name="connsiteY75" fmla="*/ 1404173 h 2966077"/>
                <a:gd name="connsiteX76" fmla="*/ 2354252 w 2850913"/>
                <a:gd name="connsiteY76" fmla="*/ 1437156 h 2966077"/>
                <a:gd name="connsiteX77" fmla="*/ 2382623 w 2850913"/>
                <a:gd name="connsiteY77" fmla="*/ 1441951 h 2966077"/>
                <a:gd name="connsiteX78" fmla="*/ 2534910 w 2850913"/>
                <a:gd name="connsiteY78" fmla="*/ 1531124 h 2966077"/>
                <a:gd name="connsiteX79" fmla="*/ 2391041 w 2850913"/>
                <a:gd name="connsiteY79" fmla="*/ 1483857 h 2966077"/>
                <a:gd name="connsiteX80" fmla="*/ 2358992 w 2850913"/>
                <a:gd name="connsiteY80" fmla="*/ 1479550 h 2966077"/>
                <a:gd name="connsiteX81" fmla="*/ 2362845 w 2850913"/>
                <a:gd name="connsiteY81" fmla="*/ 1514018 h 2966077"/>
                <a:gd name="connsiteX82" fmla="*/ 2365429 w 2850913"/>
                <a:gd name="connsiteY82" fmla="*/ 1583826 h 2966077"/>
                <a:gd name="connsiteX83" fmla="*/ 2382625 w 2850913"/>
                <a:gd name="connsiteY83" fmla="*/ 1586732 h 2966077"/>
                <a:gd name="connsiteX84" fmla="*/ 2527894 w 2850913"/>
                <a:gd name="connsiteY84" fmla="*/ 1654232 h 2966077"/>
                <a:gd name="connsiteX85" fmla="*/ 2534911 w 2850913"/>
                <a:gd name="connsiteY85" fmla="*/ 1675904 h 2966077"/>
                <a:gd name="connsiteX86" fmla="*/ 2472682 w 2850913"/>
                <a:gd name="connsiteY86" fmla="*/ 1649007 h 2966077"/>
                <a:gd name="connsiteX87" fmla="*/ 2391044 w 2850913"/>
                <a:gd name="connsiteY87" fmla="*/ 1628638 h 2966077"/>
                <a:gd name="connsiteX88" fmla="*/ 2366968 w 2850913"/>
                <a:gd name="connsiteY88" fmla="*/ 1625403 h 2966077"/>
                <a:gd name="connsiteX89" fmla="*/ 2367023 w 2850913"/>
                <a:gd name="connsiteY89" fmla="*/ 1626884 h 2966077"/>
                <a:gd name="connsiteX90" fmla="*/ 2228042 w 2850913"/>
                <a:gd name="connsiteY90" fmla="*/ 2249015 h 2966077"/>
                <a:gd name="connsiteX91" fmla="*/ 2128292 w 2850913"/>
                <a:gd name="connsiteY91" fmla="*/ 2417558 h 2966077"/>
                <a:gd name="connsiteX92" fmla="*/ 2134450 w 2850913"/>
                <a:gd name="connsiteY92" fmla="*/ 2415183 h 2966077"/>
                <a:gd name="connsiteX93" fmla="*/ 2422109 w 2850913"/>
                <a:gd name="connsiteY93" fmla="*/ 2420262 h 2966077"/>
                <a:gd name="connsiteX94" fmla="*/ 2742010 w 2850913"/>
                <a:gd name="connsiteY94" fmla="*/ 2751800 h 2966077"/>
                <a:gd name="connsiteX95" fmla="*/ 2397619 w 2850913"/>
                <a:gd name="connsiteY95" fmla="*/ 2511662 h 2966077"/>
                <a:gd name="connsiteX96" fmla="*/ 2063377 w 2850913"/>
                <a:gd name="connsiteY96" fmla="*/ 2508477 h 2966077"/>
                <a:gd name="connsiteX97" fmla="*/ 2043128 w 2850913"/>
                <a:gd name="connsiteY97" fmla="*/ 2517858 h 2966077"/>
                <a:gd name="connsiteX98" fmla="*/ 2006363 w 2850913"/>
                <a:gd name="connsiteY98" fmla="*/ 2561109 h 2966077"/>
                <a:gd name="connsiteX99" fmla="*/ 1541259 w 2850913"/>
                <a:gd name="connsiteY99" fmla="*/ 2797296 h 2966077"/>
                <a:gd name="connsiteX100" fmla="*/ 1540140 w 2850913"/>
                <a:gd name="connsiteY100" fmla="*/ 2797369 h 2966077"/>
                <a:gd name="connsiteX101" fmla="*/ 1593533 w 2850913"/>
                <a:gd name="connsiteY101" fmla="*/ 2784848 h 2966077"/>
                <a:gd name="connsiteX102" fmla="*/ 2105835 w 2850913"/>
                <a:gd name="connsiteY102" fmla="*/ 2215222 h 2966077"/>
                <a:gd name="connsiteX103" fmla="*/ 2108903 w 2850913"/>
                <a:gd name="connsiteY103" fmla="*/ 2205115 h 2966077"/>
                <a:gd name="connsiteX104" fmla="*/ 2063941 w 2850913"/>
                <a:gd name="connsiteY104" fmla="*/ 2236286 h 2966077"/>
                <a:gd name="connsiteX105" fmla="*/ 1684297 w 2850913"/>
                <a:gd name="connsiteY105" fmla="*/ 2244884 h 2966077"/>
                <a:gd name="connsiteX106" fmla="*/ 1881565 w 2850913"/>
                <a:gd name="connsiteY106" fmla="*/ 1920402 h 2966077"/>
                <a:gd name="connsiteX107" fmla="*/ 2058417 w 2850913"/>
                <a:gd name="connsiteY107" fmla="*/ 1854262 h 2966077"/>
                <a:gd name="connsiteX108" fmla="*/ 2077366 w 2850913"/>
                <a:gd name="connsiteY108" fmla="*/ 1852374 h 2966077"/>
                <a:gd name="connsiteX109" fmla="*/ 2020654 w 2850913"/>
                <a:gd name="connsiteY109" fmla="*/ 1874661 h 2966077"/>
                <a:gd name="connsiteX110" fmla="*/ 1962971 w 2850913"/>
                <a:gd name="connsiteY110" fmla="*/ 1904315 h 2966077"/>
                <a:gd name="connsiteX111" fmla="*/ 1762394 w 2850913"/>
                <a:gd name="connsiteY111" fmla="*/ 2199794 h 2966077"/>
                <a:gd name="connsiteX112" fmla="*/ 2004104 w 2850913"/>
                <a:gd name="connsiteY112" fmla="*/ 2225800 h 2966077"/>
                <a:gd name="connsiteX113" fmla="*/ 2118374 w 2850913"/>
                <a:gd name="connsiteY113" fmla="*/ 2173922 h 2966077"/>
                <a:gd name="connsiteX114" fmla="*/ 2161073 w 2850913"/>
                <a:gd name="connsiteY114" fmla="*/ 2033288 h 2966077"/>
                <a:gd name="connsiteX115" fmla="*/ 2207751 w 2850913"/>
                <a:gd name="connsiteY115" fmla="*/ 1626884 h 2966077"/>
                <a:gd name="connsiteX116" fmla="*/ 2206894 w 2850913"/>
                <a:gd name="connsiteY116" fmla="*/ 1611964 h 2966077"/>
                <a:gd name="connsiteX117" fmla="*/ 2189506 w 2850913"/>
                <a:gd name="connsiteY117" fmla="*/ 1611221 h 2966077"/>
                <a:gd name="connsiteX118" fmla="*/ 2090900 w 2850913"/>
                <a:gd name="connsiteY118" fmla="*/ 1615437 h 2966077"/>
                <a:gd name="connsiteX119" fmla="*/ 2087629 w 2850913"/>
                <a:gd name="connsiteY119" fmla="*/ 1639244 h 2966077"/>
                <a:gd name="connsiteX120" fmla="*/ 1749832 w 2850913"/>
                <a:gd name="connsiteY120" fmla="*/ 1841269 h 2966077"/>
                <a:gd name="connsiteX121" fmla="*/ 1506020 w 2850913"/>
                <a:gd name="connsiteY121" fmla="*/ 1767161 h 2966077"/>
                <a:gd name="connsiteX122" fmla="*/ 1488895 w 2850913"/>
                <a:gd name="connsiteY122" fmla="*/ 1751932 h 2966077"/>
                <a:gd name="connsiteX123" fmla="*/ 1514241 w 2850913"/>
                <a:gd name="connsiteY123" fmla="*/ 1766661 h 2966077"/>
                <a:gd name="connsiteX124" fmla="*/ 1685030 w 2850913"/>
                <a:gd name="connsiteY124" fmla="*/ 1803406 h 2966077"/>
                <a:gd name="connsiteX125" fmla="*/ 1984289 w 2850913"/>
                <a:gd name="connsiteY125" fmla="*/ 1631613 h 2966077"/>
                <a:gd name="connsiteX126" fmla="*/ 1984595 w 2850913"/>
                <a:gd name="connsiteY126" fmla="*/ 1629479 h 2966077"/>
                <a:gd name="connsiteX127" fmla="*/ 1906329 w 2850913"/>
                <a:gd name="connsiteY127" fmla="*/ 1649007 h 2966077"/>
                <a:gd name="connsiteX128" fmla="*/ 1844098 w 2850913"/>
                <a:gd name="connsiteY128" fmla="*/ 1675905 h 2966077"/>
                <a:gd name="connsiteX129" fmla="*/ 1945265 w 2850913"/>
                <a:gd name="connsiteY129" fmla="*/ 1599863 h 2966077"/>
                <a:gd name="connsiteX130" fmla="*/ 1990494 w 2850913"/>
                <a:gd name="connsiteY130" fmla="*/ 1588245 h 2966077"/>
                <a:gd name="connsiteX131" fmla="*/ 1984289 w 2850913"/>
                <a:gd name="connsiteY131" fmla="*/ 1544891 h 2966077"/>
                <a:gd name="connsiteX132" fmla="*/ 1966490 w 2850913"/>
                <a:gd name="connsiteY132" fmla="*/ 1504504 h 2966077"/>
                <a:gd name="connsiteX133" fmla="*/ 1956609 w 2850913"/>
                <a:gd name="connsiteY133" fmla="*/ 1491681 h 2966077"/>
                <a:gd name="connsiteX134" fmla="*/ 1906329 w 2850913"/>
                <a:gd name="connsiteY134" fmla="*/ 1504226 h 2966077"/>
                <a:gd name="connsiteX135" fmla="*/ 1844098 w 2850913"/>
                <a:gd name="connsiteY135" fmla="*/ 1531124 h 2966077"/>
                <a:gd name="connsiteX136" fmla="*/ 1903088 w 2850913"/>
                <a:gd name="connsiteY136" fmla="*/ 1470998 h 2966077"/>
                <a:gd name="connsiteX137" fmla="*/ 1929995 w 2850913"/>
                <a:gd name="connsiteY137" fmla="*/ 1460844 h 2966077"/>
                <a:gd name="connsiteX138" fmla="*/ 1901026 w 2850913"/>
                <a:gd name="connsiteY138" fmla="*/ 1436114 h 2966077"/>
                <a:gd name="connsiteX139" fmla="*/ 1685030 w 2850913"/>
                <a:gd name="connsiteY139" fmla="*/ 1373097 h 2966077"/>
                <a:gd name="connsiteX140" fmla="*/ 1594193 w 2850913"/>
                <a:gd name="connsiteY140" fmla="*/ 1382770 h 2966077"/>
                <a:gd name="connsiteX141" fmla="*/ 1569662 w 2850913"/>
                <a:gd name="connsiteY141" fmla="*/ 1391076 h 2966077"/>
                <a:gd name="connsiteX142" fmla="*/ 1564298 w 2850913"/>
                <a:gd name="connsiteY142" fmla="*/ 1417644 h 2966077"/>
                <a:gd name="connsiteX143" fmla="*/ 1434322 w 2850913"/>
                <a:gd name="connsiteY143" fmla="*/ 1503797 h 2966077"/>
                <a:gd name="connsiteX144" fmla="*/ 1304347 w 2850913"/>
                <a:gd name="connsiteY144" fmla="*/ 1417644 h 2966077"/>
                <a:gd name="connsiteX145" fmla="*/ 1297161 w 2850913"/>
                <a:gd name="connsiteY145" fmla="*/ 1382052 h 2966077"/>
                <a:gd name="connsiteX146" fmla="*/ 1213073 w 2850913"/>
                <a:gd name="connsiteY146" fmla="*/ 1373097 h 2966077"/>
                <a:gd name="connsiteX147" fmla="*/ 997076 w 2850913"/>
                <a:gd name="connsiteY147" fmla="*/ 1436114 h 2966077"/>
                <a:gd name="connsiteX148" fmla="*/ 973733 w 2850913"/>
                <a:gd name="connsiteY148" fmla="*/ 1456042 h 2966077"/>
                <a:gd name="connsiteX149" fmla="*/ 1013364 w 2850913"/>
                <a:gd name="connsiteY149" fmla="*/ 1470997 h 2966077"/>
                <a:gd name="connsiteX150" fmla="*/ 1065336 w 2850913"/>
                <a:gd name="connsiteY150" fmla="*/ 1509450 h 2966077"/>
                <a:gd name="connsiteX151" fmla="*/ 1072353 w 2850913"/>
                <a:gd name="connsiteY151" fmla="*/ 1531122 h 2966077"/>
                <a:gd name="connsiteX152" fmla="*/ 1010124 w 2850913"/>
                <a:gd name="connsiteY152" fmla="*/ 1504225 h 2966077"/>
                <a:gd name="connsiteX153" fmla="*/ 944454 w 2850913"/>
                <a:gd name="connsiteY153" fmla="*/ 1487840 h 2966077"/>
                <a:gd name="connsiteX154" fmla="*/ 931612 w 2850913"/>
                <a:gd name="connsiteY154" fmla="*/ 1504504 h 2966077"/>
                <a:gd name="connsiteX155" fmla="*/ 913813 w 2850913"/>
                <a:gd name="connsiteY155" fmla="*/ 1544891 h 2966077"/>
                <a:gd name="connsiteX156" fmla="*/ 908114 w 2850913"/>
                <a:gd name="connsiteY156" fmla="*/ 1584711 h 2966077"/>
                <a:gd name="connsiteX157" fmla="*/ 920068 w 2850913"/>
                <a:gd name="connsiteY157" fmla="*/ 1586731 h 2966077"/>
                <a:gd name="connsiteX158" fmla="*/ 1065337 w 2850913"/>
                <a:gd name="connsiteY158" fmla="*/ 1654231 h 2966077"/>
                <a:gd name="connsiteX159" fmla="*/ 1072354 w 2850913"/>
                <a:gd name="connsiteY159" fmla="*/ 1675903 h 2966077"/>
                <a:gd name="connsiteX160" fmla="*/ 1010125 w 2850913"/>
                <a:gd name="connsiteY160" fmla="*/ 1649006 h 2966077"/>
                <a:gd name="connsiteX161" fmla="*/ 928487 w 2850913"/>
                <a:gd name="connsiteY161" fmla="*/ 1628637 h 2966077"/>
                <a:gd name="connsiteX162" fmla="*/ 913091 w 2850913"/>
                <a:gd name="connsiteY162" fmla="*/ 1626568 h 2966077"/>
                <a:gd name="connsiteX163" fmla="*/ 913813 w 2850913"/>
                <a:gd name="connsiteY163" fmla="*/ 1631613 h 2966077"/>
                <a:gd name="connsiteX164" fmla="*/ 1213073 w 2850913"/>
                <a:gd name="connsiteY164" fmla="*/ 1803406 h 2966077"/>
                <a:gd name="connsiteX165" fmla="*/ 1383862 w 2850913"/>
                <a:gd name="connsiteY165" fmla="*/ 1766661 h 2966077"/>
                <a:gd name="connsiteX166" fmla="*/ 1409207 w 2850913"/>
                <a:gd name="connsiteY166" fmla="*/ 1751932 h 2966077"/>
                <a:gd name="connsiteX167" fmla="*/ 1392083 w 2850913"/>
                <a:gd name="connsiteY167" fmla="*/ 1767162 h 2966077"/>
                <a:gd name="connsiteX168" fmla="*/ 1148271 w 2850913"/>
                <a:gd name="connsiteY168" fmla="*/ 1841269 h 2966077"/>
                <a:gd name="connsiteX169" fmla="*/ 810473 w 2850913"/>
                <a:gd name="connsiteY169" fmla="*/ 1639244 h 2966077"/>
                <a:gd name="connsiteX170" fmla="*/ 807094 w 2850913"/>
                <a:gd name="connsiteY170" fmla="*/ 1614647 h 2966077"/>
                <a:gd name="connsiteX171" fmla="*/ 726949 w 2850913"/>
                <a:gd name="connsiteY171" fmla="*/ 1611220 h 2966077"/>
                <a:gd name="connsiteX172" fmla="*/ 669959 w 2850913"/>
                <a:gd name="connsiteY172" fmla="*/ 1613656 h 2966077"/>
                <a:gd name="connsiteX173" fmla="*/ 669253 w 2850913"/>
                <a:gd name="connsiteY173" fmla="*/ 1626884 h 2966077"/>
                <a:gd name="connsiteX174" fmla="*/ 709671 w 2850913"/>
                <a:gd name="connsiteY174" fmla="*/ 2005979 h 2966077"/>
                <a:gd name="connsiteX175" fmla="*/ 756979 w 2850913"/>
                <a:gd name="connsiteY175" fmla="*/ 2175083 h 2966077"/>
                <a:gd name="connsiteX176" fmla="*/ 868689 w 2850913"/>
                <a:gd name="connsiteY176" fmla="*/ 2225799 h 2966077"/>
                <a:gd name="connsiteX177" fmla="*/ 1110398 w 2850913"/>
                <a:gd name="connsiteY177" fmla="*/ 2199793 h 2966077"/>
                <a:gd name="connsiteX178" fmla="*/ 909822 w 2850913"/>
                <a:gd name="connsiteY178" fmla="*/ 1904314 h 2966077"/>
                <a:gd name="connsiteX179" fmla="*/ 852138 w 2850913"/>
                <a:gd name="connsiteY179" fmla="*/ 1874660 h 2966077"/>
                <a:gd name="connsiteX180" fmla="*/ 795427 w 2850913"/>
                <a:gd name="connsiteY180" fmla="*/ 1852373 h 2966077"/>
                <a:gd name="connsiteX181" fmla="*/ 814376 w 2850913"/>
                <a:gd name="connsiteY181" fmla="*/ 1854261 h 2966077"/>
                <a:gd name="connsiteX182" fmla="*/ 991227 w 2850913"/>
                <a:gd name="connsiteY182" fmla="*/ 1920401 h 2966077"/>
                <a:gd name="connsiteX183" fmla="*/ 1188495 w 2850913"/>
                <a:gd name="connsiteY183" fmla="*/ 2244883 h 2966077"/>
                <a:gd name="connsiteX184" fmla="*/ 808852 w 2850913"/>
                <a:gd name="connsiteY184" fmla="*/ 2236285 h 2966077"/>
                <a:gd name="connsiteX185" fmla="*/ 771036 w 2850913"/>
                <a:gd name="connsiteY185" fmla="*/ 2210068 h 2966077"/>
                <a:gd name="connsiteX186" fmla="*/ 822076 w 2850913"/>
                <a:gd name="connsiteY186" fmla="*/ 2334080 h 2966077"/>
                <a:gd name="connsiteX187" fmla="*/ 1209751 w 2850913"/>
                <a:gd name="connsiteY187" fmla="*/ 2755722 h 2966077"/>
                <a:gd name="connsiteX188" fmla="*/ 1277684 w 2850913"/>
                <a:gd name="connsiteY188" fmla="*/ 2782561 h 2966077"/>
                <a:gd name="connsiteX189" fmla="*/ 1261841 w 2850913"/>
                <a:gd name="connsiteY189" fmla="*/ 2779468 h 2966077"/>
                <a:gd name="connsiteX190" fmla="*/ 541772 w 2850913"/>
                <a:gd name="connsiteY190" fmla="*/ 1835142 h 2966077"/>
                <a:gd name="connsiteX191" fmla="*/ 527507 w 2850913"/>
                <a:gd name="connsiteY191" fmla="*/ 1628355 h 2966077"/>
                <a:gd name="connsiteX192" fmla="*/ 525410 w 2850913"/>
                <a:gd name="connsiteY192" fmla="*/ 1628637 h 2966077"/>
                <a:gd name="connsiteX193" fmla="*/ 381540 w 2850913"/>
                <a:gd name="connsiteY193" fmla="*/ 1675904 h 2966077"/>
                <a:gd name="connsiteX194" fmla="*/ 482708 w 2850913"/>
                <a:gd name="connsiteY194" fmla="*/ 1599862 h 2966077"/>
                <a:gd name="connsiteX195" fmla="*/ 530109 w 2850913"/>
                <a:gd name="connsiteY195" fmla="*/ 1587686 h 2966077"/>
                <a:gd name="connsiteX196" fmla="*/ 537383 w 2850913"/>
                <a:gd name="connsiteY196" fmla="*/ 1482247 h 2966077"/>
                <a:gd name="connsiteX197" fmla="*/ 525409 w 2850913"/>
                <a:gd name="connsiteY197" fmla="*/ 1483856 h 2966077"/>
                <a:gd name="connsiteX198" fmla="*/ 381539 w 2850913"/>
                <a:gd name="connsiteY198" fmla="*/ 1531123 h 2966077"/>
                <a:gd name="connsiteX199" fmla="*/ 533826 w 2850913"/>
                <a:gd name="connsiteY199" fmla="*/ 1441950 h 2966077"/>
                <a:gd name="connsiteX200" fmla="*/ 540237 w 2850913"/>
                <a:gd name="connsiteY200" fmla="*/ 1440866 h 2966077"/>
                <a:gd name="connsiteX201" fmla="*/ 541772 w 2850913"/>
                <a:gd name="connsiteY201" fmla="*/ 1418627 h 2966077"/>
                <a:gd name="connsiteX202" fmla="*/ 1261841 w 2850913"/>
                <a:gd name="connsiteY202" fmla="*/ 474300 h 2966077"/>
                <a:gd name="connsiteX203" fmla="*/ 1277684 w 2850913"/>
                <a:gd name="connsiteY203" fmla="*/ 471207 h 2966077"/>
                <a:gd name="connsiteX204" fmla="*/ 1209751 w 2850913"/>
                <a:gd name="connsiteY204" fmla="*/ 498047 h 2966077"/>
                <a:gd name="connsiteX205" fmla="*/ 709671 w 2850913"/>
                <a:gd name="connsiteY205" fmla="*/ 1247790 h 2966077"/>
                <a:gd name="connsiteX206" fmla="*/ 680569 w 2850913"/>
                <a:gd name="connsiteY206" fmla="*/ 1426499 h 2966077"/>
                <a:gd name="connsiteX207" fmla="*/ 726947 w 2850913"/>
                <a:gd name="connsiteY207" fmla="*/ 1423584 h 2966077"/>
                <a:gd name="connsiteX208" fmla="*/ 861395 w 2850913"/>
                <a:gd name="connsiteY208" fmla="*/ 1432035 h 2966077"/>
                <a:gd name="connsiteX209" fmla="*/ 876141 w 2850913"/>
                <a:gd name="connsiteY209" fmla="*/ 1434527 h 2966077"/>
                <a:gd name="connsiteX210" fmla="*/ 904459 w 2850913"/>
                <a:gd name="connsiteY210" fmla="*/ 1409341 h 2966077"/>
                <a:gd name="connsiteX211" fmla="*/ 1148271 w 2850913"/>
                <a:gd name="connsiteY211" fmla="*/ 1335234 h 2966077"/>
                <a:gd name="connsiteX212" fmla="*/ 1282483 w 2850913"/>
                <a:gd name="connsiteY212" fmla="*/ 1355118 h 2966077"/>
                <a:gd name="connsiteX213" fmla="*/ 1293883 w 2850913"/>
                <a:gd name="connsiteY213" fmla="*/ 1359658 h 2966077"/>
                <a:gd name="connsiteX214" fmla="*/ 1304347 w 2850913"/>
                <a:gd name="connsiteY214" fmla="*/ 1307829 h 2966077"/>
                <a:gd name="connsiteX215" fmla="*/ 1434322 w 2850913"/>
                <a:gd name="connsiteY215" fmla="*/ 1221675 h 2966077"/>
                <a:gd name="connsiteX216" fmla="*/ 1575383 w 2850913"/>
                <a:gd name="connsiteY216" fmla="*/ 1362736 h 2966077"/>
                <a:gd name="connsiteX217" fmla="*/ 1573537 w 2850913"/>
                <a:gd name="connsiteY217" fmla="*/ 1371879 h 2966077"/>
                <a:gd name="connsiteX218" fmla="*/ 1615620 w 2850913"/>
                <a:gd name="connsiteY218" fmla="*/ 1355118 h 2966077"/>
                <a:gd name="connsiteX219" fmla="*/ 1749832 w 2850913"/>
                <a:gd name="connsiteY219" fmla="*/ 1335234 h 2966077"/>
                <a:gd name="connsiteX220" fmla="*/ 1993644 w 2850913"/>
                <a:gd name="connsiteY220" fmla="*/ 1409341 h 2966077"/>
                <a:gd name="connsiteX221" fmla="*/ 2024892 w 2850913"/>
                <a:gd name="connsiteY221" fmla="*/ 1437133 h 2966077"/>
                <a:gd name="connsiteX222" fmla="*/ 2055056 w 2850913"/>
                <a:gd name="connsiteY222" fmla="*/ 1432036 h 2966077"/>
                <a:gd name="connsiteX223" fmla="*/ 2189504 w 2850913"/>
                <a:gd name="connsiteY223" fmla="*/ 1423585 h 2966077"/>
                <a:gd name="connsiteX224" fmla="*/ 2196101 w 2850913"/>
                <a:gd name="connsiteY224" fmla="*/ 1423999 h 2966077"/>
                <a:gd name="connsiteX225" fmla="*/ 2195736 w 2850913"/>
                <a:gd name="connsiteY225" fmla="*/ 1417655 h 2966077"/>
                <a:gd name="connsiteX226" fmla="*/ 1593533 w 2850913"/>
                <a:gd name="connsiteY226" fmla="*/ 468921 h 2966077"/>
                <a:gd name="connsiteX227" fmla="*/ 1745556 w 2850913"/>
                <a:gd name="connsiteY227" fmla="*/ 94912 h 2966077"/>
                <a:gd name="connsiteX228" fmla="*/ 1798161 w 2850913"/>
                <a:gd name="connsiteY228" fmla="*/ 122005 h 2966077"/>
                <a:gd name="connsiteX229" fmla="*/ 1584655 w 2850913"/>
                <a:gd name="connsiteY229" fmla="*/ 233136 h 2966077"/>
                <a:gd name="connsiteX230" fmla="*/ 1473524 w 2850913"/>
                <a:gd name="connsiteY230" fmla="*/ 446642 h 2966077"/>
                <a:gd name="connsiteX231" fmla="*/ 1533467 w 2850913"/>
                <a:gd name="connsiteY231" fmla="*/ 181949 h 2966077"/>
                <a:gd name="connsiteX232" fmla="*/ 1745556 w 2850913"/>
                <a:gd name="connsiteY232" fmla="*/ 94912 h 2966077"/>
                <a:gd name="connsiteX233" fmla="*/ 517026 w 2850913"/>
                <a:gd name="connsiteY233" fmla="*/ 71653 h 2966077"/>
                <a:gd name="connsiteX234" fmla="*/ 614621 w 2850913"/>
                <a:gd name="connsiteY234" fmla="*/ 87536 h 2966077"/>
                <a:gd name="connsiteX235" fmla="*/ 971923 w 2850913"/>
                <a:gd name="connsiteY235" fmla="*/ 491936 h 2966077"/>
                <a:gd name="connsiteX236" fmla="*/ 973890 w 2850913"/>
                <a:gd name="connsiteY236" fmla="*/ 542075 h 2966077"/>
                <a:gd name="connsiteX237" fmla="*/ 966406 w 2850913"/>
                <a:gd name="connsiteY237" fmla="*/ 510883 h 2966077"/>
                <a:gd name="connsiteX238" fmla="*/ 676336 w 2850913"/>
                <a:gd name="connsiteY238" fmla="*/ 240394 h 2966077"/>
                <a:gd name="connsiteX239" fmla="*/ 159104 w 2850913"/>
                <a:gd name="connsiteY239" fmla="*/ 539018 h 2966077"/>
                <a:gd name="connsiteX240" fmla="*/ 377737 w 2850913"/>
                <a:gd name="connsiteY240" fmla="*/ 1025934 h 2966077"/>
                <a:gd name="connsiteX241" fmla="*/ 411120 w 2850913"/>
                <a:gd name="connsiteY241" fmla="*/ 1038586 h 2966077"/>
                <a:gd name="connsiteX242" fmla="*/ 361933 w 2850913"/>
                <a:gd name="connsiteY242" fmla="*/ 1030581 h 2966077"/>
                <a:gd name="connsiteX243" fmla="*/ 16754 w 2850913"/>
                <a:gd name="connsiteY243" fmla="*/ 432714 h 2966077"/>
                <a:gd name="connsiteX244" fmla="*/ 517026 w 2850913"/>
                <a:gd name="connsiteY244" fmla="*/ 71653 h 2966077"/>
                <a:gd name="connsiteX245" fmla="*/ 2333887 w 2850913"/>
                <a:gd name="connsiteY245" fmla="*/ 71652 h 2966077"/>
                <a:gd name="connsiteX246" fmla="*/ 2834159 w 2850913"/>
                <a:gd name="connsiteY246" fmla="*/ 432713 h 2966077"/>
                <a:gd name="connsiteX247" fmla="*/ 2488980 w 2850913"/>
                <a:gd name="connsiteY247" fmla="*/ 1030580 h 2966077"/>
                <a:gd name="connsiteX248" fmla="*/ 2439793 w 2850913"/>
                <a:gd name="connsiteY248" fmla="*/ 1038585 h 2966077"/>
                <a:gd name="connsiteX249" fmla="*/ 2473176 w 2850913"/>
                <a:gd name="connsiteY249" fmla="*/ 1025933 h 2966077"/>
                <a:gd name="connsiteX250" fmla="*/ 2691809 w 2850913"/>
                <a:gd name="connsiteY250" fmla="*/ 539017 h 2966077"/>
                <a:gd name="connsiteX251" fmla="*/ 2174577 w 2850913"/>
                <a:gd name="connsiteY251" fmla="*/ 240393 h 2966077"/>
                <a:gd name="connsiteX252" fmla="*/ 1884508 w 2850913"/>
                <a:gd name="connsiteY252" fmla="*/ 510882 h 2966077"/>
                <a:gd name="connsiteX253" fmla="*/ 1877024 w 2850913"/>
                <a:gd name="connsiteY253" fmla="*/ 542074 h 2966077"/>
                <a:gd name="connsiteX254" fmla="*/ 1878990 w 2850913"/>
                <a:gd name="connsiteY254" fmla="*/ 491935 h 2966077"/>
                <a:gd name="connsiteX255" fmla="*/ 2236292 w 2850913"/>
                <a:gd name="connsiteY255" fmla="*/ 87535 h 2966077"/>
                <a:gd name="connsiteX256" fmla="*/ 2333887 w 2850913"/>
                <a:gd name="connsiteY256" fmla="*/ 71652 h 2966077"/>
                <a:gd name="connsiteX257" fmla="*/ 1477321 w 2850913"/>
                <a:gd name="connsiteY257" fmla="*/ 132 h 2966077"/>
                <a:gd name="connsiteX258" fmla="*/ 1506712 w 2850913"/>
                <a:gd name="connsiteY258" fmla="*/ 3179 h 2966077"/>
                <a:gd name="connsiteX259" fmla="*/ 1377376 w 2850913"/>
                <a:gd name="connsiteY259" fmla="*/ 206174 h 2966077"/>
                <a:gd name="connsiteX260" fmla="*/ 1387887 w 2850913"/>
                <a:gd name="connsiteY260" fmla="*/ 446641 h 2966077"/>
                <a:gd name="connsiteX261" fmla="*/ 1307453 w 2850913"/>
                <a:gd name="connsiteY261" fmla="*/ 187438 h 2966077"/>
                <a:gd name="connsiteX262" fmla="*/ 1477321 w 2850913"/>
                <a:gd name="connsiteY262" fmla="*/ 132 h 29660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</a:cxnLst>
              <a:rect l="l" t="t" r="r" b="b"/>
              <a:pathLst>
                <a:path w="2850913" h="2966077">
                  <a:moveTo>
                    <a:pt x="1412046" y="2771900"/>
                  </a:moveTo>
                  <a:cubicBezTo>
                    <a:pt x="1508085" y="2771900"/>
                    <a:pt x="1585940" y="2815275"/>
                    <a:pt x="1585940" y="2868781"/>
                  </a:cubicBezTo>
                  <a:lnTo>
                    <a:pt x="1582788" y="2886200"/>
                  </a:lnTo>
                  <a:lnTo>
                    <a:pt x="1580261" y="2881665"/>
                  </a:lnTo>
                  <a:cubicBezTo>
                    <a:pt x="1552547" y="2845160"/>
                    <a:pt x="1487665" y="2819545"/>
                    <a:pt x="1412046" y="2819545"/>
                  </a:cubicBezTo>
                  <a:cubicBezTo>
                    <a:pt x="1336426" y="2819545"/>
                    <a:pt x="1271545" y="2845160"/>
                    <a:pt x="1243830" y="2881665"/>
                  </a:cubicBezTo>
                  <a:lnTo>
                    <a:pt x="1241303" y="2886200"/>
                  </a:lnTo>
                  <a:lnTo>
                    <a:pt x="1238151" y="2868781"/>
                  </a:lnTo>
                  <a:cubicBezTo>
                    <a:pt x="1238151" y="2815275"/>
                    <a:pt x="1316007" y="2771900"/>
                    <a:pt x="1412046" y="2771900"/>
                  </a:cubicBezTo>
                  <a:close/>
                  <a:moveTo>
                    <a:pt x="2084178" y="2665383"/>
                  </a:moveTo>
                  <a:cubicBezTo>
                    <a:pt x="2312179" y="2665383"/>
                    <a:pt x="2497010" y="2750687"/>
                    <a:pt x="2497010" y="2855915"/>
                  </a:cubicBezTo>
                  <a:cubicBezTo>
                    <a:pt x="2497010" y="2961143"/>
                    <a:pt x="2304501" y="2966077"/>
                    <a:pt x="2076500" y="2966077"/>
                  </a:cubicBezTo>
                  <a:cubicBezTo>
                    <a:pt x="1905499" y="2966077"/>
                    <a:pt x="1763100" y="2963302"/>
                    <a:pt x="1702588" y="2917521"/>
                  </a:cubicBezTo>
                  <a:lnTo>
                    <a:pt x="1692257" y="2905642"/>
                  </a:lnTo>
                  <a:lnTo>
                    <a:pt x="1731272" y="2917445"/>
                  </a:lnTo>
                  <a:cubicBezTo>
                    <a:pt x="1800971" y="2928307"/>
                    <a:pt x="1897960" y="2929238"/>
                    <a:pt x="2007121" y="2929238"/>
                  </a:cubicBezTo>
                  <a:cubicBezTo>
                    <a:pt x="2225443" y="2929238"/>
                    <a:pt x="2409780" y="2925513"/>
                    <a:pt x="2409780" y="2846069"/>
                  </a:cubicBezTo>
                  <a:cubicBezTo>
                    <a:pt x="2409780" y="2766624"/>
                    <a:pt x="2232795" y="2702222"/>
                    <a:pt x="2014473" y="2702222"/>
                  </a:cubicBezTo>
                  <a:cubicBezTo>
                    <a:pt x="1959892" y="2702222"/>
                    <a:pt x="1907895" y="2706247"/>
                    <a:pt x="1860601" y="2713526"/>
                  </a:cubicBezTo>
                  <a:lnTo>
                    <a:pt x="1771532" y="2735378"/>
                  </a:lnTo>
                  <a:lnTo>
                    <a:pt x="1792261" y="2721189"/>
                  </a:lnTo>
                  <a:cubicBezTo>
                    <a:pt x="1866969" y="2686709"/>
                    <a:pt x="1970177" y="2665383"/>
                    <a:pt x="2084178" y="2665383"/>
                  </a:cubicBezTo>
                  <a:close/>
                  <a:moveTo>
                    <a:pt x="794371" y="2665383"/>
                  </a:moveTo>
                  <a:cubicBezTo>
                    <a:pt x="908372" y="2665383"/>
                    <a:pt x="1011580" y="2686709"/>
                    <a:pt x="1086288" y="2721189"/>
                  </a:cubicBezTo>
                  <a:lnTo>
                    <a:pt x="1107017" y="2735378"/>
                  </a:lnTo>
                  <a:lnTo>
                    <a:pt x="1017948" y="2713526"/>
                  </a:lnTo>
                  <a:cubicBezTo>
                    <a:pt x="970654" y="2706247"/>
                    <a:pt x="918657" y="2702222"/>
                    <a:pt x="864076" y="2702222"/>
                  </a:cubicBezTo>
                  <a:cubicBezTo>
                    <a:pt x="645754" y="2702222"/>
                    <a:pt x="468769" y="2766624"/>
                    <a:pt x="468769" y="2846069"/>
                  </a:cubicBezTo>
                  <a:cubicBezTo>
                    <a:pt x="468769" y="2925513"/>
                    <a:pt x="653106" y="2929238"/>
                    <a:pt x="871428" y="2929238"/>
                  </a:cubicBezTo>
                  <a:cubicBezTo>
                    <a:pt x="980589" y="2929238"/>
                    <a:pt x="1077578" y="2928307"/>
                    <a:pt x="1147277" y="2917445"/>
                  </a:cubicBezTo>
                  <a:lnTo>
                    <a:pt x="1186292" y="2905642"/>
                  </a:lnTo>
                  <a:lnTo>
                    <a:pt x="1175961" y="2917521"/>
                  </a:lnTo>
                  <a:cubicBezTo>
                    <a:pt x="1115449" y="2963302"/>
                    <a:pt x="973050" y="2966077"/>
                    <a:pt x="802049" y="2966077"/>
                  </a:cubicBezTo>
                  <a:cubicBezTo>
                    <a:pt x="574048" y="2966077"/>
                    <a:pt x="381539" y="2961143"/>
                    <a:pt x="381539" y="2855915"/>
                  </a:cubicBezTo>
                  <a:cubicBezTo>
                    <a:pt x="381539" y="2750687"/>
                    <a:pt x="566370" y="2665383"/>
                    <a:pt x="794371" y="2665383"/>
                  </a:cubicBezTo>
                  <a:close/>
                  <a:moveTo>
                    <a:pt x="2534911" y="1675904"/>
                  </a:moveTo>
                  <a:lnTo>
                    <a:pt x="2534914" y="1675905"/>
                  </a:lnTo>
                  <a:lnTo>
                    <a:pt x="2534912" y="1675905"/>
                  </a:lnTo>
                  <a:close/>
                  <a:moveTo>
                    <a:pt x="1072354" y="1675903"/>
                  </a:moveTo>
                  <a:lnTo>
                    <a:pt x="1072357" y="1675904"/>
                  </a:lnTo>
                  <a:lnTo>
                    <a:pt x="1072355" y="1675904"/>
                  </a:lnTo>
                  <a:close/>
                  <a:moveTo>
                    <a:pt x="1072353" y="1531122"/>
                  </a:moveTo>
                  <a:lnTo>
                    <a:pt x="1072356" y="1531123"/>
                  </a:lnTo>
                  <a:lnTo>
                    <a:pt x="1072354" y="1531123"/>
                  </a:lnTo>
                  <a:close/>
                  <a:moveTo>
                    <a:pt x="2189504" y="1466440"/>
                  </a:moveTo>
                  <a:cubicBezTo>
                    <a:pt x="2153326" y="1466440"/>
                    <a:pt x="2117888" y="1467995"/>
                    <a:pt x="2084022" y="1470950"/>
                  </a:cubicBezTo>
                  <a:lnTo>
                    <a:pt x="2056368" y="1474666"/>
                  </a:lnTo>
                  <a:lnTo>
                    <a:pt x="2067538" y="1489766"/>
                  </a:lnTo>
                  <a:cubicBezTo>
                    <a:pt x="2076262" y="1504902"/>
                    <a:pt x="2083036" y="1520789"/>
                    <a:pt x="2087629" y="1537260"/>
                  </a:cubicBezTo>
                  <a:lnTo>
                    <a:pt x="2092738" y="1574448"/>
                  </a:lnTo>
                  <a:lnTo>
                    <a:pt x="2189505" y="1568366"/>
                  </a:lnTo>
                  <a:lnTo>
                    <a:pt x="2204445" y="1569305"/>
                  </a:lnTo>
                  <a:lnTo>
                    <a:pt x="2198560" y="1466827"/>
                  </a:lnTo>
                  <a:close/>
                  <a:moveTo>
                    <a:pt x="726948" y="1466439"/>
                  </a:moveTo>
                  <a:lnTo>
                    <a:pt x="677698" y="1468545"/>
                  </a:lnTo>
                  <a:lnTo>
                    <a:pt x="672191" y="1571807"/>
                  </a:lnTo>
                  <a:lnTo>
                    <a:pt x="726948" y="1568365"/>
                  </a:lnTo>
                  <a:lnTo>
                    <a:pt x="805522" y="1573304"/>
                  </a:lnTo>
                  <a:lnTo>
                    <a:pt x="810474" y="1537260"/>
                  </a:lnTo>
                  <a:cubicBezTo>
                    <a:pt x="815067" y="1520789"/>
                    <a:pt x="821841" y="1504902"/>
                    <a:pt x="830565" y="1489766"/>
                  </a:cubicBezTo>
                  <a:lnTo>
                    <a:pt x="843394" y="1472422"/>
                  </a:lnTo>
                  <a:lnTo>
                    <a:pt x="832431" y="1470949"/>
                  </a:lnTo>
                  <a:cubicBezTo>
                    <a:pt x="798564" y="1467994"/>
                    <a:pt x="763126" y="1466439"/>
                    <a:pt x="726948" y="1466439"/>
                  </a:cubicBezTo>
                  <a:close/>
                  <a:moveTo>
                    <a:pt x="1877981" y="1035581"/>
                  </a:moveTo>
                  <a:cubicBezTo>
                    <a:pt x="1950201" y="1035581"/>
                    <a:pt x="2008747" y="1094127"/>
                    <a:pt x="2008747" y="1166347"/>
                  </a:cubicBezTo>
                  <a:cubicBezTo>
                    <a:pt x="2008747" y="1238567"/>
                    <a:pt x="1950201" y="1297113"/>
                    <a:pt x="1877981" y="1297113"/>
                  </a:cubicBezTo>
                  <a:cubicBezTo>
                    <a:pt x="1805761" y="1297113"/>
                    <a:pt x="1747215" y="1238567"/>
                    <a:pt x="1747215" y="1166347"/>
                  </a:cubicBezTo>
                  <a:cubicBezTo>
                    <a:pt x="1747215" y="1094127"/>
                    <a:pt x="1805761" y="1035581"/>
                    <a:pt x="1877981" y="1035581"/>
                  </a:cubicBezTo>
                  <a:close/>
                  <a:moveTo>
                    <a:pt x="1016921" y="1035581"/>
                  </a:moveTo>
                  <a:cubicBezTo>
                    <a:pt x="1089141" y="1035581"/>
                    <a:pt x="1147687" y="1094127"/>
                    <a:pt x="1147687" y="1166347"/>
                  </a:cubicBezTo>
                  <a:cubicBezTo>
                    <a:pt x="1147687" y="1238567"/>
                    <a:pt x="1089141" y="1297113"/>
                    <a:pt x="1016921" y="1297113"/>
                  </a:cubicBezTo>
                  <a:cubicBezTo>
                    <a:pt x="944701" y="1297113"/>
                    <a:pt x="886155" y="1238567"/>
                    <a:pt x="886155" y="1166347"/>
                  </a:cubicBezTo>
                  <a:cubicBezTo>
                    <a:pt x="886155" y="1094127"/>
                    <a:pt x="944701" y="1035581"/>
                    <a:pt x="1016921" y="1035581"/>
                  </a:cubicBezTo>
                  <a:close/>
                  <a:moveTo>
                    <a:pt x="1540139" y="456400"/>
                  </a:moveTo>
                  <a:lnTo>
                    <a:pt x="1541259" y="456472"/>
                  </a:lnTo>
                  <a:cubicBezTo>
                    <a:pt x="1947101" y="509189"/>
                    <a:pt x="2274945" y="899372"/>
                    <a:pt x="2350565" y="1404173"/>
                  </a:cubicBezTo>
                  <a:lnTo>
                    <a:pt x="2354252" y="1437156"/>
                  </a:lnTo>
                  <a:lnTo>
                    <a:pt x="2382623" y="1441951"/>
                  </a:lnTo>
                  <a:cubicBezTo>
                    <a:pt x="2474502" y="1461276"/>
                    <a:pt x="2534910" y="1494004"/>
                    <a:pt x="2534910" y="1531124"/>
                  </a:cubicBezTo>
                  <a:cubicBezTo>
                    <a:pt x="2501000" y="1511224"/>
                    <a:pt x="2450826" y="1495053"/>
                    <a:pt x="2391041" y="1483857"/>
                  </a:cubicBezTo>
                  <a:lnTo>
                    <a:pt x="2358992" y="1479550"/>
                  </a:lnTo>
                  <a:lnTo>
                    <a:pt x="2362845" y="1514018"/>
                  </a:lnTo>
                  <a:lnTo>
                    <a:pt x="2365429" y="1583826"/>
                  </a:lnTo>
                  <a:lnTo>
                    <a:pt x="2382625" y="1586732"/>
                  </a:lnTo>
                  <a:cubicBezTo>
                    <a:pt x="2456128" y="1602192"/>
                    <a:pt x="2509490" y="1626230"/>
                    <a:pt x="2527894" y="1654232"/>
                  </a:cubicBezTo>
                  <a:lnTo>
                    <a:pt x="2534911" y="1675904"/>
                  </a:lnTo>
                  <a:lnTo>
                    <a:pt x="2472682" y="1649007"/>
                  </a:lnTo>
                  <a:cubicBezTo>
                    <a:pt x="2448427" y="1641078"/>
                    <a:pt x="2420937" y="1634236"/>
                    <a:pt x="2391044" y="1628638"/>
                  </a:cubicBezTo>
                  <a:lnTo>
                    <a:pt x="2366968" y="1625403"/>
                  </a:lnTo>
                  <a:lnTo>
                    <a:pt x="2367023" y="1626884"/>
                  </a:lnTo>
                  <a:cubicBezTo>
                    <a:pt x="2367023" y="1855314"/>
                    <a:pt x="2316125" y="2068538"/>
                    <a:pt x="2228042" y="2249015"/>
                  </a:cubicBezTo>
                  <a:lnTo>
                    <a:pt x="2128292" y="2417558"/>
                  </a:lnTo>
                  <a:lnTo>
                    <a:pt x="2134450" y="2415183"/>
                  </a:lnTo>
                  <a:cubicBezTo>
                    <a:pt x="2214583" y="2392170"/>
                    <a:pt x="2316801" y="2392045"/>
                    <a:pt x="2422109" y="2420262"/>
                  </a:cubicBezTo>
                  <a:cubicBezTo>
                    <a:pt x="2632726" y="2476697"/>
                    <a:pt x="2775951" y="2625131"/>
                    <a:pt x="2742010" y="2751800"/>
                  </a:cubicBezTo>
                  <a:cubicBezTo>
                    <a:pt x="2689877" y="2646853"/>
                    <a:pt x="2557391" y="2554473"/>
                    <a:pt x="2397619" y="2511662"/>
                  </a:cubicBezTo>
                  <a:cubicBezTo>
                    <a:pt x="2277790" y="2479554"/>
                    <a:pt x="2157311" y="2479267"/>
                    <a:pt x="2063377" y="2508477"/>
                  </a:cubicBezTo>
                  <a:lnTo>
                    <a:pt x="2043128" y="2517858"/>
                  </a:lnTo>
                  <a:lnTo>
                    <a:pt x="2006363" y="2561109"/>
                  </a:lnTo>
                  <a:cubicBezTo>
                    <a:pt x="1874797" y="2690127"/>
                    <a:pt x="1715191" y="2774703"/>
                    <a:pt x="1541259" y="2797296"/>
                  </a:cubicBezTo>
                  <a:lnTo>
                    <a:pt x="1540140" y="2797369"/>
                  </a:lnTo>
                  <a:lnTo>
                    <a:pt x="1593533" y="2784848"/>
                  </a:lnTo>
                  <a:cubicBezTo>
                    <a:pt x="1812616" y="2715964"/>
                    <a:pt x="1997774" y="2503976"/>
                    <a:pt x="2105835" y="2215222"/>
                  </a:cubicBezTo>
                  <a:lnTo>
                    <a:pt x="2108903" y="2205115"/>
                  </a:lnTo>
                  <a:lnTo>
                    <a:pt x="2063941" y="2236286"/>
                  </a:lnTo>
                  <a:cubicBezTo>
                    <a:pt x="1904631" y="2328263"/>
                    <a:pt x="1734659" y="2332113"/>
                    <a:pt x="1684297" y="2244884"/>
                  </a:cubicBezTo>
                  <a:cubicBezTo>
                    <a:pt x="1633936" y="2157655"/>
                    <a:pt x="1722256" y="2012379"/>
                    <a:pt x="1881565" y="1920402"/>
                  </a:cubicBezTo>
                  <a:cubicBezTo>
                    <a:pt x="1941306" y="1885910"/>
                    <a:pt x="2002547" y="1863812"/>
                    <a:pt x="2058417" y="1854262"/>
                  </a:cubicBezTo>
                  <a:lnTo>
                    <a:pt x="2077366" y="1852374"/>
                  </a:lnTo>
                  <a:lnTo>
                    <a:pt x="2020654" y="1874661"/>
                  </a:lnTo>
                  <a:cubicBezTo>
                    <a:pt x="2001496" y="1883329"/>
                    <a:pt x="1982189" y="1893219"/>
                    <a:pt x="1962971" y="1904315"/>
                  </a:cubicBezTo>
                  <a:cubicBezTo>
                    <a:pt x="1809227" y="1993079"/>
                    <a:pt x="1719425" y="2125370"/>
                    <a:pt x="1762394" y="2199794"/>
                  </a:cubicBezTo>
                  <a:cubicBezTo>
                    <a:pt x="1794621" y="2255613"/>
                    <a:pt x="1892379" y="2263029"/>
                    <a:pt x="2004104" y="2225800"/>
                  </a:cubicBezTo>
                  <a:lnTo>
                    <a:pt x="2118374" y="2173922"/>
                  </a:lnTo>
                  <a:lnTo>
                    <a:pt x="2161073" y="2033288"/>
                  </a:lnTo>
                  <a:cubicBezTo>
                    <a:pt x="2191271" y="1906565"/>
                    <a:pt x="2207751" y="1769682"/>
                    <a:pt x="2207751" y="1626884"/>
                  </a:cubicBezTo>
                  <a:lnTo>
                    <a:pt x="2206894" y="1611964"/>
                  </a:lnTo>
                  <a:lnTo>
                    <a:pt x="2189506" y="1611221"/>
                  </a:lnTo>
                  <a:lnTo>
                    <a:pt x="2090900" y="1615437"/>
                  </a:lnTo>
                  <a:lnTo>
                    <a:pt x="2087629" y="1639244"/>
                  </a:lnTo>
                  <a:cubicBezTo>
                    <a:pt x="2055477" y="1754539"/>
                    <a:pt x="1916457" y="1841269"/>
                    <a:pt x="1749832" y="1841269"/>
                  </a:cubicBezTo>
                  <a:cubicBezTo>
                    <a:pt x="1654618" y="1841269"/>
                    <a:pt x="1568417" y="1812949"/>
                    <a:pt x="1506020" y="1767161"/>
                  </a:cubicBezTo>
                  <a:lnTo>
                    <a:pt x="1488895" y="1751932"/>
                  </a:lnTo>
                  <a:lnTo>
                    <a:pt x="1514241" y="1766661"/>
                  </a:lnTo>
                  <a:cubicBezTo>
                    <a:pt x="1562993" y="1789860"/>
                    <a:pt x="1621765" y="1803406"/>
                    <a:pt x="1685030" y="1803406"/>
                  </a:cubicBezTo>
                  <a:cubicBezTo>
                    <a:pt x="1832645" y="1803406"/>
                    <a:pt x="1955806" y="1729656"/>
                    <a:pt x="1984289" y="1631613"/>
                  </a:cubicBezTo>
                  <a:lnTo>
                    <a:pt x="1984595" y="1629479"/>
                  </a:lnTo>
                  <a:lnTo>
                    <a:pt x="1906329" y="1649007"/>
                  </a:lnTo>
                  <a:cubicBezTo>
                    <a:pt x="1882073" y="1656937"/>
                    <a:pt x="1861053" y="1665955"/>
                    <a:pt x="1844098" y="1675905"/>
                  </a:cubicBezTo>
                  <a:cubicBezTo>
                    <a:pt x="1844098" y="1646209"/>
                    <a:pt x="1882759" y="1619324"/>
                    <a:pt x="1945265" y="1599863"/>
                  </a:cubicBezTo>
                  <a:lnTo>
                    <a:pt x="1990494" y="1588245"/>
                  </a:lnTo>
                  <a:lnTo>
                    <a:pt x="1984289" y="1544891"/>
                  </a:lnTo>
                  <a:cubicBezTo>
                    <a:pt x="1980220" y="1530885"/>
                    <a:pt x="1974219" y="1517374"/>
                    <a:pt x="1966490" y="1504504"/>
                  </a:cubicBezTo>
                  <a:lnTo>
                    <a:pt x="1956609" y="1491681"/>
                  </a:lnTo>
                  <a:lnTo>
                    <a:pt x="1906329" y="1504226"/>
                  </a:lnTo>
                  <a:cubicBezTo>
                    <a:pt x="1882073" y="1512156"/>
                    <a:pt x="1861052" y="1521174"/>
                    <a:pt x="1844098" y="1531124"/>
                  </a:cubicBezTo>
                  <a:cubicBezTo>
                    <a:pt x="1844098" y="1508852"/>
                    <a:pt x="1865845" y="1488161"/>
                    <a:pt x="1903088" y="1470998"/>
                  </a:cubicBezTo>
                  <a:lnTo>
                    <a:pt x="1929995" y="1460844"/>
                  </a:lnTo>
                  <a:lnTo>
                    <a:pt x="1901026" y="1436114"/>
                  </a:lnTo>
                  <a:cubicBezTo>
                    <a:pt x="1845748" y="1397179"/>
                    <a:pt x="1769381" y="1373097"/>
                    <a:pt x="1685030" y="1373097"/>
                  </a:cubicBezTo>
                  <a:cubicBezTo>
                    <a:pt x="1653397" y="1373097"/>
                    <a:pt x="1622888" y="1376484"/>
                    <a:pt x="1594193" y="1382770"/>
                  </a:cubicBezTo>
                  <a:lnTo>
                    <a:pt x="1569662" y="1391076"/>
                  </a:lnTo>
                  <a:lnTo>
                    <a:pt x="1564298" y="1417644"/>
                  </a:lnTo>
                  <a:cubicBezTo>
                    <a:pt x="1542884" y="1468273"/>
                    <a:pt x="1492752" y="1503797"/>
                    <a:pt x="1434322" y="1503797"/>
                  </a:cubicBezTo>
                  <a:cubicBezTo>
                    <a:pt x="1375893" y="1503797"/>
                    <a:pt x="1325761" y="1468273"/>
                    <a:pt x="1304347" y="1417644"/>
                  </a:cubicBezTo>
                  <a:lnTo>
                    <a:pt x="1297161" y="1382052"/>
                  </a:lnTo>
                  <a:lnTo>
                    <a:pt x="1213073" y="1373097"/>
                  </a:lnTo>
                  <a:cubicBezTo>
                    <a:pt x="1128721" y="1373097"/>
                    <a:pt x="1052355" y="1397179"/>
                    <a:pt x="997076" y="1436114"/>
                  </a:cubicBezTo>
                  <a:lnTo>
                    <a:pt x="973733" y="1456042"/>
                  </a:lnTo>
                  <a:lnTo>
                    <a:pt x="1013364" y="1470997"/>
                  </a:lnTo>
                  <a:cubicBezTo>
                    <a:pt x="1038193" y="1482439"/>
                    <a:pt x="1056134" y="1495449"/>
                    <a:pt x="1065336" y="1509450"/>
                  </a:cubicBezTo>
                  <a:lnTo>
                    <a:pt x="1072353" y="1531122"/>
                  </a:lnTo>
                  <a:lnTo>
                    <a:pt x="1010124" y="1504225"/>
                  </a:lnTo>
                  <a:lnTo>
                    <a:pt x="944454" y="1487840"/>
                  </a:lnTo>
                  <a:lnTo>
                    <a:pt x="931612" y="1504504"/>
                  </a:lnTo>
                  <a:cubicBezTo>
                    <a:pt x="923884" y="1517374"/>
                    <a:pt x="917882" y="1530885"/>
                    <a:pt x="913813" y="1544891"/>
                  </a:cubicBezTo>
                  <a:lnTo>
                    <a:pt x="908114" y="1584711"/>
                  </a:lnTo>
                  <a:lnTo>
                    <a:pt x="920068" y="1586731"/>
                  </a:lnTo>
                  <a:cubicBezTo>
                    <a:pt x="993571" y="1602191"/>
                    <a:pt x="1046933" y="1626229"/>
                    <a:pt x="1065337" y="1654231"/>
                  </a:cubicBezTo>
                  <a:lnTo>
                    <a:pt x="1072354" y="1675903"/>
                  </a:lnTo>
                  <a:lnTo>
                    <a:pt x="1010125" y="1649006"/>
                  </a:lnTo>
                  <a:cubicBezTo>
                    <a:pt x="985870" y="1641077"/>
                    <a:pt x="958380" y="1634235"/>
                    <a:pt x="928487" y="1628637"/>
                  </a:cubicBezTo>
                  <a:lnTo>
                    <a:pt x="913091" y="1626568"/>
                  </a:lnTo>
                  <a:lnTo>
                    <a:pt x="913813" y="1631613"/>
                  </a:lnTo>
                  <a:cubicBezTo>
                    <a:pt x="942297" y="1729656"/>
                    <a:pt x="1065457" y="1803406"/>
                    <a:pt x="1213073" y="1803406"/>
                  </a:cubicBezTo>
                  <a:cubicBezTo>
                    <a:pt x="1276337" y="1803406"/>
                    <a:pt x="1335109" y="1789861"/>
                    <a:pt x="1383862" y="1766661"/>
                  </a:cubicBezTo>
                  <a:lnTo>
                    <a:pt x="1409207" y="1751932"/>
                  </a:lnTo>
                  <a:lnTo>
                    <a:pt x="1392083" y="1767162"/>
                  </a:lnTo>
                  <a:cubicBezTo>
                    <a:pt x="1329685" y="1812949"/>
                    <a:pt x="1243485" y="1841269"/>
                    <a:pt x="1148271" y="1841269"/>
                  </a:cubicBezTo>
                  <a:cubicBezTo>
                    <a:pt x="981645" y="1841269"/>
                    <a:pt x="842625" y="1754539"/>
                    <a:pt x="810473" y="1639244"/>
                  </a:cubicBezTo>
                  <a:lnTo>
                    <a:pt x="807094" y="1614647"/>
                  </a:lnTo>
                  <a:lnTo>
                    <a:pt x="726949" y="1611220"/>
                  </a:lnTo>
                  <a:lnTo>
                    <a:pt x="669959" y="1613656"/>
                  </a:lnTo>
                  <a:lnTo>
                    <a:pt x="669253" y="1626884"/>
                  </a:lnTo>
                  <a:cubicBezTo>
                    <a:pt x="669253" y="1759482"/>
                    <a:pt x="683463" y="1886980"/>
                    <a:pt x="709671" y="2005979"/>
                  </a:cubicBezTo>
                  <a:lnTo>
                    <a:pt x="756979" y="2175083"/>
                  </a:lnTo>
                  <a:lnTo>
                    <a:pt x="868689" y="2225799"/>
                  </a:lnTo>
                  <a:cubicBezTo>
                    <a:pt x="980414" y="2263028"/>
                    <a:pt x="1078171" y="2255612"/>
                    <a:pt x="1110398" y="2199793"/>
                  </a:cubicBezTo>
                  <a:cubicBezTo>
                    <a:pt x="1153367" y="2125369"/>
                    <a:pt x="1063566" y="1993078"/>
                    <a:pt x="909822" y="1904314"/>
                  </a:cubicBezTo>
                  <a:cubicBezTo>
                    <a:pt x="890604" y="1893218"/>
                    <a:pt x="871296" y="1883328"/>
                    <a:pt x="852138" y="1874660"/>
                  </a:cubicBezTo>
                  <a:lnTo>
                    <a:pt x="795427" y="1852373"/>
                  </a:lnTo>
                  <a:lnTo>
                    <a:pt x="814376" y="1854261"/>
                  </a:lnTo>
                  <a:cubicBezTo>
                    <a:pt x="870246" y="1863811"/>
                    <a:pt x="931486" y="1885909"/>
                    <a:pt x="991227" y="1920401"/>
                  </a:cubicBezTo>
                  <a:cubicBezTo>
                    <a:pt x="1150537" y="2012378"/>
                    <a:pt x="1238857" y="2157654"/>
                    <a:pt x="1188495" y="2244883"/>
                  </a:cubicBezTo>
                  <a:cubicBezTo>
                    <a:pt x="1138134" y="2332112"/>
                    <a:pt x="968161" y="2328262"/>
                    <a:pt x="808852" y="2236285"/>
                  </a:cubicBezTo>
                  <a:lnTo>
                    <a:pt x="771036" y="2210068"/>
                  </a:lnTo>
                  <a:lnTo>
                    <a:pt x="822076" y="2334080"/>
                  </a:lnTo>
                  <a:cubicBezTo>
                    <a:pt x="918058" y="2531284"/>
                    <a:pt x="1053183" y="2680896"/>
                    <a:pt x="1209751" y="2755722"/>
                  </a:cubicBezTo>
                  <a:lnTo>
                    <a:pt x="1277684" y="2782561"/>
                  </a:lnTo>
                  <a:lnTo>
                    <a:pt x="1261841" y="2779468"/>
                  </a:lnTo>
                  <a:cubicBezTo>
                    <a:pt x="895093" y="2683478"/>
                    <a:pt x="607852" y="2308309"/>
                    <a:pt x="541772" y="1835142"/>
                  </a:cubicBezTo>
                  <a:lnTo>
                    <a:pt x="527507" y="1628355"/>
                  </a:lnTo>
                  <a:lnTo>
                    <a:pt x="525410" y="1628637"/>
                  </a:lnTo>
                  <a:cubicBezTo>
                    <a:pt x="465624" y="1639833"/>
                    <a:pt x="415450" y="1656004"/>
                    <a:pt x="381540" y="1675904"/>
                  </a:cubicBezTo>
                  <a:cubicBezTo>
                    <a:pt x="381540" y="1646208"/>
                    <a:pt x="420201" y="1619323"/>
                    <a:pt x="482708" y="1599862"/>
                  </a:cubicBezTo>
                  <a:lnTo>
                    <a:pt x="530109" y="1587686"/>
                  </a:lnTo>
                  <a:lnTo>
                    <a:pt x="537383" y="1482247"/>
                  </a:lnTo>
                  <a:lnTo>
                    <a:pt x="525409" y="1483856"/>
                  </a:lnTo>
                  <a:cubicBezTo>
                    <a:pt x="465623" y="1495052"/>
                    <a:pt x="415449" y="1511223"/>
                    <a:pt x="381539" y="1531123"/>
                  </a:cubicBezTo>
                  <a:cubicBezTo>
                    <a:pt x="381539" y="1494003"/>
                    <a:pt x="441947" y="1461275"/>
                    <a:pt x="533826" y="1441950"/>
                  </a:cubicBezTo>
                  <a:lnTo>
                    <a:pt x="540237" y="1440866"/>
                  </a:lnTo>
                  <a:lnTo>
                    <a:pt x="541772" y="1418627"/>
                  </a:lnTo>
                  <a:cubicBezTo>
                    <a:pt x="607852" y="945460"/>
                    <a:pt x="895093" y="570290"/>
                    <a:pt x="1261841" y="474300"/>
                  </a:cubicBezTo>
                  <a:lnTo>
                    <a:pt x="1277684" y="471207"/>
                  </a:lnTo>
                  <a:lnTo>
                    <a:pt x="1209751" y="498047"/>
                  </a:lnTo>
                  <a:cubicBezTo>
                    <a:pt x="974899" y="610285"/>
                    <a:pt x="788295" y="890793"/>
                    <a:pt x="709671" y="1247790"/>
                  </a:cubicBezTo>
                  <a:lnTo>
                    <a:pt x="680569" y="1426499"/>
                  </a:lnTo>
                  <a:lnTo>
                    <a:pt x="726947" y="1423584"/>
                  </a:lnTo>
                  <a:cubicBezTo>
                    <a:pt x="774638" y="1423584"/>
                    <a:pt x="820071" y="1426593"/>
                    <a:pt x="861395" y="1432035"/>
                  </a:cubicBezTo>
                  <a:lnTo>
                    <a:pt x="876141" y="1434527"/>
                  </a:lnTo>
                  <a:lnTo>
                    <a:pt x="904459" y="1409341"/>
                  </a:lnTo>
                  <a:cubicBezTo>
                    <a:pt x="966856" y="1363554"/>
                    <a:pt x="1053056" y="1335234"/>
                    <a:pt x="1148271" y="1335234"/>
                  </a:cubicBezTo>
                  <a:cubicBezTo>
                    <a:pt x="1195878" y="1335234"/>
                    <a:pt x="1241231" y="1342314"/>
                    <a:pt x="1282483" y="1355118"/>
                  </a:cubicBezTo>
                  <a:lnTo>
                    <a:pt x="1293883" y="1359658"/>
                  </a:lnTo>
                  <a:lnTo>
                    <a:pt x="1304347" y="1307829"/>
                  </a:lnTo>
                  <a:cubicBezTo>
                    <a:pt x="1325761" y="1257200"/>
                    <a:pt x="1375893" y="1221675"/>
                    <a:pt x="1434322" y="1221675"/>
                  </a:cubicBezTo>
                  <a:cubicBezTo>
                    <a:pt x="1512228" y="1221675"/>
                    <a:pt x="1575383" y="1284830"/>
                    <a:pt x="1575383" y="1362736"/>
                  </a:cubicBezTo>
                  <a:lnTo>
                    <a:pt x="1573537" y="1371879"/>
                  </a:lnTo>
                  <a:lnTo>
                    <a:pt x="1615620" y="1355118"/>
                  </a:lnTo>
                  <a:cubicBezTo>
                    <a:pt x="1656871" y="1342314"/>
                    <a:pt x="1702225" y="1335234"/>
                    <a:pt x="1749832" y="1335234"/>
                  </a:cubicBezTo>
                  <a:cubicBezTo>
                    <a:pt x="1845046" y="1335234"/>
                    <a:pt x="1931247" y="1363554"/>
                    <a:pt x="1993644" y="1409341"/>
                  </a:cubicBezTo>
                  <a:lnTo>
                    <a:pt x="2024892" y="1437133"/>
                  </a:lnTo>
                  <a:lnTo>
                    <a:pt x="2055056" y="1432036"/>
                  </a:lnTo>
                  <a:cubicBezTo>
                    <a:pt x="2096380" y="1426594"/>
                    <a:pt x="2141813" y="1423585"/>
                    <a:pt x="2189504" y="1423585"/>
                  </a:cubicBezTo>
                  <a:lnTo>
                    <a:pt x="2196101" y="1423999"/>
                  </a:lnTo>
                  <a:lnTo>
                    <a:pt x="2195736" y="1417655"/>
                  </a:lnTo>
                  <a:cubicBezTo>
                    <a:pt x="2140473" y="942280"/>
                    <a:pt x="1900250" y="565359"/>
                    <a:pt x="1593533" y="468921"/>
                  </a:cubicBezTo>
                  <a:close/>
                  <a:moveTo>
                    <a:pt x="1745556" y="94912"/>
                  </a:moveTo>
                  <a:cubicBezTo>
                    <a:pt x="1766018" y="98946"/>
                    <a:pt x="1784026" y="107870"/>
                    <a:pt x="1798161" y="122005"/>
                  </a:cubicBezTo>
                  <a:cubicBezTo>
                    <a:pt x="1727619" y="128100"/>
                    <a:pt x="1648518" y="169273"/>
                    <a:pt x="1584655" y="233136"/>
                  </a:cubicBezTo>
                  <a:cubicBezTo>
                    <a:pt x="1520791" y="297000"/>
                    <a:pt x="1479618" y="376101"/>
                    <a:pt x="1473524" y="446642"/>
                  </a:cubicBezTo>
                  <a:cubicBezTo>
                    <a:pt x="1416983" y="390102"/>
                    <a:pt x="1443821" y="271595"/>
                    <a:pt x="1533467" y="181949"/>
                  </a:cubicBezTo>
                  <a:cubicBezTo>
                    <a:pt x="1600702" y="114714"/>
                    <a:pt x="1684171" y="82809"/>
                    <a:pt x="1745556" y="94912"/>
                  </a:cubicBezTo>
                  <a:close/>
                  <a:moveTo>
                    <a:pt x="517026" y="71653"/>
                  </a:moveTo>
                  <a:cubicBezTo>
                    <a:pt x="549404" y="73596"/>
                    <a:pt x="582069" y="78813"/>
                    <a:pt x="614621" y="87536"/>
                  </a:cubicBezTo>
                  <a:cubicBezTo>
                    <a:pt x="809932" y="139869"/>
                    <a:pt x="945689" y="303519"/>
                    <a:pt x="971923" y="491936"/>
                  </a:cubicBezTo>
                  <a:lnTo>
                    <a:pt x="973890" y="542075"/>
                  </a:lnTo>
                  <a:lnTo>
                    <a:pt x="966406" y="510883"/>
                  </a:lnTo>
                  <a:cubicBezTo>
                    <a:pt x="922173" y="382730"/>
                    <a:pt x="817144" y="278124"/>
                    <a:pt x="676336" y="240394"/>
                  </a:cubicBezTo>
                  <a:cubicBezTo>
                    <a:pt x="451043" y="180027"/>
                    <a:pt x="219471" y="313726"/>
                    <a:pt x="159104" y="539018"/>
                  </a:cubicBezTo>
                  <a:cubicBezTo>
                    <a:pt x="106283" y="736149"/>
                    <a:pt x="202043" y="938089"/>
                    <a:pt x="377737" y="1025934"/>
                  </a:cubicBezTo>
                  <a:lnTo>
                    <a:pt x="411120" y="1038586"/>
                  </a:lnTo>
                  <a:lnTo>
                    <a:pt x="361933" y="1030581"/>
                  </a:lnTo>
                  <a:cubicBezTo>
                    <a:pt x="101518" y="960803"/>
                    <a:pt x="-53024" y="693129"/>
                    <a:pt x="16754" y="432714"/>
                  </a:cubicBezTo>
                  <a:cubicBezTo>
                    <a:pt x="77810" y="204851"/>
                    <a:pt x="290380" y="58048"/>
                    <a:pt x="517026" y="71653"/>
                  </a:cubicBezTo>
                  <a:close/>
                  <a:moveTo>
                    <a:pt x="2333887" y="71652"/>
                  </a:moveTo>
                  <a:cubicBezTo>
                    <a:pt x="2560533" y="58047"/>
                    <a:pt x="2773103" y="204850"/>
                    <a:pt x="2834159" y="432713"/>
                  </a:cubicBezTo>
                  <a:cubicBezTo>
                    <a:pt x="2903937" y="693128"/>
                    <a:pt x="2749395" y="960802"/>
                    <a:pt x="2488980" y="1030580"/>
                  </a:cubicBezTo>
                  <a:lnTo>
                    <a:pt x="2439793" y="1038585"/>
                  </a:lnTo>
                  <a:lnTo>
                    <a:pt x="2473176" y="1025933"/>
                  </a:lnTo>
                  <a:cubicBezTo>
                    <a:pt x="2648870" y="938088"/>
                    <a:pt x="2744630" y="736148"/>
                    <a:pt x="2691809" y="539017"/>
                  </a:cubicBezTo>
                  <a:cubicBezTo>
                    <a:pt x="2631442" y="313725"/>
                    <a:pt x="2399870" y="180026"/>
                    <a:pt x="2174577" y="240393"/>
                  </a:cubicBezTo>
                  <a:cubicBezTo>
                    <a:pt x="2033769" y="278123"/>
                    <a:pt x="1928741" y="382729"/>
                    <a:pt x="1884508" y="510882"/>
                  </a:cubicBezTo>
                  <a:lnTo>
                    <a:pt x="1877024" y="542074"/>
                  </a:lnTo>
                  <a:lnTo>
                    <a:pt x="1878990" y="491935"/>
                  </a:lnTo>
                  <a:cubicBezTo>
                    <a:pt x="1905224" y="303518"/>
                    <a:pt x="2040981" y="139868"/>
                    <a:pt x="2236292" y="87535"/>
                  </a:cubicBezTo>
                  <a:cubicBezTo>
                    <a:pt x="2268844" y="78812"/>
                    <a:pt x="2301509" y="73595"/>
                    <a:pt x="2333887" y="71652"/>
                  </a:cubicBezTo>
                  <a:close/>
                  <a:moveTo>
                    <a:pt x="1477321" y="132"/>
                  </a:moveTo>
                  <a:cubicBezTo>
                    <a:pt x="1487216" y="-383"/>
                    <a:pt x="1497058" y="592"/>
                    <a:pt x="1506712" y="3179"/>
                  </a:cubicBezTo>
                  <a:cubicBezTo>
                    <a:pt x="1448669" y="43728"/>
                    <a:pt x="1400752" y="118935"/>
                    <a:pt x="1377376" y="206174"/>
                  </a:cubicBezTo>
                  <a:cubicBezTo>
                    <a:pt x="1354001" y="293414"/>
                    <a:pt x="1357894" y="382503"/>
                    <a:pt x="1387887" y="446641"/>
                  </a:cubicBezTo>
                  <a:cubicBezTo>
                    <a:pt x="1310652" y="425946"/>
                    <a:pt x="1274640" y="309897"/>
                    <a:pt x="1307453" y="187438"/>
                  </a:cubicBezTo>
                  <a:cubicBezTo>
                    <a:pt x="1336164" y="80287"/>
                    <a:pt x="1408056" y="3732"/>
                    <a:pt x="1477321" y="132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7576525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フリーフォーム: 図形 82">
            <a:extLst>
              <a:ext uri="{FF2B5EF4-FFF2-40B4-BE49-F238E27FC236}">
                <a16:creationId xmlns:a16="http://schemas.microsoft.com/office/drawing/2014/main" id="{DDF22B4D-FC92-4EE5-A881-65936BB9D73D}"/>
              </a:ext>
            </a:extLst>
          </p:cNvPr>
          <p:cNvSpPr/>
          <p:nvPr/>
        </p:nvSpPr>
        <p:spPr>
          <a:xfrm>
            <a:off x="789296" y="1147077"/>
            <a:ext cx="2517784" cy="2146754"/>
          </a:xfrm>
          <a:custGeom>
            <a:avLst/>
            <a:gdLst>
              <a:gd name="connsiteX0" fmla="*/ 2027885 w 2869086"/>
              <a:gd name="connsiteY0" fmla="*/ 2189112 h 2446286"/>
              <a:gd name="connsiteX1" fmla="*/ 1681765 w 2869086"/>
              <a:gd name="connsiteY1" fmla="*/ 2375378 h 2446286"/>
              <a:gd name="connsiteX2" fmla="*/ 1681765 w 2869086"/>
              <a:gd name="connsiteY2" fmla="*/ 2375379 h 2446286"/>
              <a:gd name="connsiteX3" fmla="*/ 2374004 w 2869086"/>
              <a:gd name="connsiteY3" fmla="*/ 2375379 h 2446286"/>
              <a:gd name="connsiteX4" fmla="*/ 2371141 w 2869086"/>
              <a:gd name="connsiteY4" fmla="*/ 2333178 h 2446286"/>
              <a:gd name="connsiteX5" fmla="*/ 2371141 w 2869086"/>
              <a:gd name="connsiteY5" fmla="*/ 2333177 h 2446286"/>
              <a:gd name="connsiteX6" fmla="*/ 2027885 w 2869086"/>
              <a:gd name="connsiteY6" fmla="*/ 2189112 h 2446286"/>
              <a:gd name="connsiteX7" fmla="*/ 789635 w 2869086"/>
              <a:gd name="connsiteY7" fmla="*/ 2189112 h 2446286"/>
              <a:gd name="connsiteX8" fmla="*/ 443515 w 2869086"/>
              <a:gd name="connsiteY8" fmla="*/ 2375378 h 2446286"/>
              <a:gd name="connsiteX9" fmla="*/ 443515 w 2869086"/>
              <a:gd name="connsiteY9" fmla="*/ 2375379 h 2446286"/>
              <a:gd name="connsiteX10" fmla="*/ 1135754 w 2869086"/>
              <a:gd name="connsiteY10" fmla="*/ 2375379 h 2446286"/>
              <a:gd name="connsiteX11" fmla="*/ 1132891 w 2869086"/>
              <a:gd name="connsiteY11" fmla="*/ 2333178 h 2446286"/>
              <a:gd name="connsiteX12" fmla="*/ 1132891 w 2869086"/>
              <a:gd name="connsiteY12" fmla="*/ 2333177 h 2446286"/>
              <a:gd name="connsiteX13" fmla="*/ 789635 w 2869086"/>
              <a:gd name="connsiteY13" fmla="*/ 2189112 h 2446286"/>
              <a:gd name="connsiteX14" fmla="*/ 1346042 w 2869086"/>
              <a:gd name="connsiteY14" fmla="*/ 1880942 h 2446286"/>
              <a:gd name="connsiteX15" fmla="*/ 1600835 w 2869086"/>
              <a:gd name="connsiteY15" fmla="*/ 2135735 h 2446286"/>
              <a:gd name="connsiteX16" fmla="*/ 1596217 w 2869086"/>
              <a:gd name="connsiteY16" fmla="*/ 2181546 h 2446286"/>
              <a:gd name="connsiteX17" fmla="*/ 1592514 w 2869086"/>
              <a:gd name="connsiteY17" fmla="*/ 2169618 h 2446286"/>
              <a:gd name="connsiteX18" fmla="*/ 1346042 w 2869086"/>
              <a:gd name="connsiteY18" fmla="*/ 2006245 h 2446286"/>
              <a:gd name="connsiteX19" fmla="*/ 1099570 w 2869086"/>
              <a:gd name="connsiteY19" fmla="*/ 2169618 h 2446286"/>
              <a:gd name="connsiteX20" fmla="*/ 1095867 w 2869086"/>
              <a:gd name="connsiteY20" fmla="*/ 2181546 h 2446286"/>
              <a:gd name="connsiteX21" fmla="*/ 1091249 w 2869086"/>
              <a:gd name="connsiteY21" fmla="*/ 2135735 h 2446286"/>
              <a:gd name="connsiteX22" fmla="*/ 1346042 w 2869086"/>
              <a:gd name="connsiteY22" fmla="*/ 1880942 h 2446286"/>
              <a:gd name="connsiteX23" fmla="*/ 2312827 w 2869086"/>
              <a:gd name="connsiteY23" fmla="*/ 1633093 h 2446286"/>
              <a:gd name="connsiteX24" fmla="*/ 2404591 w 2869086"/>
              <a:gd name="connsiteY24" fmla="*/ 1996575 h 2446286"/>
              <a:gd name="connsiteX25" fmla="*/ 2413697 w 2869086"/>
              <a:gd name="connsiteY25" fmla="*/ 2002836 h 2446286"/>
              <a:gd name="connsiteX26" fmla="*/ 2508932 w 2869086"/>
              <a:gd name="connsiteY26" fmla="*/ 1952714 h 2446286"/>
              <a:gd name="connsiteX27" fmla="*/ 2629794 w 2869086"/>
              <a:gd name="connsiteY27" fmla="*/ 1744170 h 2446286"/>
              <a:gd name="connsiteX28" fmla="*/ 2502486 w 2869086"/>
              <a:gd name="connsiteY28" fmla="*/ 2017619 h 2446286"/>
              <a:gd name="connsiteX29" fmla="*/ 2463945 w 2869086"/>
              <a:gd name="connsiteY29" fmla="*/ 2035944 h 2446286"/>
              <a:gd name="connsiteX30" fmla="*/ 2511538 w 2869086"/>
              <a:gd name="connsiteY30" fmla="*/ 2060199 h 2446286"/>
              <a:gd name="connsiteX31" fmla="*/ 2869086 w 2869086"/>
              <a:gd name="connsiteY31" fmla="*/ 2074607 h 2446286"/>
              <a:gd name="connsiteX32" fmla="*/ 2406981 w 2869086"/>
              <a:gd name="connsiteY32" fmla="*/ 2082162 h 2446286"/>
              <a:gd name="connsiteX33" fmla="*/ 2383272 w 2869086"/>
              <a:gd name="connsiteY33" fmla="*/ 2066359 h 2446286"/>
              <a:gd name="connsiteX34" fmla="*/ 2371343 w 2869086"/>
              <a:gd name="connsiteY34" fmla="*/ 2070351 h 2446286"/>
              <a:gd name="connsiteX35" fmla="*/ 1979074 w 2869086"/>
              <a:gd name="connsiteY35" fmla="*/ 2005822 h 2446286"/>
              <a:gd name="connsiteX36" fmla="*/ 2290611 w 2869086"/>
              <a:gd name="connsiteY36" fmla="*/ 2040499 h 2446286"/>
              <a:gd name="connsiteX37" fmla="*/ 2333827 w 2869086"/>
              <a:gd name="connsiteY37" fmla="*/ 2030017 h 2446286"/>
              <a:gd name="connsiteX38" fmla="*/ 2294876 w 2869086"/>
              <a:gd name="connsiteY38" fmla="*/ 1993181 h 2446286"/>
              <a:gd name="connsiteX39" fmla="*/ 2312827 w 2869086"/>
              <a:gd name="connsiteY39" fmla="*/ 1633093 h 2446286"/>
              <a:gd name="connsiteX40" fmla="*/ 2452115 w 2869086"/>
              <a:gd name="connsiteY40" fmla="*/ 1567662 h 2446286"/>
              <a:gd name="connsiteX41" fmla="*/ 2512318 w 2869086"/>
              <a:gd name="connsiteY41" fmla="*/ 1574392 h 2446286"/>
              <a:gd name="connsiteX42" fmla="*/ 2631042 w 2869086"/>
              <a:gd name="connsiteY42" fmla="*/ 1725832 h 2446286"/>
              <a:gd name="connsiteX43" fmla="*/ 2498843 w 2869086"/>
              <a:gd name="connsiteY43" fmla="*/ 1624684 h 2446286"/>
              <a:gd name="connsiteX44" fmla="*/ 2333781 w 2869086"/>
              <a:gd name="connsiteY44" fmla="*/ 1646182 h 2446286"/>
              <a:gd name="connsiteX45" fmla="*/ 2452115 w 2869086"/>
              <a:gd name="connsiteY45" fmla="*/ 1567662 h 2446286"/>
              <a:gd name="connsiteX46" fmla="*/ 1704804 w 2869086"/>
              <a:gd name="connsiteY46" fmla="*/ 1045614 h 2446286"/>
              <a:gd name="connsiteX47" fmla="*/ 1661296 w 2869086"/>
              <a:gd name="connsiteY47" fmla="*/ 1098183 h 2446286"/>
              <a:gd name="connsiteX48" fmla="*/ 1621685 w 2869086"/>
              <a:gd name="connsiteY48" fmla="*/ 1158835 h 2446286"/>
              <a:gd name="connsiteX49" fmla="*/ 1611807 w 2869086"/>
              <a:gd name="connsiteY49" fmla="*/ 1567564 h 2446286"/>
              <a:gd name="connsiteX50" fmla="*/ 1960838 w 2869086"/>
              <a:gd name="connsiteY50" fmla="*/ 1354646 h 2446286"/>
              <a:gd name="connsiteX51" fmla="*/ 1993559 w 2869086"/>
              <a:gd name="connsiteY51" fmla="*/ 1290015 h 2446286"/>
              <a:gd name="connsiteX52" fmla="*/ 2017331 w 2869086"/>
              <a:gd name="connsiteY52" fmla="*/ 1226052 h 2446286"/>
              <a:gd name="connsiteX53" fmla="*/ 2016187 w 2869086"/>
              <a:gd name="connsiteY53" fmla="*/ 1247765 h 2446286"/>
              <a:gd name="connsiteX54" fmla="*/ 1946164 w 2869086"/>
              <a:gd name="connsiteY54" fmla="*/ 1447437 h 2446286"/>
              <a:gd name="connsiteX55" fmla="*/ 1561463 w 2869086"/>
              <a:gd name="connsiteY55" fmla="*/ 1654764 h 2446286"/>
              <a:gd name="connsiteX56" fmla="*/ 1548662 w 2869086"/>
              <a:gd name="connsiteY56" fmla="*/ 1217939 h 2446286"/>
              <a:gd name="connsiteX57" fmla="*/ 1686572 w 2869086"/>
              <a:gd name="connsiteY57" fmla="*/ 1057462 h 2446286"/>
              <a:gd name="connsiteX58" fmla="*/ 1011344 w 2869086"/>
              <a:gd name="connsiteY58" fmla="*/ 1045614 h 2446286"/>
              <a:gd name="connsiteX59" fmla="*/ 1029576 w 2869086"/>
              <a:gd name="connsiteY59" fmla="*/ 1057462 h 2446286"/>
              <a:gd name="connsiteX60" fmla="*/ 1167487 w 2869086"/>
              <a:gd name="connsiteY60" fmla="*/ 1217939 h 2446286"/>
              <a:gd name="connsiteX61" fmla="*/ 1154685 w 2869086"/>
              <a:gd name="connsiteY61" fmla="*/ 1654764 h 2446286"/>
              <a:gd name="connsiteX62" fmla="*/ 769984 w 2869086"/>
              <a:gd name="connsiteY62" fmla="*/ 1447437 h 2446286"/>
              <a:gd name="connsiteX63" fmla="*/ 699961 w 2869086"/>
              <a:gd name="connsiteY63" fmla="*/ 1247765 h 2446286"/>
              <a:gd name="connsiteX64" fmla="*/ 698817 w 2869086"/>
              <a:gd name="connsiteY64" fmla="*/ 1226052 h 2446286"/>
              <a:gd name="connsiteX65" fmla="*/ 722589 w 2869086"/>
              <a:gd name="connsiteY65" fmla="*/ 1290015 h 2446286"/>
              <a:gd name="connsiteX66" fmla="*/ 755310 w 2869086"/>
              <a:gd name="connsiteY66" fmla="*/ 1354646 h 2446286"/>
              <a:gd name="connsiteX67" fmla="*/ 1104341 w 2869086"/>
              <a:gd name="connsiteY67" fmla="*/ 1567564 h 2446286"/>
              <a:gd name="connsiteX68" fmla="*/ 1094463 w 2869086"/>
              <a:gd name="connsiteY68" fmla="*/ 1158835 h 2446286"/>
              <a:gd name="connsiteX69" fmla="*/ 1054852 w 2869086"/>
              <a:gd name="connsiteY69" fmla="*/ 1098183 h 2446286"/>
              <a:gd name="connsiteX70" fmla="*/ 1675575 w 2869086"/>
              <a:gd name="connsiteY70" fmla="*/ 171971 h 2446286"/>
              <a:gd name="connsiteX71" fmla="*/ 1923733 w 2869086"/>
              <a:gd name="connsiteY71" fmla="*/ 263822 h 2446286"/>
              <a:gd name="connsiteX72" fmla="*/ 2145645 w 2869086"/>
              <a:gd name="connsiteY72" fmla="*/ 508578 h 2446286"/>
              <a:gd name="connsiteX73" fmla="*/ 1894170 w 2869086"/>
              <a:gd name="connsiteY73" fmla="*/ 315027 h 2446286"/>
              <a:gd name="connsiteX74" fmla="*/ 1600813 w 2869086"/>
              <a:gd name="connsiteY74" fmla="*/ 194019 h 2446286"/>
              <a:gd name="connsiteX75" fmla="*/ 1675575 w 2869086"/>
              <a:gd name="connsiteY75" fmla="*/ 171971 h 2446286"/>
              <a:gd name="connsiteX76" fmla="*/ 1016510 w 2869086"/>
              <a:gd name="connsiteY76" fmla="*/ 171971 h 2446286"/>
              <a:gd name="connsiteX77" fmla="*/ 1091272 w 2869086"/>
              <a:gd name="connsiteY77" fmla="*/ 194019 h 2446286"/>
              <a:gd name="connsiteX78" fmla="*/ 797915 w 2869086"/>
              <a:gd name="connsiteY78" fmla="*/ 315027 h 2446286"/>
              <a:gd name="connsiteX79" fmla="*/ 546441 w 2869086"/>
              <a:gd name="connsiteY79" fmla="*/ 508578 h 2446286"/>
              <a:gd name="connsiteX80" fmla="*/ 768352 w 2869086"/>
              <a:gd name="connsiteY80" fmla="*/ 263822 h 2446286"/>
              <a:gd name="connsiteX81" fmla="*/ 1016510 w 2869086"/>
              <a:gd name="connsiteY81" fmla="*/ 171971 h 2446286"/>
              <a:gd name="connsiteX82" fmla="*/ 1689047 w 2869086"/>
              <a:gd name="connsiteY82" fmla="*/ 52422 h 2446286"/>
              <a:gd name="connsiteX83" fmla="*/ 1911552 w 2869086"/>
              <a:gd name="connsiteY83" fmla="*/ 81414 h 2446286"/>
              <a:gd name="connsiteX84" fmla="*/ 2189249 w 2869086"/>
              <a:gd name="connsiteY84" fmla="*/ 260395 h 2446286"/>
              <a:gd name="connsiteX85" fmla="*/ 1896249 w 2869086"/>
              <a:gd name="connsiteY85" fmla="*/ 138525 h 2446286"/>
              <a:gd name="connsiteX86" fmla="*/ 1581568 w 2869086"/>
              <a:gd name="connsiteY86" fmla="*/ 97567 h 2446286"/>
              <a:gd name="connsiteX87" fmla="*/ 1689047 w 2869086"/>
              <a:gd name="connsiteY87" fmla="*/ 52422 h 2446286"/>
              <a:gd name="connsiteX88" fmla="*/ 1003036 w 2869086"/>
              <a:gd name="connsiteY88" fmla="*/ 52422 h 2446286"/>
              <a:gd name="connsiteX89" fmla="*/ 1110515 w 2869086"/>
              <a:gd name="connsiteY89" fmla="*/ 97567 h 2446286"/>
              <a:gd name="connsiteX90" fmla="*/ 795834 w 2869086"/>
              <a:gd name="connsiteY90" fmla="*/ 138525 h 2446286"/>
              <a:gd name="connsiteX91" fmla="*/ 502834 w 2869086"/>
              <a:gd name="connsiteY91" fmla="*/ 260395 h 2446286"/>
              <a:gd name="connsiteX92" fmla="*/ 780531 w 2869086"/>
              <a:gd name="connsiteY92" fmla="*/ 81414 h 2446286"/>
              <a:gd name="connsiteX93" fmla="*/ 1003036 w 2869086"/>
              <a:gd name="connsiteY93" fmla="*/ 52422 h 2446286"/>
              <a:gd name="connsiteX94" fmla="*/ 1346042 w 2869086"/>
              <a:gd name="connsiteY94" fmla="*/ 0 h 2446286"/>
              <a:gd name="connsiteX95" fmla="*/ 1530985 w 2869086"/>
              <a:gd name="connsiteY95" fmla="*/ 184943 h 2446286"/>
              <a:gd name="connsiteX96" fmla="*/ 1522327 w 2869086"/>
              <a:gd name="connsiteY96" fmla="*/ 227826 h 2446286"/>
              <a:gd name="connsiteX97" fmla="*/ 1530677 w 2869086"/>
              <a:gd name="connsiteY97" fmla="*/ 229439 h 2446286"/>
              <a:gd name="connsiteX98" fmla="*/ 2196148 w 2869086"/>
              <a:gd name="connsiteY98" fmla="*/ 1262918 h 2446286"/>
              <a:gd name="connsiteX99" fmla="*/ 2191435 w 2869086"/>
              <a:gd name="connsiteY99" fmla="*/ 1341762 h 2446286"/>
              <a:gd name="connsiteX100" fmla="*/ 2240143 w 2869086"/>
              <a:gd name="connsiteY100" fmla="*/ 1332929 h 2446286"/>
              <a:gd name="connsiteX101" fmla="*/ 2415645 w 2869086"/>
              <a:gd name="connsiteY101" fmla="*/ 1231214 h 2446286"/>
              <a:gd name="connsiteX102" fmla="*/ 2415645 w 2869086"/>
              <a:gd name="connsiteY102" fmla="*/ 674282 h 2446286"/>
              <a:gd name="connsiteX103" fmla="*/ 2061963 w 2869086"/>
              <a:gd name="connsiteY103" fmla="*/ 566147 h 2446286"/>
              <a:gd name="connsiteX104" fmla="*/ 2033284 w 2869086"/>
              <a:gd name="connsiteY104" fmla="*/ 574646 h 2446286"/>
              <a:gd name="connsiteX105" fmla="*/ 2074692 w 2869086"/>
              <a:gd name="connsiteY105" fmla="*/ 552857 h 2446286"/>
              <a:gd name="connsiteX106" fmla="*/ 2267822 w 2869086"/>
              <a:gd name="connsiteY106" fmla="*/ 520046 h 2446286"/>
              <a:gd name="connsiteX107" fmla="*/ 2567863 w 2869086"/>
              <a:gd name="connsiteY107" fmla="*/ 652851 h 2446286"/>
              <a:gd name="connsiteX108" fmla="*/ 2567863 w 2869086"/>
              <a:gd name="connsiteY108" fmla="*/ 1296607 h 2446286"/>
              <a:gd name="connsiteX109" fmla="*/ 2267822 w 2869086"/>
              <a:gd name="connsiteY109" fmla="*/ 1429412 h 2446286"/>
              <a:gd name="connsiteX110" fmla="*/ 2186544 w 2869086"/>
              <a:gd name="connsiteY110" fmla="*/ 1423575 h 2446286"/>
              <a:gd name="connsiteX111" fmla="*/ 2158679 w 2869086"/>
              <a:gd name="connsiteY111" fmla="*/ 1576616 h 2446286"/>
              <a:gd name="connsiteX112" fmla="*/ 1845177 w 2869086"/>
              <a:gd name="connsiteY112" fmla="*/ 2123203 h 2446286"/>
              <a:gd name="connsiteX113" fmla="*/ 1839841 w 2869086"/>
              <a:gd name="connsiteY113" fmla="*/ 2127475 h 2446286"/>
              <a:gd name="connsiteX114" fmla="*/ 1896694 w 2869086"/>
              <a:gd name="connsiteY114" fmla="*/ 2108625 h 2446286"/>
              <a:gd name="connsiteX115" fmla="*/ 1988915 w 2869086"/>
              <a:gd name="connsiteY115" fmla="*/ 2097420 h 2446286"/>
              <a:gd name="connsiteX116" fmla="*/ 2431496 w 2869086"/>
              <a:gd name="connsiteY116" fmla="*/ 2407523 h 2446286"/>
              <a:gd name="connsiteX117" fmla="*/ 1546334 w 2869086"/>
              <a:gd name="connsiteY117" fmla="*/ 2407523 h 2446286"/>
              <a:gd name="connsiteX118" fmla="*/ 1722014 w 2869086"/>
              <a:gd name="connsiteY118" fmla="*/ 2181911 h 2446286"/>
              <a:gd name="connsiteX119" fmla="*/ 1783869 w 2869086"/>
              <a:gd name="connsiteY119" fmla="*/ 2150119 h 2446286"/>
              <a:gd name="connsiteX120" fmla="*/ 1823759 w 2869086"/>
              <a:gd name="connsiteY120" fmla="*/ 2107493 h 2446286"/>
              <a:gd name="connsiteX121" fmla="*/ 2067220 w 2869086"/>
              <a:gd name="connsiteY121" fmla="*/ 1364912 h 2446286"/>
              <a:gd name="connsiteX122" fmla="*/ 1362710 w 2869086"/>
              <a:gd name="connsiteY122" fmla="*/ 382854 h 2446286"/>
              <a:gd name="connsiteX123" fmla="*/ 658201 w 2869086"/>
              <a:gd name="connsiteY123" fmla="*/ 1364912 h 2446286"/>
              <a:gd name="connsiteX124" fmla="*/ 901661 w 2869086"/>
              <a:gd name="connsiteY124" fmla="*/ 2107493 h 2446286"/>
              <a:gd name="connsiteX125" fmla="*/ 929637 w 2869086"/>
              <a:gd name="connsiteY125" fmla="*/ 2137388 h 2446286"/>
              <a:gd name="connsiteX126" fmla="*/ 933310 w 2869086"/>
              <a:gd name="connsiteY126" fmla="*/ 2138606 h 2446286"/>
              <a:gd name="connsiteX127" fmla="*/ 1193246 w 2869086"/>
              <a:gd name="connsiteY127" fmla="*/ 2407523 h 2446286"/>
              <a:gd name="connsiteX128" fmla="*/ 308084 w 2869086"/>
              <a:gd name="connsiteY128" fmla="*/ 2407523 h 2446286"/>
              <a:gd name="connsiteX129" fmla="*/ 750665 w 2869086"/>
              <a:gd name="connsiteY129" fmla="*/ 2097420 h 2446286"/>
              <a:gd name="connsiteX130" fmla="*/ 842886 w 2869086"/>
              <a:gd name="connsiteY130" fmla="*/ 2108625 h 2446286"/>
              <a:gd name="connsiteX131" fmla="*/ 882301 w 2869086"/>
              <a:gd name="connsiteY131" fmla="*/ 2121693 h 2446286"/>
              <a:gd name="connsiteX132" fmla="*/ 832566 w 2869086"/>
              <a:gd name="connsiteY132" fmla="*/ 2076938 h 2446286"/>
              <a:gd name="connsiteX133" fmla="*/ 538875 w 2869086"/>
              <a:gd name="connsiteY133" fmla="*/ 1423570 h 2446286"/>
              <a:gd name="connsiteX134" fmla="*/ 538772 w 2869086"/>
              <a:gd name="connsiteY134" fmla="*/ 1421842 h 2446286"/>
              <a:gd name="connsiteX135" fmla="*/ 433367 w 2869086"/>
              <a:gd name="connsiteY135" fmla="*/ 1429412 h 2446286"/>
              <a:gd name="connsiteX136" fmla="*/ 133326 w 2869086"/>
              <a:gd name="connsiteY136" fmla="*/ 1296607 h 2446286"/>
              <a:gd name="connsiteX137" fmla="*/ 133326 w 2869086"/>
              <a:gd name="connsiteY137" fmla="*/ 652851 h 2446286"/>
              <a:gd name="connsiteX138" fmla="*/ 433367 w 2869086"/>
              <a:gd name="connsiteY138" fmla="*/ 520046 h 2446286"/>
              <a:gd name="connsiteX139" fmla="*/ 626497 w 2869086"/>
              <a:gd name="connsiteY139" fmla="*/ 552857 h 2446286"/>
              <a:gd name="connsiteX140" fmla="*/ 667904 w 2869086"/>
              <a:gd name="connsiteY140" fmla="*/ 574646 h 2446286"/>
              <a:gd name="connsiteX141" fmla="*/ 639225 w 2869086"/>
              <a:gd name="connsiteY141" fmla="*/ 566147 h 2446286"/>
              <a:gd name="connsiteX142" fmla="*/ 285543 w 2869086"/>
              <a:gd name="connsiteY142" fmla="*/ 674282 h 2446286"/>
              <a:gd name="connsiteX143" fmla="*/ 285544 w 2869086"/>
              <a:gd name="connsiteY143" fmla="*/ 1231214 h 2446286"/>
              <a:gd name="connsiteX144" fmla="*/ 526262 w 2869086"/>
              <a:gd name="connsiteY144" fmla="*/ 1344756 h 2446286"/>
              <a:gd name="connsiteX145" fmla="*/ 534170 w 2869086"/>
              <a:gd name="connsiteY145" fmla="*/ 1344851 h 2446286"/>
              <a:gd name="connsiteX146" fmla="*/ 529272 w 2869086"/>
              <a:gd name="connsiteY146" fmla="*/ 1262918 h 2446286"/>
              <a:gd name="connsiteX147" fmla="*/ 1114871 w 2869086"/>
              <a:gd name="connsiteY147" fmla="*/ 255434 h 2446286"/>
              <a:gd name="connsiteX148" fmla="*/ 1171603 w 2869086"/>
              <a:gd name="connsiteY148" fmla="*/ 236970 h 2446286"/>
              <a:gd name="connsiteX149" fmla="*/ 1161099 w 2869086"/>
              <a:gd name="connsiteY149" fmla="*/ 184943 h 2446286"/>
              <a:gd name="connsiteX150" fmla="*/ 1346042 w 2869086"/>
              <a:gd name="connsiteY150" fmla="*/ 0 h 244628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</a:cxnLst>
            <a:rect l="l" t="t" r="r" b="b"/>
            <a:pathLst>
              <a:path w="2869086" h="2446286">
                <a:moveTo>
                  <a:pt x="2027885" y="2189112"/>
                </a:moveTo>
                <a:cubicBezTo>
                  <a:pt x="1836728" y="2189112"/>
                  <a:pt x="1624079" y="2344334"/>
                  <a:pt x="1681765" y="2375378"/>
                </a:cubicBezTo>
                <a:lnTo>
                  <a:pt x="1681765" y="2375379"/>
                </a:lnTo>
                <a:cubicBezTo>
                  <a:pt x="1739452" y="2406423"/>
                  <a:pt x="2316317" y="2406423"/>
                  <a:pt x="2374004" y="2375379"/>
                </a:cubicBezTo>
                <a:cubicBezTo>
                  <a:pt x="2388426" y="2367618"/>
                  <a:pt x="2385952" y="2352096"/>
                  <a:pt x="2371141" y="2333178"/>
                </a:cubicBezTo>
                <a:lnTo>
                  <a:pt x="2371141" y="2333177"/>
                </a:lnTo>
                <a:cubicBezTo>
                  <a:pt x="2326709" y="2276425"/>
                  <a:pt x="2171252" y="2189112"/>
                  <a:pt x="2027885" y="2189112"/>
                </a:cubicBezTo>
                <a:close/>
                <a:moveTo>
                  <a:pt x="789635" y="2189112"/>
                </a:moveTo>
                <a:cubicBezTo>
                  <a:pt x="598478" y="2189112"/>
                  <a:pt x="385829" y="2344334"/>
                  <a:pt x="443515" y="2375378"/>
                </a:cubicBezTo>
                <a:lnTo>
                  <a:pt x="443515" y="2375379"/>
                </a:lnTo>
                <a:cubicBezTo>
                  <a:pt x="501202" y="2406423"/>
                  <a:pt x="1078067" y="2406423"/>
                  <a:pt x="1135754" y="2375379"/>
                </a:cubicBezTo>
                <a:cubicBezTo>
                  <a:pt x="1150176" y="2367618"/>
                  <a:pt x="1147702" y="2352096"/>
                  <a:pt x="1132891" y="2333178"/>
                </a:cubicBezTo>
                <a:lnTo>
                  <a:pt x="1132891" y="2333177"/>
                </a:lnTo>
                <a:cubicBezTo>
                  <a:pt x="1088459" y="2276425"/>
                  <a:pt x="933002" y="2189112"/>
                  <a:pt x="789635" y="2189112"/>
                </a:cubicBezTo>
                <a:close/>
                <a:moveTo>
                  <a:pt x="1346042" y="1880942"/>
                </a:moveTo>
                <a:cubicBezTo>
                  <a:pt x="1486760" y="1880942"/>
                  <a:pt x="1600835" y="1995017"/>
                  <a:pt x="1600835" y="2135735"/>
                </a:cubicBezTo>
                <a:lnTo>
                  <a:pt x="1596217" y="2181546"/>
                </a:lnTo>
                <a:lnTo>
                  <a:pt x="1592514" y="2169618"/>
                </a:lnTo>
                <a:cubicBezTo>
                  <a:pt x="1551906" y="2073611"/>
                  <a:pt x="1456841" y="2006245"/>
                  <a:pt x="1346042" y="2006245"/>
                </a:cubicBezTo>
                <a:cubicBezTo>
                  <a:pt x="1235243" y="2006245"/>
                  <a:pt x="1140178" y="2073611"/>
                  <a:pt x="1099570" y="2169618"/>
                </a:cubicBezTo>
                <a:lnTo>
                  <a:pt x="1095867" y="2181546"/>
                </a:lnTo>
                <a:lnTo>
                  <a:pt x="1091249" y="2135735"/>
                </a:lnTo>
                <a:cubicBezTo>
                  <a:pt x="1091249" y="1995017"/>
                  <a:pt x="1205324" y="1880942"/>
                  <a:pt x="1346042" y="1880942"/>
                </a:cubicBezTo>
                <a:close/>
                <a:moveTo>
                  <a:pt x="2312827" y="1633093"/>
                </a:moveTo>
                <a:cubicBezTo>
                  <a:pt x="2237330" y="1744914"/>
                  <a:pt x="2274870" y="1893613"/>
                  <a:pt x="2404591" y="1996575"/>
                </a:cubicBezTo>
                <a:lnTo>
                  <a:pt x="2413697" y="2002836"/>
                </a:lnTo>
                <a:lnTo>
                  <a:pt x="2508932" y="1952714"/>
                </a:lnTo>
                <a:cubicBezTo>
                  <a:pt x="2597601" y="1892425"/>
                  <a:pt x="2644999" y="1814535"/>
                  <a:pt x="2629794" y="1744170"/>
                </a:cubicBezTo>
                <a:cubicBezTo>
                  <a:pt x="2695143" y="1827527"/>
                  <a:pt x="2638137" y="1941919"/>
                  <a:pt x="2502486" y="2017619"/>
                </a:cubicBezTo>
                <a:lnTo>
                  <a:pt x="2463945" y="2035944"/>
                </a:lnTo>
                <a:lnTo>
                  <a:pt x="2511538" y="2060199"/>
                </a:lnTo>
                <a:cubicBezTo>
                  <a:pt x="2626493" y="2109950"/>
                  <a:pt x="2760522" y="2117246"/>
                  <a:pt x="2869086" y="2074607"/>
                </a:cubicBezTo>
                <a:cubicBezTo>
                  <a:pt x="2750687" y="2165282"/>
                  <a:pt x="2556566" y="2165262"/>
                  <a:pt x="2406981" y="2082162"/>
                </a:cubicBezTo>
                <a:lnTo>
                  <a:pt x="2383272" y="2066359"/>
                </a:lnTo>
                <a:lnTo>
                  <a:pt x="2371343" y="2070351"/>
                </a:lnTo>
                <a:cubicBezTo>
                  <a:pt x="2210473" y="2113881"/>
                  <a:pt x="2044423" y="2089179"/>
                  <a:pt x="1979074" y="2005822"/>
                </a:cubicBezTo>
                <a:cubicBezTo>
                  <a:pt x="2055041" y="2051754"/>
                  <a:pt x="2172575" y="2063326"/>
                  <a:pt x="2290611" y="2040499"/>
                </a:cubicBezTo>
                <a:lnTo>
                  <a:pt x="2333827" y="2030017"/>
                </a:lnTo>
                <a:lnTo>
                  <a:pt x="2294876" y="1993181"/>
                </a:lnTo>
                <a:cubicBezTo>
                  <a:pt x="2190983" y="1875090"/>
                  <a:pt x="2194429" y="1723767"/>
                  <a:pt x="2312827" y="1633093"/>
                </a:cubicBezTo>
                <a:close/>
                <a:moveTo>
                  <a:pt x="2452115" y="1567662"/>
                </a:moveTo>
                <a:cubicBezTo>
                  <a:pt x="2471410" y="1566778"/>
                  <a:pt x="2491797" y="1568894"/>
                  <a:pt x="2512318" y="1574392"/>
                </a:cubicBezTo>
                <a:cubicBezTo>
                  <a:pt x="2594404" y="1596387"/>
                  <a:pt x="2647559" y="1664189"/>
                  <a:pt x="2631042" y="1725832"/>
                </a:cubicBezTo>
                <a:cubicBezTo>
                  <a:pt x="2608964" y="1678985"/>
                  <a:pt x="2559094" y="1640828"/>
                  <a:pt x="2498843" y="1624684"/>
                </a:cubicBezTo>
                <a:cubicBezTo>
                  <a:pt x="2438592" y="1608540"/>
                  <a:pt x="2376325" y="1616649"/>
                  <a:pt x="2333781" y="1646182"/>
                </a:cubicBezTo>
                <a:cubicBezTo>
                  <a:pt x="2346169" y="1599950"/>
                  <a:pt x="2394229" y="1570312"/>
                  <a:pt x="2452115" y="1567662"/>
                </a:cubicBezTo>
                <a:close/>
                <a:moveTo>
                  <a:pt x="1704804" y="1045614"/>
                </a:moveTo>
                <a:lnTo>
                  <a:pt x="1661296" y="1098183"/>
                </a:lnTo>
                <a:cubicBezTo>
                  <a:pt x="1647355" y="1117112"/>
                  <a:pt x="1634073" y="1137378"/>
                  <a:pt x="1621685" y="1158835"/>
                </a:cubicBezTo>
                <a:cubicBezTo>
                  <a:pt x="1522575" y="1330498"/>
                  <a:pt x="1518153" y="1513493"/>
                  <a:pt x="1611807" y="1567564"/>
                </a:cubicBezTo>
                <a:cubicBezTo>
                  <a:pt x="1705462" y="1621636"/>
                  <a:pt x="1861728" y="1526309"/>
                  <a:pt x="1960838" y="1354646"/>
                </a:cubicBezTo>
                <a:cubicBezTo>
                  <a:pt x="1973227" y="1333188"/>
                  <a:pt x="1984136" y="1311553"/>
                  <a:pt x="1993559" y="1290015"/>
                </a:cubicBezTo>
                <a:lnTo>
                  <a:pt x="2017331" y="1226052"/>
                </a:lnTo>
                <a:lnTo>
                  <a:pt x="2016187" y="1247765"/>
                </a:lnTo>
                <a:cubicBezTo>
                  <a:pt x="2007939" y="1311541"/>
                  <a:pt x="1984675" y="1380734"/>
                  <a:pt x="1946164" y="1447437"/>
                </a:cubicBezTo>
                <a:cubicBezTo>
                  <a:pt x="1843467" y="1625314"/>
                  <a:pt x="1671230" y="1718138"/>
                  <a:pt x="1561463" y="1654764"/>
                </a:cubicBezTo>
                <a:cubicBezTo>
                  <a:pt x="1451695" y="1591390"/>
                  <a:pt x="1445964" y="1395816"/>
                  <a:pt x="1548662" y="1217939"/>
                </a:cubicBezTo>
                <a:cubicBezTo>
                  <a:pt x="1587173" y="1151236"/>
                  <a:pt x="1635464" y="1096493"/>
                  <a:pt x="1686572" y="1057462"/>
                </a:cubicBezTo>
                <a:close/>
                <a:moveTo>
                  <a:pt x="1011344" y="1045614"/>
                </a:moveTo>
                <a:lnTo>
                  <a:pt x="1029576" y="1057462"/>
                </a:lnTo>
                <a:cubicBezTo>
                  <a:pt x="1080684" y="1096493"/>
                  <a:pt x="1128975" y="1151236"/>
                  <a:pt x="1167487" y="1217939"/>
                </a:cubicBezTo>
                <a:cubicBezTo>
                  <a:pt x="1270184" y="1395816"/>
                  <a:pt x="1264453" y="1591390"/>
                  <a:pt x="1154685" y="1654764"/>
                </a:cubicBezTo>
                <a:cubicBezTo>
                  <a:pt x="1044918" y="1718138"/>
                  <a:pt x="872681" y="1625314"/>
                  <a:pt x="769984" y="1447437"/>
                </a:cubicBezTo>
                <a:cubicBezTo>
                  <a:pt x="731473" y="1380734"/>
                  <a:pt x="708209" y="1311541"/>
                  <a:pt x="699961" y="1247765"/>
                </a:cubicBezTo>
                <a:lnTo>
                  <a:pt x="698817" y="1226052"/>
                </a:lnTo>
                <a:lnTo>
                  <a:pt x="722589" y="1290015"/>
                </a:lnTo>
                <a:cubicBezTo>
                  <a:pt x="732012" y="1311553"/>
                  <a:pt x="742922" y="1333188"/>
                  <a:pt x="755310" y="1354646"/>
                </a:cubicBezTo>
                <a:cubicBezTo>
                  <a:pt x="854420" y="1526309"/>
                  <a:pt x="1010686" y="1621636"/>
                  <a:pt x="1104341" y="1567564"/>
                </a:cubicBezTo>
                <a:cubicBezTo>
                  <a:pt x="1197996" y="1513493"/>
                  <a:pt x="1193573" y="1330498"/>
                  <a:pt x="1094463" y="1158835"/>
                </a:cubicBezTo>
                <a:cubicBezTo>
                  <a:pt x="1082075" y="1137378"/>
                  <a:pt x="1068793" y="1117112"/>
                  <a:pt x="1054852" y="1098183"/>
                </a:cubicBezTo>
                <a:close/>
                <a:moveTo>
                  <a:pt x="1675575" y="171971"/>
                </a:moveTo>
                <a:cubicBezTo>
                  <a:pt x="1737964" y="176966"/>
                  <a:pt x="1829702" y="209533"/>
                  <a:pt x="1923733" y="263822"/>
                </a:cubicBezTo>
                <a:cubicBezTo>
                  <a:pt x="2074185" y="350685"/>
                  <a:pt x="2173538" y="460266"/>
                  <a:pt x="2145645" y="508578"/>
                </a:cubicBezTo>
                <a:cubicBezTo>
                  <a:pt x="2086841" y="443664"/>
                  <a:pt x="1996369" y="374031"/>
                  <a:pt x="1894170" y="315027"/>
                </a:cubicBezTo>
                <a:cubicBezTo>
                  <a:pt x="1791971" y="256022"/>
                  <a:pt x="1686432" y="212488"/>
                  <a:pt x="1600813" y="194019"/>
                </a:cubicBezTo>
                <a:cubicBezTo>
                  <a:pt x="1611273" y="175902"/>
                  <a:pt x="1638141" y="168974"/>
                  <a:pt x="1675575" y="171971"/>
                </a:cubicBezTo>
                <a:close/>
                <a:moveTo>
                  <a:pt x="1016510" y="171971"/>
                </a:moveTo>
                <a:cubicBezTo>
                  <a:pt x="1053944" y="168974"/>
                  <a:pt x="1080812" y="175902"/>
                  <a:pt x="1091272" y="194019"/>
                </a:cubicBezTo>
                <a:cubicBezTo>
                  <a:pt x="1005653" y="212488"/>
                  <a:pt x="900114" y="256022"/>
                  <a:pt x="797915" y="315027"/>
                </a:cubicBezTo>
                <a:cubicBezTo>
                  <a:pt x="695716" y="374031"/>
                  <a:pt x="605245" y="443664"/>
                  <a:pt x="546441" y="508578"/>
                </a:cubicBezTo>
                <a:cubicBezTo>
                  <a:pt x="518547" y="460266"/>
                  <a:pt x="617901" y="350685"/>
                  <a:pt x="768352" y="263822"/>
                </a:cubicBezTo>
                <a:cubicBezTo>
                  <a:pt x="862384" y="209533"/>
                  <a:pt x="954121" y="176966"/>
                  <a:pt x="1016510" y="171971"/>
                </a:cubicBezTo>
                <a:close/>
                <a:moveTo>
                  <a:pt x="1689047" y="52422"/>
                </a:moveTo>
                <a:cubicBezTo>
                  <a:pt x="1748762" y="49499"/>
                  <a:pt x="1827648" y="58932"/>
                  <a:pt x="1911552" y="81414"/>
                </a:cubicBezTo>
                <a:cubicBezTo>
                  <a:pt x="2079358" y="126377"/>
                  <a:pt x="2203688" y="206510"/>
                  <a:pt x="2189249" y="260395"/>
                </a:cubicBezTo>
                <a:cubicBezTo>
                  <a:pt x="2115648" y="212912"/>
                  <a:pt x="2010237" y="169068"/>
                  <a:pt x="1896249" y="138525"/>
                </a:cubicBezTo>
                <a:cubicBezTo>
                  <a:pt x="1782260" y="107982"/>
                  <a:pt x="1669050" y="93247"/>
                  <a:pt x="1581568" y="97567"/>
                </a:cubicBezTo>
                <a:cubicBezTo>
                  <a:pt x="1588787" y="70625"/>
                  <a:pt x="1629331" y="55345"/>
                  <a:pt x="1689047" y="52422"/>
                </a:cubicBezTo>
                <a:close/>
                <a:moveTo>
                  <a:pt x="1003036" y="52422"/>
                </a:moveTo>
                <a:cubicBezTo>
                  <a:pt x="1062752" y="55345"/>
                  <a:pt x="1103296" y="70625"/>
                  <a:pt x="1110515" y="97567"/>
                </a:cubicBezTo>
                <a:cubicBezTo>
                  <a:pt x="1023033" y="93247"/>
                  <a:pt x="909823" y="107982"/>
                  <a:pt x="795834" y="138525"/>
                </a:cubicBezTo>
                <a:cubicBezTo>
                  <a:pt x="681846" y="169068"/>
                  <a:pt x="576436" y="212912"/>
                  <a:pt x="502834" y="260395"/>
                </a:cubicBezTo>
                <a:cubicBezTo>
                  <a:pt x="488396" y="206510"/>
                  <a:pt x="612725" y="126377"/>
                  <a:pt x="780531" y="81414"/>
                </a:cubicBezTo>
                <a:cubicBezTo>
                  <a:pt x="864435" y="58932"/>
                  <a:pt x="943321" y="49499"/>
                  <a:pt x="1003036" y="52422"/>
                </a:cubicBezTo>
                <a:close/>
                <a:moveTo>
                  <a:pt x="1346042" y="0"/>
                </a:moveTo>
                <a:cubicBezTo>
                  <a:pt x="1448183" y="0"/>
                  <a:pt x="1530985" y="82802"/>
                  <a:pt x="1530985" y="184943"/>
                </a:cubicBezTo>
                <a:lnTo>
                  <a:pt x="1522327" y="227826"/>
                </a:lnTo>
                <a:lnTo>
                  <a:pt x="1530677" y="229439"/>
                </a:lnTo>
                <a:cubicBezTo>
                  <a:pt x="1910461" y="327805"/>
                  <a:pt x="2196148" y="753133"/>
                  <a:pt x="2196148" y="1262918"/>
                </a:cubicBezTo>
                <a:lnTo>
                  <a:pt x="2191435" y="1341762"/>
                </a:lnTo>
                <a:lnTo>
                  <a:pt x="2240143" y="1332929"/>
                </a:lnTo>
                <a:cubicBezTo>
                  <a:pt x="2304430" y="1315582"/>
                  <a:pt x="2365182" y="1281677"/>
                  <a:pt x="2415645" y="1231214"/>
                </a:cubicBezTo>
                <a:cubicBezTo>
                  <a:pt x="2569438" y="1077421"/>
                  <a:pt x="2569437" y="828075"/>
                  <a:pt x="2415645" y="674282"/>
                </a:cubicBezTo>
                <a:cubicBezTo>
                  <a:pt x="2319525" y="578161"/>
                  <a:pt x="2186078" y="542117"/>
                  <a:pt x="2061963" y="566147"/>
                </a:cubicBezTo>
                <a:lnTo>
                  <a:pt x="2033284" y="574646"/>
                </a:lnTo>
                <a:lnTo>
                  <a:pt x="2074692" y="552857"/>
                </a:lnTo>
                <a:cubicBezTo>
                  <a:pt x="2136338" y="527859"/>
                  <a:pt x="2202353" y="516922"/>
                  <a:pt x="2267822" y="520046"/>
                </a:cubicBezTo>
                <a:cubicBezTo>
                  <a:pt x="2376936" y="525254"/>
                  <a:pt x="2484534" y="569522"/>
                  <a:pt x="2567863" y="652851"/>
                </a:cubicBezTo>
                <a:cubicBezTo>
                  <a:pt x="2745631" y="830619"/>
                  <a:pt x="2745631" y="1118839"/>
                  <a:pt x="2567863" y="1296607"/>
                </a:cubicBezTo>
                <a:cubicBezTo>
                  <a:pt x="2484534" y="1379935"/>
                  <a:pt x="2376936" y="1424204"/>
                  <a:pt x="2267822" y="1429412"/>
                </a:cubicBezTo>
                <a:lnTo>
                  <a:pt x="2186544" y="1423575"/>
                </a:lnTo>
                <a:lnTo>
                  <a:pt x="2158679" y="1576616"/>
                </a:lnTo>
                <a:cubicBezTo>
                  <a:pt x="2103888" y="1799584"/>
                  <a:pt x="1992230" y="1990840"/>
                  <a:pt x="1845177" y="2123203"/>
                </a:cubicBezTo>
                <a:lnTo>
                  <a:pt x="1839841" y="2127475"/>
                </a:lnTo>
                <a:lnTo>
                  <a:pt x="1896694" y="2108625"/>
                </a:lnTo>
                <a:cubicBezTo>
                  <a:pt x="1927378" y="2101458"/>
                  <a:pt x="1958361" y="2097420"/>
                  <a:pt x="1988915" y="2097420"/>
                </a:cubicBezTo>
                <a:cubicBezTo>
                  <a:pt x="2233345" y="2097420"/>
                  <a:pt x="2505260" y="2355840"/>
                  <a:pt x="2431496" y="2407523"/>
                </a:cubicBezTo>
                <a:cubicBezTo>
                  <a:pt x="2357732" y="2459207"/>
                  <a:pt x="1620097" y="2459207"/>
                  <a:pt x="1546334" y="2407523"/>
                </a:cubicBezTo>
                <a:cubicBezTo>
                  <a:pt x="1500232" y="2375221"/>
                  <a:pt x="1589160" y="2262163"/>
                  <a:pt x="1722014" y="2181911"/>
                </a:cubicBezTo>
                <a:lnTo>
                  <a:pt x="1783869" y="2150119"/>
                </a:lnTo>
                <a:lnTo>
                  <a:pt x="1823759" y="2107493"/>
                </a:lnTo>
                <a:cubicBezTo>
                  <a:pt x="1972887" y="1927423"/>
                  <a:pt x="2067220" y="1661525"/>
                  <a:pt x="2067220" y="1364912"/>
                </a:cubicBezTo>
                <a:cubicBezTo>
                  <a:pt x="2067220" y="822536"/>
                  <a:pt x="1751800" y="382854"/>
                  <a:pt x="1362710" y="382854"/>
                </a:cubicBezTo>
                <a:cubicBezTo>
                  <a:pt x="973620" y="382854"/>
                  <a:pt x="658201" y="822536"/>
                  <a:pt x="658201" y="1364912"/>
                </a:cubicBezTo>
                <a:cubicBezTo>
                  <a:pt x="658201" y="1661524"/>
                  <a:pt x="752534" y="1927423"/>
                  <a:pt x="901661" y="2107493"/>
                </a:cubicBezTo>
                <a:lnTo>
                  <a:pt x="929637" y="2137388"/>
                </a:lnTo>
                <a:lnTo>
                  <a:pt x="933310" y="2138606"/>
                </a:lnTo>
                <a:cubicBezTo>
                  <a:pt x="1109448" y="2213709"/>
                  <a:pt x="1248569" y="2368761"/>
                  <a:pt x="1193246" y="2407523"/>
                </a:cubicBezTo>
                <a:cubicBezTo>
                  <a:pt x="1119482" y="2459207"/>
                  <a:pt x="381847" y="2459207"/>
                  <a:pt x="308084" y="2407523"/>
                </a:cubicBezTo>
                <a:cubicBezTo>
                  <a:pt x="234320" y="2355840"/>
                  <a:pt x="506234" y="2097420"/>
                  <a:pt x="750665" y="2097420"/>
                </a:cubicBezTo>
                <a:cubicBezTo>
                  <a:pt x="781219" y="2097420"/>
                  <a:pt x="812202" y="2101458"/>
                  <a:pt x="842886" y="2108625"/>
                </a:cubicBezTo>
                <a:lnTo>
                  <a:pt x="882301" y="2121693"/>
                </a:lnTo>
                <a:lnTo>
                  <a:pt x="832566" y="2076938"/>
                </a:lnTo>
                <a:cubicBezTo>
                  <a:pt x="678209" y="1915699"/>
                  <a:pt x="570493" y="1685482"/>
                  <a:pt x="538875" y="1423570"/>
                </a:cubicBezTo>
                <a:lnTo>
                  <a:pt x="538772" y="1421842"/>
                </a:lnTo>
                <a:lnTo>
                  <a:pt x="433367" y="1429412"/>
                </a:lnTo>
                <a:cubicBezTo>
                  <a:pt x="324252" y="1424204"/>
                  <a:pt x="216654" y="1379935"/>
                  <a:pt x="133326" y="1296607"/>
                </a:cubicBezTo>
                <a:cubicBezTo>
                  <a:pt x="-44442" y="1118839"/>
                  <a:pt x="-44442" y="830619"/>
                  <a:pt x="133326" y="652851"/>
                </a:cubicBezTo>
                <a:cubicBezTo>
                  <a:pt x="216655" y="569522"/>
                  <a:pt x="324252" y="525254"/>
                  <a:pt x="433367" y="520046"/>
                </a:cubicBezTo>
                <a:cubicBezTo>
                  <a:pt x="498835" y="516922"/>
                  <a:pt x="564850" y="527859"/>
                  <a:pt x="626497" y="552857"/>
                </a:cubicBezTo>
                <a:lnTo>
                  <a:pt x="667904" y="574646"/>
                </a:lnTo>
                <a:lnTo>
                  <a:pt x="639225" y="566147"/>
                </a:lnTo>
                <a:cubicBezTo>
                  <a:pt x="515110" y="542117"/>
                  <a:pt x="381664" y="578161"/>
                  <a:pt x="285543" y="674282"/>
                </a:cubicBezTo>
                <a:cubicBezTo>
                  <a:pt x="131752" y="828075"/>
                  <a:pt x="131751" y="1077421"/>
                  <a:pt x="285544" y="1231214"/>
                </a:cubicBezTo>
                <a:cubicBezTo>
                  <a:pt x="352828" y="1298498"/>
                  <a:pt x="438402" y="1336345"/>
                  <a:pt x="526262" y="1344756"/>
                </a:cubicBezTo>
                <a:lnTo>
                  <a:pt x="534170" y="1344851"/>
                </a:lnTo>
                <a:lnTo>
                  <a:pt x="529272" y="1262918"/>
                </a:lnTo>
                <a:cubicBezTo>
                  <a:pt x="529272" y="789546"/>
                  <a:pt x="775604" y="388997"/>
                  <a:pt x="1114871" y="255434"/>
                </a:cubicBezTo>
                <a:lnTo>
                  <a:pt x="1171603" y="236970"/>
                </a:lnTo>
                <a:lnTo>
                  <a:pt x="1161099" y="184943"/>
                </a:lnTo>
                <a:cubicBezTo>
                  <a:pt x="1161099" y="82802"/>
                  <a:pt x="1243901" y="0"/>
                  <a:pt x="1346042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6" name="フリーフォーム: 図形 85">
            <a:extLst>
              <a:ext uri="{FF2B5EF4-FFF2-40B4-BE49-F238E27FC236}">
                <a16:creationId xmlns:a16="http://schemas.microsoft.com/office/drawing/2014/main" id="{95840A5D-9F7D-4921-A5AF-A49033EF82A9}"/>
              </a:ext>
            </a:extLst>
          </p:cNvPr>
          <p:cNvSpPr/>
          <p:nvPr/>
        </p:nvSpPr>
        <p:spPr>
          <a:xfrm>
            <a:off x="6621779" y="897517"/>
            <a:ext cx="2587279" cy="2614738"/>
          </a:xfrm>
          <a:custGeom>
            <a:avLst/>
            <a:gdLst>
              <a:gd name="connsiteX0" fmla="*/ 896024 w 2719434"/>
              <a:gd name="connsiteY0" fmla="*/ 2293120 h 2748296"/>
              <a:gd name="connsiteX1" fmla="*/ 1144594 w 2719434"/>
              <a:gd name="connsiteY1" fmla="*/ 2454445 h 2748296"/>
              <a:gd name="connsiteX2" fmla="*/ 1295596 w 2719434"/>
              <a:gd name="connsiteY2" fmla="*/ 2748296 h 2748296"/>
              <a:gd name="connsiteX3" fmla="*/ 1102785 w 2719434"/>
              <a:gd name="connsiteY3" fmla="*/ 2496253 h 2748296"/>
              <a:gd name="connsiteX4" fmla="*/ 850743 w 2719434"/>
              <a:gd name="connsiteY4" fmla="*/ 2303442 h 2748296"/>
              <a:gd name="connsiteX5" fmla="*/ 896024 w 2719434"/>
              <a:gd name="connsiteY5" fmla="*/ 2293120 h 2748296"/>
              <a:gd name="connsiteX6" fmla="*/ 961648 w 2719434"/>
              <a:gd name="connsiteY6" fmla="*/ 2177937 h 2748296"/>
              <a:gd name="connsiteX7" fmla="*/ 1213311 w 2719434"/>
              <a:gd name="connsiteY7" fmla="*/ 2259698 h 2748296"/>
              <a:gd name="connsiteX8" fmla="*/ 1444920 w 2719434"/>
              <a:gd name="connsiteY8" fmla="*/ 2495298 h 2748296"/>
              <a:gd name="connsiteX9" fmla="*/ 1185839 w 2719434"/>
              <a:gd name="connsiteY9" fmla="*/ 2312054 h 2748296"/>
              <a:gd name="connsiteX10" fmla="*/ 887836 w 2719434"/>
              <a:gd name="connsiteY10" fmla="*/ 2202985 h 2748296"/>
              <a:gd name="connsiteX11" fmla="*/ 961648 w 2719434"/>
              <a:gd name="connsiteY11" fmla="*/ 2177937 h 2748296"/>
              <a:gd name="connsiteX12" fmla="*/ 210765 w 2719434"/>
              <a:gd name="connsiteY12" fmla="*/ 1881123 h 2748296"/>
              <a:gd name="connsiteX13" fmla="*/ 421530 w 2719434"/>
              <a:gd name="connsiteY13" fmla="*/ 2008512 h 2748296"/>
              <a:gd name="connsiteX14" fmla="*/ 210766 w 2719434"/>
              <a:gd name="connsiteY14" fmla="*/ 1955690 h 2748296"/>
              <a:gd name="connsiteX15" fmla="*/ 2 w 2719434"/>
              <a:gd name="connsiteY15" fmla="*/ 2008512 h 2748296"/>
              <a:gd name="connsiteX16" fmla="*/ 0 w 2719434"/>
              <a:gd name="connsiteY16" fmla="*/ 2008512 h 2748296"/>
              <a:gd name="connsiteX17" fmla="*/ 210765 w 2719434"/>
              <a:gd name="connsiteY17" fmla="*/ 1881123 h 2748296"/>
              <a:gd name="connsiteX18" fmla="*/ 180373 w 2719434"/>
              <a:gd name="connsiteY18" fmla="*/ 1677707 h 2748296"/>
              <a:gd name="connsiteX19" fmla="*/ 329678 w 2719434"/>
              <a:gd name="connsiteY19" fmla="*/ 1713914 h 2748296"/>
              <a:gd name="connsiteX20" fmla="*/ 457120 w 2719434"/>
              <a:gd name="connsiteY20" fmla="*/ 1924647 h 2748296"/>
              <a:gd name="connsiteX21" fmla="*/ 295032 w 2719434"/>
              <a:gd name="connsiteY21" fmla="*/ 1779944 h 2748296"/>
              <a:gd name="connsiteX22" fmla="*/ 83857 w 2719434"/>
              <a:gd name="connsiteY22" fmla="*/ 1728788 h 2748296"/>
              <a:gd name="connsiteX23" fmla="*/ 83855 w 2719434"/>
              <a:gd name="connsiteY23" fmla="*/ 1728788 h 2748296"/>
              <a:gd name="connsiteX24" fmla="*/ 180373 w 2719434"/>
              <a:gd name="connsiteY24" fmla="*/ 1677707 h 2748296"/>
              <a:gd name="connsiteX25" fmla="*/ 1561340 w 2719434"/>
              <a:gd name="connsiteY25" fmla="*/ 1084093 h 2748296"/>
              <a:gd name="connsiteX26" fmla="*/ 1664385 w 2719434"/>
              <a:gd name="connsiteY26" fmla="*/ 1184249 h 2748296"/>
              <a:gd name="connsiteX27" fmla="*/ 1561340 w 2719434"/>
              <a:gd name="connsiteY27" fmla="*/ 1284405 h 2748296"/>
              <a:gd name="connsiteX28" fmla="*/ 1458295 w 2719434"/>
              <a:gd name="connsiteY28" fmla="*/ 1184249 h 2748296"/>
              <a:gd name="connsiteX29" fmla="*/ 1561340 w 2719434"/>
              <a:gd name="connsiteY29" fmla="*/ 1084093 h 2748296"/>
              <a:gd name="connsiteX30" fmla="*/ 889172 w 2719434"/>
              <a:gd name="connsiteY30" fmla="*/ 1084093 h 2748296"/>
              <a:gd name="connsiteX31" fmla="*/ 992217 w 2719434"/>
              <a:gd name="connsiteY31" fmla="*/ 1184249 h 2748296"/>
              <a:gd name="connsiteX32" fmla="*/ 889172 w 2719434"/>
              <a:gd name="connsiteY32" fmla="*/ 1284405 h 2748296"/>
              <a:gd name="connsiteX33" fmla="*/ 786127 w 2719434"/>
              <a:gd name="connsiteY33" fmla="*/ 1184249 h 2748296"/>
              <a:gd name="connsiteX34" fmla="*/ 889172 w 2719434"/>
              <a:gd name="connsiteY34" fmla="*/ 1084093 h 2748296"/>
              <a:gd name="connsiteX35" fmla="*/ 671057 w 2719434"/>
              <a:gd name="connsiteY35" fmla="*/ 969114 h 2748296"/>
              <a:gd name="connsiteX36" fmla="*/ 539343 w 2719434"/>
              <a:gd name="connsiteY36" fmla="*/ 1478152 h 2748296"/>
              <a:gd name="connsiteX37" fmla="*/ 574794 w 2719434"/>
              <a:gd name="connsiteY37" fmla="*/ 1774909 h 2748296"/>
              <a:gd name="connsiteX38" fmla="*/ 609426 w 2719434"/>
              <a:gd name="connsiteY38" fmla="*/ 1875405 h 2748296"/>
              <a:gd name="connsiteX39" fmla="*/ 612725 w 2719434"/>
              <a:gd name="connsiteY39" fmla="*/ 1874381 h 2748296"/>
              <a:gd name="connsiteX40" fmla="*/ 656302 w 2719434"/>
              <a:gd name="connsiteY40" fmla="*/ 1869988 h 2748296"/>
              <a:gd name="connsiteX41" fmla="*/ 868135 w 2719434"/>
              <a:gd name="connsiteY41" fmla="*/ 2042637 h 2748296"/>
              <a:gd name="connsiteX42" fmla="*/ 869847 w 2719434"/>
              <a:gd name="connsiteY42" fmla="*/ 2059620 h 2748296"/>
              <a:gd name="connsiteX43" fmla="*/ 874303 w 2719434"/>
              <a:gd name="connsiteY43" fmla="*/ 2061976 h 2748296"/>
              <a:gd name="connsiteX44" fmla="*/ 1646456 w 2719434"/>
              <a:gd name="connsiteY44" fmla="*/ 1916615 h 2748296"/>
              <a:gd name="connsiteX45" fmla="*/ 2161492 w 2719434"/>
              <a:gd name="connsiteY45" fmla="*/ 1238226 h 2748296"/>
              <a:gd name="connsiteX46" fmla="*/ 1691616 w 2719434"/>
              <a:gd name="connsiteY46" fmla="*/ 1994833 h 2748296"/>
              <a:gd name="connsiteX47" fmla="*/ 936677 w 2719434"/>
              <a:gd name="connsiteY47" fmla="*/ 2134283 h 2748296"/>
              <a:gd name="connsiteX48" fmla="*/ 871461 w 2719434"/>
              <a:gd name="connsiteY48" fmla="*/ 2096799 h 2748296"/>
              <a:gd name="connsiteX49" fmla="*/ 868135 w 2719434"/>
              <a:gd name="connsiteY49" fmla="*/ 2129791 h 2748296"/>
              <a:gd name="connsiteX50" fmla="*/ 656302 w 2719434"/>
              <a:gd name="connsiteY50" fmla="*/ 2302440 h 2748296"/>
              <a:gd name="connsiteX51" fmla="*/ 440076 w 2719434"/>
              <a:gd name="connsiteY51" fmla="*/ 2086214 h 2748296"/>
              <a:gd name="connsiteX52" fmla="*/ 503407 w 2719434"/>
              <a:gd name="connsiteY52" fmla="*/ 1933319 h 2748296"/>
              <a:gd name="connsiteX53" fmla="*/ 549699 w 2719434"/>
              <a:gd name="connsiteY53" fmla="*/ 1902109 h 2748296"/>
              <a:gd name="connsiteX54" fmla="*/ 548225 w 2719434"/>
              <a:gd name="connsiteY54" fmla="*/ 1900254 h 2748296"/>
              <a:gd name="connsiteX55" fmla="*/ 451365 w 2719434"/>
              <a:gd name="connsiteY55" fmla="*/ 1478152 h 2748296"/>
              <a:gd name="connsiteX56" fmla="*/ 671057 w 2719434"/>
              <a:gd name="connsiteY56" fmla="*/ 969114 h 2748296"/>
              <a:gd name="connsiteX57" fmla="*/ 1385592 w 2719434"/>
              <a:gd name="connsiteY57" fmla="*/ 525625 h 2748296"/>
              <a:gd name="connsiteX58" fmla="*/ 1492501 w 2719434"/>
              <a:gd name="connsiteY58" fmla="*/ 531177 h 2748296"/>
              <a:gd name="connsiteX59" fmla="*/ 1731758 w 2719434"/>
              <a:gd name="connsiteY59" fmla="*/ 744701 h 2748296"/>
              <a:gd name="connsiteX60" fmla="*/ 1480765 w 2719434"/>
              <a:gd name="connsiteY60" fmla="*/ 597246 h 2748296"/>
              <a:gd name="connsiteX61" fmla="*/ 1194340 w 2719434"/>
              <a:gd name="connsiteY61" fmla="*/ 649231 h 2748296"/>
              <a:gd name="connsiteX62" fmla="*/ 1194338 w 2719434"/>
              <a:gd name="connsiteY62" fmla="*/ 649230 h 2748296"/>
              <a:gd name="connsiteX63" fmla="*/ 1385592 w 2719434"/>
              <a:gd name="connsiteY63" fmla="*/ 525625 h 2748296"/>
              <a:gd name="connsiteX64" fmla="*/ 2182828 w 2719434"/>
              <a:gd name="connsiteY64" fmla="*/ 165014 h 2748296"/>
              <a:gd name="connsiteX65" fmla="*/ 2719434 w 2719434"/>
              <a:gd name="connsiteY65" fmla="*/ 701620 h 2748296"/>
              <a:gd name="connsiteX66" fmla="*/ 2182828 w 2719434"/>
              <a:gd name="connsiteY66" fmla="*/ 1238227 h 2748296"/>
              <a:gd name="connsiteX67" fmla="*/ 2128324 w 2719434"/>
              <a:gd name="connsiteY67" fmla="*/ 1232733 h 2748296"/>
              <a:gd name="connsiteX68" fmla="*/ 2167370 w 2719434"/>
              <a:gd name="connsiteY68" fmla="*/ 1228796 h 2748296"/>
              <a:gd name="connsiteX69" fmla="*/ 2538044 w 2719434"/>
              <a:gd name="connsiteY69" fmla="*/ 773994 h 2748296"/>
              <a:gd name="connsiteX70" fmla="*/ 2073810 w 2719434"/>
              <a:gd name="connsiteY70" fmla="*/ 309761 h 2748296"/>
              <a:gd name="connsiteX71" fmla="*/ 1688860 w 2719434"/>
              <a:gd name="connsiteY71" fmla="*/ 514437 h 2748296"/>
              <a:gd name="connsiteX72" fmla="*/ 1672040 w 2719434"/>
              <a:gd name="connsiteY72" fmla="*/ 545427 h 2748296"/>
              <a:gd name="connsiteX73" fmla="*/ 1688392 w 2719434"/>
              <a:gd name="connsiteY73" fmla="*/ 492750 h 2748296"/>
              <a:gd name="connsiteX74" fmla="*/ 2182828 w 2719434"/>
              <a:gd name="connsiteY74" fmla="*/ 165014 h 2748296"/>
              <a:gd name="connsiteX75" fmla="*/ 822523 w 2719434"/>
              <a:gd name="connsiteY75" fmla="*/ 0 h 2748296"/>
              <a:gd name="connsiteX76" fmla="*/ 1310679 w 2719434"/>
              <a:gd name="connsiteY76" fmla="*/ 488156 h 2748296"/>
              <a:gd name="connsiteX77" fmla="*/ 1305681 w 2719434"/>
              <a:gd name="connsiteY77" fmla="*/ 537739 h 2748296"/>
              <a:gd name="connsiteX78" fmla="*/ 1302100 w 2719434"/>
              <a:gd name="connsiteY78" fmla="*/ 502219 h 2748296"/>
              <a:gd name="connsiteX79" fmla="*/ 888362 w 2719434"/>
              <a:gd name="connsiteY79" fmla="*/ 165013 h 2748296"/>
              <a:gd name="connsiteX80" fmla="*/ 466044 w 2719434"/>
              <a:gd name="connsiteY80" fmla="*/ 587331 h 2748296"/>
              <a:gd name="connsiteX81" fmla="*/ 652240 w 2719434"/>
              <a:gd name="connsiteY81" fmla="*/ 937524 h 2748296"/>
              <a:gd name="connsiteX82" fmla="*/ 680432 w 2719434"/>
              <a:gd name="connsiteY82" fmla="*/ 952826 h 2748296"/>
              <a:gd name="connsiteX83" fmla="*/ 632511 w 2719434"/>
              <a:gd name="connsiteY83" fmla="*/ 937950 h 2748296"/>
              <a:gd name="connsiteX84" fmla="*/ 334367 w 2719434"/>
              <a:gd name="connsiteY84" fmla="*/ 488156 h 2748296"/>
              <a:gd name="connsiteX85" fmla="*/ 822523 w 2719434"/>
              <a:gd name="connsiteY85" fmla="*/ 0 h 274829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</a:cxnLst>
            <a:rect l="l" t="t" r="r" b="b"/>
            <a:pathLst>
              <a:path w="2719434" h="2748296">
                <a:moveTo>
                  <a:pt x="896024" y="2293120"/>
                </a:moveTo>
                <a:cubicBezTo>
                  <a:pt x="955425" y="2301251"/>
                  <a:pt x="1052462" y="2362313"/>
                  <a:pt x="1144594" y="2454445"/>
                </a:cubicBezTo>
                <a:cubicBezTo>
                  <a:pt x="1267437" y="2577288"/>
                  <a:pt x="1335043" y="2708849"/>
                  <a:pt x="1295596" y="2748296"/>
                </a:cubicBezTo>
                <a:cubicBezTo>
                  <a:pt x="1255597" y="2670374"/>
                  <a:pt x="1186231" y="2579699"/>
                  <a:pt x="1102785" y="2496253"/>
                </a:cubicBezTo>
                <a:cubicBezTo>
                  <a:pt x="1019340" y="2412808"/>
                  <a:pt x="928664" y="2343442"/>
                  <a:pt x="850743" y="2303442"/>
                </a:cubicBezTo>
                <a:cubicBezTo>
                  <a:pt x="860604" y="2293581"/>
                  <a:pt x="876223" y="2290410"/>
                  <a:pt x="896024" y="2293120"/>
                </a:cubicBezTo>
                <a:close/>
                <a:moveTo>
                  <a:pt x="961648" y="2177937"/>
                </a:moveTo>
                <a:cubicBezTo>
                  <a:pt x="1024188" y="2180411"/>
                  <a:pt x="1117165" y="2209248"/>
                  <a:pt x="1213311" y="2259698"/>
                </a:cubicBezTo>
                <a:cubicBezTo>
                  <a:pt x="1367145" y="2340418"/>
                  <a:pt x="1470841" y="2445900"/>
                  <a:pt x="1444920" y="2495298"/>
                </a:cubicBezTo>
                <a:cubicBezTo>
                  <a:pt x="1383544" y="2432810"/>
                  <a:pt x="1290337" y="2366886"/>
                  <a:pt x="1185839" y="2312054"/>
                </a:cubicBezTo>
                <a:cubicBezTo>
                  <a:pt x="1081342" y="2257223"/>
                  <a:pt x="974131" y="2217983"/>
                  <a:pt x="887836" y="2202985"/>
                </a:cubicBezTo>
                <a:cubicBezTo>
                  <a:pt x="897556" y="2184460"/>
                  <a:pt x="924123" y="2176453"/>
                  <a:pt x="961648" y="2177937"/>
                </a:cubicBezTo>
                <a:close/>
                <a:moveTo>
                  <a:pt x="210765" y="1881123"/>
                </a:moveTo>
                <a:cubicBezTo>
                  <a:pt x="327167" y="1881123"/>
                  <a:pt x="421530" y="1938157"/>
                  <a:pt x="421530" y="2008512"/>
                </a:cubicBezTo>
                <a:cubicBezTo>
                  <a:pt x="365661" y="1974693"/>
                  <a:pt x="289836" y="1955690"/>
                  <a:pt x="210766" y="1955690"/>
                </a:cubicBezTo>
                <a:cubicBezTo>
                  <a:pt x="131696" y="1955690"/>
                  <a:pt x="55871" y="1974693"/>
                  <a:pt x="2" y="2008512"/>
                </a:cubicBezTo>
                <a:lnTo>
                  <a:pt x="0" y="2008512"/>
                </a:lnTo>
                <a:cubicBezTo>
                  <a:pt x="0" y="1938157"/>
                  <a:pt x="94363" y="1881123"/>
                  <a:pt x="210765" y="1881123"/>
                </a:cubicBezTo>
                <a:close/>
                <a:moveTo>
                  <a:pt x="180373" y="1677707"/>
                </a:moveTo>
                <a:cubicBezTo>
                  <a:pt x="224858" y="1675015"/>
                  <a:pt x="278141" y="1686872"/>
                  <a:pt x="329678" y="1713914"/>
                </a:cubicBezTo>
                <a:cubicBezTo>
                  <a:pt x="432752" y="1767999"/>
                  <a:pt x="489810" y="1862348"/>
                  <a:pt x="457120" y="1924647"/>
                </a:cubicBezTo>
                <a:cubicBezTo>
                  <a:pt x="423362" y="1868741"/>
                  <a:pt x="365048" y="1816683"/>
                  <a:pt x="295032" y="1779944"/>
                </a:cubicBezTo>
                <a:cubicBezTo>
                  <a:pt x="225015" y="1743205"/>
                  <a:pt x="149043" y="1724801"/>
                  <a:pt x="83857" y="1728788"/>
                </a:cubicBezTo>
                <a:lnTo>
                  <a:pt x="83855" y="1728788"/>
                </a:lnTo>
                <a:cubicBezTo>
                  <a:pt x="100200" y="1697638"/>
                  <a:pt x="135887" y="1680398"/>
                  <a:pt x="180373" y="1677707"/>
                </a:cubicBezTo>
                <a:close/>
                <a:moveTo>
                  <a:pt x="1561340" y="1084093"/>
                </a:moveTo>
                <a:cubicBezTo>
                  <a:pt x="1618250" y="1084093"/>
                  <a:pt x="1664385" y="1128934"/>
                  <a:pt x="1664385" y="1184249"/>
                </a:cubicBezTo>
                <a:cubicBezTo>
                  <a:pt x="1664385" y="1239564"/>
                  <a:pt x="1618250" y="1284405"/>
                  <a:pt x="1561340" y="1284405"/>
                </a:cubicBezTo>
                <a:cubicBezTo>
                  <a:pt x="1504430" y="1284405"/>
                  <a:pt x="1458295" y="1239564"/>
                  <a:pt x="1458295" y="1184249"/>
                </a:cubicBezTo>
                <a:cubicBezTo>
                  <a:pt x="1458295" y="1128934"/>
                  <a:pt x="1504430" y="1084093"/>
                  <a:pt x="1561340" y="1084093"/>
                </a:cubicBezTo>
                <a:close/>
                <a:moveTo>
                  <a:pt x="889172" y="1084093"/>
                </a:moveTo>
                <a:cubicBezTo>
                  <a:pt x="946082" y="1084093"/>
                  <a:pt x="992217" y="1128934"/>
                  <a:pt x="992217" y="1184249"/>
                </a:cubicBezTo>
                <a:cubicBezTo>
                  <a:pt x="992217" y="1239564"/>
                  <a:pt x="946082" y="1284405"/>
                  <a:pt x="889172" y="1284405"/>
                </a:cubicBezTo>
                <a:cubicBezTo>
                  <a:pt x="832262" y="1284405"/>
                  <a:pt x="786127" y="1239564"/>
                  <a:pt x="786127" y="1184249"/>
                </a:cubicBezTo>
                <a:cubicBezTo>
                  <a:pt x="786127" y="1128934"/>
                  <a:pt x="832262" y="1084093"/>
                  <a:pt x="889172" y="1084093"/>
                </a:cubicBezTo>
                <a:close/>
                <a:moveTo>
                  <a:pt x="671057" y="969114"/>
                </a:moveTo>
                <a:cubicBezTo>
                  <a:pt x="589976" y="1069475"/>
                  <a:pt x="539343" y="1265155"/>
                  <a:pt x="539343" y="1478152"/>
                </a:cubicBezTo>
                <a:cubicBezTo>
                  <a:pt x="539343" y="1584650"/>
                  <a:pt x="552001" y="1686819"/>
                  <a:pt x="574794" y="1774909"/>
                </a:cubicBezTo>
                <a:lnTo>
                  <a:pt x="609426" y="1875405"/>
                </a:lnTo>
                <a:lnTo>
                  <a:pt x="612725" y="1874381"/>
                </a:lnTo>
                <a:cubicBezTo>
                  <a:pt x="626801" y="1871501"/>
                  <a:pt x="641375" y="1869988"/>
                  <a:pt x="656302" y="1869988"/>
                </a:cubicBezTo>
                <a:cubicBezTo>
                  <a:pt x="760793" y="1869988"/>
                  <a:pt x="847972" y="1944107"/>
                  <a:pt x="868135" y="2042637"/>
                </a:cubicBezTo>
                <a:lnTo>
                  <a:pt x="869847" y="2059620"/>
                </a:lnTo>
                <a:lnTo>
                  <a:pt x="874303" y="2061976"/>
                </a:lnTo>
                <a:cubicBezTo>
                  <a:pt x="1061687" y="2133752"/>
                  <a:pt x="1364162" y="2079598"/>
                  <a:pt x="1646456" y="1916615"/>
                </a:cubicBezTo>
                <a:cubicBezTo>
                  <a:pt x="1969078" y="1730349"/>
                  <a:pt x="2181780" y="1450185"/>
                  <a:pt x="2161492" y="1238226"/>
                </a:cubicBezTo>
                <a:cubicBezTo>
                  <a:pt x="2277555" y="1439254"/>
                  <a:pt x="2067184" y="1777999"/>
                  <a:pt x="1691616" y="1994833"/>
                </a:cubicBezTo>
                <a:cubicBezTo>
                  <a:pt x="1409939" y="2157459"/>
                  <a:pt x="1115338" y="2205324"/>
                  <a:pt x="936677" y="2134283"/>
                </a:cubicBezTo>
                <a:lnTo>
                  <a:pt x="871461" y="2096799"/>
                </a:lnTo>
                <a:lnTo>
                  <a:pt x="868135" y="2129791"/>
                </a:lnTo>
                <a:cubicBezTo>
                  <a:pt x="847972" y="2228321"/>
                  <a:pt x="760793" y="2302440"/>
                  <a:pt x="656302" y="2302440"/>
                </a:cubicBezTo>
                <a:cubicBezTo>
                  <a:pt x="536884" y="2302440"/>
                  <a:pt x="440076" y="2205632"/>
                  <a:pt x="440076" y="2086214"/>
                </a:cubicBezTo>
                <a:cubicBezTo>
                  <a:pt x="440076" y="2026505"/>
                  <a:pt x="464278" y="1972449"/>
                  <a:pt x="503407" y="1933319"/>
                </a:cubicBezTo>
                <a:lnTo>
                  <a:pt x="549699" y="1902109"/>
                </a:lnTo>
                <a:lnTo>
                  <a:pt x="548225" y="1900254"/>
                </a:lnTo>
                <a:cubicBezTo>
                  <a:pt x="489786" y="1808777"/>
                  <a:pt x="451365" y="1653861"/>
                  <a:pt x="451365" y="1478152"/>
                </a:cubicBezTo>
                <a:cubicBezTo>
                  <a:pt x="451365" y="1197018"/>
                  <a:pt x="549724" y="969114"/>
                  <a:pt x="671057" y="969114"/>
                </a:cubicBezTo>
                <a:close/>
                <a:moveTo>
                  <a:pt x="1385592" y="525625"/>
                </a:moveTo>
                <a:cubicBezTo>
                  <a:pt x="1419230" y="522947"/>
                  <a:pt x="1455399" y="524586"/>
                  <a:pt x="1492501" y="531177"/>
                </a:cubicBezTo>
                <a:cubicBezTo>
                  <a:pt x="1640905" y="557541"/>
                  <a:pt x="1748024" y="653139"/>
                  <a:pt x="1731758" y="744701"/>
                </a:cubicBezTo>
                <a:cubicBezTo>
                  <a:pt x="1689899" y="673970"/>
                  <a:pt x="1593342" y="617245"/>
                  <a:pt x="1480765" y="597246"/>
                </a:cubicBezTo>
                <a:cubicBezTo>
                  <a:pt x="1368187" y="577247"/>
                  <a:pt x="1258000" y="597246"/>
                  <a:pt x="1194340" y="649231"/>
                </a:cubicBezTo>
                <a:lnTo>
                  <a:pt x="1194338" y="649230"/>
                </a:lnTo>
                <a:cubicBezTo>
                  <a:pt x="1206538" y="580558"/>
                  <a:pt x="1284677" y="533660"/>
                  <a:pt x="1385592" y="525625"/>
                </a:cubicBezTo>
                <a:close/>
                <a:moveTo>
                  <a:pt x="2182828" y="165014"/>
                </a:moveTo>
                <a:cubicBezTo>
                  <a:pt x="2479188" y="165014"/>
                  <a:pt x="2719434" y="405261"/>
                  <a:pt x="2719434" y="701620"/>
                </a:cubicBezTo>
                <a:cubicBezTo>
                  <a:pt x="2719434" y="997980"/>
                  <a:pt x="2479188" y="1238227"/>
                  <a:pt x="2182828" y="1238227"/>
                </a:cubicBezTo>
                <a:lnTo>
                  <a:pt x="2128324" y="1232733"/>
                </a:lnTo>
                <a:lnTo>
                  <a:pt x="2167370" y="1228796"/>
                </a:lnTo>
                <a:cubicBezTo>
                  <a:pt x="2378913" y="1185509"/>
                  <a:pt x="2538044" y="998335"/>
                  <a:pt x="2538044" y="773994"/>
                </a:cubicBezTo>
                <a:cubicBezTo>
                  <a:pt x="2538044" y="517605"/>
                  <a:pt x="2330200" y="309761"/>
                  <a:pt x="2073810" y="309761"/>
                </a:cubicBezTo>
                <a:cubicBezTo>
                  <a:pt x="1913567" y="309761"/>
                  <a:pt x="1772287" y="390950"/>
                  <a:pt x="1688860" y="514437"/>
                </a:cubicBezTo>
                <a:lnTo>
                  <a:pt x="1672040" y="545427"/>
                </a:lnTo>
                <a:lnTo>
                  <a:pt x="1688392" y="492750"/>
                </a:lnTo>
                <a:cubicBezTo>
                  <a:pt x="1769853" y="300153"/>
                  <a:pt x="1960559" y="165014"/>
                  <a:pt x="2182828" y="165014"/>
                </a:cubicBezTo>
                <a:close/>
                <a:moveTo>
                  <a:pt x="822523" y="0"/>
                </a:moveTo>
                <a:cubicBezTo>
                  <a:pt x="1092124" y="0"/>
                  <a:pt x="1310679" y="218555"/>
                  <a:pt x="1310679" y="488156"/>
                </a:cubicBezTo>
                <a:lnTo>
                  <a:pt x="1305681" y="537739"/>
                </a:lnTo>
                <a:lnTo>
                  <a:pt x="1302100" y="502219"/>
                </a:lnTo>
                <a:cubicBezTo>
                  <a:pt x="1262721" y="309776"/>
                  <a:pt x="1092447" y="165013"/>
                  <a:pt x="888362" y="165013"/>
                </a:cubicBezTo>
                <a:cubicBezTo>
                  <a:pt x="655122" y="165013"/>
                  <a:pt x="466044" y="354091"/>
                  <a:pt x="466044" y="587331"/>
                </a:cubicBezTo>
                <a:cubicBezTo>
                  <a:pt x="466044" y="733106"/>
                  <a:pt x="539903" y="861630"/>
                  <a:pt x="652240" y="937524"/>
                </a:cubicBezTo>
                <a:lnTo>
                  <a:pt x="680432" y="952826"/>
                </a:lnTo>
                <a:lnTo>
                  <a:pt x="632511" y="937950"/>
                </a:lnTo>
                <a:cubicBezTo>
                  <a:pt x="457304" y="863844"/>
                  <a:pt x="334367" y="690357"/>
                  <a:pt x="334367" y="488156"/>
                </a:cubicBezTo>
                <a:cubicBezTo>
                  <a:pt x="334367" y="218555"/>
                  <a:pt x="552922" y="0"/>
                  <a:pt x="822523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85" name="フリーフォーム: 図形 84">
            <a:extLst>
              <a:ext uri="{FF2B5EF4-FFF2-40B4-BE49-F238E27FC236}">
                <a16:creationId xmlns:a16="http://schemas.microsoft.com/office/drawing/2014/main" id="{F7841394-A432-4AB5-9F61-9004B24FB0E4}"/>
              </a:ext>
            </a:extLst>
          </p:cNvPr>
          <p:cNvSpPr/>
          <p:nvPr/>
        </p:nvSpPr>
        <p:spPr>
          <a:xfrm>
            <a:off x="3690930" y="1576581"/>
            <a:ext cx="2547580" cy="1509836"/>
          </a:xfrm>
          <a:custGeom>
            <a:avLst/>
            <a:gdLst>
              <a:gd name="connsiteX0" fmla="*/ 537010 w 3207840"/>
              <a:gd name="connsiteY0" fmla="*/ 1434915 h 1901143"/>
              <a:gd name="connsiteX1" fmla="*/ 617274 w 3207840"/>
              <a:gd name="connsiteY1" fmla="*/ 1448610 h 1901143"/>
              <a:gd name="connsiteX2" fmla="*/ 793611 w 3207840"/>
              <a:gd name="connsiteY2" fmla="*/ 1595258 h 1901143"/>
              <a:gd name="connsiteX3" fmla="*/ 604767 w 3207840"/>
              <a:gd name="connsiteY3" fmla="*/ 1495288 h 1901143"/>
              <a:gd name="connsiteX4" fmla="*/ 391237 w 3207840"/>
              <a:gd name="connsiteY4" fmla="*/ 1487442 h 1901143"/>
              <a:gd name="connsiteX5" fmla="*/ 537010 w 3207840"/>
              <a:gd name="connsiteY5" fmla="*/ 1434915 h 1901143"/>
              <a:gd name="connsiteX6" fmla="*/ 604849 w 3207840"/>
              <a:gd name="connsiteY6" fmla="*/ 1307274 h 1901143"/>
              <a:gd name="connsiteX7" fmla="*/ 813133 w 3207840"/>
              <a:gd name="connsiteY7" fmla="*/ 1403286 h 1901143"/>
              <a:gd name="connsiteX8" fmla="*/ 604849 w 3207840"/>
              <a:gd name="connsiteY8" fmla="*/ 1355599 h 1901143"/>
              <a:gd name="connsiteX9" fmla="*/ 396565 w 3207840"/>
              <a:gd name="connsiteY9" fmla="*/ 1403286 h 1901143"/>
              <a:gd name="connsiteX10" fmla="*/ 604849 w 3207840"/>
              <a:gd name="connsiteY10" fmla="*/ 1307274 h 1901143"/>
              <a:gd name="connsiteX11" fmla="*/ 517162 w 3207840"/>
              <a:gd name="connsiteY11" fmla="*/ 1053901 h 1901143"/>
              <a:gd name="connsiteX12" fmla="*/ 583458 w 3207840"/>
              <a:gd name="connsiteY12" fmla="*/ 1131710 h 1901143"/>
              <a:gd name="connsiteX13" fmla="*/ 517162 w 3207840"/>
              <a:gd name="connsiteY13" fmla="*/ 1209519 h 1901143"/>
              <a:gd name="connsiteX14" fmla="*/ 450866 w 3207840"/>
              <a:gd name="connsiteY14" fmla="*/ 1131710 h 1901143"/>
              <a:gd name="connsiteX15" fmla="*/ 517162 w 3207840"/>
              <a:gd name="connsiteY15" fmla="*/ 1053901 h 1901143"/>
              <a:gd name="connsiteX16" fmla="*/ 2104269 w 3207840"/>
              <a:gd name="connsiteY16" fmla="*/ 1032356 h 1901143"/>
              <a:gd name="connsiteX17" fmla="*/ 2298155 w 3207840"/>
              <a:gd name="connsiteY17" fmla="*/ 1370805 h 1901143"/>
              <a:gd name="connsiteX18" fmla="*/ 2104269 w 3207840"/>
              <a:gd name="connsiteY18" fmla="*/ 1709254 h 1901143"/>
              <a:gd name="connsiteX19" fmla="*/ 2210065 w 3207840"/>
              <a:gd name="connsiteY19" fmla="*/ 1370805 h 1901143"/>
              <a:gd name="connsiteX20" fmla="*/ 2104269 w 3207840"/>
              <a:gd name="connsiteY20" fmla="*/ 1032356 h 1901143"/>
              <a:gd name="connsiteX21" fmla="*/ 2764572 w 3207840"/>
              <a:gd name="connsiteY21" fmla="*/ 939364 h 1901143"/>
              <a:gd name="connsiteX22" fmla="*/ 2685802 w 3207840"/>
              <a:gd name="connsiteY22" fmla="*/ 1308672 h 1901143"/>
              <a:gd name="connsiteX23" fmla="*/ 2736230 w 3207840"/>
              <a:gd name="connsiteY23" fmla="*/ 1415655 h 1901143"/>
              <a:gd name="connsiteX24" fmla="*/ 2788462 w 3207840"/>
              <a:gd name="connsiteY24" fmla="*/ 1391012 h 1901143"/>
              <a:gd name="connsiteX25" fmla="*/ 2977773 w 3207840"/>
              <a:gd name="connsiteY25" fmla="*/ 939365 h 1901143"/>
              <a:gd name="connsiteX26" fmla="*/ 2835106 w 3207840"/>
              <a:gd name="connsiteY26" fmla="*/ 1471802 h 1901143"/>
              <a:gd name="connsiteX27" fmla="*/ 2795449 w 3207840"/>
              <a:gd name="connsiteY27" fmla="*/ 1489661 h 1901143"/>
              <a:gd name="connsiteX28" fmla="*/ 2834521 w 3207840"/>
              <a:gd name="connsiteY28" fmla="*/ 1523814 h 1901143"/>
              <a:gd name="connsiteX29" fmla="*/ 3207840 w 3207840"/>
              <a:gd name="connsiteY29" fmla="*/ 1580612 h 1901143"/>
              <a:gd name="connsiteX30" fmla="*/ 2716763 w 3207840"/>
              <a:gd name="connsiteY30" fmla="*/ 1541736 h 1901143"/>
              <a:gd name="connsiteX31" fmla="*/ 2697473 w 3207840"/>
              <a:gd name="connsiteY31" fmla="*/ 1519080 h 1901143"/>
              <a:gd name="connsiteX32" fmla="*/ 2688401 w 3207840"/>
              <a:gd name="connsiteY32" fmla="*/ 1521134 h 1901143"/>
              <a:gd name="connsiteX33" fmla="*/ 2302669 w 3207840"/>
              <a:gd name="connsiteY33" fmla="*/ 1329136 h 1901143"/>
              <a:gd name="connsiteX34" fmla="*/ 2599747 w 3207840"/>
              <a:gd name="connsiteY34" fmla="*/ 1444985 h 1901143"/>
              <a:gd name="connsiteX35" fmla="*/ 2642657 w 3207840"/>
              <a:gd name="connsiteY35" fmla="*/ 1440091 h 1901143"/>
              <a:gd name="connsiteX36" fmla="*/ 2627429 w 3207840"/>
              <a:gd name="connsiteY36" fmla="*/ 1412502 h 1901143"/>
              <a:gd name="connsiteX37" fmla="*/ 2764572 w 3207840"/>
              <a:gd name="connsiteY37" fmla="*/ 939364 h 1901143"/>
              <a:gd name="connsiteX38" fmla="*/ 855693 w 3207840"/>
              <a:gd name="connsiteY38" fmla="*/ 113199 h 1901143"/>
              <a:gd name="connsiteX39" fmla="*/ 1355965 w 3207840"/>
              <a:gd name="connsiteY39" fmla="*/ 474260 h 1901143"/>
              <a:gd name="connsiteX40" fmla="*/ 1366048 w 3207840"/>
              <a:gd name="connsiteY40" fmla="*/ 536217 h 1901143"/>
              <a:gd name="connsiteX41" fmla="*/ 1402287 w 3207840"/>
              <a:gd name="connsiteY41" fmla="*/ 540932 h 1901143"/>
              <a:gd name="connsiteX42" fmla="*/ 1920147 w 3207840"/>
              <a:gd name="connsiteY42" fmla="*/ 778925 h 1901143"/>
              <a:gd name="connsiteX43" fmla="*/ 1960849 w 3207840"/>
              <a:gd name="connsiteY43" fmla="*/ 820976 h 1901143"/>
              <a:gd name="connsiteX44" fmla="*/ 1855534 w 3207840"/>
              <a:gd name="connsiteY44" fmla="*/ 754280 h 1901143"/>
              <a:gd name="connsiteX45" fmla="*/ 1446081 w 3207840"/>
              <a:gd name="connsiteY45" fmla="*/ 631244 h 1901143"/>
              <a:gd name="connsiteX46" fmla="*/ 1369693 w 3207840"/>
              <a:gd name="connsiteY46" fmla="*/ 626808 h 1901143"/>
              <a:gd name="connsiteX47" fmla="*/ 1368089 w 3207840"/>
              <a:gd name="connsiteY47" fmla="*/ 667727 h 1901143"/>
              <a:gd name="connsiteX48" fmla="*/ 1010786 w 3207840"/>
              <a:gd name="connsiteY48" fmla="*/ 1072127 h 1901143"/>
              <a:gd name="connsiteX49" fmla="*/ 961599 w 3207840"/>
              <a:gd name="connsiteY49" fmla="*/ 1080132 h 1901143"/>
              <a:gd name="connsiteX50" fmla="*/ 994982 w 3207840"/>
              <a:gd name="connsiteY50" fmla="*/ 1067480 h 1901143"/>
              <a:gd name="connsiteX51" fmla="*/ 1226592 w 3207840"/>
              <a:gd name="connsiteY51" fmla="*/ 654482 h 1901143"/>
              <a:gd name="connsiteX52" fmla="*/ 1221435 w 3207840"/>
              <a:gd name="connsiteY52" fmla="*/ 625109 h 1901143"/>
              <a:gd name="connsiteX53" fmla="*/ 1189898 w 3207840"/>
              <a:gd name="connsiteY53" fmla="*/ 626332 h 1901143"/>
              <a:gd name="connsiteX54" fmla="*/ 286329 w 3207840"/>
              <a:gd name="connsiteY54" fmla="*/ 1394878 h 1901143"/>
              <a:gd name="connsiteX55" fmla="*/ 1311523 w 3207840"/>
              <a:gd name="connsiteY55" fmla="*/ 1841543 h 1901143"/>
              <a:gd name="connsiteX56" fmla="*/ 2013849 w 3207840"/>
              <a:gd name="connsiteY56" fmla="*/ 1778208 h 1901143"/>
              <a:gd name="connsiteX57" fmla="*/ 2069860 w 3207840"/>
              <a:gd name="connsiteY57" fmla="*/ 1752653 h 1901143"/>
              <a:gd name="connsiteX58" fmla="*/ 2051252 w 3207840"/>
              <a:gd name="connsiteY58" fmla="*/ 1767958 h 1901143"/>
              <a:gd name="connsiteX59" fmla="*/ 1214903 w 3207840"/>
              <a:gd name="connsiteY59" fmla="*/ 1901143 h 1901143"/>
              <a:gd name="connsiteX60" fmla="*/ 219356 w 3207840"/>
              <a:gd name="connsiteY60" fmla="*/ 1621970 h 1901143"/>
              <a:gd name="connsiteX61" fmla="*/ 215777 w 3207840"/>
              <a:gd name="connsiteY61" fmla="*/ 1613015 h 1901143"/>
              <a:gd name="connsiteX62" fmla="*/ 184249 w 3207840"/>
              <a:gd name="connsiteY62" fmla="*/ 1634272 h 1901143"/>
              <a:gd name="connsiteX63" fmla="*/ 132625 w 3207840"/>
              <a:gd name="connsiteY63" fmla="*/ 1644694 h 1901143"/>
              <a:gd name="connsiteX64" fmla="*/ 0 w 3207840"/>
              <a:gd name="connsiteY64" fmla="*/ 1512069 h 1901143"/>
              <a:gd name="connsiteX65" fmla="*/ 132625 w 3207840"/>
              <a:gd name="connsiteY65" fmla="*/ 1379444 h 1901143"/>
              <a:gd name="connsiteX66" fmla="*/ 172589 w 3207840"/>
              <a:gd name="connsiteY66" fmla="*/ 1387512 h 1901143"/>
              <a:gd name="connsiteX67" fmla="*/ 192357 w 3207840"/>
              <a:gd name="connsiteY67" fmla="*/ 1220353 h 1901143"/>
              <a:gd name="connsiteX68" fmla="*/ 1014534 w 3207840"/>
              <a:gd name="connsiteY68" fmla="*/ 536830 h 1901143"/>
              <a:gd name="connsiteX69" fmla="*/ 1191982 w 3207840"/>
              <a:gd name="connsiteY69" fmla="*/ 523484 h 1901143"/>
              <a:gd name="connsiteX70" fmla="*/ 1183299 w 3207840"/>
              <a:gd name="connsiteY70" fmla="*/ 500573 h 1901143"/>
              <a:gd name="connsiteX71" fmla="*/ 696383 w 3207840"/>
              <a:gd name="connsiteY71" fmla="*/ 281940 h 1901143"/>
              <a:gd name="connsiteX72" fmla="*/ 406314 w 3207840"/>
              <a:gd name="connsiteY72" fmla="*/ 552429 h 1901143"/>
              <a:gd name="connsiteX73" fmla="*/ 398830 w 3207840"/>
              <a:gd name="connsiteY73" fmla="*/ 583620 h 1901143"/>
              <a:gd name="connsiteX74" fmla="*/ 400796 w 3207840"/>
              <a:gd name="connsiteY74" fmla="*/ 533482 h 1901143"/>
              <a:gd name="connsiteX75" fmla="*/ 758098 w 3207840"/>
              <a:gd name="connsiteY75" fmla="*/ 129082 h 1901143"/>
              <a:gd name="connsiteX76" fmla="*/ 855693 w 3207840"/>
              <a:gd name="connsiteY76" fmla="*/ 113199 h 1901143"/>
              <a:gd name="connsiteX77" fmla="*/ 1514162 w 3207840"/>
              <a:gd name="connsiteY77" fmla="*/ 572 h 1901143"/>
              <a:gd name="connsiteX78" fmla="*/ 1711738 w 3207840"/>
              <a:gd name="connsiteY78" fmla="*/ 92724 h 1901143"/>
              <a:gd name="connsiteX79" fmla="*/ 1736637 w 3207840"/>
              <a:gd name="connsiteY79" fmla="*/ 477562 h 1901143"/>
              <a:gd name="connsiteX80" fmla="*/ 1601026 w 3207840"/>
              <a:gd name="connsiteY80" fmla="*/ 543196 h 1901143"/>
              <a:gd name="connsiteX81" fmla="*/ 1582843 w 3207840"/>
              <a:gd name="connsiteY81" fmla="*/ 543766 h 1901143"/>
              <a:gd name="connsiteX82" fmla="*/ 1625572 w 3207840"/>
              <a:gd name="connsiteY82" fmla="*/ 521379 h 1901143"/>
              <a:gd name="connsiteX83" fmla="*/ 1664126 w 3207840"/>
              <a:gd name="connsiteY83" fmla="*/ 489927 h 1901143"/>
              <a:gd name="connsiteX84" fmla="*/ 1663013 w 3207840"/>
              <a:gd name="connsiteY84" fmla="*/ 141450 h 1901143"/>
              <a:gd name="connsiteX85" fmla="*/ 1314535 w 3207840"/>
              <a:gd name="connsiteY85" fmla="*/ 140336 h 1901143"/>
              <a:gd name="connsiteX86" fmla="*/ 1283083 w 3207840"/>
              <a:gd name="connsiteY86" fmla="*/ 178890 h 1901143"/>
              <a:gd name="connsiteX87" fmla="*/ 1260696 w 3207840"/>
              <a:gd name="connsiteY87" fmla="*/ 221619 h 1901143"/>
              <a:gd name="connsiteX88" fmla="*/ 1261266 w 3207840"/>
              <a:gd name="connsiteY88" fmla="*/ 203436 h 1901143"/>
              <a:gd name="connsiteX89" fmla="*/ 1326900 w 3207840"/>
              <a:gd name="connsiteY89" fmla="*/ 67825 h 1901143"/>
              <a:gd name="connsiteX90" fmla="*/ 1514162 w 3207840"/>
              <a:gd name="connsiteY90" fmla="*/ 572 h 190114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</a:cxnLst>
            <a:rect l="l" t="t" r="r" b="b"/>
            <a:pathLst>
              <a:path w="3207840" h="1901143">
                <a:moveTo>
                  <a:pt x="537010" y="1434915"/>
                </a:moveTo>
                <a:cubicBezTo>
                  <a:pt x="562337" y="1436671"/>
                  <a:pt x="589496" y="1441167"/>
                  <a:pt x="617274" y="1448610"/>
                </a:cubicBezTo>
                <a:cubicBezTo>
                  <a:pt x="728386" y="1478382"/>
                  <a:pt x="807335" y="1544039"/>
                  <a:pt x="793611" y="1595258"/>
                </a:cubicBezTo>
                <a:cubicBezTo>
                  <a:pt x="753649" y="1553450"/>
                  <a:pt x="683769" y="1516457"/>
                  <a:pt x="604767" y="1495288"/>
                </a:cubicBezTo>
                <a:cubicBezTo>
                  <a:pt x="525764" y="1474120"/>
                  <a:pt x="446750" y="1471216"/>
                  <a:pt x="391237" y="1487442"/>
                </a:cubicBezTo>
                <a:cubicBezTo>
                  <a:pt x="401531" y="1449028"/>
                  <a:pt x="461029" y="1429645"/>
                  <a:pt x="537010" y="1434915"/>
                </a:cubicBezTo>
                <a:close/>
                <a:moveTo>
                  <a:pt x="604849" y="1307274"/>
                </a:moveTo>
                <a:cubicBezTo>
                  <a:pt x="719881" y="1307274"/>
                  <a:pt x="813133" y="1350260"/>
                  <a:pt x="813133" y="1403286"/>
                </a:cubicBezTo>
                <a:cubicBezTo>
                  <a:pt x="763712" y="1373245"/>
                  <a:pt x="686638" y="1355599"/>
                  <a:pt x="604849" y="1355599"/>
                </a:cubicBezTo>
                <a:cubicBezTo>
                  <a:pt x="523060" y="1355599"/>
                  <a:pt x="445986" y="1373245"/>
                  <a:pt x="396565" y="1403286"/>
                </a:cubicBezTo>
                <a:cubicBezTo>
                  <a:pt x="396565" y="1350260"/>
                  <a:pt x="489817" y="1307274"/>
                  <a:pt x="604849" y="1307274"/>
                </a:cubicBezTo>
                <a:close/>
                <a:moveTo>
                  <a:pt x="517162" y="1053901"/>
                </a:moveTo>
                <a:cubicBezTo>
                  <a:pt x="553776" y="1053901"/>
                  <a:pt x="583458" y="1088737"/>
                  <a:pt x="583458" y="1131710"/>
                </a:cubicBezTo>
                <a:cubicBezTo>
                  <a:pt x="583458" y="1174683"/>
                  <a:pt x="553776" y="1209519"/>
                  <a:pt x="517162" y="1209519"/>
                </a:cubicBezTo>
                <a:cubicBezTo>
                  <a:pt x="480548" y="1209519"/>
                  <a:pt x="450866" y="1174683"/>
                  <a:pt x="450866" y="1131710"/>
                </a:cubicBezTo>
                <a:cubicBezTo>
                  <a:pt x="450866" y="1088737"/>
                  <a:pt x="480548" y="1053901"/>
                  <a:pt x="517162" y="1053901"/>
                </a:cubicBezTo>
                <a:close/>
                <a:moveTo>
                  <a:pt x="2104269" y="1032356"/>
                </a:moveTo>
                <a:cubicBezTo>
                  <a:pt x="2211349" y="1032356"/>
                  <a:pt x="2298155" y="1183885"/>
                  <a:pt x="2298155" y="1370805"/>
                </a:cubicBezTo>
                <a:cubicBezTo>
                  <a:pt x="2298155" y="1557725"/>
                  <a:pt x="2211349" y="1709254"/>
                  <a:pt x="2104269" y="1709254"/>
                </a:cubicBezTo>
                <a:cubicBezTo>
                  <a:pt x="2170211" y="1635183"/>
                  <a:pt x="2210065" y="1507686"/>
                  <a:pt x="2210065" y="1370805"/>
                </a:cubicBezTo>
                <a:cubicBezTo>
                  <a:pt x="2210065" y="1233924"/>
                  <a:pt x="2170211" y="1106427"/>
                  <a:pt x="2104269" y="1032356"/>
                </a:cubicBezTo>
                <a:close/>
                <a:moveTo>
                  <a:pt x="2764572" y="939364"/>
                </a:moveTo>
                <a:cubicBezTo>
                  <a:pt x="2677183" y="1044017"/>
                  <a:pt x="2650215" y="1182756"/>
                  <a:pt x="2685802" y="1308672"/>
                </a:cubicBezTo>
                <a:lnTo>
                  <a:pt x="2736230" y="1415655"/>
                </a:lnTo>
                <a:lnTo>
                  <a:pt x="2788462" y="1391012"/>
                </a:lnTo>
                <a:cubicBezTo>
                  <a:pt x="2945897" y="1300117"/>
                  <a:pt x="3023343" y="1115350"/>
                  <a:pt x="2977773" y="939365"/>
                </a:cubicBezTo>
                <a:cubicBezTo>
                  <a:pt x="3085405" y="1125790"/>
                  <a:pt x="3021531" y="1364169"/>
                  <a:pt x="2835106" y="1471802"/>
                </a:cubicBezTo>
                <a:lnTo>
                  <a:pt x="2795449" y="1489661"/>
                </a:lnTo>
                <a:lnTo>
                  <a:pt x="2834521" y="1523814"/>
                </a:lnTo>
                <a:cubicBezTo>
                  <a:pt x="2939741" y="1601596"/>
                  <a:pt x="3079059" y="1625388"/>
                  <a:pt x="3207840" y="1580612"/>
                </a:cubicBezTo>
                <a:cubicBezTo>
                  <a:pt x="3052898" y="1687717"/>
                  <a:pt x="2847654" y="1667173"/>
                  <a:pt x="2716763" y="1541736"/>
                </a:cubicBezTo>
                <a:lnTo>
                  <a:pt x="2697473" y="1519080"/>
                </a:lnTo>
                <a:lnTo>
                  <a:pt x="2688401" y="1521134"/>
                </a:lnTo>
                <a:cubicBezTo>
                  <a:pt x="2537663" y="1539838"/>
                  <a:pt x="2383394" y="1468955"/>
                  <a:pt x="2302669" y="1329136"/>
                </a:cubicBezTo>
                <a:cubicBezTo>
                  <a:pt x="2383683" y="1408797"/>
                  <a:pt x="2491695" y="1448558"/>
                  <a:pt x="2599747" y="1444985"/>
                </a:cubicBezTo>
                <a:lnTo>
                  <a:pt x="2642657" y="1440091"/>
                </a:lnTo>
                <a:lnTo>
                  <a:pt x="2627429" y="1412502"/>
                </a:lnTo>
                <a:cubicBezTo>
                  <a:pt x="2556330" y="1245733"/>
                  <a:pt x="2609630" y="1046469"/>
                  <a:pt x="2764572" y="939364"/>
                </a:cubicBezTo>
                <a:close/>
                <a:moveTo>
                  <a:pt x="855693" y="113199"/>
                </a:moveTo>
                <a:cubicBezTo>
                  <a:pt x="1082339" y="99594"/>
                  <a:pt x="1294909" y="246397"/>
                  <a:pt x="1355965" y="474260"/>
                </a:cubicBezTo>
                <a:lnTo>
                  <a:pt x="1366048" y="536217"/>
                </a:lnTo>
                <a:lnTo>
                  <a:pt x="1402287" y="540932"/>
                </a:lnTo>
                <a:cubicBezTo>
                  <a:pt x="1602327" y="575824"/>
                  <a:pt x="1781125" y="660422"/>
                  <a:pt x="1920147" y="778925"/>
                </a:cubicBezTo>
                <a:lnTo>
                  <a:pt x="1960849" y="820976"/>
                </a:lnTo>
                <a:lnTo>
                  <a:pt x="1855534" y="754280"/>
                </a:lnTo>
                <a:cubicBezTo>
                  <a:pt x="1735059" y="691807"/>
                  <a:pt x="1596013" y="648829"/>
                  <a:pt x="1446081" y="631244"/>
                </a:cubicBezTo>
                <a:lnTo>
                  <a:pt x="1369693" y="626808"/>
                </a:lnTo>
                <a:lnTo>
                  <a:pt x="1368089" y="667727"/>
                </a:lnTo>
                <a:cubicBezTo>
                  <a:pt x="1341855" y="856143"/>
                  <a:pt x="1206098" y="1019793"/>
                  <a:pt x="1010786" y="1072127"/>
                </a:cubicBezTo>
                <a:lnTo>
                  <a:pt x="961599" y="1080132"/>
                </a:lnTo>
                <a:lnTo>
                  <a:pt x="994982" y="1067480"/>
                </a:lnTo>
                <a:cubicBezTo>
                  <a:pt x="1148714" y="990615"/>
                  <a:pt x="1241247" y="826397"/>
                  <a:pt x="1226592" y="654482"/>
                </a:cubicBezTo>
                <a:lnTo>
                  <a:pt x="1221435" y="625109"/>
                </a:lnTo>
                <a:lnTo>
                  <a:pt x="1189898" y="626332"/>
                </a:lnTo>
                <a:cubicBezTo>
                  <a:pt x="682377" y="665893"/>
                  <a:pt x="286329" y="994884"/>
                  <a:pt x="286329" y="1394878"/>
                </a:cubicBezTo>
                <a:cubicBezTo>
                  <a:pt x="286329" y="1821537"/>
                  <a:pt x="755661" y="1841543"/>
                  <a:pt x="1311523" y="1841543"/>
                </a:cubicBezTo>
                <a:cubicBezTo>
                  <a:pt x="1589453" y="1841543"/>
                  <a:pt x="1836392" y="1836542"/>
                  <a:pt x="2013849" y="1778208"/>
                </a:cubicBezTo>
                <a:lnTo>
                  <a:pt x="2069860" y="1752653"/>
                </a:lnTo>
                <a:lnTo>
                  <a:pt x="2051252" y="1767958"/>
                </a:lnTo>
                <a:cubicBezTo>
                  <a:pt x="1872757" y="1892311"/>
                  <a:pt x="1568471" y="1901143"/>
                  <a:pt x="1214903" y="1901143"/>
                </a:cubicBezTo>
                <a:cubicBezTo>
                  <a:pt x="755265" y="1901143"/>
                  <a:pt x="353761" y="1886216"/>
                  <a:pt x="219356" y="1621970"/>
                </a:cubicBezTo>
                <a:lnTo>
                  <a:pt x="215777" y="1613015"/>
                </a:lnTo>
                <a:lnTo>
                  <a:pt x="184249" y="1634272"/>
                </a:lnTo>
                <a:cubicBezTo>
                  <a:pt x="168382" y="1640983"/>
                  <a:pt x="150937" y="1644694"/>
                  <a:pt x="132625" y="1644694"/>
                </a:cubicBezTo>
                <a:cubicBezTo>
                  <a:pt x="59378" y="1644694"/>
                  <a:pt x="0" y="1585316"/>
                  <a:pt x="0" y="1512069"/>
                </a:cubicBezTo>
                <a:cubicBezTo>
                  <a:pt x="0" y="1438822"/>
                  <a:pt x="59378" y="1379444"/>
                  <a:pt x="132625" y="1379444"/>
                </a:cubicBezTo>
                <a:lnTo>
                  <a:pt x="172589" y="1387512"/>
                </a:lnTo>
                <a:lnTo>
                  <a:pt x="192357" y="1220353"/>
                </a:lnTo>
                <a:cubicBezTo>
                  <a:pt x="275931" y="872218"/>
                  <a:pt x="602571" y="599556"/>
                  <a:pt x="1014534" y="536830"/>
                </a:cubicBezTo>
                <a:lnTo>
                  <a:pt x="1191982" y="523484"/>
                </a:lnTo>
                <a:lnTo>
                  <a:pt x="1183299" y="500573"/>
                </a:lnTo>
                <a:cubicBezTo>
                  <a:pt x="1095453" y="324879"/>
                  <a:pt x="893514" y="229119"/>
                  <a:pt x="696383" y="281940"/>
                </a:cubicBezTo>
                <a:cubicBezTo>
                  <a:pt x="555575" y="319670"/>
                  <a:pt x="450547" y="424276"/>
                  <a:pt x="406314" y="552429"/>
                </a:cubicBezTo>
                <a:lnTo>
                  <a:pt x="398830" y="583620"/>
                </a:lnTo>
                <a:lnTo>
                  <a:pt x="400796" y="533482"/>
                </a:lnTo>
                <a:cubicBezTo>
                  <a:pt x="427030" y="345065"/>
                  <a:pt x="562787" y="181415"/>
                  <a:pt x="758098" y="129082"/>
                </a:cubicBezTo>
                <a:cubicBezTo>
                  <a:pt x="790650" y="120360"/>
                  <a:pt x="823315" y="115142"/>
                  <a:pt x="855693" y="113199"/>
                </a:cubicBezTo>
                <a:close/>
                <a:moveTo>
                  <a:pt x="1514162" y="572"/>
                </a:moveTo>
                <a:cubicBezTo>
                  <a:pt x="1583804" y="5078"/>
                  <a:pt x="1655165" y="36152"/>
                  <a:pt x="1711738" y="92724"/>
                </a:cubicBezTo>
                <a:cubicBezTo>
                  <a:pt x="1824884" y="205870"/>
                  <a:pt x="1836031" y="378168"/>
                  <a:pt x="1736637" y="477562"/>
                </a:cubicBezTo>
                <a:cubicBezTo>
                  <a:pt x="1699364" y="514835"/>
                  <a:pt x="1651839" y="536562"/>
                  <a:pt x="1601026" y="543196"/>
                </a:cubicBezTo>
                <a:lnTo>
                  <a:pt x="1582843" y="543766"/>
                </a:lnTo>
                <a:lnTo>
                  <a:pt x="1625572" y="521379"/>
                </a:lnTo>
                <a:cubicBezTo>
                  <a:pt x="1639207" y="512402"/>
                  <a:pt x="1652136" y="501918"/>
                  <a:pt x="1664126" y="489927"/>
                </a:cubicBezTo>
                <a:cubicBezTo>
                  <a:pt x="1760048" y="394006"/>
                  <a:pt x="1759550" y="237987"/>
                  <a:pt x="1663013" y="141450"/>
                </a:cubicBezTo>
                <a:cubicBezTo>
                  <a:pt x="1566475" y="44913"/>
                  <a:pt x="1410457" y="44414"/>
                  <a:pt x="1314535" y="140336"/>
                </a:cubicBezTo>
                <a:cubicBezTo>
                  <a:pt x="1302545" y="152326"/>
                  <a:pt x="1292061" y="165255"/>
                  <a:pt x="1283083" y="178890"/>
                </a:cubicBezTo>
                <a:lnTo>
                  <a:pt x="1260696" y="221619"/>
                </a:lnTo>
                <a:lnTo>
                  <a:pt x="1261266" y="203436"/>
                </a:lnTo>
                <a:cubicBezTo>
                  <a:pt x="1267900" y="152623"/>
                  <a:pt x="1289628" y="105098"/>
                  <a:pt x="1326900" y="67825"/>
                </a:cubicBezTo>
                <a:cubicBezTo>
                  <a:pt x="1376598" y="18128"/>
                  <a:pt x="1444521" y="-3933"/>
                  <a:pt x="1514162" y="572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2" name="フリーフォーム: 図形 91">
            <a:extLst>
              <a:ext uri="{FF2B5EF4-FFF2-40B4-BE49-F238E27FC236}">
                <a16:creationId xmlns:a16="http://schemas.microsoft.com/office/drawing/2014/main" id="{377F684A-FD9D-4453-B2B3-895B62DDA66D}"/>
              </a:ext>
            </a:extLst>
          </p:cNvPr>
          <p:cNvSpPr/>
          <p:nvPr/>
        </p:nvSpPr>
        <p:spPr>
          <a:xfrm rot="16200000">
            <a:off x="1113573" y="3833532"/>
            <a:ext cx="1782026" cy="2550842"/>
          </a:xfrm>
          <a:custGeom>
            <a:avLst/>
            <a:gdLst>
              <a:gd name="connsiteX0" fmla="*/ 156914 w 1849432"/>
              <a:gd name="connsiteY0" fmla="*/ 1856463 h 2647329"/>
              <a:gd name="connsiteX1" fmla="*/ 156914 w 1849432"/>
              <a:gd name="connsiteY1" fmla="*/ 1856465 h 2647329"/>
              <a:gd name="connsiteX2" fmla="*/ 156913 w 1849432"/>
              <a:gd name="connsiteY2" fmla="*/ 1856463 h 2647329"/>
              <a:gd name="connsiteX3" fmla="*/ 156914 w 1849432"/>
              <a:gd name="connsiteY3" fmla="*/ 863971 h 2647329"/>
              <a:gd name="connsiteX4" fmla="*/ 71292 w 1849432"/>
              <a:gd name="connsiteY4" fmla="*/ 1360218 h 2647329"/>
              <a:gd name="connsiteX5" fmla="*/ 121022 w 1849432"/>
              <a:gd name="connsiteY5" fmla="*/ 1761332 h 2647329"/>
              <a:gd name="connsiteX6" fmla="*/ 156913 w 1849432"/>
              <a:gd name="connsiteY6" fmla="*/ 1856463 h 2647329"/>
              <a:gd name="connsiteX7" fmla="*/ 125290 w 1849432"/>
              <a:gd name="connsiteY7" fmla="*/ 1846381 h 2647329"/>
              <a:gd name="connsiteX8" fmla="*/ 0 w 1849432"/>
              <a:gd name="connsiteY8" fmla="*/ 1360217 h 2647329"/>
              <a:gd name="connsiteX9" fmla="*/ 156914 w 1849432"/>
              <a:gd name="connsiteY9" fmla="*/ 863971 h 2647329"/>
              <a:gd name="connsiteX10" fmla="*/ 856937 w 1849432"/>
              <a:gd name="connsiteY10" fmla="*/ 1545138 h 2647329"/>
              <a:gd name="connsiteX11" fmla="*/ 435656 w 1849432"/>
              <a:gd name="connsiteY11" fmla="*/ 1620151 h 2647329"/>
              <a:gd name="connsiteX12" fmla="*/ 428603 w 1849432"/>
              <a:gd name="connsiteY12" fmla="*/ 1627878 h 2647329"/>
              <a:gd name="connsiteX13" fmla="*/ 489619 w 1849432"/>
              <a:gd name="connsiteY13" fmla="*/ 1709786 h 2647329"/>
              <a:gd name="connsiteX14" fmla="*/ 736023 w 1849432"/>
              <a:gd name="connsiteY14" fmla="*/ 1815109 h 2647329"/>
              <a:gd name="connsiteX15" fmla="*/ 413775 w 1849432"/>
              <a:gd name="connsiteY15" fmla="*/ 1703658 h 2647329"/>
              <a:gd name="connsiteX16" fmla="*/ 391367 w 1849432"/>
              <a:gd name="connsiteY16" fmla="*/ 1670529 h 2647329"/>
              <a:gd name="connsiteX17" fmla="*/ 364377 w 1849432"/>
              <a:gd name="connsiteY17" fmla="*/ 1710993 h 2647329"/>
              <a:gd name="connsiteX18" fmla="*/ 357265 w 1849432"/>
              <a:gd name="connsiteY18" fmla="*/ 2016582 h 2647329"/>
              <a:gd name="connsiteX19" fmla="*/ 335940 w 1849432"/>
              <a:gd name="connsiteY19" fmla="*/ 1621383 h 2647329"/>
              <a:gd name="connsiteX20" fmla="*/ 353721 w 1849432"/>
              <a:gd name="connsiteY20" fmla="*/ 1601260 h 2647329"/>
              <a:gd name="connsiteX21" fmla="*/ 348745 w 1849432"/>
              <a:gd name="connsiteY21" fmla="*/ 1591022 h 2647329"/>
              <a:gd name="connsiteX22" fmla="*/ 413349 w 1849432"/>
              <a:gd name="connsiteY22" fmla="*/ 1256220 h 2647329"/>
              <a:gd name="connsiteX23" fmla="*/ 381360 w 1849432"/>
              <a:gd name="connsiteY23" fmla="*/ 1522276 h 2647329"/>
              <a:gd name="connsiteX24" fmla="*/ 394752 w 1849432"/>
              <a:gd name="connsiteY24" fmla="*/ 1559326 h 2647329"/>
              <a:gd name="connsiteX25" fmla="*/ 436641 w 1849432"/>
              <a:gd name="connsiteY25" fmla="*/ 1526370 h 2647329"/>
              <a:gd name="connsiteX26" fmla="*/ 856937 w 1849432"/>
              <a:gd name="connsiteY26" fmla="*/ 1545138 h 2647329"/>
              <a:gd name="connsiteX27" fmla="*/ 936993 w 1849432"/>
              <a:gd name="connsiteY27" fmla="*/ 1664859 h 2647329"/>
              <a:gd name="connsiteX28" fmla="*/ 930777 w 1849432"/>
              <a:gd name="connsiteY28" fmla="*/ 1716272 h 2647329"/>
              <a:gd name="connsiteX29" fmla="*/ 757436 w 1849432"/>
              <a:gd name="connsiteY29" fmla="*/ 1816351 h 2647329"/>
              <a:gd name="connsiteX30" fmla="*/ 871779 w 1849432"/>
              <a:gd name="connsiteY30" fmla="*/ 1704273 h 2647329"/>
              <a:gd name="connsiteX31" fmla="*/ 842245 w 1849432"/>
              <a:gd name="connsiteY31" fmla="*/ 1562931 h 2647329"/>
              <a:gd name="connsiteX32" fmla="*/ 936993 w 1849432"/>
              <a:gd name="connsiteY32" fmla="*/ 1664859 h 2647329"/>
              <a:gd name="connsiteX33" fmla="*/ 1848561 w 1849432"/>
              <a:gd name="connsiteY33" fmla="*/ 2130303 h 2647329"/>
              <a:gd name="connsiteX34" fmla="*/ 1487500 w 1849432"/>
              <a:gd name="connsiteY34" fmla="*/ 2630575 h 2647329"/>
              <a:gd name="connsiteX35" fmla="*/ 889633 w 1849432"/>
              <a:gd name="connsiteY35" fmla="*/ 2285396 h 2647329"/>
              <a:gd name="connsiteX36" fmla="*/ 881628 w 1849432"/>
              <a:gd name="connsiteY36" fmla="*/ 2236209 h 2647329"/>
              <a:gd name="connsiteX37" fmla="*/ 894280 w 1849432"/>
              <a:gd name="connsiteY37" fmla="*/ 2269592 h 2647329"/>
              <a:gd name="connsiteX38" fmla="*/ 1381195 w 1849432"/>
              <a:gd name="connsiteY38" fmla="*/ 2488225 h 2647329"/>
              <a:gd name="connsiteX39" fmla="*/ 1679819 w 1849432"/>
              <a:gd name="connsiteY39" fmla="*/ 1970993 h 2647329"/>
              <a:gd name="connsiteX40" fmla="*/ 1578484 w 1849432"/>
              <a:gd name="connsiteY40" fmla="*/ 1789743 h 2647329"/>
              <a:gd name="connsiteX41" fmla="*/ 1506998 w 1849432"/>
              <a:gd name="connsiteY41" fmla="*/ 1730604 h 2647329"/>
              <a:gd name="connsiteX42" fmla="*/ 1491099 w 1849432"/>
              <a:gd name="connsiteY42" fmla="*/ 1760004 h 2647329"/>
              <a:gd name="connsiteX43" fmla="*/ 644886 w 1849432"/>
              <a:gd name="connsiteY43" fmla="*/ 2208637 h 2647329"/>
              <a:gd name="connsiteX44" fmla="*/ 167363 w 1849432"/>
              <a:gd name="connsiteY44" fmla="*/ 1965526 h 2647329"/>
              <a:gd name="connsiteX45" fmla="*/ 156914 w 1849432"/>
              <a:gd name="connsiteY45" fmla="*/ 1935395 h 2647329"/>
              <a:gd name="connsiteX46" fmla="*/ 190200 w 1849432"/>
              <a:gd name="connsiteY46" fmla="*/ 1982431 h 2647329"/>
              <a:gd name="connsiteX47" fmla="*/ 573126 w 1849432"/>
              <a:gd name="connsiteY47" fmla="*/ 2107037 h 2647329"/>
              <a:gd name="connsiteX48" fmla="*/ 1364184 w 1849432"/>
              <a:gd name="connsiteY48" fmla="*/ 1711575 h 2647329"/>
              <a:gd name="connsiteX49" fmla="*/ 1385097 w 1849432"/>
              <a:gd name="connsiteY49" fmla="*/ 1675109 h 2647329"/>
              <a:gd name="connsiteX50" fmla="*/ 1378140 w 1849432"/>
              <a:gd name="connsiteY50" fmla="*/ 1673440 h 2647329"/>
              <a:gd name="connsiteX51" fmla="*/ 1385881 w 1849432"/>
              <a:gd name="connsiteY51" fmla="*/ 1673743 h 2647329"/>
              <a:gd name="connsiteX52" fmla="*/ 1402067 w 1849432"/>
              <a:gd name="connsiteY52" fmla="*/ 1645520 h 2647329"/>
              <a:gd name="connsiteX53" fmla="*/ 1472765 w 1849432"/>
              <a:gd name="connsiteY53" fmla="*/ 1351387 h 2647329"/>
              <a:gd name="connsiteX54" fmla="*/ 573126 w 1849432"/>
              <a:gd name="connsiteY54" fmla="*/ 595737 h 2647329"/>
              <a:gd name="connsiteX55" fmla="*/ 190200 w 1849432"/>
              <a:gd name="connsiteY55" fmla="*/ 729237 h 2647329"/>
              <a:gd name="connsiteX56" fmla="*/ 160694 w 1849432"/>
              <a:gd name="connsiteY56" fmla="*/ 773329 h 2647329"/>
              <a:gd name="connsiteX57" fmla="*/ 167363 w 1849432"/>
              <a:gd name="connsiteY57" fmla="*/ 753191 h 2647329"/>
              <a:gd name="connsiteX58" fmla="*/ 644886 w 1849432"/>
              <a:gd name="connsiteY58" fmla="*/ 494137 h 2647329"/>
              <a:gd name="connsiteX59" fmla="*/ 1442895 w 1849432"/>
              <a:gd name="connsiteY59" fmla="*/ 872090 h 2647329"/>
              <a:gd name="connsiteX60" fmla="*/ 1482872 w 1849432"/>
              <a:gd name="connsiteY60" fmla="*/ 930708 h 2647329"/>
              <a:gd name="connsiteX61" fmla="*/ 1500354 w 1849432"/>
              <a:gd name="connsiteY61" fmla="*/ 922222 h 2647329"/>
              <a:gd name="connsiteX62" fmla="*/ 1679820 w 1849432"/>
              <a:gd name="connsiteY62" fmla="*/ 676335 h 2647329"/>
              <a:gd name="connsiteX63" fmla="*/ 1381196 w 1849432"/>
              <a:gd name="connsiteY63" fmla="*/ 159103 h 2647329"/>
              <a:gd name="connsiteX64" fmla="*/ 894280 w 1849432"/>
              <a:gd name="connsiteY64" fmla="*/ 377736 h 2647329"/>
              <a:gd name="connsiteX65" fmla="*/ 881628 w 1849432"/>
              <a:gd name="connsiteY65" fmla="*/ 411119 h 2647329"/>
              <a:gd name="connsiteX66" fmla="*/ 889633 w 1849432"/>
              <a:gd name="connsiteY66" fmla="*/ 361932 h 2647329"/>
              <a:gd name="connsiteX67" fmla="*/ 1487500 w 1849432"/>
              <a:gd name="connsiteY67" fmla="*/ 16754 h 2647329"/>
              <a:gd name="connsiteX68" fmla="*/ 1848561 w 1849432"/>
              <a:gd name="connsiteY68" fmla="*/ 517025 h 2647329"/>
              <a:gd name="connsiteX69" fmla="*/ 1832678 w 1849432"/>
              <a:gd name="connsiteY69" fmla="*/ 614620 h 2647329"/>
              <a:gd name="connsiteX70" fmla="*/ 1563595 w 1849432"/>
              <a:gd name="connsiteY70" fmla="*/ 932492 h 2647329"/>
              <a:gd name="connsiteX71" fmla="*/ 1498617 w 1849432"/>
              <a:gd name="connsiteY71" fmla="*/ 956672 h 2647329"/>
              <a:gd name="connsiteX72" fmla="*/ 1531624 w 1849432"/>
              <a:gd name="connsiteY72" fmla="*/ 1017707 h 2647329"/>
              <a:gd name="connsiteX73" fmla="*/ 1607251 w 1849432"/>
              <a:gd name="connsiteY73" fmla="*/ 1351387 h 2647329"/>
              <a:gd name="connsiteX74" fmla="*/ 1531624 w 1849432"/>
              <a:gd name="connsiteY74" fmla="*/ 1685068 h 2647329"/>
              <a:gd name="connsiteX75" fmla="*/ 1522069 w 1849432"/>
              <a:gd name="connsiteY75" fmla="*/ 1702736 h 2647329"/>
              <a:gd name="connsiteX76" fmla="*/ 1563595 w 1849432"/>
              <a:gd name="connsiteY76" fmla="*/ 1714836 h 2647329"/>
              <a:gd name="connsiteX77" fmla="*/ 1832678 w 1849432"/>
              <a:gd name="connsiteY77" fmla="*/ 2032708 h 2647329"/>
              <a:gd name="connsiteX78" fmla="*/ 1848561 w 1849432"/>
              <a:gd name="connsiteY78" fmla="*/ 2130303 h 2647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</a:cxnLst>
            <a:rect l="l" t="t" r="r" b="b"/>
            <a:pathLst>
              <a:path w="1849432" h="2647329">
                <a:moveTo>
                  <a:pt x="156914" y="1856463"/>
                </a:moveTo>
                <a:lnTo>
                  <a:pt x="156914" y="1856465"/>
                </a:lnTo>
                <a:lnTo>
                  <a:pt x="156913" y="1856463"/>
                </a:lnTo>
                <a:close/>
                <a:moveTo>
                  <a:pt x="156914" y="863971"/>
                </a:moveTo>
                <a:cubicBezTo>
                  <a:pt x="103547" y="972577"/>
                  <a:pt x="71292" y="1159518"/>
                  <a:pt x="71292" y="1360218"/>
                </a:cubicBezTo>
                <a:cubicBezTo>
                  <a:pt x="71292" y="1510743"/>
                  <a:pt x="89436" y="1653529"/>
                  <a:pt x="121022" y="1761332"/>
                </a:cubicBezTo>
                <a:lnTo>
                  <a:pt x="156913" y="1856463"/>
                </a:lnTo>
                <a:lnTo>
                  <a:pt x="125290" y="1846381"/>
                </a:lnTo>
                <a:cubicBezTo>
                  <a:pt x="53788" y="1800108"/>
                  <a:pt x="0" y="1600027"/>
                  <a:pt x="0" y="1360217"/>
                </a:cubicBezTo>
                <a:cubicBezTo>
                  <a:pt x="0" y="1086148"/>
                  <a:pt x="70253" y="863971"/>
                  <a:pt x="156914" y="863971"/>
                </a:cubicBezTo>
                <a:close/>
                <a:moveTo>
                  <a:pt x="856937" y="1545138"/>
                </a:moveTo>
                <a:cubicBezTo>
                  <a:pt x="724525" y="1479522"/>
                  <a:pt x="552180" y="1510210"/>
                  <a:pt x="435656" y="1620151"/>
                </a:cubicBezTo>
                <a:lnTo>
                  <a:pt x="428603" y="1627878"/>
                </a:lnTo>
                <a:lnTo>
                  <a:pt x="489619" y="1709786"/>
                </a:lnTo>
                <a:cubicBezTo>
                  <a:pt x="562308" y="1786176"/>
                  <a:pt x="654400" y="1827443"/>
                  <a:pt x="736023" y="1815109"/>
                </a:cubicBezTo>
                <a:cubicBezTo>
                  <a:pt x="640612" y="1870195"/>
                  <a:pt x="505703" y="1820366"/>
                  <a:pt x="413775" y="1703658"/>
                </a:cubicBezTo>
                <a:lnTo>
                  <a:pt x="391367" y="1670529"/>
                </a:lnTo>
                <a:lnTo>
                  <a:pt x="364377" y="1710993"/>
                </a:lnTo>
                <a:cubicBezTo>
                  <a:pt x="309489" y="1808815"/>
                  <a:pt x="304613" y="1923349"/>
                  <a:pt x="357265" y="2016582"/>
                </a:cubicBezTo>
                <a:cubicBezTo>
                  <a:pt x="248345" y="1914483"/>
                  <a:pt x="243110" y="1748498"/>
                  <a:pt x="335940" y="1621383"/>
                </a:cubicBezTo>
                <a:lnTo>
                  <a:pt x="353721" y="1601260"/>
                </a:lnTo>
                <a:lnTo>
                  <a:pt x="348745" y="1591022"/>
                </a:lnTo>
                <a:cubicBezTo>
                  <a:pt x="293636" y="1453055"/>
                  <a:pt x="317938" y="1311307"/>
                  <a:pt x="413349" y="1256220"/>
                </a:cubicBezTo>
                <a:cubicBezTo>
                  <a:pt x="361857" y="1320741"/>
                  <a:pt x="351550" y="1421129"/>
                  <a:pt x="381360" y="1522276"/>
                </a:cubicBezTo>
                <a:lnTo>
                  <a:pt x="394752" y="1559326"/>
                </a:lnTo>
                <a:lnTo>
                  <a:pt x="436641" y="1526370"/>
                </a:lnTo>
                <a:cubicBezTo>
                  <a:pt x="571504" y="1438657"/>
                  <a:pt x="748017" y="1443039"/>
                  <a:pt x="856937" y="1545138"/>
                </a:cubicBezTo>
                <a:close/>
                <a:moveTo>
                  <a:pt x="936993" y="1664859"/>
                </a:moveTo>
                <a:cubicBezTo>
                  <a:pt x="938545" y="1681365"/>
                  <a:pt x="936631" y="1698777"/>
                  <a:pt x="930777" y="1716272"/>
                </a:cubicBezTo>
                <a:cubicBezTo>
                  <a:pt x="907358" y="1786252"/>
                  <a:pt x="829750" y="1831058"/>
                  <a:pt x="757436" y="1816351"/>
                </a:cubicBezTo>
                <a:cubicBezTo>
                  <a:pt x="811455" y="1797917"/>
                  <a:pt x="854589" y="1755638"/>
                  <a:pt x="871779" y="1704273"/>
                </a:cubicBezTo>
                <a:cubicBezTo>
                  <a:pt x="888969" y="1652907"/>
                  <a:pt x="877828" y="1599589"/>
                  <a:pt x="842245" y="1562931"/>
                </a:cubicBezTo>
                <a:cubicBezTo>
                  <a:pt x="896480" y="1573962"/>
                  <a:pt x="932335" y="1615337"/>
                  <a:pt x="936993" y="1664859"/>
                </a:cubicBezTo>
                <a:close/>
                <a:moveTo>
                  <a:pt x="1848561" y="2130303"/>
                </a:moveTo>
                <a:cubicBezTo>
                  <a:pt x="1862166" y="2356949"/>
                  <a:pt x="1715362" y="2569519"/>
                  <a:pt x="1487500" y="2630575"/>
                </a:cubicBezTo>
                <a:cubicBezTo>
                  <a:pt x="1227085" y="2700353"/>
                  <a:pt x="959411" y="2545811"/>
                  <a:pt x="889633" y="2285396"/>
                </a:cubicBezTo>
                <a:lnTo>
                  <a:pt x="881628" y="2236209"/>
                </a:lnTo>
                <a:lnTo>
                  <a:pt x="894280" y="2269592"/>
                </a:lnTo>
                <a:cubicBezTo>
                  <a:pt x="982125" y="2445286"/>
                  <a:pt x="1184064" y="2541046"/>
                  <a:pt x="1381195" y="2488225"/>
                </a:cubicBezTo>
                <a:cubicBezTo>
                  <a:pt x="1606488" y="2427858"/>
                  <a:pt x="1740186" y="2196286"/>
                  <a:pt x="1679819" y="1970993"/>
                </a:cubicBezTo>
                <a:cubicBezTo>
                  <a:pt x="1660954" y="1900589"/>
                  <a:pt x="1625370" y="1839130"/>
                  <a:pt x="1578484" y="1789743"/>
                </a:cubicBezTo>
                <a:lnTo>
                  <a:pt x="1506998" y="1730604"/>
                </a:lnTo>
                <a:lnTo>
                  <a:pt x="1491099" y="1760004"/>
                </a:lnTo>
                <a:cubicBezTo>
                  <a:pt x="1328132" y="2027230"/>
                  <a:pt x="1010292" y="2208637"/>
                  <a:pt x="644886" y="2208637"/>
                </a:cubicBezTo>
                <a:cubicBezTo>
                  <a:pt x="379137" y="2208637"/>
                  <a:pt x="240031" y="2116672"/>
                  <a:pt x="167363" y="1965526"/>
                </a:cubicBezTo>
                <a:lnTo>
                  <a:pt x="156914" y="1935395"/>
                </a:lnTo>
                <a:lnTo>
                  <a:pt x="190200" y="1982431"/>
                </a:lnTo>
                <a:cubicBezTo>
                  <a:pt x="267077" y="2061438"/>
                  <a:pt x="386804" y="2107037"/>
                  <a:pt x="573126" y="2107037"/>
                </a:cubicBezTo>
                <a:cubicBezTo>
                  <a:pt x="914715" y="2107037"/>
                  <a:pt x="1211839" y="1947130"/>
                  <a:pt x="1364184" y="1711575"/>
                </a:cubicBezTo>
                <a:lnTo>
                  <a:pt x="1385097" y="1675109"/>
                </a:lnTo>
                <a:lnTo>
                  <a:pt x="1378140" y="1673440"/>
                </a:lnTo>
                <a:lnTo>
                  <a:pt x="1385881" y="1673743"/>
                </a:lnTo>
                <a:lnTo>
                  <a:pt x="1402067" y="1645520"/>
                </a:lnTo>
                <a:cubicBezTo>
                  <a:pt x="1447591" y="1555115"/>
                  <a:pt x="1472765" y="1455721"/>
                  <a:pt x="1472765" y="1351387"/>
                </a:cubicBezTo>
                <a:cubicBezTo>
                  <a:pt x="1472765" y="934053"/>
                  <a:pt x="1069983" y="595737"/>
                  <a:pt x="573126" y="595737"/>
                </a:cubicBezTo>
                <a:cubicBezTo>
                  <a:pt x="386804" y="595737"/>
                  <a:pt x="267077" y="645289"/>
                  <a:pt x="190200" y="729237"/>
                </a:cubicBezTo>
                <a:lnTo>
                  <a:pt x="160694" y="773329"/>
                </a:lnTo>
                <a:lnTo>
                  <a:pt x="167363" y="753191"/>
                </a:lnTo>
                <a:cubicBezTo>
                  <a:pt x="240031" y="594074"/>
                  <a:pt x="379137" y="494137"/>
                  <a:pt x="644886" y="494137"/>
                </a:cubicBezTo>
                <a:cubicBezTo>
                  <a:pt x="977074" y="494137"/>
                  <a:pt x="1269951" y="644061"/>
                  <a:pt x="1442895" y="872090"/>
                </a:cubicBezTo>
                <a:lnTo>
                  <a:pt x="1482872" y="930708"/>
                </a:lnTo>
                <a:lnTo>
                  <a:pt x="1500354" y="922222"/>
                </a:lnTo>
                <a:cubicBezTo>
                  <a:pt x="1585607" y="867421"/>
                  <a:pt x="1651523" y="781941"/>
                  <a:pt x="1679820" y="676335"/>
                </a:cubicBezTo>
                <a:cubicBezTo>
                  <a:pt x="1740187" y="451043"/>
                  <a:pt x="1606488" y="219470"/>
                  <a:pt x="1381196" y="159103"/>
                </a:cubicBezTo>
                <a:cubicBezTo>
                  <a:pt x="1184065" y="106282"/>
                  <a:pt x="982125" y="202042"/>
                  <a:pt x="894280" y="377736"/>
                </a:cubicBezTo>
                <a:lnTo>
                  <a:pt x="881628" y="411119"/>
                </a:lnTo>
                <a:lnTo>
                  <a:pt x="889633" y="361932"/>
                </a:lnTo>
                <a:cubicBezTo>
                  <a:pt x="959411" y="101517"/>
                  <a:pt x="1227085" y="-53024"/>
                  <a:pt x="1487500" y="16754"/>
                </a:cubicBezTo>
                <a:cubicBezTo>
                  <a:pt x="1715363" y="77809"/>
                  <a:pt x="1862166" y="290379"/>
                  <a:pt x="1848561" y="517025"/>
                </a:cubicBezTo>
                <a:cubicBezTo>
                  <a:pt x="1846618" y="549403"/>
                  <a:pt x="1841400" y="582068"/>
                  <a:pt x="1832678" y="614620"/>
                </a:cubicBezTo>
                <a:cubicBezTo>
                  <a:pt x="1793428" y="761103"/>
                  <a:pt x="1691562" y="874088"/>
                  <a:pt x="1563595" y="932492"/>
                </a:cubicBezTo>
                <a:lnTo>
                  <a:pt x="1498617" y="956672"/>
                </a:lnTo>
                <a:lnTo>
                  <a:pt x="1531624" y="1017707"/>
                </a:lnTo>
                <a:cubicBezTo>
                  <a:pt x="1580322" y="1120267"/>
                  <a:pt x="1607251" y="1233026"/>
                  <a:pt x="1607251" y="1351387"/>
                </a:cubicBezTo>
                <a:cubicBezTo>
                  <a:pt x="1607251" y="1469749"/>
                  <a:pt x="1580322" y="1582508"/>
                  <a:pt x="1531624" y="1685068"/>
                </a:cubicBezTo>
                <a:lnTo>
                  <a:pt x="1522069" y="1702736"/>
                </a:lnTo>
                <a:lnTo>
                  <a:pt x="1563595" y="1714836"/>
                </a:lnTo>
                <a:cubicBezTo>
                  <a:pt x="1691562" y="1773241"/>
                  <a:pt x="1793428" y="1886225"/>
                  <a:pt x="1832678" y="2032708"/>
                </a:cubicBezTo>
                <a:cubicBezTo>
                  <a:pt x="1841400" y="2065260"/>
                  <a:pt x="1846618" y="2097925"/>
                  <a:pt x="1848561" y="2130303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0" name="フリーフォーム: 図形 89">
            <a:extLst>
              <a:ext uri="{FF2B5EF4-FFF2-40B4-BE49-F238E27FC236}">
                <a16:creationId xmlns:a16="http://schemas.microsoft.com/office/drawing/2014/main" id="{756C41C6-4316-4CD9-A2F5-C0D3EBA86E1E}"/>
              </a:ext>
            </a:extLst>
          </p:cNvPr>
          <p:cNvSpPr/>
          <p:nvPr/>
        </p:nvSpPr>
        <p:spPr>
          <a:xfrm>
            <a:off x="6834786" y="3741419"/>
            <a:ext cx="2342051" cy="2681189"/>
          </a:xfrm>
          <a:custGeom>
            <a:avLst/>
            <a:gdLst>
              <a:gd name="connsiteX0" fmla="*/ 857177 w 3118801"/>
              <a:gd name="connsiteY0" fmla="*/ 2834820 h 3570416"/>
              <a:gd name="connsiteX1" fmla="*/ 985148 w 3118801"/>
              <a:gd name="connsiteY1" fmla="*/ 2852042 h 3570416"/>
              <a:gd name="connsiteX2" fmla="*/ 1026383 w 3118801"/>
              <a:gd name="connsiteY2" fmla="*/ 2866962 h 3570416"/>
              <a:gd name="connsiteX3" fmla="*/ 982154 w 3118801"/>
              <a:gd name="connsiteY3" fmla="*/ 2858860 h 3570416"/>
              <a:gd name="connsiteX4" fmla="*/ 918319 w 3118801"/>
              <a:gd name="connsiteY4" fmla="*/ 2855062 h 3570416"/>
              <a:gd name="connsiteX5" fmla="*/ 601574 w 3118801"/>
              <a:gd name="connsiteY5" fmla="*/ 3041987 h 3570416"/>
              <a:gd name="connsiteX6" fmla="*/ 924210 w 3118801"/>
              <a:gd name="connsiteY6" fmla="*/ 3150063 h 3570416"/>
              <a:gd name="connsiteX7" fmla="*/ 1145237 w 3118801"/>
              <a:gd name="connsiteY7" fmla="*/ 3134738 h 3570416"/>
              <a:gd name="connsiteX8" fmla="*/ 1150537 w 3118801"/>
              <a:gd name="connsiteY8" fmla="*/ 3132879 h 3570416"/>
              <a:gd name="connsiteX9" fmla="*/ 1131730 w 3118801"/>
              <a:gd name="connsiteY9" fmla="*/ 3147255 h 3570416"/>
              <a:gd name="connsiteX10" fmla="*/ 863291 w 3118801"/>
              <a:gd name="connsiteY10" fmla="*/ 3180684 h 3570416"/>
              <a:gd name="connsiteX11" fmla="*/ 528411 w 3118801"/>
              <a:gd name="connsiteY11" fmla="*/ 3053974 h 3570416"/>
              <a:gd name="connsiteX12" fmla="*/ 857177 w 3118801"/>
              <a:gd name="connsiteY12" fmla="*/ 2834820 h 3570416"/>
              <a:gd name="connsiteX13" fmla="*/ 2720725 w 3118801"/>
              <a:gd name="connsiteY13" fmla="*/ 2303923 h 3570416"/>
              <a:gd name="connsiteX14" fmla="*/ 2783910 w 3118801"/>
              <a:gd name="connsiteY14" fmla="*/ 2307883 h 3570416"/>
              <a:gd name="connsiteX15" fmla="*/ 2896643 w 3118801"/>
              <a:gd name="connsiteY15" fmla="*/ 2503143 h 3570416"/>
              <a:gd name="connsiteX16" fmla="*/ 2765318 w 3118801"/>
              <a:gd name="connsiteY16" fmla="*/ 2377271 h 3570416"/>
              <a:gd name="connsiteX17" fmla="*/ 2588650 w 3118801"/>
              <a:gd name="connsiteY17" fmla="*/ 2420616 h 3570416"/>
              <a:gd name="connsiteX18" fmla="*/ 2720725 w 3118801"/>
              <a:gd name="connsiteY18" fmla="*/ 2303923 h 3570416"/>
              <a:gd name="connsiteX19" fmla="*/ 1376533 w 3118801"/>
              <a:gd name="connsiteY19" fmla="*/ 2062088 h 3570416"/>
              <a:gd name="connsiteX20" fmla="*/ 1333025 w 3118801"/>
              <a:gd name="connsiteY20" fmla="*/ 2114657 h 3570416"/>
              <a:gd name="connsiteX21" fmla="*/ 1293414 w 3118801"/>
              <a:gd name="connsiteY21" fmla="*/ 2175310 h 3570416"/>
              <a:gd name="connsiteX22" fmla="*/ 1283536 w 3118801"/>
              <a:gd name="connsiteY22" fmla="*/ 2584038 h 3570416"/>
              <a:gd name="connsiteX23" fmla="*/ 1632567 w 3118801"/>
              <a:gd name="connsiteY23" fmla="*/ 2371120 h 3570416"/>
              <a:gd name="connsiteX24" fmla="*/ 1665288 w 3118801"/>
              <a:gd name="connsiteY24" fmla="*/ 2306489 h 3570416"/>
              <a:gd name="connsiteX25" fmla="*/ 1689060 w 3118801"/>
              <a:gd name="connsiteY25" fmla="*/ 2242526 h 3570416"/>
              <a:gd name="connsiteX26" fmla="*/ 1687916 w 3118801"/>
              <a:gd name="connsiteY26" fmla="*/ 2264239 h 3570416"/>
              <a:gd name="connsiteX27" fmla="*/ 1617893 w 3118801"/>
              <a:gd name="connsiteY27" fmla="*/ 2463912 h 3570416"/>
              <a:gd name="connsiteX28" fmla="*/ 1233192 w 3118801"/>
              <a:gd name="connsiteY28" fmla="*/ 2671238 h 3570416"/>
              <a:gd name="connsiteX29" fmla="*/ 1220391 w 3118801"/>
              <a:gd name="connsiteY29" fmla="*/ 2234414 h 3570416"/>
              <a:gd name="connsiteX30" fmla="*/ 1358300 w 3118801"/>
              <a:gd name="connsiteY30" fmla="*/ 2073936 h 3570416"/>
              <a:gd name="connsiteX31" fmla="*/ 754433 w 3118801"/>
              <a:gd name="connsiteY31" fmla="*/ 1794482 h 3570416"/>
              <a:gd name="connsiteX32" fmla="*/ 1068992 w 3118801"/>
              <a:gd name="connsiteY32" fmla="*/ 1895491 h 3570416"/>
              <a:gd name="connsiteX33" fmla="*/ 754433 w 3118801"/>
              <a:gd name="connsiteY33" fmla="*/ 1853608 h 3570416"/>
              <a:gd name="connsiteX34" fmla="*/ 439874 w 3118801"/>
              <a:gd name="connsiteY34" fmla="*/ 1895491 h 3570416"/>
              <a:gd name="connsiteX35" fmla="*/ 754433 w 3118801"/>
              <a:gd name="connsiteY35" fmla="*/ 1794482 h 3570416"/>
              <a:gd name="connsiteX36" fmla="*/ 701093 w 3118801"/>
              <a:gd name="connsiteY36" fmla="*/ 1664942 h 3570416"/>
              <a:gd name="connsiteX37" fmla="*/ 1015652 w 3118801"/>
              <a:gd name="connsiteY37" fmla="*/ 1765951 h 3570416"/>
              <a:gd name="connsiteX38" fmla="*/ 701093 w 3118801"/>
              <a:gd name="connsiteY38" fmla="*/ 1724068 h 3570416"/>
              <a:gd name="connsiteX39" fmla="*/ 386534 w 3118801"/>
              <a:gd name="connsiteY39" fmla="*/ 1765951 h 3570416"/>
              <a:gd name="connsiteX40" fmla="*/ 701093 w 3118801"/>
              <a:gd name="connsiteY40" fmla="*/ 1664942 h 3570416"/>
              <a:gd name="connsiteX41" fmla="*/ 781674 w 3118801"/>
              <a:gd name="connsiteY41" fmla="*/ 1188983 h 3570416"/>
              <a:gd name="connsiteX42" fmla="*/ 900965 w 3118801"/>
              <a:gd name="connsiteY42" fmla="*/ 1308274 h 3570416"/>
              <a:gd name="connsiteX43" fmla="*/ 781674 w 3118801"/>
              <a:gd name="connsiteY43" fmla="*/ 1427565 h 3570416"/>
              <a:gd name="connsiteX44" fmla="*/ 662383 w 3118801"/>
              <a:gd name="connsiteY44" fmla="*/ 1308274 h 3570416"/>
              <a:gd name="connsiteX45" fmla="*/ 781674 w 3118801"/>
              <a:gd name="connsiteY45" fmla="*/ 1188983 h 3570416"/>
              <a:gd name="connsiteX46" fmla="*/ 973645 w 3118801"/>
              <a:gd name="connsiteY46" fmla="*/ 815675 h 3570416"/>
              <a:gd name="connsiteX47" fmla="*/ 917538 w 3118801"/>
              <a:gd name="connsiteY47" fmla="*/ 840812 h 3570416"/>
              <a:gd name="connsiteX48" fmla="*/ 837712 w 3118801"/>
              <a:gd name="connsiteY48" fmla="*/ 883681 h 3570416"/>
              <a:gd name="connsiteX49" fmla="*/ 314790 w 3118801"/>
              <a:gd name="connsiteY49" fmla="*/ 1835586 h 3570416"/>
              <a:gd name="connsiteX50" fmla="*/ 1400625 w 3118801"/>
              <a:gd name="connsiteY50" fmla="*/ 1858676 h 3570416"/>
              <a:gd name="connsiteX51" fmla="*/ 1477546 w 3118801"/>
              <a:gd name="connsiteY51" fmla="*/ 1810774 h 3570416"/>
              <a:gd name="connsiteX52" fmla="*/ 1516717 w 3118801"/>
              <a:gd name="connsiteY52" fmla="*/ 1781960 h 3570416"/>
              <a:gd name="connsiteX53" fmla="*/ 1511077 w 3118801"/>
              <a:gd name="connsiteY53" fmla="*/ 1791039 h 3570416"/>
              <a:gd name="connsiteX54" fmla="*/ 1285551 w 3118801"/>
              <a:gd name="connsiteY54" fmla="*/ 1978668 h 3570416"/>
              <a:gd name="connsiteX55" fmla="*/ 1120549 w 3118801"/>
              <a:gd name="connsiteY55" fmla="*/ 2053301 h 3570416"/>
              <a:gd name="connsiteX56" fmla="*/ 1008023 w 3118801"/>
              <a:gd name="connsiteY56" fmla="*/ 2080891 h 3570416"/>
              <a:gd name="connsiteX57" fmla="*/ 1004278 w 3118801"/>
              <a:gd name="connsiteY57" fmla="*/ 2141920 h 3570416"/>
              <a:gd name="connsiteX58" fmla="*/ 1044106 w 3118801"/>
              <a:gd name="connsiteY58" fmla="*/ 2454041 h 3570416"/>
              <a:gd name="connsiteX59" fmla="*/ 1853412 w 3118801"/>
              <a:gd name="connsiteY59" fmla="*/ 3117515 h 3570416"/>
              <a:gd name="connsiteX60" fmla="*/ 2222556 w 3118801"/>
              <a:gd name="connsiteY60" fmla="*/ 2138277 h 3570416"/>
              <a:gd name="connsiteX61" fmla="*/ 1780276 w 3118801"/>
              <a:gd name="connsiteY61" fmla="*/ 1526804 h 3570416"/>
              <a:gd name="connsiteX62" fmla="*/ 1701794 w 3118801"/>
              <a:gd name="connsiteY62" fmla="*/ 1494918 h 3570416"/>
              <a:gd name="connsiteX63" fmla="*/ 1709683 w 3118801"/>
              <a:gd name="connsiteY63" fmla="*/ 1495809 h 3570416"/>
              <a:gd name="connsiteX64" fmla="*/ 2353243 w 3118801"/>
              <a:gd name="connsiteY64" fmla="*/ 2194687 h 3570416"/>
              <a:gd name="connsiteX65" fmla="*/ 2316246 w 3118801"/>
              <a:gd name="connsiteY65" fmla="*/ 2873264 h 3570416"/>
              <a:gd name="connsiteX66" fmla="*/ 2260735 w 3118801"/>
              <a:gd name="connsiteY66" fmla="*/ 2974415 h 3570416"/>
              <a:gd name="connsiteX67" fmla="*/ 2272637 w 3118801"/>
              <a:gd name="connsiteY67" fmla="*/ 2978202 h 3570416"/>
              <a:gd name="connsiteX68" fmla="*/ 2540847 w 3118801"/>
              <a:gd name="connsiteY68" fmla="*/ 2948048 h 3570416"/>
              <a:gd name="connsiteX69" fmla="*/ 2555473 w 3118801"/>
              <a:gd name="connsiteY69" fmla="*/ 2941054 h 3570416"/>
              <a:gd name="connsiteX70" fmla="*/ 2517636 w 3118801"/>
              <a:gd name="connsiteY70" fmla="*/ 2894734 h 3570416"/>
              <a:gd name="connsiteX71" fmla="*/ 2567582 w 3118801"/>
              <a:gd name="connsiteY71" fmla="*/ 2404659 h 3570416"/>
              <a:gd name="connsiteX72" fmla="*/ 2633546 w 3118801"/>
              <a:gd name="connsiteY72" fmla="*/ 2889914 h 3570416"/>
              <a:gd name="connsiteX73" fmla="*/ 2642653 w 3118801"/>
              <a:gd name="connsiteY73" fmla="*/ 2897626 h 3570416"/>
              <a:gd name="connsiteX74" fmla="*/ 2747825 w 3118801"/>
              <a:gd name="connsiteY74" fmla="*/ 2821443 h 3570416"/>
              <a:gd name="connsiteX75" fmla="*/ 2893747 w 3118801"/>
              <a:gd name="connsiteY75" fmla="*/ 2528129 h 3570416"/>
              <a:gd name="connsiteX76" fmla="*/ 2735422 w 3118801"/>
              <a:gd name="connsiteY76" fmla="*/ 2910054 h 3570416"/>
              <a:gd name="connsiteX77" fmla="*/ 2693028 w 3118801"/>
              <a:gd name="connsiteY77" fmla="*/ 2938226 h 3570416"/>
              <a:gd name="connsiteX78" fmla="*/ 2741351 w 3118801"/>
              <a:gd name="connsiteY78" fmla="*/ 2967046 h 3570416"/>
              <a:gd name="connsiteX79" fmla="*/ 3118801 w 3118801"/>
              <a:gd name="connsiteY79" fmla="*/ 2955878 h 3570416"/>
              <a:gd name="connsiteX80" fmla="*/ 2628726 w 3118801"/>
              <a:gd name="connsiteY80" fmla="*/ 3005824 h 3570416"/>
              <a:gd name="connsiteX81" fmla="*/ 2603124 w 3118801"/>
              <a:gd name="connsiteY81" fmla="*/ 2984911 h 3570416"/>
              <a:gd name="connsiteX82" fmla="*/ 2554731 w 3118801"/>
              <a:gd name="connsiteY82" fmla="*/ 3007069 h 3570416"/>
              <a:gd name="connsiteX83" fmla="*/ 2260021 w 3118801"/>
              <a:gd name="connsiteY83" fmla="*/ 3009437 h 3570416"/>
              <a:gd name="connsiteX84" fmla="*/ 2246458 w 3118801"/>
              <a:gd name="connsiteY84" fmla="*/ 3000430 h 3570416"/>
              <a:gd name="connsiteX85" fmla="*/ 2241951 w 3118801"/>
              <a:gd name="connsiteY85" fmla="*/ 3008642 h 3570416"/>
              <a:gd name="connsiteX86" fmla="*/ 1892596 w 3118801"/>
              <a:gd name="connsiteY86" fmla="*/ 3263750 h 3570416"/>
              <a:gd name="connsiteX87" fmla="*/ 1462491 w 3118801"/>
              <a:gd name="connsiteY87" fmla="*/ 3217497 h 3570416"/>
              <a:gd name="connsiteX88" fmla="*/ 1412766 w 3118801"/>
              <a:gd name="connsiteY88" fmla="*/ 3187333 h 3570416"/>
              <a:gd name="connsiteX89" fmla="*/ 1401882 w 3118801"/>
              <a:gd name="connsiteY89" fmla="*/ 3188630 h 3570416"/>
              <a:gd name="connsiteX90" fmla="*/ 1164345 w 3118801"/>
              <a:gd name="connsiteY90" fmla="*/ 3400113 h 3570416"/>
              <a:gd name="connsiteX91" fmla="*/ 1560502 w 3118801"/>
              <a:gd name="connsiteY91" fmla="*/ 3532817 h 3570416"/>
              <a:gd name="connsiteX92" fmla="*/ 1831896 w 3118801"/>
              <a:gd name="connsiteY92" fmla="*/ 3514000 h 3570416"/>
              <a:gd name="connsiteX93" fmla="*/ 1838403 w 3118801"/>
              <a:gd name="connsiteY93" fmla="*/ 3511718 h 3570416"/>
              <a:gd name="connsiteX94" fmla="*/ 1815310 w 3118801"/>
              <a:gd name="connsiteY94" fmla="*/ 3529369 h 3570416"/>
              <a:gd name="connsiteX95" fmla="*/ 1485701 w 3118801"/>
              <a:gd name="connsiteY95" fmla="*/ 3570416 h 3570416"/>
              <a:gd name="connsiteX96" fmla="*/ 1074509 w 3118801"/>
              <a:gd name="connsiteY96" fmla="*/ 3414832 h 3570416"/>
              <a:gd name="connsiteX97" fmla="*/ 1321061 w 3118801"/>
              <a:gd name="connsiteY97" fmla="*/ 3166885 h 3570416"/>
              <a:gd name="connsiteX98" fmla="*/ 1368528 w 3118801"/>
              <a:gd name="connsiteY98" fmla="*/ 3160497 h 3570416"/>
              <a:gd name="connsiteX99" fmla="*/ 1330461 w 3118801"/>
              <a:gd name="connsiteY99" fmla="*/ 3137405 h 3570416"/>
              <a:gd name="connsiteX100" fmla="*/ 959132 w 3118801"/>
              <a:gd name="connsiteY100" fmla="*/ 2568239 h 3570416"/>
              <a:gd name="connsiteX101" fmla="*/ 925377 w 3118801"/>
              <a:gd name="connsiteY101" fmla="*/ 2167313 h 3570416"/>
              <a:gd name="connsiteX102" fmla="*/ 937215 w 3118801"/>
              <a:gd name="connsiteY102" fmla="*/ 2095980 h 3570416"/>
              <a:gd name="connsiteX103" fmla="*/ 782888 w 3118801"/>
              <a:gd name="connsiteY103" fmla="*/ 2107941 h 3570416"/>
              <a:gd name="connsiteX104" fmla="*/ 284421 w 3118801"/>
              <a:gd name="connsiteY104" fmla="*/ 1976754 h 3570416"/>
              <a:gd name="connsiteX105" fmla="*/ 274643 w 3118801"/>
              <a:gd name="connsiteY105" fmla="*/ 1968620 h 3570416"/>
              <a:gd name="connsiteX106" fmla="*/ 260897 w 3118801"/>
              <a:gd name="connsiteY106" fmla="*/ 1989009 h 3570416"/>
              <a:gd name="connsiteX107" fmla="*/ 152830 w 3118801"/>
              <a:gd name="connsiteY107" fmla="*/ 2033771 h 3570416"/>
              <a:gd name="connsiteX108" fmla="*/ 0 w 3118801"/>
              <a:gd name="connsiteY108" fmla="*/ 1880941 h 3570416"/>
              <a:gd name="connsiteX109" fmla="*/ 152830 w 3118801"/>
              <a:gd name="connsiteY109" fmla="*/ 1728111 h 3570416"/>
              <a:gd name="connsiteX110" fmla="*/ 177063 w 3118801"/>
              <a:gd name="connsiteY110" fmla="*/ 1733004 h 3570416"/>
              <a:gd name="connsiteX111" fmla="*/ 176261 w 3118801"/>
              <a:gd name="connsiteY111" fmla="*/ 1705174 h 3570416"/>
              <a:gd name="connsiteX112" fmla="*/ 675323 w 3118801"/>
              <a:gd name="connsiteY112" fmla="*/ 921724 h 3570416"/>
              <a:gd name="connsiteX113" fmla="*/ 948805 w 3118801"/>
              <a:gd name="connsiteY113" fmla="*/ 817156 h 3570416"/>
              <a:gd name="connsiteX114" fmla="*/ 1723414 w 3118801"/>
              <a:gd name="connsiteY114" fmla="*/ 0 h 3570416"/>
              <a:gd name="connsiteX115" fmla="*/ 2412389 w 3118801"/>
              <a:gd name="connsiteY115" fmla="*/ 688975 h 3570416"/>
              <a:gd name="connsiteX116" fmla="*/ 1723414 w 3118801"/>
              <a:gd name="connsiteY116" fmla="*/ 1377950 h 3570416"/>
              <a:gd name="connsiteX117" fmla="*/ 1685822 w 3118801"/>
              <a:gd name="connsiteY117" fmla="*/ 1374161 h 3570416"/>
              <a:gd name="connsiteX118" fmla="*/ 1771930 w 3118801"/>
              <a:gd name="connsiteY118" fmla="*/ 1365480 h 3570416"/>
              <a:gd name="connsiteX119" fmla="*/ 2262021 w 3118801"/>
              <a:gd name="connsiteY119" fmla="*/ 764159 h 3570416"/>
              <a:gd name="connsiteX120" fmla="*/ 1648230 w 3118801"/>
              <a:gd name="connsiteY120" fmla="*/ 150368 h 3570416"/>
              <a:gd name="connsiteX121" fmla="*/ 1046909 w 3118801"/>
              <a:gd name="connsiteY121" fmla="*/ 640459 h 3570416"/>
              <a:gd name="connsiteX122" fmla="*/ 1038229 w 3118801"/>
              <a:gd name="connsiteY122" fmla="*/ 726567 h 3570416"/>
              <a:gd name="connsiteX123" fmla="*/ 1034439 w 3118801"/>
              <a:gd name="connsiteY123" fmla="*/ 688975 h 3570416"/>
              <a:gd name="connsiteX124" fmla="*/ 1723414 w 3118801"/>
              <a:gd name="connsiteY124" fmla="*/ 0 h 357041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</a:cxnLst>
            <a:rect l="l" t="t" r="r" b="b"/>
            <a:pathLst>
              <a:path w="3118801" h="3570416">
                <a:moveTo>
                  <a:pt x="857177" y="2834820"/>
                </a:moveTo>
                <a:cubicBezTo>
                  <a:pt x="902570" y="2834820"/>
                  <a:pt x="945815" y="2840953"/>
                  <a:pt x="985148" y="2852042"/>
                </a:cubicBezTo>
                <a:lnTo>
                  <a:pt x="1026383" y="2866962"/>
                </a:lnTo>
                <a:lnTo>
                  <a:pt x="982154" y="2858860"/>
                </a:lnTo>
                <a:cubicBezTo>
                  <a:pt x="961535" y="2856370"/>
                  <a:pt x="940186" y="2855062"/>
                  <a:pt x="918319" y="2855062"/>
                </a:cubicBezTo>
                <a:cubicBezTo>
                  <a:pt x="743386" y="2855062"/>
                  <a:pt x="601574" y="2938751"/>
                  <a:pt x="601574" y="3041987"/>
                </a:cubicBezTo>
                <a:cubicBezTo>
                  <a:pt x="601574" y="3145223"/>
                  <a:pt x="749277" y="3150063"/>
                  <a:pt x="924210" y="3150063"/>
                </a:cubicBezTo>
                <a:cubicBezTo>
                  <a:pt x="1011677" y="3150063"/>
                  <a:pt x="1089391" y="3148853"/>
                  <a:pt x="1145237" y="3134738"/>
                </a:cubicBezTo>
                <a:lnTo>
                  <a:pt x="1150537" y="3132879"/>
                </a:lnTo>
                <a:lnTo>
                  <a:pt x="1131730" y="3147255"/>
                </a:lnTo>
                <a:cubicBezTo>
                  <a:pt x="1074439" y="3178467"/>
                  <a:pt x="976774" y="3180684"/>
                  <a:pt x="863291" y="3180684"/>
                </a:cubicBezTo>
                <a:cubicBezTo>
                  <a:pt x="681719" y="3180684"/>
                  <a:pt x="528411" y="3175009"/>
                  <a:pt x="528411" y="3053974"/>
                </a:cubicBezTo>
                <a:cubicBezTo>
                  <a:pt x="528411" y="2932938"/>
                  <a:pt x="675604" y="2834820"/>
                  <a:pt x="857177" y="2834820"/>
                </a:cubicBezTo>
                <a:close/>
                <a:moveTo>
                  <a:pt x="2720725" y="2303923"/>
                </a:moveTo>
                <a:cubicBezTo>
                  <a:pt x="2741237" y="2301067"/>
                  <a:pt x="2762648" y="2302186"/>
                  <a:pt x="2783910" y="2307883"/>
                </a:cubicBezTo>
                <a:cubicBezTo>
                  <a:pt x="2868960" y="2330672"/>
                  <a:pt x="2919432" y="2418093"/>
                  <a:pt x="2896643" y="2503143"/>
                </a:cubicBezTo>
                <a:cubicBezTo>
                  <a:pt x="2877285" y="2441481"/>
                  <a:pt x="2827744" y="2393998"/>
                  <a:pt x="2765318" y="2377271"/>
                </a:cubicBezTo>
                <a:cubicBezTo>
                  <a:pt x="2702891" y="2360544"/>
                  <a:pt x="2636246" y="2376895"/>
                  <a:pt x="2588650" y="2420616"/>
                </a:cubicBezTo>
                <a:cubicBezTo>
                  <a:pt x="2605742" y="2356829"/>
                  <a:pt x="2659189" y="2312491"/>
                  <a:pt x="2720725" y="2303923"/>
                </a:cubicBezTo>
                <a:close/>
                <a:moveTo>
                  <a:pt x="1376533" y="2062088"/>
                </a:moveTo>
                <a:lnTo>
                  <a:pt x="1333025" y="2114657"/>
                </a:lnTo>
                <a:cubicBezTo>
                  <a:pt x="1319084" y="2133587"/>
                  <a:pt x="1305802" y="2153852"/>
                  <a:pt x="1293414" y="2175310"/>
                </a:cubicBezTo>
                <a:cubicBezTo>
                  <a:pt x="1194304" y="2346973"/>
                  <a:pt x="1189881" y="2529967"/>
                  <a:pt x="1283536" y="2584038"/>
                </a:cubicBezTo>
                <a:cubicBezTo>
                  <a:pt x="1377191" y="2638110"/>
                  <a:pt x="1533457" y="2542783"/>
                  <a:pt x="1632567" y="2371120"/>
                </a:cubicBezTo>
                <a:cubicBezTo>
                  <a:pt x="1644955" y="2349662"/>
                  <a:pt x="1655864" y="2328027"/>
                  <a:pt x="1665288" y="2306489"/>
                </a:cubicBezTo>
                <a:lnTo>
                  <a:pt x="1689060" y="2242526"/>
                </a:lnTo>
                <a:lnTo>
                  <a:pt x="1687916" y="2264239"/>
                </a:lnTo>
                <a:cubicBezTo>
                  <a:pt x="1679668" y="2328015"/>
                  <a:pt x="1656404" y="2397208"/>
                  <a:pt x="1617893" y="2463912"/>
                </a:cubicBezTo>
                <a:cubicBezTo>
                  <a:pt x="1515195" y="2641789"/>
                  <a:pt x="1342959" y="2734612"/>
                  <a:pt x="1233192" y="2671238"/>
                </a:cubicBezTo>
                <a:cubicBezTo>
                  <a:pt x="1123424" y="2607864"/>
                  <a:pt x="1117693" y="2412291"/>
                  <a:pt x="1220391" y="2234414"/>
                </a:cubicBezTo>
                <a:cubicBezTo>
                  <a:pt x="1258902" y="2167710"/>
                  <a:pt x="1307193" y="2112967"/>
                  <a:pt x="1358300" y="2073936"/>
                </a:cubicBezTo>
                <a:close/>
                <a:moveTo>
                  <a:pt x="754433" y="1794482"/>
                </a:moveTo>
                <a:cubicBezTo>
                  <a:pt x="928159" y="1794482"/>
                  <a:pt x="1068992" y="1839705"/>
                  <a:pt x="1068992" y="1895491"/>
                </a:cubicBezTo>
                <a:cubicBezTo>
                  <a:pt x="985609" y="1868676"/>
                  <a:pt x="872443" y="1853608"/>
                  <a:pt x="754433" y="1853608"/>
                </a:cubicBezTo>
                <a:cubicBezTo>
                  <a:pt x="636424" y="1853608"/>
                  <a:pt x="523257" y="1868676"/>
                  <a:pt x="439874" y="1895491"/>
                </a:cubicBezTo>
                <a:cubicBezTo>
                  <a:pt x="439874" y="1839705"/>
                  <a:pt x="580707" y="1794482"/>
                  <a:pt x="754433" y="1794482"/>
                </a:cubicBezTo>
                <a:close/>
                <a:moveTo>
                  <a:pt x="701093" y="1664942"/>
                </a:moveTo>
                <a:cubicBezTo>
                  <a:pt x="874819" y="1664942"/>
                  <a:pt x="1015652" y="1710165"/>
                  <a:pt x="1015652" y="1765951"/>
                </a:cubicBezTo>
                <a:cubicBezTo>
                  <a:pt x="932269" y="1739136"/>
                  <a:pt x="819103" y="1724068"/>
                  <a:pt x="701093" y="1724068"/>
                </a:cubicBezTo>
                <a:cubicBezTo>
                  <a:pt x="583084" y="1724068"/>
                  <a:pt x="469917" y="1739136"/>
                  <a:pt x="386534" y="1765951"/>
                </a:cubicBezTo>
                <a:cubicBezTo>
                  <a:pt x="386534" y="1710165"/>
                  <a:pt x="527367" y="1664942"/>
                  <a:pt x="701093" y="1664942"/>
                </a:cubicBezTo>
                <a:close/>
                <a:moveTo>
                  <a:pt x="781674" y="1188983"/>
                </a:moveTo>
                <a:cubicBezTo>
                  <a:pt x="847557" y="1188983"/>
                  <a:pt x="900965" y="1242391"/>
                  <a:pt x="900965" y="1308274"/>
                </a:cubicBezTo>
                <a:cubicBezTo>
                  <a:pt x="900965" y="1374157"/>
                  <a:pt x="847557" y="1427565"/>
                  <a:pt x="781674" y="1427565"/>
                </a:cubicBezTo>
                <a:cubicBezTo>
                  <a:pt x="715791" y="1427565"/>
                  <a:pt x="662383" y="1374157"/>
                  <a:pt x="662383" y="1308274"/>
                </a:cubicBezTo>
                <a:cubicBezTo>
                  <a:pt x="662383" y="1242391"/>
                  <a:pt x="715791" y="1188983"/>
                  <a:pt x="781674" y="1188983"/>
                </a:cubicBezTo>
                <a:close/>
                <a:moveTo>
                  <a:pt x="973645" y="815675"/>
                </a:moveTo>
                <a:lnTo>
                  <a:pt x="917538" y="840812"/>
                </a:lnTo>
                <a:cubicBezTo>
                  <a:pt x="892061" y="853391"/>
                  <a:pt x="865477" y="867650"/>
                  <a:pt x="837712" y="883681"/>
                </a:cubicBezTo>
                <a:cubicBezTo>
                  <a:pt x="393466" y="1140166"/>
                  <a:pt x="220854" y="1672878"/>
                  <a:pt x="314790" y="1835586"/>
                </a:cubicBezTo>
                <a:cubicBezTo>
                  <a:pt x="408727" y="1998293"/>
                  <a:pt x="956380" y="2115161"/>
                  <a:pt x="1400625" y="1858676"/>
                </a:cubicBezTo>
                <a:cubicBezTo>
                  <a:pt x="1428391" y="1842644"/>
                  <a:pt x="1453990" y="1826681"/>
                  <a:pt x="1477546" y="1810774"/>
                </a:cubicBezTo>
                <a:lnTo>
                  <a:pt x="1516717" y="1781960"/>
                </a:lnTo>
                <a:lnTo>
                  <a:pt x="1511077" y="1791039"/>
                </a:lnTo>
                <a:cubicBezTo>
                  <a:pt x="1465025" y="1854512"/>
                  <a:pt x="1392473" y="1916937"/>
                  <a:pt x="1285551" y="1978668"/>
                </a:cubicBezTo>
                <a:cubicBezTo>
                  <a:pt x="1232090" y="2009534"/>
                  <a:pt x="1176718" y="2034168"/>
                  <a:pt x="1120549" y="2053301"/>
                </a:cubicBezTo>
                <a:lnTo>
                  <a:pt x="1008023" y="2080891"/>
                </a:lnTo>
                <a:lnTo>
                  <a:pt x="1004278" y="2141920"/>
                </a:lnTo>
                <a:cubicBezTo>
                  <a:pt x="1002886" y="2242241"/>
                  <a:pt x="1015619" y="2347724"/>
                  <a:pt x="1044106" y="2454041"/>
                </a:cubicBezTo>
                <a:cubicBezTo>
                  <a:pt x="1165653" y="2907664"/>
                  <a:pt x="1527992" y="3204711"/>
                  <a:pt x="1853412" y="3117515"/>
                </a:cubicBezTo>
                <a:cubicBezTo>
                  <a:pt x="2178832" y="3030319"/>
                  <a:pt x="2344103" y="2591899"/>
                  <a:pt x="2222556" y="2138277"/>
                </a:cubicBezTo>
                <a:cubicBezTo>
                  <a:pt x="2146588" y="1854762"/>
                  <a:pt x="1976562" y="1632411"/>
                  <a:pt x="1780276" y="1526804"/>
                </a:cubicBezTo>
                <a:lnTo>
                  <a:pt x="1701794" y="1494918"/>
                </a:lnTo>
                <a:lnTo>
                  <a:pt x="1709683" y="1495809"/>
                </a:lnTo>
                <a:cubicBezTo>
                  <a:pt x="1995755" y="1562712"/>
                  <a:pt x="2255320" y="1829232"/>
                  <a:pt x="2353243" y="2194687"/>
                </a:cubicBezTo>
                <a:cubicBezTo>
                  <a:pt x="2418526" y="2438325"/>
                  <a:pt x="2399607" y="2679802"/>
                  <a:pt x="2316246" y="2873264"/>
                </a:cubicBezTo>
                <a:lnTo>
                  <a:pt x="2260735" y="2974415"/>
                </a:lnTo>
                <a:lnTo>
                  <a:pt x="2272637" y="2978202"/>
                </a:lnTo>
                <a:cubicBezTo>
                  <a:pt x="2349886" y="2995241"/>
                  <a:pt x="2445405" y="2984701"/>
                  <a:pt x="2540847" y="2948048"/>
                </a:cubicBezTo>
                <a:lnTo>
                  <a:pt x="2555473" y="2941054"/>
                </a:lnTo>
                <a:lnTo>
                  <a:pt x="2517636" y="2894734"/>
                </a:lnTo>
                <a:cubicBezTo>
                  <a:pt x="2417744" y="2743443"/>
                  <a:pt x="2434393" y="2537847"/>
                  <a:pt x="2567582" y="2404659"/>
                </a:cubicBezTo>
                <a:cubicBezTo>
                  <a:pt x="2478015" y="2562853"/>
                  <a:pt x="2505001" y="2761369"/>
                  <a:pt x="2633546" y="2889914"/>
                </a:cubicBezTo>
                <a:lnTo>
                  <a:pt x="2642653" y="2897626"/>
                </a:lnTo>
                <a:lnTo>
                  <a:pt x="2747825" y="2821443"/>
                </a:lnTo>
                <a:cubicBezTo>
                  <a:pt x="2846915" y="2732032"/>
                  <a:pt x="2903807" y="2622287"/>
                  <a:pt x="2893747" y="2528129"/>
                </a:cubicBezTo>
                <a:cubicBezTo>
                  <a:pt x="2955798" y="2635606"/>
                  <a:pt x="2885597" y="2795699"/>
                  <a:pt x="2735422" y="2910054"/>
                </a:cubicBezTo>
                <a:lnTo>
                  <a:pt x="2693028" y="2938226"/>
                </a:lnTo>
                <a:lnTo>
                  <a:pt x="2741351" y="2967046"/>
                </a:lnTo>
                <a:cubicBezTo>
                  <a:pt x="2858828" y="3024667"/>
                  <a:pt x="3000155" y="3023052"/>
                  <a:pt x="3118801" y="2955878"/>
                </a:cubicBezTo>
                <a:cubicBezTo>
                  <a:pt x="2985613" y="3089066"/>
                  <a:pt x="2780017" y="3105715"/>
                  <a:pt x="2628726" y="3005824"/>
                </a:cubicBezTo>
                <a:lnTo>
                  <a:pt x="2603124" y="2984911"/>
                </a:lnTo>
                <a:lnTo>
                  <a:pt x="2554731" y="3007069"/>
                </a:lnTo>
                <a:cubicBezTo>
                  <a:pt x="2443195" y="3045471"/>
                  <a:pt x="2335101" y="3045915"/>
                  <a:pt x="2260021" y="3009437"/>
                </a:cubicBezTo>
                <a:lnTo>
                  <a:pt x="2246458" y="3000430"/>
                </a:lnTo>
                <a:lnTo>
                  <a:pt x="2241951" y="3008642"/>
                </a:lnTo>
                <a:cubicBezTo>
                  <a:pt x="2156191" y="3133583"/>
                  <a:pt x="2036961" y="3225068"/>
                  <a:pt x="1892596" y="3263750"/>
                </a:cubicBezTo>
                <a:cubicBezTo>
                  <a:pt x="1748231" y="3302433"/>
                  <a:pt x="1599232" y="3282820"/>
                  <a:pt x="1462491" y="3217497"/>
                </a:cubicBezTo>
                <a:lnTo>
                  <a:pt x="1412766" y="3187333"/>
                </a:lnTo>
                <a:lnTo>
                  <a:pt x="1401882" y="3188630"/>
                </a:lnTo>
                <a:cubicBezTo>
                  <a:pt x="1262291" y="3223473"/>
                  <a:pt x="1164345" y="3305042"/>
                  <a:pt x="1164345" y="3400113"/>
                </a:cubicBezTo>
                <a:cubicBezTo>
                  <a:pt x="1164345" y="3526874"/>
                  <a:pt x="1345705" y="3532817"/>
                  <a:pt x="1560502" y="3532817"/>
                </a:cubicBezTo>
                <a:cubicBezTo>
                  <a:pt x="1667900" y="3532817"/>
                  <a:pt x="1763323" y="3531331"/>
                  <a:pt x="1831896" y="3514000"/>
                </a:cubicBezTo>
                <a:lnTo>
                  <a:pt x="1838403" y="3511718"/>
                </a:lnTo>
                <a:lnTo>
                  <a:pt x="1815310" y="3529369"/>
                </a:lnTo>
                <a:cubicBezTo>
                  <a:pt x="1744964" y="3567694"/>
                  <a:pt x="1625044" y="3570416"/>
                  <a:pt x="1485701" y="3570416"/>
                </a:cubicBezTo>
                <a:cubicBezTo>
                  <a:pt x="1262752" y="3570416"/>
                  <a:pt x="1074509" y="3563448"/>
                  <a:pt x="1074509" y="3414832"/>
                </a:cubicBezTo>
                <a:cubicBezTo>
                  <a:pt x="1074509" y="3303369"/>
                  <a:pt x="1176173" y="3207735"/>
                  <a:pt x="1321061" y="3166885"/>
                </a:cubicBezTo>
                <a:lnTo>
                  <a:pt x="1368528" y="3160497"/>
                </a:lnTo>
                <a:lnTo>
                  <a:pt x="1330461" y="3137405"/>
                </a:lnTo>
                <a:cubicBezTo>
                  <a:pt x="1161537" y="3011542"/>
                  <a:pt x="1024415" y="2811876"/>
                  <a:pt x="959132" y="2568239"/>
                </a:cubicBezTo>
                <a:cubicBezTo>
                  <a:pt x="922411" y="2431194"/>
                  <a:pt x="912332" y="2294831"/>
                  <a:pt x="925377" y="2167313"/>
                </a:cubicBezTo>
                <a:lnTo>
                  <a:pt x="937215" y="2095980"/>
                </a:lnTo>
                <a:lnTo>
                  <a:pt x="782888" y="2107941"/>
                </a:lnTo>
                <a:cubicBezTo>
                  <a:pt x="577016" y="2108147"/>
                  <a:pt x="391275" y="2051565"/>
                  <a:pt x="284421" y="1976754"/>
                </a:cubicBezTo>
                <a:lnTo>
                  <a:pt x="274643" y="1968620"/>
                </a:lnTo>
                <a:lnTo>
                  <a:pt x="260897" y="1989009"/>
                </a:lnTo>
                <a:cubicBezTo>
                  <a:pt x="233240" y="2016665"/>
                  <a:pt x="195033" y="2033771"/>
                  <a:pt x="152830" y="2033771"/>
                </a:cubicBezTo>
                <a:cubicBezTo>
                  <a:pt x="68424" y="2033771"/>
                  <a:pt x="0" y="1965347"/>
                  <a:pt x="0" y="1880941"/>
                </a:cubicBezTo>
                <a:cubicBezTo>
                  <a:pt x="0" y="1796535"/>
                  <a:pt x="68424" y="1728111"/>
                  <a:pt x="152830" y="1728111"/>
                </a:cubicBezTo>
                <a:lnTo>
                  <a:pt x="177063" y="1733004"/>
                </a:lnTo>
                <a:lnTo>
                  <a:pt x="176261" y="1705174"/>
                </a:lnTo>
                <a:cubicBezTo>
                  <a:pt x="193687" y="1463864"/>
                  <a:pt x="354557" y="1106918"/>
                  <a:pt x="675323" y="921724"/>
                </a:cubicBezTo>
                <a:cubicBezTo>
                  <a:pt x="782245" y="859992"/>
                  <a:pt x="871873" y="827144"/>
                  <a:pt x="948805" y="817156"/>
                </a:cubicBezTo>
                <a:close/>
                <a:moveTo>
                  <a:pt x="1723414" y="0"/>
                </a:moveTo>
                <a:cubicBezTo>
                  <a:pt x="2103924" y="0"/>
                  <a:pt x="2412389" y="308465"/>
                  <a:pt x="2412389" y="688975"/>
                </a:cubicBezTo>
                <a:cubicBezTo>
                  <a:pt x="2412389" y="1069485"/>
                  <a:pt x="2103924" y="1377950"/>
                  <a:pt x="1723414" y="1377950"/>
                </a:cubicBezTo>
                <a:lnTo>
                  <a:pt x="1685822" y="1374161"/>
                </a:lnTo>
                <a:lnTo>
                  <a:pt x="1771930" y="1365480"/>
                </a:lnTo>
                <a:cubicBezTo>
                  <a:pt x="2051624" y="1308246"/>
                  <a:pt x="2262021" y="1060773"/>
                  <a:pt x="2262021" y="764159"/>
                </a:cubicBezTo>
                <a:cubicBezTo>
                  <a:pt x="2262021" y="425172"/>
                  <a:pt x="1987217" y="150368"/>
                  <a:pt x="1648230" y="150368"/>
                </a:cubicBezTo>
                <a:cubicBezTo>
                  <a:pt x="1351616" y="150368"/>
                  <a:pt x="1104143" y="360765"/>
                  <a:pt x="1046909" y="640459"/>
                </a:cubicBezTo>
                <a:lnTo>
                  <a:pt x="1038229" y="726567"/>
                </a:lnTo>
                <a:lnTo>
                  <a:pt x="1034439" y="688975"/>
                </a:lnTo>
                <a:cubicBezTo>
                  <a:pt x="1034439" y="308465"/>
                  <a:pt x="1342904" y="0"/>
                  <a:pt x="1723414" y="0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94" name="フリーフォーム: 図形 93">
            <a:extLst>
              <a:ext uri="{FF2B5EF4-FFF2-40B4-BE49-F238E27FC236}">
                <a16:creationId xmlns:a16="http://schemas.microsoft.com/office/drawing/2014/main" id="{D09EC65D-CB80-4530-B3FF-F22765D85798}"/>
              </a:ext>
            </a:extLst>
          </p:cNvPr>
          <p:cNvSpPr/>
          <p:nvPr/>
        </p:nvSpPr>
        <p:spPr>
          <a:xfrm>
            <a:off x="3756659" y="3864286"/>
            <a:ext cx="2392682" cy="2489334"/>
          </a:xfrm>
          <a:custGeom>
            <a:avLst/>
            <a:gdLst>
              <a:gd name="connsiteX0" fmla="*/ 1412046 w 2850913"/>
              <a:gd name="connsiteY0" fmla="*/ 2771900 h 2966077"/>
              <a:gd name="connsiteX1" fmla="*/ 1585940 w 2850913"/>
              <a:gd name="connsiteY1" fmla="*/ 2868781 h 2966077"/>
              <a:gd name="connsiteX2" fmla="*/ 1582788 w 2850913"/>
              <a:gd name="connsiteY2" fmla="*/ 2886200 h 2966077"/>
              <a:gd name="connsiteX3" fmla="*/ 1580261 w 2850913"/>
              <a:gd name="connsiteY3" fmla="*/ 2881665 h 2966077"/>
              <a:gd name="connsiteX4" fmla="*/ 1412046 w 2850913"/>
              <a:gd name="connsiteY4" fmla="*/ 2819545 h 2966077"/>
              <a:gd name="connsiteX5" fmla="*/ 1243830 w 2850913"/>
              <a:gd name="connsiteY5" fmla="*/ 2881665 h 2966077"/>
              <a:gd name="connsiteX6" fmla="*/ 1241303 w 2850913"/>
              <a:gd name="connsiteY6" fmla="*/ 2886200 h 2966077"/>
              <a:gd name="connsiteX7" fmla="*/ 1238151 w 2850913"/>
              <a:gd name="connsiteY7" fmla="*/ 2868781 h 2966077"/>
              <a:gd name="connsiteX8" fmla="*/ 1412046 w 2850913"/>
              <a:gd name="connsiteY8" fmla="*/ 2771900 h 2966077"/>
              <a:gd name="connsiteX9" fmla="*/ 2084178 w 2850913"/>
              <a:gd name="connsiteY9" fmla="*/ 2665383 h 2966077"/>
              <a:gd name="connsiteX10" fmla="*/ 2497010 w 2850913"/>
              <a:gd name="connsiteY10" fmla="*/ 2855915 h 2966077"/>
              <a:gd name="connsiteX11" fmla="*/ 2076500 w 2850913"/>
              <a:gd name="connsiteY11" fmla="*/ 2966077 h 2966077"/>
              <a:gd name="connsiteX12" fmla="*/ 1702588 w 2850913"/>
              <a:gd name="connsiteY12" fmla="*/ 2917521 h 2966077"/>
              <a:gd name="connsiteX13" fmla="*/ 1692257 w 2850913"/>
              <a:gd name="connsiteY13" fmla="*/ 2905642 h 2966077"/>
              <a:gd name="connsiteX14" fmla="*/ 1731272 w 2850913"/>
              <a:gd name="connsiteY14" fmla="*/ 2917445 h 2966077"/>
              <a:gd name="connsiteX15" fmla="*/ 2007121 w 2850913"/>
              <a:gd name="connsiteY15" fmla="*/ 2929238 h 2966077"/>
              <a:gd name="connsiteX16" fmla="*/ 2409780 w 2850913"/>
              <a:gd name="connsiteY16" fmla="*/ 2846069 h 2966077"/>
              <a:gd name="connsiteX17" fmla="*/ 2014473 w 2850913"/>
              <a:gd name="connsiteY17" fmla="*/ 2702222 h 2966077"/>
              <a:gd name="connsiteX18" fmla="*/ 1860601 w 2850913"/>
              <a:gd name="connsiteY18" fmla="*/ 2713526 h 2966077"/>
              <a:gd name="connsiteX19" fmla="*/ 1771532 w 2850913"/>
              <a:gd name="connsiteY19" fmla="*/ 2735378 h 2966077"/>
              <a:gd name="connsiteX20" fmla="*/ 1792261 w 2850913"/>
              <a:gd name="connsiteY20" fmla="*/ 2721189 h 2966077"/>
              <a:gd name="connsiteX21" fmla="*/ 2084178 w 2850913"/>
              <a:gd name="connsiteY21" fmla="*/ 2665383 h 2966077"/>
              <a:gd name="connsiteX22" fmla="*/ 794371 w 2850913"/>
              <a:gd name="connsiteY22" fmla="*/ 2665383 h 2966077"/>
              <a:gd name="connsiteX23" fmla="*/ 1086288 w 2850913"/>
              <a:gd name="connsiteY23" fmla="*/ 2721189 h 2966077"/>
              <a:gd name="connsiteX24" fmla="*/ 1107017 w 2850913"/>
              <a:gd name="connsiteY24" fmla="*/ 2735378 h 2966077"/>
              <a:gd name="connsiteX25" fmla="*/ 1017948 w 2850913"/>
              <a:gd name="connsiteY25" fmla="*/ 2713526 h 2966077"/>
              <a:gd name="connsiteX26" fmla="*/ 864076 w 2850913"/>
              <a:gd name="connsiteY26" fmla="*/ 2702222 h 2966077"/>
              <a:gd name="connsiteX27" fmla="*/ 468769 w 2850913"/>
              <a:gd name="connsiteY27" fmla="*/ 2846069 h 2966077"/>
              <a:gd name="connsiteX28" fmla="*/ 871428 w 2850913"/>
              <a:gd name="connsiteY28" fmla="*/ 2929238 h 2966077"/>
              <a:gd name="connsiteX29" fmla="*/ 1147277 w 2850913"/>
              <a:gd name="connsiteY29" fmla="*/ 2917445 h 2966077"/>
              <a:gd name="connsiteX30" fmla="*/ 1186292 w 2850913"/>
              <a:gd name="connsiteY30" fmla="*/ 2905642 h 2966077"/>
              <a:gd name="connsiteX31" fmla="*/ 1175961 w 2850913"/>
              <a:gd name="connsiteY31" fmla="*/ 2917521 h 2966077"/>
              <a:gd name="connsiteX32" fmla="*/ 802049 w 2850913"/>
              <a:gd name="connsiteY32" fmla="*/ 2966077 h 2966077"/>
              <a:gd name="connsiteX33" fmla="*/ 381539 w 2850913"/>
              <a:gd name="connsiteY33" fmla="*/ 2855915 h 2966077"/>
              <a:gd name="connsiteX34" fmla="*/ 794371 w 2850913"/>
              <a:gd name="connsiteY34" fmla="*/ 2665383 h 2966077"/>
              <a:gd name="connsiteX35" fmla="*/ 2534911 w 2850913"/>
              <a:gd name="connsiteY35" fmla="*/ 1675904 h 2966077"/>
              <a:gd name="connsiteX36" fmla="*/ 2534914 w 2850913"/>
              <a:gd name="connsiteY36" fmla="*/ 1675905 h 2966077"/>
              <a:gd name="connsiteX37" fmla="*/ 2534912 w 2850913"/>
              <a:gd name="connsiteY37" fmla="*/ 1675905 h 2966077"/>
              <a:gd name="connsiteX38" fmla="*/ 1072354 w 2850913"/>
              <a:gd name="connsiteY38" fmla="*/ 1675903 h 2966077"/>
              <a:gd name="connsiteX39" fmla="*/ 1072357 w 2850913"/>
              <a:gd name="connsiteY39" fmla="*/ 1675904 h 2966077"/>
              <a:gd name="connsiteX40" fmla="*/ 1072355 w 2850913"/>
              <a:gd name="connsiteY40" fmla="*/ 1675904 h 2966077"/>
              <a:gd name="connsiteX41" fmla="*/ 1072353 w 2850913"/>
              <a:gd name="connsiteY41" fmla="*/ 1531122 h 2966077"/>
              <a:gd name="connsiteX42" fmla="*/ 1072356 w 2850913"/>
              <a:gd name="connsiteY42" fmla="*/ 1531123 h 2966077"/>
              <a:gd name="connsiteX43" fmla="*/ 1072354 w 2850913"/>
              <a:gd name="connsiteY43" fmla="*/ 1531123 h 2966077"/>
              <a:gd name="connsiteX44" fmla="*/ 2189504 w 2850913"/>
              <a:gd name="connsiteY44" fmla="*/ 1466440 h 2966077"/>
              <a:gd name="connsiteX45" fmla="*/ 2084022 w 2850913"/>
              <a:gd name="connsiteY45" fmla="*/ 1470950 h 2966077"/>
              <a:gd name="connsiteX46" fmla="*/ 2056368 w 2850913"/>
              <a:gd name="connsiteY46" fmla="*/ 1474666 h 2966077"/>
              <a:gd name="connsiteX47" fmla="*/ 2067538 w 2850913"/>
              <a:gd name="connsiteY47" fmla="*/ 1489766 h 2966077"/>
              <a:gd name="connsiteX48" fmla="*/ 2087629 w 2850913"/>
              <a:gd name="connsiteY48" fmla="*/ 1537260 h 2966077"/>
              <a:gd name="connsiteX49" fmla="*/ 2092738 w 2850913"/>
              <a:gd name="connsiteY49" fmla="*/ 1574448 h 2966077"/>
              <a:gd name="connsiteX50" fmla="*/ 2189505 w 2850913"/>
              <a:gd name="connsiteY50" fmla="*/ 1568366 h 2966077"/>
              <a:gd name="connsiteX51" fmla="*/ 2204445 w 2850913"/>
              <a:gd name="connsiteY51" fmla="*/ 1569305 h 2966077"/>
              <a:gd name="connsiteX52" fmla="*/ 2198560 w 2850913"/>
              <a:gd name="connsiteY52" fmla="*/ 1466827 h 2966077"/>
              <a:gd name="connsiteX53" fmla="*/ 726948 w 2850913"/>
              <a:gd name="connsiteY53" fmla="*/ 1466439 h 2966077"/>
              <a:gd name="connsiteX54" fmla="*/ 677698 w 2850913"/>
              <a:gd name="connsiteY54" fmla="*/ 1468545 h 2966077"/>
              <a:gd name="connsiteX55" fmla="*/ 672191 w 2850913"/>
              <a:gd name="connsiteY55" fmla="*/ 1571807 h 2966077"/>
              <a:gd name="connsiteX56" fmla="*/ 726948 w 2850913"/>
              <a:gd name="connsiteY56" fmla="*/ 1568365 h 2966077"/>
              <a:gd name="connsiteX57" fmla="*/ 805522 w 2850913"/>
              <a:gd name="connsiteY57" fmla="*/ 1573304 h 2966077"/>
              <a:gd name="connsiteX58" fmla="*/ 810474 w 2850913"/>
              <a:gd name="connsiteY58" fmla="*/ 1537260 h 2966077"/>
              <a:gd name="connsiteX59" fmla="*/ 830565 w 2850913"/>
              <a:gd name="connsiteY59" fmla="*/ 1489766 h 2966077"/>
              <a:gd name="connsiteX60" fmla="*/ 843394 w 2850913"/>
              <a:gd name="connsiteY60" fmla="*/ 1472422 h 2966077"/>
              <a:gd name="connsiteX61" fmla="*/ 832431 w 2850913"/>
              <a:gd name="connsiteY61" fmla="*/ 1470949 h 2966077"/>
              <a:gd name="connsiteX62" fmla="*/ 726948 w 2850913"/>
              <a:gd name="connsiteY62" fmla="*/ 1466439 h 2966077"/>
              <a:gd name="connsiteX63" fmla="*/ 1877981 w 2850913"/>
              <a:gd name="connsiteY63" fmla="*/ 1035581 h 2966077"/>
              <a:gd name="connsiteX64" fmla="*/ 2008747 w 2850913"/>
              <a:gd name="connsiteY64" fmla="*/ 1166347 h 2966077"/>
              <a:gd name="connsiteX65" fmla="*/ 1877981 w 2850913"/>
              <a:gd name="connsiteY65" fmla="*/ 1297113 h 2966077"/>
              <a:gd name="connsiteX66" fmla="*/ 1747215 w 2850913"/>
              <a:gd name="connsiteY66" fmla="*/ 1166347 h 2966077"/>
              <a:gd name="connsiteX67" fmla="*/ 1877981 w 2850913"/>
              <a:gd name="connsiteY67" fmla="*/ 1035581 h 2966077"/>
              <a:gd name="connsiteX68" fmla="*/ 1016921 w 2850913"/>
              <a:gd name="connsiteY68" fmla="*/ 1035581 h 2966077"/>
              <a:gd name="connsiteX69" fmla="*/ 1147687 w 2850913"/>
              <a:gd name="connsiteY69" fmla="*/ 1166347 h 2966077"/>
              <a:gd name="connsiteX70" fmla="*/ 1016921 w 2850913"/>
              <a:gd name="connsiteY70" fmla="*/ 1297113 h 2966077"/>
              <a:gd name="connsiteX71" fmla="*/ 886155 w 2850913"/>
              <a:gd name="connsiteY71" fmla="*/ 1166347 h 2966077"/>
              <a:gd name="connsiteX72" fmla="*/ 1016921 w 2850913"/>
              <a:gd name="connsiteY72" fmla="*/ 1035581 h 2966077"/>
              <a:gd name="connsiteX73" fmla="*/ 1540139 w 2850913"/>
              <a:gd name="connsiteY73" fmla="*/ 456400 h 2966077"/>
              <a:gd name="connsiteX74" fmla="*/ 1541259 w 2850913"/>
              <a:gd name="connsiteY74" fmla="*/ 456472 h 2966077"/>
              <a:gd name="connsiteX75" fmla="*/ 2350565 w 2850913"/>
              <a:gd name="connsiteY75" fmla="*/ 1404173 h 2966077"/>
              <a:gd name="connsiteX76" fmla="*/ 2354252 w 2850913"/>
              <a:gd name="connsiteY76" fmla="*/ 1437156 h 2966077"/>
              <a:gd name="connsiteX77" fmla="*/ 2382623 w 2850913"/>
              <a:gd name="connsiteY77" fmla="*/ 1441951 h 2966077"/>
              <a:gd name="connsiteX78" fmla="*/ 2534910 w 2850913"/>
              <a:gd name="connsiteY78" fmla="*/ 1531124 h 2966077"/>
              <a:gd name="connsiteX79" fmla="*/ 2391041 w 2850913"/>
              <a:gd name="connsiteY79" fmla="*/ 1483857 h 2966077"/>
              <a:gd name="connsiteX80" fmla="*/ 2358992 w 2850913"/>
              <a:gd name="connsiteY80" fmla="*/ 1479550 h 2966077"/>
              <a:gd name="connsiteX81" fmla="*/ 2362845 w 2850913"/>
              <a:gd name="connsiteY81" fmla="*/ 1514018 h 2966077"/>
              <a:gd name="connsiteX82" fmla="*/ 2365429 w 2850913"/>
              <a:gd name="connsiteY82" fmla="*/ 1583826 h 2966077"/>
              <a:gd name="connsiteX83" fmla="*/ 2382625 w 2850913"/>
              <a:gd name="connsiteY83" fmla="*/ 1586732 h 2966077"/>
              <a:gd name="connsiteX84" fmla="*/ 2527894 w 2850913"/>
              <a:gd name="connsiteY84" fmla="*/ 1654232 h 2966077"/>
              <a:gd name="connsiteX85" fmla="*/ 2534911 w 2850913"/>
              <a:gd name="connsiteY85" fmla="*/ 1675904 h 2966077"/>
              <a:gd name="connsiteX86" fmla="*/ 2472682 w 2850913"/>
              <a:gd name="connsiteY86" fmla="*/ 1649007 h 2966077"/>
              <a:gd name="connsiteX87" fmla="*/ 2391044 w 2850913"/>
              <a:gd name="connsiteY87" fmla="*/ 1628638 h 2966077"/>
              <a:gd name="connsiteX88" fmla="*/ 2366968 w 2850913"/>
              <a:gd name="connsiteY88" fmla="*/ 1625403 h 2966077"/>
              <a:gd name="connsiteX89" fmla="*/ 2367023 w 2850913"/>
              <a:gd name="connsiteY89" fmla="*/ 1626884 h 2966077"/>
              <a:gd name="connsiteX90" fmla="*/ 2228042 w 2850913"/>
              <a:gd name="connsiteY90" fmla="*/ 2249015 h 2966077"/>
              <a:gd name="connsiteX91" fmla="*/ 2128292 w 2850913"/>
              <a:gd name="connsiteY91" fmla="*/ 2417558 h 2966077"/>
              <a:gd name="connsiteX92" fmla="*/ 2134450 w 2850913"/>
              <a:gd name="connsiteY92" fmla="*/ 2415183 h 2966077"/>
              <a:gd name="connsiteX93" fmla="*/ 2422109 w 2850913"/>
              <a:gd name="connsiteY93" fmla="*/ 2420262 h 2966077"/>
              <a:gd name="connsiteX94" fmla="*/ 2742010 w 2850913"/>
              <a:gd name="connsiteY94" fmla="*/ 2751800 h 2966077"/>
              <a:gd name="connsiteX95" fmla="*/ 2397619 w 2850913"/>
              <a:gd name="connsiteY95" fmla="*/ 2511662 h 2966077"/>
              <a:gd name="connsiteX96" fmla="*/ 2063377 w 2850913"/>
              <a:gd name="connsiteY96" fmla="*/ 2508477 h 2966077"/>
              <a:gd name="connsiteX97" fmla="*/ 2043128 w 2850913"/>
              <a:gd name="connsiteY97" fmla="*/ 2517858 h 2966077"/>
              <a:gd name="connsiteX98" fmla="*/ 2006363 w 2850913"/>
              <a:gd name="connsiteY98" fmla="*/ 2561109 h 2966077"/>
              <a:gd name="connsiteX99" fmla="*/ 1541259 w 2850913"/>
              <a:gd name="connsiteY99" fmla="*/ 2797296 h 2966077"/>
              <a:gd name="connsiteX100" fmla="*/ 1540140 w 2850913"/>
              <a:gd name="connsiteY100" fmla="*/ 2797369 h 2966077"/>
              <a:gd name="connsiteX101" fmla="*/ 1593533 w 2850913"/>
              <a:gd name="connsiteY101" fmla="*/ 2784848 h 2966077"/>
              <a:gd name="connsiteX102" fmla="*/ 2105835 w 2850913"/>
              <a:gd name="connsiteY102" fmla="*/ 2215222 h 2966077"/>
              <a:gd name="connsiteX103" fmla="*/ 2108903 w 2850913"/>
              <a:gd name="connsiteY103" fmla="*/ 2205115 h 2966077"/>
              <a:gd name="connsiteX104" fmla="*/ 2063941 w 2850913"/>
              <a:gd name="connsiteY104" fmla="*/ 2236286 h 2966077"/>
              <a:gd name="connsiteX105" fmla="*/ 1684297 w 2850913"/>
              <a:gd name="connsiteY105" fmla="*/ 2244884 h 2966077"/>
              <a:gd name="connsiteX106" fmla="*/ 1881565 w 2850913"/>
              <a:gd name="connsiteY106" fmla="*/ 1920402 h 2966077"/>
              <a:gd name="connsiteX107" fmla="*/ 2058417 w 2850913"/>
              <a:gd name="connsiteY107" fmla="*/ 1854262 h 2966077"/>
              <a:gd name="connsiteX108" fmla="*/ 2077366 w 2850913"/>
              <a:gd name="connsiteY108" fmla="*/ 1852374 h 2966077"/>
              <a:gd name="connsiteX109" fmla="*/ 2020654 w 2850913"/>
              <a:gd name="connsiteY109" fmla="*/ 1874661 h 2966077"/>
              <a:gd name="connsiteX110" fmla="*/ 1962971 w 2850913"/>
              <a:gd name="connsiteY110" fmla="*/ 1904315 h 2966077"/>
              <a:gd name="connsiteX111" fmla="*/ 1762394 w 2850913"/>
              <a:gd name="connsiteY111" fmla="*/ 2199794 h 2966077"/>
              <a:gd name="connsiteX112" fmla="*/ 2004104 w 2850913"/>
              <a:gd name="connsiteY112" fmla="*/ 2225800 h 2966077"/>
              <a:gd name="connsiteX113" fmla="*/ 2118374 w 2850913"/>
              <a:gd name="connsiteY113" fmla="*/ 2173922 h 2966077"/>
              <a:gd name="connsiteX114" fmla="*/ 2161073 w 2850913"/>
              <a:gd name="connsiteY114" fmla="*/ 2033288 h 2966077"/>
              <a:gd name="connsiteX115" fmla="*/ 2207751 w 2850913"/>
              <a:gd name="connsiteY115" fmla="*/ 1626884 h 2966077"/>
              <a:gd name="connsiteX116" fmla="*/ 2206894 w 2850913"/>
              <a:gd name="connsiteY116" fmla="*/ 1611964 h 2966077"/>
              <a:gd name="connsiteX117" fmla="*/ 2189506 w 2850913"/>
              <a:gd name="connsiteY117" fmla="*/ 1611221 h 2966077"/>
              <a:gd name="connsiteX118" fmla="*/ 2090900 w 2850913"/>
              <a:gd name="connsiteY118" fmla="*/ 1615437 h 2966077"/>
              <a:gd name="connsiteX119" fmla="*/ 2087629 w 2850913"/>
              <a:gd name="connsiteY119" fmla="*/ 1639244 h 2966077"/>
              <a:gd name="connsiteX120" fmla="*/ 1749832 w 2850913"/>
              <a:gd name="connsiteY120" fmla="*/ 1841269 h 2966077"/>
              <a:gd name="connsiteX121" fmla="*/ 1506020 w 2850913"/>
              <a:gd name="connsiteY121" fmla="*/ 1767161 h 2966077"/>
              <a:gd name="connsiteX122" fmla="*/ 1488895 w 2850913"/>
              <a:gd name="connsiteY122" fmla="*/ 1751932 h 2966077"/>
              <a:gd name="connsiteX123" fmla="*/ 1514241 w 2850913"/>
              <a:gd name="connsiteY123" fmla="*/ 1766661 h 2966077"/>
              <a:gd name="connsiteX124" fmla="*/ 1685030 w 2850913"/>
              <a:gd name="connsiteY124" fmla="*/ 1803406 h 2966077"/>
              <a:gd name="connsiteX125" fmla="*/ 1984289 w 2850913"/>
              <a:gd name="connsiteY125" fmla="*/ 1631613 h 2966077"/>
              <a:gd name="connsiteX126" fmla="*/ 1984595 w 2850913"/>
              <a:gd name="connsiteY126" fmla="*/ 1629479 h 2966077"/>
              <a:gd name="connsiteX127" fmla="*/ 1906329 w 2850913"/>
              <a:gd name="connsiteY127" fmla="*/ 1649007 h 2966077"/>
              <a:gd name="connsiteX128" fmla="*/ 1844098 w 2850913"/>
              <a:gd name="connsiteY128" fmla="*/ 1675905 h 2966077"/>
              <a:gd name="connsiteX129" fmla="*/ 1945265 w 2850913"/>
              <a:gd name="connsiteY129" fmla="*/ 1599863 h 2966077"/>
              <a:gd name="connsiteX130" fmla="*/ 1990494 w 2850913"/>
              <a:gd name="connsiteY130" fmla="*/ 1588245 h 2966077"/>
              <a:gd name="connsiteX131" fmla="*/ 1984289 w 2850913"/>
              <a:gd name="connsiteY131" fmla="*/ 1544891 h 2966077"/>
              <a:gd name="connsiteX132" fmla="*/ 1966490 w 2850913"/>
              <a:gd name="connsiteY132" fmla="*/ 1504504 h 2966077"/>
              <a:gd name="connsiteX133" fmla="*/ 1956609 w 2850913"/>
              <a:gd name="connsiteY133" fmla="*/ 1491681 h 2966077"/>
              <a:gd name="connsiteX134" fmla="*/ 1906329 w 2850913"/>
              <a:gd name="connsiteY134" fmla="*/ 1504226 h 2966077"/>
              <a:gd name="connsiteX135" fmla="*/ 1844098 w 2850913"/>
              <a:gd name="connsiteY135" fmla="*/ 1531124 h 2966077"/>
              <a:gd name="connsiteX136" fmla="*/ 1903088 w 2850913"/>
              <a:gd name="connsiteY136" fmla="*/ 1470998 h 2966077"/>
              <a:gd name="connsiteX137" fmla="*/ 1929995 w 2850913"/>
              <a:gd name="connsiteY137" fmla="*/ 1460844 h 2966077"/>
              <a:gd name="connsiteX138" fmla="*/ 1901026 w 2850913"/>
              <a:gd name="connsiteY138" fmla="*/ 1436114 h 2966077"/>
              <a:gd name="connsiteX139" fmla="*/ 1685030 w 2850913"/>
              <a:gd name="connsiteY139" fmla="*/ 1373097 h 2966077"/>
              <a:gd name="connsiteX140" fmla="*/ 1594193 w 2850913"/>
              <a:gd name="connsiteY140" fmla="*/ 1382770 h 2966077"/>
              <a:gd name="connsiteX141" fmla="*/ 1569662 w 2850913"/>
              <a:gd name="connsiteY141" fmla="*/ 1391076 h 2966077"/>
              <a:gd name="connsiteX142" fmla="*/ 1564298 w 2850913"/>
              <a:gd name="connsiteY142" fmla="*/ 1417644 h 2966077"/>
              <a:gd name="connsiteX143" fmla="*/ 1434322 w 2850913"/>
              <a:gd name="connsiteY143" fmla="*/ 1503797 h 2966077"/>
              <a:gd name="connsiteX144" fmla="*/ 1304347 w 2850913"/>
              <a:gd name="connsiteY144" fmla="*/ 1417644 h 2966077"/>
              <a:gd name="connsiteX145" fmla="*/ 1297161 w 2850913"/>
              <a:gd name="connsiteY145" fmla="*/ 1382052 h 2966077"/>
              <a:gd name="connsiteX146" fmla="*/ 1213073 w 2850913"/>
              <a:gd name="connsiteY146" fmla="*/ 1373097 h 2966077"/>
              <a:gd name="connsiteX147" fmla="*/ 997076 w 2850913"/>
              <a:gd name="connsiteY147" fmla="*/ 1436114 h 2966077"/>
              <a:gd name="connsiteX148" fmla="*/ 973733 w 2850913"/>
              <a:gd name="connsiteY148" fmla="*/ 1456042 h 2966077"/>
              <a:gd name="connsiteX149" fmla="*/ 1013364 w 2850913"/>
              <a:gd name="connsiteY149" fmla="*/ 1470997 h 2966077"/>
              <a:gd name="connsiteX150" fmla="*/ 1065336 w 2850913"/>
              <a:gd name="connsiteY150" fmla="*/ 1509450 h 2966077"/>
              <a:gd name="connsiteX151" fmla="*/ 1072353 w 2850913"/>
              <a:gd name="connsiteY151" fmla="*/ 1531122 h 2966077"/>
              <a:gd name="connsiteX152" fmla="*/ 1010124 w 2850913"/>
              <a:gd name="connsiteY152" fmla="*/ 1504225 h 2966077"/>
              <a:gd name="connsiteX153" fmla="*/ 944454 w 2850913"/>
              <a:gd name="connsiteY153" fmla="*/ 1487840 h 2966077"/>
              <a:gd name="connsiteX154" fmla="*/ 931612 w 2850913"/>
              <a:gd name="connsiteY154" fmla="*/ 1504504 h 2966077"/>
              <a:gd name="connsiteX155" fmla="*/ 913813 w 2850913"/>
              <a:gd name="connsiteY155" fmla="*/ 1544891 h 2966077"/>
              <a:gd name="connsiteX156" fmla="*/ 908114 w 2850913"/>
              <a:gd name="connsiteY156" fmla="*/ 1584711 h 2966077"/>
              <a:gd name="connsiteX157" fmla="*/ 920068 w 2850913"/>
              <a:gd name="connsiteY157" fmla="*/ 1586731 h 2966077"/>
              <a:gd name="connsiteX158" fmla="*/ 1065337 w 2850913"/>
              <a:gd name="connsiteY158" fmla="*/ 1654231 h 2966077"/>
              <a:gd name="connsiteX159" fmla="*/ 1072354 w 2850913"/>
              <a:gd name="connsiteY159" fmla="*/ 1675903 h 2966077"/>
              <a:gd name="connsiteX160" fmla="*/ 1010125 w 2850913"/>
              <a:gd name="connsiteY160" fmla="*/ 1649006 h 2966077"/>
              <a:gd name="connsiteX161" fmla="*/ 928487 w 2850913"/>
              <a:gd name="connsiteY161" fmla="*/ 1628637 h 2966077"/>
              <a:gd name="connsiteX162" fmla="*/ 913091 w 2850913"/>
              <a:gd name="connsiteY162" fmla="*/ 1626568 h 2966077"/>
              <a:gd name="connsiteX163" fmla="*/ 913813 w 2850913"/>
              <a:gd name="connsiteY163" fmla="*/ 1631613 h 2966077"/>
              <a:gd name="connsiteX164" fmla="*/ 1213073 w 2850913"/>
              <a:gd name="connsiteY164" fmla="*/ 1803406 h 2966077"/>
              <a:gd name="connsiteX165" fmla="*/ 1383862 w 2850913"/>
              <a:gd name="connsiteY165" fmla="*/ 1766661 h 2966077"/>
              <a:gd name="connsiteX166" fmla="*/ 1409207 w 2850913"/>
              <a:gd name="connsiteY166" fmla="*/ 1751932 h 2966077"/>
              <a:gd name="connsiteX167" fmla="*/ 1392083 w 2850913"/>
              <a:gd name="connsiteY167" fmla="*/ 1767162 h 2966077"/>
              <a:gd name="connsiteX168" fmla="*/ 1148271 w 2850913"/>
              <a:gd name="connsiteY168" fmla="*/ 1841269 h 2966077"/>
              <a:gd name="connsiteX169" fmla="*/ 810473 w 2850913"/>
              <a:gd name="connsiteY169" fmla="*/ 1639244 h 2966077"/>
              <a:gd name="connsiteX170" fmla="*/ 807094 w 2850913"/>
              <a:gd name="connsiteY170" fmla="*/ 1614647 h 2966077"/>
              <a:gd name="connsiteX171" fmla="*/ 726949 w 2850913"/>
              <a:gd name="connsiteY171" fmla="*/ 1611220 h 2966077"/>
              <a:gd name="connsiteX172" fmla="*/ 669959 w 2850913"/>
              <a:gd name="connsiteY172" fmla="*/ 1613656 h 2966077"/>
              <a:gd name="connsiteX173" fmla="*/ 669253 w 2850913"/>
              <a:gd name="connsiteY173" fmla="*/ 1626884 h 2966077"/>
              <a:gd name="connsiteX174" fmla="*/ 709671 w 2850913"/>
              <a:gd name="connsiteY174" fmla="*/ 2005979 h 2966077"/>
              <a:gd name="connsiteX175" fmla="*/ 756979 w 2850913"/>
              <a:gd name="connsiteY175" fmla="*/ 2175083 h 2966077"/>
              <a:gd name="connsiteX176" fmla="*/ 868689 w 2850913"/>
              <a:gd name="connsiteY176" fmla="*/ 2225799 h 2966077"/>
              <a:gd name="connsiteX177" fmla="*/ 1110398 w 2850913"/>
              <a:gd name="connsiteY177" fmla="*/ 2199793 h 2966077"/>
              <a:gd name="connsiteX178" fmla="*/ 909822 w 2850913"/>
              <a:gd name="connsiteY178" fmla="*/ 1904314 h 2966077"/>
              <a:gd name="connsiteX179" fmla="*/ 852138 w 2850913"/>
              <a:gd name="connsiteY179" fmla="*/ 1874660 h 2966077"/>
              <a:gd name="connsiteX180" fmla="*/ 795427 w 2850913"/>
              <a:gd name="connsiteY180" fmla="*/ 1852373 h 2966077"/>
              <a:gd name="connsiteX181" fmla="*/ 814376 w 2850913"/>
              <a:gd name="connsiteY181" fmla="*/ 1854261 h 2966077"/>
              <a:gd name="connsiteX182" fmla="*/ 991227 w 2850913"/>
              <a:gd name="connsiteY182" fmla="*/ 1920401 h 2966077"/>
              <a:gd name="connsiteX183" fmla="*/ 1188495 w 2850913"/>
              <a:gd name="connsiteY183" fmla="*/ 2244883 h 2966077"/>
              <a:gd name="connsiteX184" fmla="*/ 808852 w 2850913"/>
              <a:gd name="connsiteY184" fmla="*/ 2236285 h 2966077"/>
              <a:gd name="connsiteX185" fmla="*/ 771036 w 2850913"/>
              <a:gd name="connsiteY185" fmla="*/ 2210068 h 2966077"/>
              <a:gd name="connsiteX186" fmla="*/ 822076 w 2850913"/>
              <a:gd name="connsiteY186" fmla="*/ 2334080 h 2966077"/>
              <a:gd name="connsiteX187" fmla="*/ 1209751 w 2850913"/>
              <a:gd name="connsiteY187" fmla="*/ 2755722 h 2966077"/>
              <a:gd name="connsiteX188" fmla="*/ 1277684 w 2850913"/>
              <a:gd name="connsiteY188" fmla="*/ 2782561 h 2966077"/>
              <a:gd name="connsiteX189" fmla="*/ 1261841 w 2850913"/>
              <a:gd name="connsiteY189" fmla="*/ 2779468 h 2966077"/>
              <a:gd name="connsiteX190" fmla="*/ 541772 w 2850913"/>
              <a:gd name="connsiteY190" fmla="*/ 1835142 h 2966077"/>
              <a:gd name="connsiteX191" fmla="*/ 527507 w 2850913"/>
              <a:gd name="connsiteY191" fmla="*/ 1628355 h 2966077"/>
              <a:gd name="connsiteX192" fmla="*/ 525410 w 2850913"/>
              <a:gd name="connsiteY192" fmla="*/ 1628637 h 2966077"/>
              <a:gd name="connsiteX193" fmla="*/ 381540 w 2850913"/>
              <a:gd name="connsiteY193" fmla="*/ 1675904 h 2966077"/>
              <a:gd name="connsiteX194" fmla="*/ 482708 w 2850913"/>
              <a:gd name="connsiteY194" fmla="*/ 1599862 h 2966077"/>
              <a:gd name="connsiteX195" fmla="*/ 530109 w 2850913"/>
              <a:gd name="connsiteY195" fmla="*/ 1587686 h 2966077"/>
              <a:gd name="connsiteX196" fmla="*/ 537383 w 2850913"/>
              <a:gd name="connsiteY196" fmla="*/ 1482247 h 2966077"/>
              <a:gd name="connsiteX197" fmla="*/ 525409 w 2850913"/>
              <a:gd name="connsiteY197" fmla="*/ 1483856 h 2966077"/>
              <a:gd name="connsiteX198" fmla="*/ 381539 w 2850913"/>
              <a:gd name="connsiteY198" fmla="*/ 1531123 h 2966077"/>
              <a:gd name="connsiteX199" fmla="*/ 533826 w 2850913"/>
              <a:gd name="connsiteY199" fmla="*/ 1441950 h 2966077"/>
              <a:gd name="connsiteX200" fmla="*/ 540237 w 2850913"/>
              <a:gd name="connsiteY200" fmla="*/ 1440866 h 2966077"/>
              <a:gd name="connsiteX201" fmla="*/ 541772 w 2850913"/>
              <a:gd name="connsiteY201" fmla="*/ 1418627 h 2966077"/>
              <a:gd name="connsiteX202" fmla="*/ 1261841 w 2850913"/>
              <a:gd name="connsiteY202" fmla="*/ 474300 h 2966077"/>
              <a:gd name="connsiteX203" fmla="*/ 1277684 w 2850913"/>
              <a:gd name="connsiteY203" fmla="*/ 471207 h 2966077"/>
              <a:gd name="connsiteX204" fmla="*/ 1209751 w 2850913"/>
              <a:gd name="connsiteY204" fmla="*/ 498047 h 2966077"/>
              <a:gd name="connsiteX205" fmla="*/ 709671 w 2850913"/>
              <a:gd name="connsiteY205" fmla="*/ 1247790 h 2966077"/>
              <a:gd name="connsiteX206" fmla="*/ 680569 w 2850913"/>
              <a:gd name="connsiteY206" fmla="*/ 1426499 h 2966077"/>
              <a:gd name="connsiteX207" fmla="*/ 726947 w 2850913"/>
              <a:gd name="connsiteY207" fmla="*/ 1423584 h 2966077"/>
              <a:gd name="connsiteX208" fmla="*/ 861395 w 2850913"/>
              <a:gd name="connsiteY208" fmla="*/ 1432035 h 2966077"/>
              <a:gd name="connsiteX209" fmla="*/ 876141 w 2850913"/>
              <a:gd name="connsiteY209" fmla="*/ 1434527 h 2966077"/>
              <a:gd name="connsiteX210" fmla="*/ 904459 w 2850913"/>
              <a:gd name="connsiteY210" fmla="*/ 1409341 h 2966077"/>
              <a:gd name="connsiteX211" fmla="*/ 1148271 w 2850913"/>
              <a:gd name="connsiteY211" fmla="*/ 1335234 h 2966077"/>
              <a:gd name="connsiteX212" fmla="*/ 1282483 w 2850913"/>
              <a:gd name="connsiteY212" fmla="*/ 1355118 h 2966077"/>
              <a:gd name="connsiteX213" fmla="*/ 1293883 w 2850913"/>
              <a:gd name="connsiteY213" fmla="*/ 1359658 h 2966077"/>
              <a:gd name="connsiteX214" fmla="*/ 1304347 w 2850913"/>
              <a:gd name="connsiteY214" fmla="*/ 1307829 h 2966077"/>
              <a:gd name="connsiteX215" fmla="*/ 1434322 w 2850913"/>
              <a:gd name="connsiteY215" fmla="*/ 1221675 h 2966077"/>
              <a:gd name="connsiteX216" fmla="*/ 1575383 w 2850913"/>
              <a:gd name="connsiteY216" fmla="*/ 1362736 h 2966077"/>
              <a:gd name="connsiteX217" fmla="*/ 1573537 w 2850913"/>
              <a:gd name="connsiteY217" fmla="*/ 1371879 h 2966077"/>
              <a:gd name="connsiteX218" fmla="*/ 1615620 w 2850913"/>
              <a:gd name="connsiteY218" fmla="*/ 1355118 h 2966077"/>
              <a:gd name="connsiteX219" fmla="*/ 1749832 w 2850913"/>
              <a:gd name="connsiteY219" fmla="*/ 1335234 h 2966077"/>
              <a:gd name="connsiteX220" fmla="*/ 1993644 w 2850913"/>
              <a:gd name="connsiteY220" fmla="*/ 1409341 h 2966077"/>
              <a:gd name="connsiteX221" fmla="*/ 2024892 w 2850913"/>
              <a:gd name="connsiteY221" fmla="*/ 1437133 h 2966077"/>
              <a:gd name="connsiteX222" fmla="*/ 2055056 w 2850913"/>
              <a:gd name="connsiteY222" fmla="*/ 1432036 h 2966077"/>
              <a:gd name="connsiteX223" fmla="*/ 2189504 w 2850913"/>
              <a:gd name="connsiteY223" fmla="*/ 1423585 h 2966077"/>
              <a:gd name="connsiteX224" fmla="*/ 2196101 w 2850913"/>
              <a:gd name="connsiteY224" fmla="*/ 1423999 h 2966077"/>
              <a:gd name="connsiteX225" fmla="*/ 2195736 w 2850913"/>
              <a:gd name="connsiteY225" fmla="*/ 1417655 h 2966077"/>
              <a:gd name="connsiteX226" fmla="*/ 1593533 w 2850913"/>
              <a:gd name="connsiteY226" fmla="*/ 468921 h 2966077"/>
              <a:gd name="connsiteX227" fmla="*/ 1745556 w 2850913"/>
              <a:gd name="connsiteY227" fmla="*/ 94912 h 2966077"/>
              <a:gd name="connsiteX228" fmla="*/ 1798161 w 2850913"/>
              <a:gd name="connsiteY228" fmla="*/ 122005 h 2966077"/>
              <a:gd name="connsiteX229" fmla="*/ 1584655 w 2850913"/>
              <a:gd name="connsiteY229" fmla="*/ 233136 h 2966077"/>
              <a:gd name="connsiteX230" fmla="*/ 1473524 w 2850913"/>
              <a:gd name="connsiteY230" fmla="*/ 446642 h 2966077"/>
              <a:gd name="connsiteX231" fmla="*/ 1533467 w 2850913"/>
              <a:gd name="connsiteY231" fmla="*/ 181949 h 2966077"/>
              <a:gd name="connsiteX232" fmla="*/ 1745556 w 2850913"/>
              <a:gd name="connsiteY232" fmla="*/ 94912 h 2966077"/>
              <a:gd name="connsiteX233" fmla="*/ 517026 w 2850913"/>
              <a:gd name="connsiteY233" fmla="*/ 71653 h 2966077"/>
              <a:gd name="connsiteX234" fmla="*/ 614621 w 2850913"/>
              <a:gd name="connsiteY234" fmla="*/ 87536 h 2966077"/>
              <a:gd name="connsiteX235" fmla="*/ 971923 w 2850913"/>
              <a:gd name="connsiteY235" fmla="*/ 491936 h 2966077"/>
              <a:gd name="connsiteX236" fmla="*/ 973890 w 2850913"/>
              <a:gd name="connsiteY236" fmla="*/ 542075 h 2966077"/>
              <a:gd name="connsiteX237" fmla="*/ 966406 w 2850913"/>
              <a:gd name="connsiteY237" fmla="*/ 510883 h 2966077"/>
              <a:gd name="connsiteX238" fmla="*/ 676336 w 2850913"/>
              <a:gd name="connsiteY238" fmla="*/ 240394 h 2966077"/>
              <a:gd name="connsiteX239" fmla="*/ 159104 w 2850913"/>
              <a:gd name="connsiteY239" fmla="*/ 539018 h 2966077"/>
              <a:gd name="connsiteX240" fmla="*/ 377737 w 2850913"/>
              <a:gd name="connsiteY240" fmla="*/ 1025934 h 2966077"/>
              <a:gd name="connsiteX241" fmla="*/ 411120 w 2850913"/>
              <a:gd name="connsiteY241" fmla="*/ 1038586 h 2966077"/>
              <a:gd name="connsiteX242" fmla="*/ 361933 w 2850913"/>
              <a:gd name="connsiteY242" fmla="*/ 1030581 h 2966077"/>
              <a:gd name="connsiteX243" fmla="*/ 16754 w 2850913"/>
              <a:gd name="connsiteY243" fmla="*/ 432714 h 2966077"/>
              <a:gd name="connsiteX244" fmla="*/ 517026 w 2850913"/>
              <a:gd name="connsiteY244" fmla="*/ 71653 h 2966077"/>
              <a:gd name="connsiteX245" fmla="*/ 2333887 w 2850913"/>
              <a:gd name="connsiteY245" fmla="*/ 71652 h 2966077"/>
              <a:gd name="connsiteX246" fmla="*/ 2834159 w 2850913"/>
              <a:gd name="connsiteY246" fmla="*/ 432713 h 2966077"/>
              <a:gd name="connsiteX247" fmla="*/ 2488980 w 2850913"/>
              <a:gd name="connsiteY247" fmla="*/ 1030580 h 2966077"/>
              <a:gd name="connsiteX248" fmla="*/ 2439793 w 2850913"/>
              <a:gd name="connsiteY248" fmla="*/ 1038585 h 2966077"/>
              <a:gd name="connsiteX249" fmla="*/ 2473176 w 2850913"/>
              <a:gd name="connsiteY249" fmla="*/ 1025933 h 2966077"/>
              <a:gd name="connsiteX250" fmla="*/ 2691809 w 2850913"/>
              <a:gd name="connsiteY250" fmla="*/ 539017 h 2966077"/>
              <a:gd name="connsiteX251" fmla="*/ 2174577 w 2850913"/>
              <a:gd name="connsiteY251" fmla="*/ 240393 h 2966077"/>
              <a:gd name="connsiteX252" fmla="*/ 1884508 w 2850913"/>
              <a:gd name="connsiteY252" fmla="*/ 510882 h 2966077"/>
              <a:gd name="connsiteX253" fmla="*/ 1877024 w 2850913"/>
              <a:gd name="connsiteY253" fmla="*/ 542074 h 2966077"/>
              <a:gd name="connsiteX254" fmla="*/ 1878990 w 2850913"/>
              <a:gd name="connsiteY254" fmla="*/ 491935 h 2966077"/>
              <a:gd name="connsiteX255" fmla="*/ 2236292 w 2850913"/>
              <a:gd name="connsiteY255" fmla="*/ 87535 h 2966077"/>
              <a:gd name="connsiteX256" fmla="*/ 2333887 w 2850913"/>
              <a:gd name="connsiteY256" fmla="*/ 71652 h 2966077"/>
              <a:gd name="connsiteX257" fmla="*/ 1477321 w 2850913"/>
              <a:gd name="connsiteY257" fmla="*/ 132 h 2966077"/>
              <a:gd name="connsiteX258" fmla="*/ 1506712 w 2850913"/>
              <a:gd name="connsiteY258" fmla="*/ 3179 h 2966077"/>
              <a:gd name="connsiteX259" fmla="*/ 1377376 w 2850913"/>
              <a:gd name="connsiteY259" fmla="*/ 206174 h 2966077"/>
              <a:gd name="connsiteX260" fmla="*/ 1387887 w 2850913"/>
              <a:gd name="connsiteY260" fmla="*/ 446641 h 2966077"/>
              <a:gd name="connsiteX261" fmla="*/ 1307453 w 2850913"/>
              <a:gd name="connsiteY261" fmla="*/ 187438 h 2966077"/>
              <a:gd name="connsiteX262" fmla="*/ 1477321 w 2850913"/>
              <a:gd name="connsiteY262" fmla="*/ 132 h 296607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</a:cxnLst>
            <a:rect l="l" t="t" r="r" b="b"/>
            <a:pathLst>
              <a:path w="2850913" h="2966077">
                <a:moveTo>
                  <a:pt x="1412046" y="2771900"/>
                </a:moveTo>
                <a:cubicBezTo>
                  <a:pt x="1508085" y="2771900"/>
                  <a:pt x="1585940" y="2815275"/>
                  <a:pt x="1585940" y="2868781"/>
                </a:cubicBezTo>
                <a:lnTo>
                  <a:pt x="1582788" y="2886200"/>
                </a:lnTo>
                <a:lnTo>
                  <a:pt x="1580261" y="2881665"/>
                </a:lnTo>
                <a:cubicBezTo>
                  <a:pt x="1552547" y="2845160"/>
                  <a:pt x="1487665" y="2819545"/>
                  <a:pt x="1412046" y="2819545"/>
                </a:cubicBezTo>
                <a:cubicBezTo>
                  <a:pt x="1336426" y="2819545"/>
                  <a:pt x="1271545" y="2845160"/>
                  <a:pt x="1243830" y="2881665"/>
                </a:cubicBezTo>
                <a:lnTo>
                  <a:pt x="1241303" y="2886200"/>
                </a:lnTo>
                <a:lnTo>
                  <a:pt x="1238151" y="2868781"/>
                </a:lnTo>
                <a:cubicBezTo>
                  <a:pt x="1238151" y="2815275"/>
                  <a:pt x="1316007" y="2771900"/>
                  <a:pt x="1412046" y="2771900"/>
                </a:cubicBezTo>
                <a:close/>
                <a:moveTo>
                  <a:pt x="2084178" y="2665383"/>
                </a:moveTo>
                <a:cubicBezTo>
                  <a:pt x="2312179" y="2665383"/>
                  <a:pt x="2497010" y="2750687"/>
                  <a:pt x="2497010" y="2855915"/>
                </a:cubicBezTo>
                <a:cubicBezTo>
                  <a:pt x="2497010" y="2961143"/>
                  <a:pt x="2304501" y="2966077"/>
                  <a:pt x="2076500" y="2966077"/>
                </a:cubicBezTo>
                <a:cubicBezTo>
                  <a:pt x="1905499" y="2966077"/>
                  <a:pt x="1763100" y="2963302"/>
                  <a:pt x="1702588" y="2917521"/>
                </a:cubicBezTo>
                <a:lnTo>
                  <a:pt x="1692257" y="2905642"/>
                </a:lnTo>
                <a:lnTo>
                  <a:pt x="1731272" y="2917445"/>
                </a:lnTo>
                <a:cubicBezTo>
                  <a:pt x="1800971" y="2928307"/>
                  <a:pt x="1897960" y="2929238"/>
                  <a:pt x="2007121" y="2929238"/>
                </a:cubicBezTo>
                <a:cubicBezTo>
                  <a:pt x="2225443" y="2929238"/>
                  <a:pt x="2409780" y="2925513"/>
                  <a:pt x="2409780" y="2846069"/>
                </a:cubicBezTo>
                <a:cubicBezTo>
                  <a:pt x="2409780" y="2766624"/>
                  <a:pt x="2232795" y="2702222"/>
                  <a:pt x="2014473" y="2702222"/>
                </a:cubicBezTo>
                <a:cubicBezTo>
                  <a:pt x="1959892" y="2702222"/>
                  <a:pt x="1907895" y="2706247"/>
                  <a:pt x="1860601" y="2713526"/>
                </a:cubicBezTo>
                <a:lnTo>
                  <a:pt x="1771532" y="2735378"/>
                </a:lnTo>
                <a:lnTo>
                  <a:pt x="1792261" y="2721189"/>
                </a:lnTo>
                <a:cubicBezTo>
                  <a:pt x="1866969" y="2686709"/>
                  <a:pt x="1970177" y="2665383"/>
                  <a:pt x="2084178" y="2665383"/>
                </a:cubicBezTo>
                <a:close/>
                <a:moveTo>
                  <a:pt x="794371" y="2665383"/>
                </a:moveTo>
                <a:cubicBezTo>
                  <a:pt x="908372" y="2665383"/>
                  <a:pt x="1011580" y="2686709"/>
                  <a:pt x="1086288" y="2721189"/>
                </a:cubicBezTo>
                <a:lnTo>
                  <a:pt x="1107017" y="2735378"/>
                </a:lnTo>
                <a:lnTo>
                  <a:pt x="1017948" y="2713526"/>
                </a:lnTo>
                <a:cubicBezTo>
                  <a:pt x="970654" y="2706247"/>
                  <a:pt x="918657" y="2702222"/>
                  <a:pt x="864076" y="2702222"/>
                </a:cubicBezTo>
                <a:cubicBezTo>
                  <a:pt x="645754" y="2702222"/>
                  <a:pt x="468769" y="2766624"/>
                  <a:pt x="468769" y="2846069"/>
                </a:cubicBezTo>
                <a:cubicBezTo>
                  <a:pt x="468769" y="2925513"/>
                  <a:pt x="653106" y="2929238"/>
                  <a:pt x="871428" y="2929238"/>
                </a:cubicBezTo>
                <a:cubicBezTo>
                  <a:pt x="980589" y="2929238"/>
                  <a:pt x="1077578" y="2928307"/>
                  <a:pt x="1147277" y="2917445"/>
                </a:cubicBezTo>
                <a:lnTo>
                  <a:pt x="1186292" y="2905642"/>
                </a:lnTo>
                <a:lnTo>
                  <a:pt x="1175961" y="2917521"/>
                </a:lnTo>
                <a:cubicBezTo>
                  <a:pt x="1115449" y="2963302"/>
                  <a:pt x="973050" y="2966077"/>
                  <a:pt x="802049" y="2966077"/>
                </a:cubicBezTo>
                <a:cubicBezTo>
                  <a:pt x="574048" y="2966077"/>
                  <a:pt x="381539" y="2961143"/>
                  <a:pt x="381539" y="2855915"/>
                </a:cubicBezTo>
                <a:cubicBezTo>
                  <a:pt x="381539" y="2750687"/>
                  <a:pt x="566370" y="2665383"/>
                  <a:pt x="794371" y="2665383"/>
                </a:cubicBezTo>
                <a:close/>
                <a:moveTo>
                  <a:pt x="2534911" y="1675904"/>
                </a:moveTo>
                <a:lnTo>
                  <a:pt x="2534914" y="1675905"/>
                </a:lnTo>
                <a:lnTo>
                  <a:pt x="2534912" y="1675905"/>
                </a:lnTo>
                <a:close/>
                <a:moveTo>
                  <a:pt x="1072354" y="1675903"/>
                </a:moveTo>
                <a:lnTo>
                  <a:pt x="1072357" y="1675904"/>
                </a:lnTo>
                <a:lnTo>
                  <a:pt x="1072355" y="1675904"/>
                </a:lnTo>
                <a:close/>
                <a:moveTo>
                  <a:pt x="1072353" y="1531122"/>
                </a:moveTo>
                <a:lnTo>
                  <a:pt x="1072356" y="1531123"/>
                </a:lnTo>
                <a:lnTo>
                  <a:pt x="1072354" y="1531123"/>
                </a:lnTo>
                <a:close/>
                <a:moveTo>
                  <a:pt x="2189504" y="1466440"/>
                </a:moveTo>
                <a:cubicBezTo>
                  <a:pt x="2153326" y="1466440"/>
                  <a:pt x="2117888" y="1467995"/>
                  <a:pt x="2084022" y="1470950"/>
                </a:cubicBezTo>
                <a:lnTo>
                  <a:pt x="2056368" y="1474666"/>
                </a:lnTo>
                <a:lnTo>
                  <a:pt x="2067538" y="1489766"/>
                </a:lnTo>
                <a:cubicBezTo>
                  <a:pt x="2076262" y="1504902"/>
                  <a:pt x="2083036" y="1520789"/>
                  <a:pt x="2087629" y="1537260"/>
                </a:cubicBezTo>
                <a:lnTo>
                  <a:pt x="2092738" y="1574448"/>
                </a:lnTo>
                <a:lnTo>
                  <a:pt x="2189505" y="1568366"/>
                </a:lnTo>
                <a:lnTo>
                  <a:pt x="2204445" y="1569305"/>
                </a:lnTo>
                <a:lnTo>
                  <a:pt x="2198560" y="1466827"/>
                </a:lnTo>
                <a:close/>
                <a:moveTo>
                  <a:pt x="726948" y="1466439"/>
                </a:moveTo>
                <a:lnTo>
                  <a:pt x="677698" y="1468545"/>
                </a:lnTo>
                <a:lnTo>
                  <a:pt x="672191" y="1571807"/>
                </a:lnTo>
                <a:lnTo>
                  <a:pt x="726948" y="1568365"/>
                </a:lnTo>
                <a:lnTo>
                  <a:pt x="805522" y="1573304"/>
                </a:lnTo>
                <a:lnTo>
                  <a:pt x="810474" y="1537260"/>
                </a:lnTo>
                <a:cubicBezTo>
                  <a:pt x="815067" y="1520789"/>
                  <a:pt x="821841" y="1504902"/>
                  <a:pt x="830565" y="1489766"/>
                </a:cubicBezTo>
                <a:lnTo>
                  <a:pt x="843394" y="1472422"/>
                </a:lnTo>
                <a:lnTo>
                  <a:pt x="832431" y="1470949"/>
                </a:lnTo>
                <a:cubicBezTo>
                  <a:pt x="798564" y="1467994"/>
                  <a:pt x="763126" y="1466439"/>
                  <a:pt x="726948" y="1466439"/>
                </a:cubicBezTo>
                <a:close/>
                <a:moveTo>
                  <a:pt x="1877981" y="1035581"/>
                </a:moveTo>
                <a:cubicBezTo>
                  <a:pt x="1950201" y="1035581"/>
                  <a:pt x="2008747" y="1094127"/>
                  <a:pt x="2008747" y="1166347"/>
                </a:cubicBezTo>
                <a:cubicBezTo>
                  <a:pt x="2008747" y="1238567"/>
                  <a:pt x="1950201" y="1297113"/>
                  <a:pt x="1877981" y="1297113"/>
                </a:cubicBezTo>
                <a:cubicBezTo>
                  <a:pt x="1805761" y="1297113"/>
                  <a:pt x="1747215" y="1238567"/>
                  <a:pt x="1747215" y="1166347"/>
                </a:cubicBezTo>
                <a:cubicBezTo>
                  <a:pt x="1747215" y="1094127"/>
                  <a:pt x="1805761" y="1035581"/>
                  <a:pt x="1877981" y="1035581"/>
                </a:cubicBezTo>
                <a:close/>
                <a:moveTo>
                  <a:pt x="1016921" y="1035581"/>
                </a:moveTo>
                <a:cubicBezTo>
                  <a:pt x="1089141" y="1035581"/>
                  <a:pt x="1147687" y="1094127"/>
                  <a:pt x="1147687" y="1166347"/>
                </a:cubicBezTo>
                <a:cubicBezTo>
                  <a:pt x="1147687" y="1238567"/>
                  <a:pt x="1089141" y="1297113"/>
                  <a:pt x="1016921" y="1297113"/>
                </a:cubicBezTo>
                <a:cubicBezTo>
                  <a:pt x="944701" y="1297113"/>
                  <a:pt x="886155" y="1238567"/>
                  <a:pt x="886155" y="1166347"/>
                </a:cubicBezTo>
                <a:cubicBezTo>
                  <a:pt x="886155" y="1094127"/>
                  <a:pt x="944701" y="1035581"/>
                  <a:pt x="1016921" y="1035581"/>
                </a:cubicBezTo>
                <a:close/>
                <a:moveTo>
                  <a:pt x="1540139" y="456400"/>
                </a:moveTo>
                <a:lnTo>
                  <a:pt x="1541259" y="456472"/>
                </a:lnTo>
                <a:cubicBezTo>
                  <a:pt x="1947101" y="509189"/>
                  <a:pt x="2274945" y="899372"/>
                  <a:pt x="2350565" y="1404173"/>
                </a:cubicBezTo>
                <a:lnTo>
                  <a:pt x="2354252" y="1437156"/>
                </a:lnTo>
                <a:lnTo>
                  <a:pt x="2382623" y="1441951"/>
                </a:lnTo>
                <a:cubicBezTo>
                  <a:pt x="2474502" y="1461276"/>
                  <a:pt x="2534910" y="1494004"/>
                  <a:pt x="2534910" y="1531124"/>
                </a:cubicBezTo>
                <a:cubicBezTo>
                  <a:pt x="2501000" y="1511224"/>
                  <a:pt x="2450826" y="1495053"/>
                  <a:pt x="2391041" y="1483857"/>
                </a:cubicBezTo>
                <a:lnTo>
                  <a:pt x="2358992" y="1479550"/>
                </a:lnTo>
                <a:lnTo>
                  <a:pt x="2362845" y="1514018"/>
                </a:lnTo>
                <a:lnTo>
                  <a:pt x="2365429" y="1583826"/>
                </a:lnTo>
                <a:lnTo>
                  <a:pt x="2382625" y="1586732"/>
                </a:lnTo>
                <a:cubicBezTo>
                  <a:pt x="2456128" y="1602192"/>
                  <a:pt x="2509490" y="1626230"/>
                  <a:pt x="2527894" y="1654232"/>
                </a:cubicBezTo>
                <a:lnTo>
                  <a:pt x="2534911" y="1675904"/>
                </a:lnTo>
                <a:lnTo>
                  <a:pt x="2472682" y="1649007"/>
                </a:lnTo>
                <a:cubicBezTo>
                  <a:pt x="2448427" y="1641078"/>
                  <a:pt x="2420937" y="1634236"/>
                  <a:pt x="2391044" y="1628638"/>
                </a:cubicBezTo>
                <a:lnTo>
                  <a:pt x="2366968" y="1625403"/>
                </a:lnTo>
                <a:lnTo>
                  <a:pt x="2367023" y="1626884"/>
                </a:lnTo>
                <a:cubicBezTo>
                  <a:pt x="2367023" y="1855314"/>
                  <a:pt x="2316125" y="2068538"/>
                  <a:pt x="2228042" y="2249015"/>
                </a:cubicBezTo>
                <a:lnTo>
                  <a:pt x="2128292" y="2417558"/>
                </a:lnTo>
                <a:lnTo>
                  <a:pt x="2134450" y="2415183"/>
                </a:lnTo>
                <a:cubicBezTo>
                  <a:pt x="2214583" y="2392170"/>
                  <a:pt x="2316801" y="2392045"/>
                  <a:pt x="2422109" y="2420262"/>
                </a:cubicBezTo>
                <a:cubicBezTo>
                  <a:pt x="2632726" y="2476697"/>
                  <a:pt x="2775951" y="2625131"/>
                  <a:pt x="2742010" y="2751800"/>
                </a:cubicBezTo>
                <a:cubicBezTo>
                  <a:pt x="2689877" y="2646853"/>
                  <a:pt x="2557391" y="2554473"/>
                  <a:pt x="2397619" y="2511662"/>
                </a:cubicBezTo>
                <a:cubicBezTo>
                  <a:pt x="2277790" y="2479554"/>
                  <a:pt x="2157311" y="2479267"/>
                  <a:pt x="2063377" y="2508477"/>
                </a:cubicBezTo>
                <a:lnTo>
                  <a:pt x="2043128" y="2517858"/>
                </a:lnTo>
                <a:lnTo>
                  <a:pt x="2006363" y="2561109"/>
                </a:lnTo>
                <a:cubicBezTo>
                  <a:pt x="1874797" y="2690127"/>
                  <a:pt x="1715191" y="2774703"/>
                  <a:pt x="1541259" y="2797296"/>
                </a:cubicBezTo>
                <a:lnTo>
                  <a:pt x="1540140" y="2797369"/>
                </a:lnTo>
                <a:lnTo>
                  <a:pt x="1593533" y="2784848"/>
                </a:lnTo>
                <a:cubicBezTo>
                  <a:pt x="1812616" y="2715964"/>
                  <a:pt x="1997774" y="2503976"/>
                  <a:pt x="2105835" y="2215222"/>
                </a:cubicBezTo>
                <a:lnTo>
                  <a:pt x="2108903" y="2205115"/>
                </a:lnTo>
                <a:lnTo>
                  <a:pt x="2063941" y="2236286"/>
                </a:lnTo>
                <a:cubicBezTo>
                  <a:pt x="1904631" y="2328263"/>
                  <a:pt x="1734659" y="2332113"/>
                  <a:pt x="1684297" y="2244884"/>
                </a:cubicBezTo>
                <a:cubicBezTo>
                  <a:pt x="1633936" y="2157655"/>
                  <a:pt x="1722256" y="2012379"/>
                  <a:pt x="1881565" y="1920402"/>
                </a:cubicBezTo>
                <a:cubicBezTo>
                  <a:pt x="1941306" y="1885910"/>
                  <a:pt x="2002547" y="1863812"/>
                  <a:pt x="2058417" y="1854262"/>
                </a:cubicBezTo>
                <a:lnTo>
                  <a:pt x="2077366" y="1852374"/>
                </a:lnTo>
                <a:lnTo>
                  <a:pt x="2020654" y="1874661"/>
                </a:lnTo>
                <a:cubicBezTo>
                  <a:pt x="2001496" y="1883329"/>
                  <a:pt x="1982189" y="1893219"/>
                  <a:pt x="1962971" y="1904315"/>
                </a:cubicBezTo>
                <a:cubicBezTo>
                  <a:pt x="1809227" y="1993079"/>
                  <a:pt x="1719425" y="2125370"/>
                  <a:pt x="1762394" y="2199794"/>
                </a:cubicBezTo>
                <a:cubicBezTo>
                  <a:pt x="1794621" y="2255613"/>
                  <a:pt x="1892379" y="2263029"/>
                  <a:pt x="2004104" y="2225800"/>
                </a:cubicBezTo>
                <a:lnTo>
                  <a:pt x="2118374" y="2173922"/>
                </a:lnTo>
                <a:lnTo>
                  <a:pt x="2161073" y="2033288"/>
                </a:lnTo>
                <a:cubicBezTo>
                  <a:pt x="2191271" y="1906565"/>
                  <a:pt x="2207751" y="1769682"/>
                  <a:pt x="2207751" y="1626884"/>
                </a:cubicBezTo>
                <a:lnTo>
                  <a:pt x="2206894" y="1611964"/>
                </a:lnTo>
                <a:lnTo>
                  <a:pt x="2189506" y="1611221"/>
                </a:lnTo>
                <a:lnTo>
                  <a:pt x="2090900" y="1615437"/>
                </a:lnTo>
                <a:lnTo>
                  <a:pt x="2087629" y="1639244"/>
                </a:lnTo>
                <a:cubicBezTo>
                  <a:pt x="2055477" y="1754539"/>
                  <a:pt x="1916457" y="1841269"/>
                  <a:pt x="1749832" y="1841269"/>
                </a:cubicBezTo>
                <a:cubicBezTo>
                  <a:pt x="1654618" y="1841269"/>
                  <a:pt x="1568417" y="1812949"/>
                  <a:pt x="1506020" y="1767161"/>
                </a:cubicBezTo>
                <a:lnTo>
                  <a:pt x="1488895" y="1751932"/>
                </a:lnTo>
                <a:lnTo>
                  <a:pt x="1514241" y="1766661"/>
                </a:lnTo>
                <a:cubicBezTo>
                  <a:pt x="1562993" y="1789860"/>
                  <a:pt x="1621765" y="1803406"/>
                  <a:pt x="1685030" y="1803406"/>
                </a:cubicBezTo>
                <a:cubicBezTo>
                  <a:pt x="1832645" y="1803406"/>
                  <a:pt x="1955806" y="1729656"/>
                  <a:pt x="1984289" y="1631613"/>
                </a:cubicBezTo>
                <a:lnTo>
                  <a:pt x="1984595" y="1629479"/>
                </a:lnTo>
                <a:lnTo>
                  <a:pt x="1906329" y="1649007"/>
                </a:lnTo>
                <a:cubicBezTo>
                  <a:pt x="1882073" y="1656937"/>
                  <a:pt x="1861053" y="1665955"/>
                  <a:pt x="1844098" y="1675905"/>
                </a:cubicBezTo>
                <a:cubicBezTo>
                  <a:pt x="1844098" y="1646209"/>
                  <a:pt x="1882759" y="1619324"/>
                  <a:pt x="1945265" y="1599863"/>
                </a:cubicBezTo>
                <a:lnTo>
                  <a:pt x="1990494" y="1588245"/>
                </a:lnTo>
                <a:lnTo>
                  <a:pt x="1984289" y="1544891"/>
                </a:lnTo>
                <a:cubicBezTo>
                  <a:pt x="1980220" y="1530885"/>
                  <a:pt x="1974219" y="1517374"/>
                  <a:pt x="1966490" y="1504504"/>
                </a:cubicBezTo>
                <a:lnTo>
                  <a:pt x="1956609" y="1491681"/>
                </a:lnTo>
                <a:lnTo>
                  <a:pt x="1906329" y="1504226"/>
                </a:lnTo>
                <a:cubicBezTo>
                  <a:pt x="1882073" y="1512156"/>
                  <a:pt x="1861052" y="1521174"/>
                  <a:pt x="1844098" y="1531124"/>
                </a:cubicBezTo>
                <a:cubicBezTo>
                  <a:pt x="1844098" y="1508852"/>
                  <a:pt x="1865845" y="1488161"/>
                  <a:pt x="1903088" y="1470998"/>
                </a:cubicBezTo>
                <a:lnTo>
                  <a:pt x="1929995" y="1460844"/>
                </a:lnTo>
                <a:lnTo>
                  <a:pt x="1901026" y="1436114"/>
                </a:lnTo>
                <a:cubicBezTo>
                  <a:pt x="1845748" y="1397179"/>
                  <a:pt x="1769381" y="1373097"/>
                  <a:pt x="1685030" y="1373097"/>
                </a:cubicBezTo>
                <a:cubicBezTo>
                  <a:pt x="1653397" y="1373097"/>
                  <a:pt x="1622888" y="1376484"/>
                  <a:pt x="1594193" y="1382770"/>
                </a:cubicBezTo>
                <a:lnTo>
                  <a:pt x="1569662" y="1391076"/>
                </a:lnTo>
                <a:lnTo>
                  <a:pt x="1564298" y="1417644"/>
                </a:lnTo>
                <a:cubicBezTo>
                  <a:pt x="1542884" y="1468273"/>
                  <a:pt x="1492752" y="1503797"/>
                  <a:pt x="1434322" y="1503797"/>
                </a:cubicBezTo>
                <a:cubicBezTo>
                  <a:pt x="1375893" y="1503797"/>
                  <a:pt x="1325761" y="1468273"/>
                  <a:pt x="1304347" y="1417644"/>
                </a:cubicBezTo>
                <a:lnTo>
                  <a:pt x="1297161" y="1382052"/>
                </a:lnTo>
                <a:lnTo>
                  <a:pt x="1213073" y="1373097"/>
                </a:lnTo>
                <a:cubicBezTo>
                  <a:pt x="1128721" y="1373097"/>
                  <a:pt x="1052355" y="1397179"/>
                  <a:pt x="997076" y="1436114"/>
                </a:cubicBezTo>
                <a:lnTo>
                  <a:pt x="973733" y="1456042"/>
                </a:lnTo>
                <a:lnTo>
                  <a:pt x="1013364" y="1470997"/>
                </a:lnTo>
                <a:cubicBezTo>
                  <a:pt x="1038193" y="1482439"/>
                  <a:pt x="1056134" y="1495449"/>
                  <a:pt x="1065336" y="1509450"/>
                </a:cubicBezTo>
                <a:lnTo>
                  <a:pt x="1072353" y="1531122"/>
                </a:lnTo>
                <a:lnTo>
                  <a:pt x="1010124" y="1504225"/>
                </a:lnTo>
                <a:lnTo>
                  <a:pt x="944454" y="1487840"/>
                </a:lnTo>
                <a:lnTo>
                  <a:pt x="931612" y="1504504"/>
                </a:lnTo>
                <a:cubicBezTo>
                  <a:pt x="923884" y="1517374"/>
                  <a:pt x="917882" y="1530885"/>
                  <a:pt x="913813" y="1544891"/>
                </a:cubicBezTo>
                <a:lnTo>
                  <a:pt x="908114" y="1584711"/>
                </a:lnTo>
                <a:lnTo>
                  <a:pt x="920068" y="1586731"/>
                </a:lnTo>
                <a:cubicBezTo>
                  <a:pt x="993571" y="1602191"/>
                  <a:pt x="1046933" y="1626229"/>
                  <a:pt x="1065337" y="1654231"/>
                </a:cubicBezTo>
                <a:lnTo>
                  <a:pt x="1072354" y="1675903"/>
                </a:lnTo>
                <a:lnTo>
                  <a:pt x="1010125" y="1649006"/>
                </a:lnTo>
                <a:cubicBezTo>
                  <a:pt x="985870" y="1641077"/>
                  <a:pt x="958380" y="1634235"/>
                  <a:pt x="928487" y="1628637"/>
                </a:cubicBezTo>
                <a:lnTo>
                  <a:pt x="913091" y="1626568"/>
                </a:lnTo>
                <a:lnTo>
                  <a:pt x="913813" y="1631613"/>
                </a:lnTo>
                <a:cubicBezTo>
                  <a:pt x="942297" y="1729656"/>
                  <a:pt x="1065457" y="1803406"/>
                  <a:pt x="1213073" y="1803406"/>
                </a:cubicBezTo>
                <a:cubicBezTo>
                  <a:pt x="1276337" y="1803406"/>
                  <a:pt x="1335109" y="1789861"/>
                  <a:pt x="1383862" y="1766661"/>
                </a:cubicBezTo>
                <a:lnTo>
                  <a:pt x="1409207" y="1751932"/>
                </a:lnTo>
                <a:lnTo>
                  <a:pt x="1392083" y="1767162"/>
                </a:lnTo>
                <a:cubicBezTo>
                  <a:pt x="1329685" y="1812949"/>
                  <a:pt x="1243485" y="1841269"/>
                  <a:pt x="1148271" y="1841269"/>
                </a:cubicBezTo>
                <a:cubicBezTo>
                  <a:pt x="981645" y="1841269"/>
                  <a:pt x="842625" y="1754539"/>
                  <a:pt x="810473" y="1639244"/>
                </a:cubicBezTo>
                <a:lnTo>
                  <a:pt x="807094" y="1614647"/>
                </a:lnTo>
                <a:lnTo>
                  <a:pt x="726949" y="1611220"/>
                </a:lnTo>
                <a:lnTo>
                  <a:pt x="669959" y="1613656"/>
                </a:lnTo>
                <a:lnTo>
                  <a:pt x="669253" y="1626884"/>
                </a:lnTo>
                <a:cubicBezTo>
                  <a:pt x="669253" y="1759482"/>
                  <a:pt x="683463" y="1886980"/>
                  <a:pt x="709671" y="2005979"/>
                </a:cubicBezTo>
                <a:lnTo>
                  <a:pt x="756979" y="2175083"/>
                </a:lnTo>
                <a:lnTo>
                  <a:pt x="868689" y="2225799"/>
                </a:lnTo>
                <a:cubicBezTo>
                  <a:pt x="980414" y="2263028"/>
                  <a:pt x="1078171" y="2255612"/>
                  <a:pt x="1110398" y="2199793"/>
                </a:cubicBezTo>
                <a:cubicBezTo>
                  <a:pt x="1153367" y="2125369"/>
                  <a:pt x="1063566" y="1993078"/>
                  <a:pt x="909822" y="1904314"/>
                </a:cubicBezTo>
                <a:cubicBezTo>
                  <a:pt x="890604" y="1893218"/>
                  <a:pt x="871296" y="1883328"/>
                  <a:pt x="852138" y="1874660"/>
                </a:cubicBezTo>
                <a:lnTo>
                  <a:pt x="795427" y="1852373"/>
                </a:lnTo>
                <a:lnTo>
                  <a:pt x="814376" y="1854261"/>
                </a:lnTo>
                <a:cubicBezTo>
                  <a:pt x="870246" y="1863811"/>
                  <a:pt x="931486" y="1885909"/>
                  <a:pt x="991227" y="1920401"/>
                </a:cubicBezTo>
                <a:cubicBezTo>
                  <a:pt x="1150537" y="2012378"/>
                  <a:pt x="1238857" y="2157654"/>
                  <a:pt x="1188495" y="2244883"/>
                </a:cubicBezTo>
                <a:cubicBezTo>
                  <a:pt x="1138134" y="2332112"/>
                  <a:pt x="968161" y="2328262"/>
                  <a:pt x="808852" y="2236285"/>
                </a:cubicBezTo>
                <a:lnTo>
                  <a:pt x="771036" y="2210068"/>
                </a:lnTo>
                <a:lnTo>
                  <a:pt x="822076" y="2334080"/>
                </a:lnTo>
                <a:cubicBezTo>
                  <a:pt x="918058" y="2531284"/>
                  <a:pt x="1053183" y="2680896"/>
                  <a:pt x="1209751" y="2755722"/>
                </a:cubicBezTo>
                <a:lnTo>
                  <a:pt x="1277684" y="2782561"/>
                </a:lnTo>
                <a:lnTo>
                  <a:pt x="1261841" y="2779468"/>
                </a:lnTo>
                <a:cubicBezTo>
                  <a:pt x="895093" y="2683478"/>
                  <a:pt x="607852" y="2308309"/>
                  <a:pt x="541772" y="1835142"/>
                </a:cubicBezTo>
                <a:lnTo>
                  <a:pt x="527507" y="1628355"/>
                </a:lnTo>
                <a:lnTo>
                  <a:pt x="525410" y="1628637"/>
                </a:lnTo>
                <a:cubicBezTo>
                  <a:pt x="465624" y="1639833"/>
                  <a:pt x="415450" y="1656004"/>
                  <a:pt x="381540" y="1675904"/>
                </a:cubicBezTo>
                <a:cubicBezTo>
                  <a:pt x="381540" y="1646208"/>
                  <a:pt x="420201" y="1619323"/>
                  <a:pt x="482708" y="1599862"/>
                </a:cubicBezTo>
                <a:lnTo>
                  <a:pt x="530109" y="1587686"/>
                </a:lnTo>
                <a:lnTo>
                  <a:pt x="537383" y="1482247"/>
                </a:lnTo>
                <a:lnTo>
                  <a:pt x="525409" y="1483856"/>
                </a:lnTo>
                <a:cubicBezTo>
                  <a:pt x="465623" y="1495052"/>
                  <a:pt x="415449" y="1511223"/>
                  <a:pt x="381539" y="1531123"/>
                </a:cubicBezTo>
                <a:cubicBezTo>
                  <a:pt x="381539" y="1494003"/>
                  <a:pt x="441947" y="1461275"/>
                  <a:pt x="533826" y="1441950"/>
                </a:cubicBezTo>
                <a:lnTo>
                  <a:pt x="540237" y="1440866"/>
                </a:lnTo>
                <a:lnTo>
                  <a:pt x="541772" y="1418627"/>
                </a:lnTo>
                <a:cubicBezTo>
                  <a:pt x="607852" y="945460"/>
                  <a:pt x="895093" y="570290"/>
                  <a:pt x="1261841" y="474300"/>
                </a:cubicBezTo>
                <a:lnTo>
                  <a:pt x="1277684" y="471207"/>
                </a:lnTo>
                <a:lnTo>
                  <a:pt x="1209751" y="498047"/>
                </a:lnTo>
                <a:cubicBezTo>
                  <a:pt x="974899" y="610285"/>
                  <a:pt x="788295" y="890793"/>
                  <a:pt x="709671" y="1247790"/>
                </a:cubicBezTo>
                <a:lnTo>
                  <a:pt x="680569" y="1426499"/>
                </a:lnTo>
                <a:lnTo>
                  <a:pt x="726947" y="1423584"/>
                </a:lnTo>
                <a:cubicBezTo>
                  <a:pt x="774638" y="1423584"/>
                  <a:pt x="820071" y="1426593"/>
                  <a:pt x="861395" y="1432035"/>
                </a:cubicBezTo>
                <a:lnTo>
                  <a:pt x="876141" y="1434527"/>
                </a:lnTo>
                <a:lnTo>
                  <a:pt x="904459" y="1409341"/>
                </a:lnTo>
                <a:cubicBezTo>
                  <a:pt x="966856" y="1363554"/>
                  <a:pt x="1053056" y="1335234"/>
                  <a:pt x="1148271" y="1335234"/>
                </a:cubicBezTo>
                <a:cubicBezTo>
                  <a:pt x="1195878" y="1335234"/>
                  <a:pt x="1241231" y="1342314"/>
                  <a:pt x="1282483" y="1355118"/>
                </a:cubicBezTo>
                <a:lnTo>
                  <a:pt x="1293883" y="1359658"/>
                </a:lnTo>
                <a:lnTo>
                  <a:pt x="1304347" y="1307829"/>
                </a:lnTo>
                <a:cubicBezTo>
                  <a:pt x="1325761" y="1257200"/>
                  <a:pt x="1375893" y="1221675"/>
                  <a:pt x="1434322" y="1221675"/>
                </a:cubicBezTo>
                <a:cubicBezTo>
                  <a:pt x="1512228" y="1221675"/>
                  <a:pt x="1575383" y="1284830"/>
                  <a:pt x="1575383" y="1362736"/>
                </a:cubicBezTo>
                <a:lnTo>
                  <a:pt x="1573537" y="1371879"/>
                </a:lnTo>
                <a:lnTo>
                  <a:pt x="1615620" y="1355118"/>
                </a:lnTo>
                <a:cubicBezTo>
                  <a:pt x="1656871" y="1342314"/>
                  <a:pt x="1702225" y="1335234"/>
                  <a:pt x="1749832" y="1335234"/>
                </a:cubicBezTo>
                <a:cubicBezTo>
                  <a:pt x="1845046" y="1335234"/>
                  <a:pt x="1931247" y="1363554"/>
                  <a:pt x="1993644" y="1409341"/>
                </a:cubicBezTo>
                <a:lnTo>
                  <a:pt x="2024892" y="1437133"/>
                </a:lnTo>
                <a:lnTo>
                  <a:pt x="2055056" y="1432036"/>
                </a:lnTo>
                <a:cubicBezTo>
                  <a:pt x="2096380" y="1426594"/>
                  <a:pt x="2141813" y="1423585"/>
                  <a:pt x="2189504" y="1423585"/>
                </a:cubicBezTo>
                <a:lnTo>
                  <a:pt x="2196101" y="1423999"/>
                </a:lnTo>
                <a:lnTo>
                  <a:pt x="2195736" y="1417655"/>
                </a:lnTo>
                <a:cubicBezTo>
                  <a:pt x="2140473" y="942280"/>
                  <a:pt x="1900250" y="565359"/>
                  <a:pt x="1593533" y="468921"/>
                </a:cubicBezTo>
                <a:close/>
                <a:moveTo>
                  <a:pt x="1745556" y="94912"/>
                </a:moveTo>
                <a:cubicBezTo>
                  <a:pt x="1766018" y="98946"/>
                  <a:pt x="1784026" y="107870"/>
                  <a:pt x="1798161" y="122005"/>
                </a:cubicBezTo>
                <a:cubicBezTo>
                  <a:pt x="1727619" y="128100"/>
                  <a:pt x="1648518" y="169273"/>
                  <a:pt x="1584655" y="233136"/>
                </a:cubicBezTo>
                <a:cubicBezTo>
                  <a:pt x="1520791" y="297000"/>
                  <a:pt x="1479618" y="376101"/>
                  <a:pt x="1473524" y="446642"/>
                </a:cubicBezTo>
                <a:cubicBezTo>
                  <a:pt x="1416983" y="390102"/>
                  <a:pt x="1443821" y="271595"/>
                  <a:pt x="1533467" y="181949"/>
                </a:cubicBezTo>
                <a:cubicBezTo>
                  <a:pt x="1600702" y="114714"/>
                  <a:pt x="1684171" y="82809"/>
                  <a:pt x="1745556" y="94912"/>
                </a:cubicBezTo>
                <a:close/>
                <a:moveTo>
                  <a:pt x="517026" y="71653"/>
                </a:moveTo>
                <a:cubicBezTo>
                  <a:pt x="549404" y="73596"/>
                  <a:pt x="582069" y="78813"/>
                  <a:pt x="614621" y="87536"/>
                </a:cubicBezTo>
                <a:cubicBezTo>
                  <a:pt x="809932" y="139869"/>
                  <a:pt x="945689" y="303519"/>
                  <a:pt x="971923" y="491936"/>
                </a:cubicBezTo>
                <a:lnTo>
                  <a:pt x="973890" y="542075"/>
                </a:lnTo>
                <a:lnTo>
                  <a:pt x="966406" y="510883"/>
                </a:lnTo>
                <a:cubicBezTo>
                  <a:pt x="922173" y="382730"/>
                  <a:pt x="817144" y="278124"/>
                  <a:pt x="676336" y="240394"/>
                </a:cubicBezTo>
                <a:cubicBezTo>
                  <a:pt x="451043" y="180027"/>
                  <a:pt x="219471" y="313726"/>
                  <a:pt x="159104" y="539018"/>
                </a:cubicBezTo>
                <a:cubicBezTo>
                  <a:pt x="106283" y="736149"/>
                  <a:pt x="202043" y="938089"/>
                  <a:pt x="377737" y="1025934"/>
                </a:cubicBezTo>
                <a:lnTo>
                  <a:pt x="411120" y="1038586"/>
                </a:lnTo>
                <a:lnTo>
                  <a:pt x="361933" y="1030581"/>
                </a:lnTo>
                <a:cubicBezTo>
                  <a:pt x="101518" y="960803"/>
                  <a:pt x="-53024" y="693129"/>
                  <a:pt x="16754" y="432714"/>
                </a:cubicBezTo>
                <a:cubicBezTo>
                  <a:pt x="77810" y="204851"/>
                  <a:pt x="290380" y="58048"/>
                  <a:pt x="517026" y="71653"/>
                </a:cubicBezTo>
                <a:close/>
                <a:moveTo>
                  <a:pt x="2333887" y="71652"/>
                </a:moveTo>
                <a:cubicBezTo>
                  <a:pt x="2560533" y="58047"/>
                  <a:pt x="2773103" y="204850"/>
                  <a:pt x="2834159" y="432713"/>
                </a:cubicBezTo>
                <a:cubicBezTo>
                  <a:pt x="2903937" y="693128"/>
                  <a:pt x="2749395" y="960802"/>
                  <a:pt x="2488980" y="1030580"/>
                </a:cubicBezTo>
                <a:lnTo>
                  <a:pt x="2439793" y="1038585"/>
                </a:lnTo>
                <a:lnTo>
                  <a:pt x="2473176" y="1025933"/>
                </a:lnTo>
                <a:cubicBezTo>
                  <a:pt x="2648870" y="938088"/>
                  <a:pt x="2744630" y="736148"/>
                  <a:pt x="2691809" y="539017"/>
                </a:cubicBezTo>
                <a:cubicBezTo>
                  <a:pt x="2631442" y="313725"/>
                  <a:pt x="2399870" y="180026"/>
                  <a:pt x="2174577" y="240393"/>
                </a:cubicBezTo>
                <a:cubicBezTo>
                  <a:pt x="2033769" y="278123"/>
                  <a:pt x="1928741" y="382729"/>
                  <a:pt x="1884508" y="510882"/>
                </a:cubicBezTo>
                <a:lnTo>
                  <a:pt x="1877024" y="542074"/>
                </a:lnTo>
                <a:lnTo>
                  <a:pt x="1878990" y="491935"/>
                </a:lnTo>
                <a:cubicBezTo>
                  <a:pt x="1905224" y="303518"/>
                  <a:pt x="2040981" y="139868"/>
                  <a:pt x="2236292" y="87535"/>
                </a:cubicBezTo>
                <a:cubicBezTo>
                  <a:pt x="2268844" y="78812"/>
                  <a:pt x="2301509" y="73595"/>
                  <a:pt x="2333887" y="71652"/>
                </a:cubicBezTo>
                <a:close/>
                <a:moveTo>
                  <a:pt x="1477321" y="132"/>
                </a:moveTo>
                <a:cubicBezTo>
                  <a:pt x="1487216" y="-383"/>
                  <a:pt x="1497058" y="592"/>
                  <a:pt x="1506712" y="3179"/>
                </a:cubicBezTo>
                <a:cubicBezTo>
                  <a:pt x="1448669" y="43728"/>
                  <a:pt x="1400752" y="118935"/>
                  <a:pt x="1377376" y="206174"/>
                </a:cubicBezTo>
                <a:cubicBezTo>
                  <a:pt x="1354001" y="293414"/>
                  <a:pt x="1357894" y="382503"/>
                  <a:pt x="1387887" y="446641"/>
                </a:cubicBezTo>
                <a:cubicBezTo>
                  <a:pt x="1310652" y="425946"/>
                  <a:pt x="1274640" y="309897"/>
                  <a:pt x="1307453" y="187438"/>
                </a:cubicBezTo>
                <a:cubicBezTo>
                  <a:pt x="1336164" y="80287"/>
                  <a:pt x="1408056" y="3732"/>
                  <a:pt x="1477321" y="132"/>
                </a:cubicBezTo>
                <a:close/>
              </a:path>
            </a:pathLst>
          </a:cu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932356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23</TotalTime>
  <Words>0</Words>
  <Application>Microsoft Office PowerPoint</Application>
  <PresentationFormat>A4 210 x 297 mm</PresentationFormat>
  <Paragraphs>0</Paragraphs>
  <Slides>4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4</vt:i4>
      </vt:variant>
    </vt:vector>
  </HeadingPairs>
  <TitlesOfParts>
    <vt:vector size="7" baseType="lpstr"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pptxc55_筆書き風のネズミのイラスト</dc:title>
  <dc:subject>pptxc55_筆書き風のネズミのイラスト</dc:subject>
  <dc:creator>でじけろお</dc:creator>
  <cp:revision>1</cp:revision>
  <dcterms:created xsi:type="dcterms:W3CDTF">2018-05-20T00:31:01Z</dcterms:created>
  <dcterms:modified xsi:type="dcterms:W3CDTF">2019-12-11T07:25:55Z</dcterms:modified>
  <cp:version>1</cp:version>
</cp:coreProperties>
</file>