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75" autoAdjust="0"/>
    <p:restoredTop sz="94660"/>
  </p:normalViewPr>
  <p:slideViewPr>
    <p:cSldViewPr snapToGrid="0">
      <p:cViewPr varScale="1">
        <p:scale>
          <a:sx n="67" d="100"/>
          <a:sy n="67" d="100"/>
        </p:scale>
        <p:origin x="78" y="5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Copyright©2019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7">
            <a:extLst>
              <a:ext uri="{FF2B5EF4-FFF2-40B4-BE49-F238E27FC236}">
                <a16:creationId xmlns:a16="http://schemas.microsoft.com/office/drawing/2014/main" id="{D55427F5-D2D5-4C0E-917F-753E697D7AD3}"/>
              </a:ext>
            </a:extLst>
          </p:cNvPr>
          <p:cNvSpPr>
            <a:spLocks noEditPoints="1"/>
          </p:cNvSpPr>
          <p:nvPr/>
        </p:nvSpPr>
        <p:spPr bwMode="auto">
          <a:xfrm>
            <a:off x="941100" y="879046"/>
            <a:ext cx="1719054" cy="2667641"/>
          </a:xfrm>
          <a:custGeom>
            <a:avLst/>
            <a:gdLst>
              <a:gd name="T0" fmla="*/ 282 w 830"/>
              <a:gd name="T1" fmla="*/ 37 h 1288"/>
              <a:gd name="T2" fmla="*/ 258 w 830"/>
              <a:gd name="T3" fmla="*/ 74 h 1288"/>
              <a:gd name="T4" fmla="*/ 256 w 830"/>
              <a:gd name="T5" fmla="*/ 154 h 1288"/>
              <a:gd name="T6" fmla="*/ 261 w 830"/>
              <a:gd name="T7" fmla="*/ 196 h 1288"/>
              <a:gd name="T8" fmla="*/ 280 w 830"/>
              <a:gd name="T9" fmla="*/ 216 h 1288"/>
              <a:gd name="T10" fmla="*/ 267 w 830"/>
              <a:gd name="T11" fmla="*/ 265 h 1288"/>
              <a:gd name="T12" fmla="*/ 217 w 830"/>
              <a:gd name="T13" fmla="*/ 291 h 1288"/>
              <a:gd name="T14" fmla="*/ 155 w 830"/>
              <a:gd name="T15" fmla="*/ 327 h 1288"/>
              <a:gd name="T16" fmla="*/ 149 w 830"/>
              <a:gd name="T17" fmla="*/ 487 h 1288"/>
              <a:gd name="T18" fmla="*/ 153 w 830"/>
              <a:gd name="T19" fmla="*/ 835 h 1288"/>
              <a:gd name="T20" fmla="*/ 199 w 830"/>
              <a:gd name="T21" fmla="*/ 1001 h 1288"/>
              <a:gd name="T22" fmla="*/ 224 w 830"/>
              <a:gd name="T23" fmla="*/ 1096 h 1288"/>
              <a:gd name="T24" fmla="*/ 99 w 830"/>
              <a:gd name="T25" fmla="*/ 1098 h 1288"/>
              <a:gd name="T26" fmla="*/ 32 w 830"/>
              <a:gd name="T27" fmla="*/ 1143 h 1288"/>
              <a:gd name="T28" fmla="*/ 0 w 830"/>
              <a:gd name="T29" fmla="*/ 1216 h 1288"/>
              <a:gd name="T30" fmla="*/ 32 w 830"/>
              <a:gd name="T31" fmla="*/ 1287 h 1288"/>
              <a:gd name="T32" fmla="*/ 95 w 830"/>
              <a:gd name="T33" fmla="*/ 1268 h 1288"/>
              <a:gd name="T34" fmla="*/ 150 w 830"/>
              <a:gd name="T35" fmla="*/ 1208 h 1288"/>
              <a:gd name="T36" fmla="*/ 343 w 830"/>
              <a:gd name="T37" fmla="*/ 1249 h 1288"/>
              <a:gd name="T38" fmla="*/ 429 w 830"/>
              <a:gd name="T39" fmla="*/ 1257 h 1288"/>
              <a:gd name="T40" fmla="*/ 502 w 830"/>
              <a:gd name="T41" fmla="*/ 1287 h 1288"/>
              <a:gd name="T42" fmla="*/ 581 w 830"/>
              <a:gd name="T43" fmla="*/ 1268 h 1288"/>
              <a:gd name="T44" fmla="*/ 571 w 830"/>
              <a:gd name="T45" fmla="*/ 1238 h 1288"/>
              <a:gd name="T46" fmla="*/ 532 w 830"/>
              <a:gd name="T47" fmla="*/ 1211 h 1288"/>
              <a:gd name="T48" fmla="*/ 521 w 830"/>
              <a:gd name="T49" fmla="*/ 1163 h 1288"/>
              <a:gd name="T50" fmla="*/ 576 w 830"/>
              <a:gd name="T51" fmla="*/ 1129 h 1288"/>
              <a:gd name="T52" fmla="*/ 761 w 830"/>
              <a:gd name="T53" fmla="*/ 1001 h 1288"/>
              <a:gd name="T54" fmla="*/ 826 w 830"/>
              <a:gd name="T55" fmla="*/ 915 h 1288"/>
              <a:gd name="T56" fmla="*/ 822 w 830"/>
              <a:gd name="T57" fmla="*/ 836 h 1288"/>
              <a:gd name="T58" fmla="*/ 743 w 830"/>
              <a:gd name="T59" fmla="*/ 794 h 1288"/>
              <a:gd name="T60" fmla="*/ 571 w 830"/>
              <a:gd name="T61" fmla="*/ 774 h 1288"/>
              <a:gd name="T62" fmla="*/ 593 w 830"/>
              <a:gd name="T63" fmla="*/ 698 h 1288"/>
              <a:gd name="T64" fmla="*/ 575 w 830"/>
              <a:gd name="T65" fmla="*/ 519 h 1288"/>
              <a:gd name="T66" fmla="*/ 669 w 830"/>
              <a:gd name="T67" fmla="*/ 527 h 1288"/>
              <a:gd name="T68" fmla="*/ 739 w 830"/>
              <a:gd name="T69" fmla="*/ 464 h 1288"/>
              <a:gd name="T70" fmla="*/ 725 w 830"/>
              <a:gd name="T71" fmla="*/ 296 h 1288"/>
              <a:gd name="T72" fmla="*/ 709 w 830"/>
              <a:gd name="T73" fmla="*/ 227 h 1288"/>
              <a:gd name="T74" fmla="*/ 769 w 830"/>
              <a:gd name="T75" fmla="*/ 195 h 1288"/>
              <a:gd name="T76" fmla="*/ 773 w 830"/>
              <a:gd name="T77" fmla="*/ 142 h 1288"/>
              <a:gd name="T78" fmla="*/ 721 w 830"/>
              <a:gd name="T79" fmla="*/ 133 h 1288"/>
              <a:gd name="T80" fmla="*/ 610 w 830"/>
              <a:gd name="T81" fmla="*/ 110 h 1288"/>
              <a:gd name="T82" fmla="*/ 566 w 830"/>
              <a:gd name="T83" fmla="*/ 125 h 1288"/>
              <a:gd name="T84" fmla="*/ 504 w 830"/>
              <a:gd name="T85" fmla="*/ 176 h 1288"/>
              <a:gd name="T86" fmla="*/ 499 w 830"/>
              <a:gd name="T87" fmla="*/ 187 h 1288"/>
              <a:gd name="T88" fmla="*/ 467 w 830"/>
              <a:gd name="T89" fmla="*/ 218 h 1288"/>
              <a:gd name="T90" fmla="*/ 474 w 830"/>
              <a:gd name="T91" fmla="*/ 137 h 1288"/>
              <a:gd name="T92" fmla="*/ 467 w 830"/>
              <a:gd name="T93" fmla="*/ 57 h 1288"/>
              <a:gd name="T94" fmla="*/ 468 w 830"/>
              <a:gd name="T95" fmla="*/ 41 h 1288"/>
              <a:gd name="T96" fmla="*/ 462 w 830"/>
              <a:gd name="T97" fmla="*/ 30 h 1288"/>
              <a:gd name="T98" fmla="*/ 416 w 830"/>
              <a:gd name="T99" fmla="*/ 5 h 1288"/>
              <a:gd name="T100" fmla="*/ 366 w 830"/>
              <a:gd name="T101" fmla="*/ 6 h 1288"/>
              <a:gd name="T102" fmla="*/ 614 w 830"/>
              <a:gd name="T103" fmla="*/ 264 h 1288"/>
              <a:gd name="T104" fmla="*/ 606 w 830"/>
              <a:gd name="T105" fmla="*/ 305 h 1288"/>
              <a:gd name="T106" fmla="*/ 606 w 830"/>
              <a:gd name="T107" fmla="*/ 348 h 1288"/>
              <a:gd name="T108" fmla="*/ 556 w 830"/>
              <a:gd name="T109" fmla="*/ 284 h 1288"/>
              <a:gd name="T110" fmla="*/ 596 w 830"/>
              <a:gd name="T111" fmla="*/ 248 h 1288"/>
              <a:gd name="T112" fmla="*/ 632 w 830"/>
              <a:gd name="T113" fmla="*/ 243 h 1288"/>
              <a:gd name="T114" fmla="*/ 618 w 830"/>
              <a:gd name="T115" fmla="*/ 222 h 1288"/>
              <a:gd name="T116" fmla="*/ 498 w 830"/>
              <a:gd name="T117" fmla="*/ 218 h 1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830" h="1288">
                <a:moveTo>
                  <a:pt x="346" y="13"/>
                </a:moveTo>
                <a:lnTo>
                  <a:pt x="346" y="13"/>
                </a:lnTo>
                <a:lnTo>
                  <a:pt x="343" y="13"/>
                </a:lnTo>
                <a:lnTo>
                  <a:pt x="336" y="15"/>
                </a:lnTo>
                <a:lnTo>
                  <a:pt x="324" y="18"/>
                </a:lnTo>
                <a:lnTo>
                  <a:pt x="309" y="24"/>
                </a:lnTo>
                <a:lnTo>
                  <a:pt x="309" y="24"/>
                </a:lnTo>
                <a:lnTo>
                  <a:pt x="293" y="31"/>
                </a:lnTo>
                <a:lnTo>
                  <a:pt x="282" y="37"/>
                </a:lnTo>
                <a:lnTo>
                  <a:pt x="275" y="43"/>
                </a:lnTo>
                <a:lnTo>
                  <a:pt x="270" y="49"/>
                </a:lnTo>
                <a:lnTo>
                  <a:pt x="270" y="49"/>
                </a:lnTo>
                <a:lnTo>
                  <a:pt x="268" y="50"/>
                </a:lnTo>
                <a:lnTo>
                  <a:pt x="267" y="50"/>
                </a:lnTo>
                <a:lnTo>
                  <a:pt x="264" y="48"/>
                </a:lnTo>
                <a:lnTo>
                  <a:pt x="263" y="49"/>
                </a:lnTo>
                <a:lnTo>
                  <a:pt x="262" y="53"/>
                </a:lnTo>
                <a:lnTo>
                  <a:pt x="258" y="74"/>
                </a:lnTo>
                <a:lnTo>
                  <a:pt x="258" y="74"/>
                </a:lnTo>
                <a:lnTo>
                  <a:pt x="255" y="110"/>
                </a:lnTo>
                <a:lnTo>
                  <a:pt x="255" y="118"/>
                </a:lnTo>
                <a:lnTo>
                  <a:pt x="255" y="118"/>
                </a:lnTo>
                <a:lnTo>
                  <a:pt x="254" y="131"/>
                </a:lnTo>
                <a:lnTo>
                  <a:pt x="252" y="143"/>
                </a:lnTo>
                <a:lnTo>
                  <a:pt x="252" y="143"/>
                </a:lnTo>
                <a:lnTo>
                  <a:pt x="254" y="148"/>
                </a:lnTo>
                <a:lnTo>
                  <a:pt x="256" y="154"/>
                </a:lnTo>
                <a:lnTo>
                  <a:pt x="261" y="162"/>
                </a:lnTo>
                <a:lnTo>
                  <a:pt x="261" y="162"/>
                </a:lnTo>
                <a:lnTo>
                  <a:pt x="261" y="165"/>
                </a:lnTo>
                <a:lnTo>
                  <a:pt x="261" y="174"/>
                </a:lnTo>
                <a:lnTo>
                  <a:pt x="261" y="174"/>
                </a:lnTo>
                <a:lnTo>
                  <a:pt x="258" y="187"/>
                </a:lnTo>
                <a:lnTo>
                  <a:pt x="258" y="192"/>
                </a:lnTo>
                <a:lnTo>
                  <a:pt x="261" y="196"/>
                </a:lnTo>
                <a:lnTo>
                  <a:pt x="261" y="196"/>
                </a:lnTo>
                <a:lnTo>
                  <a:pt x="267" y="201"/>
                </a:lnTo>
                <a:lnTo>
                  <a:pt x="269" y="203"/>
                </a:lnTo>
                <a:lnTo>
                  <a:pt x="270" y="205"/>
                </a:lnTo>
                <a:lnTo>
                  <a:pt x="270" y="205"/>
                </a:lnTo>
                <a:lnTo>
                  <a:pt x="273" y="212"/>
                </a:lnTo>
                <a:lnTo>
                  <a:pt x="274" y="215"/>
                </a:lnTo>
                <a:lnTo>
                  <a:pt x="275" y="216"/>
                </a:lnTo>
                <a:lnTo>
                  <a:pt x="275" y="216"/>
                </a:lnTo>
                <a:lnTo>
                  <a:pt x="280" y="216"/>
                </a:lnTo>
                <a:lnTo>
                  <a:pt x="284" y="216"/>
                </a:lnTo>
                <a:lnTo>
                  <a:pt x="285" y="216"/>
                </a:lnTo>
                <a:lnTo>
                  <a:pt x="286" y="217"/>
                </a:lnTo>
                <a:lnTo>
                  <a:pt x="286" y="217"/>
                </a:lnTo>
                <a:lnTo>
                  <a:pt x="284" y="238"/>
                </a:lnTo>
                <a:lnTo>
                  <a:pt x="284" y="238"/>
                </a:lnTo>
                <a:lnTo>
                  <a:pt x="275" y="251"/>
                </a:lnTo>
                <a:lnTo>
                  <a:pt x="269" y="260"/>
                </a:lnTo>
                <a:lnTo>
                  <a:pt x="267" y="265"/>
                </a:lnTo>
                <a:lnTo>
                  <a:pt x="267" y="267"/>
                </a:lnTo>
                <a:lnTo>
                  <a:pt x="267" y="267"/>
                </a:lnTo>
                <a:lnTo>
                  <a:pt x="267" y="270"/>
                </a:lnTo>
                <a:lnTo>
                  <a:pt x="266" y="272"/>
                </a:lnTo>
                <a:lnTo>
                  <a:pt x="260" y="279"/>
                </a:lnTo>
                <a:lnTo>
                  <a:pt x="252" y="288"/>
                </a:lnTo>
                <a:lnTo>
                  <a:pt x="252" y="288"/>
                </a:lnTo>
                <a:lnTo>
                  <a:pt x="242" y="288"/>
                </a:lnTo>
                <a:lnTo>
                  <a:pt x="217" y="291"/>
                </a:lnTo>
                <a:lnTo>
                  <a:pt x="202" y="294"/>
                </a:lnTo>
                <a:lnTo>
                  <a:pt x="188" y="296"/>
                </a:lnTo>
                <a:lnTo>
                  <a:pt x="176" y="301"/>
                </a:lnTo>
                <a:lnTo>
                  <a:pt x="167" y="305"/>
                </a:lnTo>
                <a:lnTo>
                  <a:pt x="167" y="305"/>
                </a:lnTo>
                <a:lnTo>
                  <a:pt x="163" y="309"/>
                </a:lnTo>
                <a:lnTo>
                  <a:pt x="161" y="314"/>
                </a:lnTo>
                <a:lnTo>
                  <a:pt x="157" y="320"/>
                </a:lnTo>
                <a:lnTo>
                  <a:pt x="155" y="327"/>
                </a:lnTo>
                <a:lnTo>
                  <a:pt x="151" y="344"/>
                </a:lnTo>
                <a:lnTo>
                  <a:pt x="149" y="360"/>
                </a:lnTo>
                <a:lnTo>
                  <a:pt x="146" y="393"/>
                </a:lnTo>
                <a:lnTo>
                  <a:pt x="145" y="409"/>
                </a:lnTo>
                <a:lnTo>
                  <a:pt x="145" y="409"/>
                </a:lnTo>
                <a:lnTo>
                  <a:pt x="145" y="427"/>
                </a:lnTo>
                <a:lnTo>
                  <a:pt x="145" y="449"/>
                </a:lnTo>
                <a:lnTo>
                  <a:pt x="145" y="449"/>
                </a:lnTo>
                <a:lnTo>
                  <a:pt x="149" y="487"/>
                </a:lnTo>
                <a:lnTo>
                  <a:pt x="157" y="558"/>
                </a:lnTo>
                <a:lnTo>
                  <a:pt x="169" y="661"/>
                </a:lnTo>
                <a:lnTo>
                  <a:pt x="169" y="661"/>
                </a:lnTo>
                <a:lnTo>
                  <a:pt x="159" y="737"/>
                </a:lnTo>
                <a:lnTo>
                  <a:pt x="155" y="793"/>
                </a:lnTo>
                <a:lnTo>
                  <a:pt x="152" y="815"/>
                </a:lnTo>
                <a:lnTo>
                  <a:pt x="152" y="827"/>
                </a:lnTo>
                <a:lnTo>
                  <a:pt x="152" y="827"/>
                </a:lnTo>
                <a:lnTo>
                  <a:pt x="153" y="835"/>
                </a:lnTo>
                <a:lnTo>
                  <a:pt x="157" y="847"/>
                </a:lnTo>
                <a:lnTo>
                  <a:pt x="168" y="878"/>
                </a:lnTo>
                <a:lnTo>
                  <a:pt x="183" y="917"/>
                </a:lnTo>
                <a:lnTo>
                  <a:pt x="183" y="917"/>
                </a:lnTo>
                <a:lnTo>
                  <a:pt x="188" y="952"/>
                </a:lnTo>
                <a:lnTo>
                  <a:pt x="193" y="980"/>
                </a:lnTo>
                <a:lnTo>
                  <a:pt x="195" y="992"/>
                </a:lnTo>
                <a:lnTo>
                  <a:pt x="199" y="1001"/>
                </a:lnTo>
                <a:lnTo>
                  <a:pt x="199" y="1001"/>
                </a:lnTo>
                <a:lnTo>
                  <a:pt x="205" y="1010"/>
                </a:lnTo>
                <a:lnTo>
                  <a:pt x="216" y="1023"/>
                </a:lnTo>
                <a:lnTo>
                  <a:pt x="245" y="1053"/>
                </a:lnTo>
                <a:lnTo>
                  <a:pt x="273" y="1079"/>
                </a:lnTo>
                <a:lnTo>
                  <a:pt x="280" y="1088"/>
                </a:lnTo>
                <a:lnTo>
                  <a:pt x="282" y="1090"/>
                </a:lnTo>
                <a:lnTo>
                  <a:pt x="282" y="1091"/>
                </a:lnTo>
                <a:lnTo>
                  <a:pt x="282" y="1091"/>
                </a:lnTo>
                <a:lnTo>
                  <a:pt x="224" y="1096"/>
                </a:lnTo>
                <a:lnTo>
                  <a:pt x="187" y="1100"/>
                </a:lnTo>
                <a:lnTo>
                  <a:pt x="169" y="1101"/>
                </a:lnTo>
                <a:lnTo>
                  <a:pt x="169" y="1101"/>
                </a:lnTo>
                <a:lnTo>
                  <a:pt x="156" y="1098"/>
                </a:lnTo>
                <a:lnTo>
                  <a:pt x="146" y="1096"/>
                </a:lnTo>
                <a:lnTo>
                  <a:pt x="140" y="1096"/>
                </a:lnTo>
                <a:lnTo>
                  <a:pt x="140" y="1096"/>
                </a:lnTo>
                <a:lnTo>
                  <a:pt x="118" y="1097"/>
                </a:lnTo>
                <a:lnTo>
                  <a:pt x="99" y="1098"/>
                </a:lnTo>
                <a:lnTo>
                  <a:pt x="99" y="1098"/>
                </a:lnTo>
                <a:lnTo>
                  <a:pt x="81" y="1102"/>
                </a:lnTo>
                <a:lnTo>
                  <a:pt x="68" y="1106"/>
                </a:lnTo>
                <a:lnTo>
                  <a:pt x="60" y="1109"/>
                </a:lnTo>
                <a:lnTo>
                  <a:pt x="60" y="1109"/>
                </a:lnTo>
                <a:lnTo>
                  <a:pt x="54" y="1116"/>
                </a:lnTo>
                <a:lnTo>
                  <a:pt x="46" y="1126"/>
                </a:lnTo>
                <a:lnTo>
                  <a:pt x="37" y="1138"/>
                </a:lnTo>
                <a:lnTo>
                  <a:pt x="32" y="1143"/>
                </a:lnTo>
                <a:lnTo>
                  <a:pt x="27" y="1146"/>
                </a:lnTo>
                <a:lnTo>
                  <a:pt x="27" y="1146"/>
                </a:lnTo>
                <a:lnTo>
                  <a:pt x="22" y="1151"/>
                </a:lnTo>
                <a:lnTo>
                  <a:pt x="16" y="1158"/>
                </a:lnTo>
                <a:lnTo>
                  <a:pt x="12" y="1168"/>
                </a:lnTo>
                <a:lnTo>
                  <a:pt x="8" y="1178"/>
                </a:lnTo>
                <a:lnTo>
                  <a:pt x="3" y="1191"/>
                </a:lnTo>
                <a:lnTo>
                  <a:pt x="1" y="1205"/>
                </a:lnTo>
                <a:lnTo>
                  <a:pt x="0" y="1216"/>
                </a:lnTo>
                <a:lnTo>
                  <a:pt x="0" y="1230"/>
                </a:lnTo>
                <a:lnTo>
                  <a:pt x="0" y="1230"/>
                </a:lnTo>
                <a:lnTo>
                  <a:pt x="2" y="1242"/>
                </a:lnTo>
                <a:lnTo>
                  <a:pt x="6" y="1252"/>
                </a:lnTo>
                <a:lnTo>
                  <a:pt x="9" y="1263"/>
                </a:lnTo>
                <a:lnTo>
                  <a:pt x="15" y="1271"/>
                </a:lnTo>
                <a:lnTo>
                  <a:pt x="20" y="1278"/>
                </a:lnTo>
                <a:lnTo>
                  <a:pt x="26" y="1283"/>
                </a:lnTo>
                <a:lnTo>
                  <a:pt x="32" y="1287"/>
                </a:lnTo>
                <a:lnTo>
                  <a:pt x="37" y="1288"/>
                </a:lnTo>
                <a:lnTo>
                  <a:pt x="37" y="1288"/>
                </a:lnTo>
                <a:lnTo>
                  <a:pt x="46" y="1287"/>
                </a:lnTo>
                <a:lnTo>
                  <a:pt x="52" y="1284"/>
                </a:lnTo>
                <a:lnTo>
                  <a:pt x="58" y="1281"/>
                </a:lnTo>
                <a:lnTo>
                  <a:pt x="58" y="1281"/>
                </a:lnTo>
                <a:lnTo>
                  <a:pt x="68" y="1278"/>
                </a:lnTo>
                <a:lnTo>
                  <a:pt x="95" y="1268"/>
                </a:lnTo>
                <a:lnTo>
                  <a:pt x="95" y="1268"/>
                </a:lnTo>
                <a:lnTo>
                  <a:pt x="105" y="1263"/>
                </a:lnTo>
                <a:lnTo>
                  <a:pt x="112" y="1257"/>
                </a:lnTo>
                <a:lnTo>
                  <a:pt x="119" y="1249"/>
                </a:lnTo>
                <a:lnTo>
                  <a:pt x="125" y="1242"/>
                </a:lnTo>
                <a:lnTo>
                  <a:pt x="134" y="1226"/>
                </a:lnTo>
                <a:lnTo>
                  <a:pt x="138" y="1219"/>
                </a:lnTo>
                <a:lnTo>
                  <a:pt x="142" y="1214"/>
                </a:lnTo>
                <a:lnTo>
                  <a:pt x="142" y="1214"/>
                </a:lnTo>
                <a:lnTo>
                  <a:pt x="150" y="1208"/>
                </a:lnTo>
                <a:lnTo>
                  <a:pt x="158" y="1202"/>
                </a:lnTo>
                <a:lnTo>
                  <a:pt x="167" y="1196"/>
                </a:lnTo>
                <a:lnTo>
                  <a:pt x="167" y="1196"/>
                </a:lnTo>
                <a:lnTo>
                  <a:pt x="225" y="1218"/>
                </a:lnTo>
                <a:lnTo>
                  <a:pt x="268" y="1233"/>
                </a:lnTo>
                <a:lnTo>
                  <a:pt x="285" y="1239"/>
                </a:lnTo>
                <a:lnTo>
                  <a:pt x="295" y="1242"/>
                </a:lnTo>
                <a:lnTo>
                  <a:pt x="295" y="1242"/>
                </a:lnTo>
                <a:lnTo>
                  <a:pt x="343" y="1249"/>
                </a:lnTo>
                <a:lnTo>
                  <a:pt x="368" y="1252"/>
                </a:lnTo>
                <a:lnTo>
                  <a:pt x="380" y="1253"/>
                </a:lnTo>
                <a:lnTo>
                  <a:pt x="380" y="1253"/>
                </a:lnTo>
                <a:lnTo>
                  <a:pt x="406" y="1251"/>
                </a:lnTo>
                <a:lnTo>
                  <a:pt x="430" y="1250"/>
                </a:lnTo>
                <a:lnTo>
                  <a:pt x="430" y="1250"/>
                </a:lnTo>
                <a:lnTo>
                  <a:pt x="429" y="1252"/>
                </a:lnTo>
                <a:lnTo>
                  <a:pt x="429" y="1255"/>
                </a:lnTo>
                <a:lnTo>
                  <a:pt x="429" y="1257"/>
                </a:lnTo>
                <a:lnTo>
                  <a:pt x="430" y="1261"/>
                </a:lnTo>
                <a:lnTo>
                  <a:pt x="434" y="1265"/>
                </a:lnTo>
                <a:lnTo>
                  <a:pt x="439" y="1270"/>
                </a:lnTo>
                <a:lnTo>
                  <a:pt x="447" y="1275"/>
                </a:lnTo>
                <a:lnTo>
                  <a:pt x="447" y="1275"/>
                </a:lnTo>
                <a:lnTo>
                  <a:pt x="459" y="1280"/>
                </a:lnTo>
                <a:lnTo>
                  <a:pt x="472" y="1282"/>
                </a:lnTo>
                <a:lnTo>
                  <a:pt x="486" y="1284"/>
                </a:lnTo>
                <a:lnTo>
                  <a:pt x="502" y="1287"/>
                </a:lnTo>
                <a:lnTo>
                  <a:pt x="530" y="1288"/>
                </a:lnTo>
                <a:lnTo>
                  <a:pt x="552" y="1287"/>
                </a:lnTo>
                <a:lnTo>
                  <a:pt x="552" y="1287"/>
                </a:lnTo>
                <a:lnTo>
                  <a:pt x="565" y="1284"/>
                </a:lnTo>
                <a:lnTo>
                  <a:pt x="570" y="1282"/>
                </a:lnTo>
                <a:lnTo>
                  <a:pt x="573" y="1281"/>
                </a:lnTo>
                <a:lnTo>
                  <a:pt x="576" y="1278"/>
                </a:lnTo>
                <a:lnTo>
                  <a:pt x="578" y="1275"/>
                </a:lnTo>
                <a:lnTo>
                  <a:pt x="581" y="1268"/>
                </a:lnTo>
                <a:lnTo>
                  <a:pt x="581" y="1268"/>
                </a:lnTo>
                <a:lnTo>
                  <a:pt x="582" y="1264"/>
                </a:lnTo>
                <a:lnTo>
                  <a:pt x="581" y="1261"/>
                </a:lnTo>
                <a:lnTo>
                  <a:pt x="579" y="1253"/>
                </a:lnTo>
                <a:lnTo>
                  <a:pt x="576" y="1246"/>
                </a:lnTo>
                <a:lnTo>
                  <a:pt x="576" y="1246"/>
                </a:lnTo>
                <a:lnTo>
                  <a:pt x="576" y="1245"/>
                </a:lnTo>
                <a:lnTo>
                  <a:pt x="575" y="1243"/>
                </a:lnTo>
                <a:lnTo>
                  <a:pt x="571" y="1238"/>
                </a:lnTo>
                <a:lnTo>
                  <a:pt x="564" y="1233"/>
                </a:lnTo>
                <a:lnTo>
                  <a:pt x="564" y="1233"/>
                </a:lnTo>
                <a:lnTo>
                  <a:pt x="556" y="1228"/>
                </a:lnTo>
                <a:lnTo>
                  <a:pt x="547" y="1226"/>
                </a:lnTo>
                <a:lnTo>
                  <a:pt x="541" y="1224"/>
                </a:lnTo>
                <a:lnTo>
                  <a:pt x="538" y="1221"/>
                </a:lnTo>
                <a:lnTo>
                  <a:pt x="535" y="1218"/>
                </a:lnTo>
                <a:lnTo>
                  <a:pt x="535" y="1218"/>
                </a:lnTo>
                <a:lnTo>
                  <a:pt x="532" y="1211"/>
                </a:lnTo>
                <a:lnTo>
                  <a:pt x="530" y="1203"/>
                </a:lnTo>
                <a:lnTo>
                  <a:pt x="527" y="1189"/>
                </a:lnTo>
                <a:lnTo>
                  <a:pt x="527" y="1189"/>
                </a:lnTo>
                <a:lnTo>
                  <a:pt x="525" y="1181"/>
                </a:lnTo>
                <a:lnTo>
                  <a:pt x="522" y="1175"/>
                </a:lnTo>
                <a:lnTo>
                  <a:pt x="522" y="1175"/>
                </a:lnTo>
                <a:lnTo>
                  <a:pt x="521" y="1170"/>
                </a:lnTo>
                <a:lnTo>
                  <a:pt x="521" y="1168"/>
                </a:lnTo>
                <a:lnTo>
                  <a:pt x="521" y="1163"/>
                </a:lnTo>
                <a:lnTo>
                  <a:pt x="521" y="1163"/>
                </a:lnTo>
                <a:lnTo>
                  <a:pt x="521" y="1158"/>
                </a:lnTo>
                <a:lnTo>
                  <a:pt x="521" y="1154"/>
                </a:lnTo>
                <a:lnTo>
                  <a:pt x="522" y="1153"/>
                </a:lnTo>
                <a:lnTo>
                  <a:pt x="522" y="1153"/>
                </a:lnTo>
                <a:lnTo>
                  <a:pt x="532" y="1150"/>
                </a:lnTo>
                <a:lnTo>
                  <a:pt x="559" y="1138"/>
                </a:lnTo>
                <a:lnTo>
                  <a:pt x="559" y="1138"/>
                </a:lnTo>
                <a:lnTo>
                  <a:pt x="576" y="1129"/>
                </a:lnTo>
                <a:lnTo>
                  <a:pt x="589" y="1120"/>
                </a:lnTo>
                <a:lnTo>
                  <a:pt x="609" y="1104"/>
                </a:lnTo>
                <a:lnTo>
                  <a:pt x="609" y="1104"/>
                </a:lnTo>
                <a:lnTo>
                  <a:pt x="629" y="1090"/>
                </a:lnTo>
                <a:lnTo>
                  <a:pt x="649" y="1078"/>
                </a:lnTo>
                <a:lnTo>
                  <a:pt x="649" y="1078"/>
                </a:lnTo>
                <a:lnTo>
                  <a:pt x="696" y="1046"/>
                </a:lnTo>
                <a:lnTo>
                  <a:pt x="731" y="1023"/>
                </a:lnTo>
                <a:lnTo>
                  <a:pt x="761" y="1001"/>
                </a:lnTo>
                <a:lnTo>
                  <a:pt x="761" y="1001"/>
                </a:lnTo>
                <a:lnTo>
                  <a:pt x="773" y="991"/>
                </a:lnTo>
                <a:lnTo>
                  <a:pt x="785" y="980"/>
                </a:lnTo>
                <a:lnTo>
                  <a:pt x="794" y="968"/>
                </a:lnTo>
                <a:lnTo>
                  <a:pt x="804" y="958"/>
                </a:lnTo>
                <a:lnTo>
                  <a:pt x="812" y="946"/>
                </a:lnTo>
                <a:lnTo>
                  <a:pt x="818" y="935"/>
                </a:lnTo>
                <a:lnTo>
                  <a:pt x="823" y="924"/>
                </a:lnTo>
                <a:lnTo>
                  <a:pt x="826" y="915"/>
                </a:lnTo>
                <a:lnTo>
                  <a:pt x="826" y="915"/>
                </a:lnTo>
                <a:lnTo>
                  <a:pt x="829" y="895"/>
                </a:lnTo>
                <a:lnTo>
                  <a:pt x="830" y="884"/>
                </a:lnTo>
                <a:lnTo>
                  <a:pt x="830" y="874"/>
                </a:lnTo>
                <a:lnTo>
                  <a:pt x="829" y="864"/>
                </a:lnTo>
                <a:lnTo>
                  <a:pt x="828" y="854"/>
                </a:lnTo>
                <a:lnTo>
                  <a:pt x="825" y="844"/>
                </a:lnTo>
                <a:lnTo>
                  <a:pt x="822" y="836"/>
                </a:lnTo>
                <a:lnTo>
                  <a:pt x="822" y="836"/>
                </a:lnTo>
                <a:lnTo>
                  <a:pt x="816" y="828"/>
                </a:lnTo>
                <a:lnTo>
                  <a:pt x="808" y="821"/>
                </a:lnTo>
                <a:lnTo>
                  <a:pt x="799" y="815"/>
                </a:lnTo>
                <a:lnTo>
                  <a:pt x="788" y="809"/>
                </a:lnTo>
                <a:lnTo>
                  <a:pt x="776" y="804"/>
                </a:lnTo>
                <a:lnTo>
                  <a:pt x="766" y="800"/>
                </a:lnTo>
                <a:lnTo>
                  <a:pt x="754" y="797"/>
                </a:lnTo>
                <a:lnTo>
                  <a:pt x="743" y="794"/>
                </a:lnTo>
                <a:lnTo>
                  <a:pt x="743" y="794"/>
                </a:lnTo>
                <a:lnTo>
                  <a:pt x="717" y="791"/>
                </a:lnTo>
                <a:lnTo>
                  <a:pt x="688" y="788"/>
                </a:lnTo>
                <a:lnTo>
                  <a:pt x="651" y="786"/>
                </a:lnTo>
                <a:lnTo>
                  <a:pt x="651" y="786"/>
                </a:lnTo>
                <a:lnTo>
                  <a:pt x="607" y="782"/>
                </a:lnTo>
                <a:lnTo>
                  <a:pt x="584" y="774"/>
                </a:lnTo>
                <a:lnTo>
                  <a:pt x="584" y="774"/>
                </a:lnTo>
                <a:lnTo>
                  <a:pt x="577" y="774"/>
                </a:lnTo>
                <a:lnTo>
                  <a:pt x="571" y="774"/>
                </a:lnTo>
                <a:lnTo>
                  <a:pt x="569" y="773"/>
                </a:lnTo>
                <a:lnTo>
                  <a:pt x="569" y="773"/>
                </a:lnTo>
                <a:lnTo>
                  <a:pt x="583" y="748"/>
                </a:lnTo>
                <a:lnTo>
                  <a:pt x="591" y="729"/>
                </a:lnTo>
                <a:lnTo>
                  <a:pt x="595" y="720"/>
                </a:lnTo>
                <a:lnTo>
                  <a:pt x="596" y="714"/>
                </a:lnTo>
                <a:lnTo>
                  <a:pt x="596" y="714"/>
                </a:lnTo>
                <a:lnTo>
                  <a:pt x="595" y="707"/>
                </a:lnTo>
                <a:lnTo>
                  <a:pt x="593" y="698"/>
                </a:lnTo>
                <a:lnTo>
                  <a:pt x="585" y="678"/>
                </a:lnTo>
                <a:lnTo>
                  <a:pt x="576" y="649"/>
                </a:lnTo>
                <a:lnTo>
                  <a:pt x="576" y="649"/>
                </a:lnTo>
                <a:lnTo>
                  <a:pt x="572" y="638"/>
                </a:lnTo>
                <a:lnTo>
                  <a:pt x="570" y="630"/>
                </a:lnTo>
                <a:lnTo>
                  <a:pt x="569" y="620"/>
                </a:lnTo>
                <a:lnTo>
                  <a:pt x="569" y="620"/>
                </a:lnTo>
                <a:lnTo>
                  <a:pt x="571" y="565"/>
                </a:lnTo>
                <a:lnTo>
                  <a:pt x="575" y="519"/>
                </a:lnTo>
                <a:lnTo>
                  <a:pt x="575" y="519"/>
                </a:lnTo>
                <a:lnTo>
                  <a:pt x="582" y="521"/>
                </a:lnTo>
                <a:lnTo>
                  <a:pt x="602" y="526"/>
                </a:lnTo>
                <a:lnTo>
                  <a:pt x="614" y="527"/>
                </a:lnTo>
                <a:lnTo>
                  <a:pt x="628" y="530"/>
                </a:lnTo>
                <a:lnTo>
                  <a:pt x="641" y="530"/>
                </a:lnTo>
                <a:lnTo>
                  <a:pt x="656" y="530"/>
                </a:lnTo>
                <a:lnTo>
                  <a:pt x="656" y="530"/>
                </a:lnTo>
                <a:lnTo>
                  <a:pt x="669" y="527"/>
                </a:lnTo>
                <a:lnTo>
                  <a:pt x="682" y="523"/>
                </a:lnTo>
                <a:lnTo>
                  <a:pt x="695" y="518"/>
                </a:lnTo>
                <a:lnTo>
                  <a:pt x="707" y="511"/>
                </a:lnTo>
                <a:lnTo>
                  <a:pt x="718" y="502"/>
                </a:lnTo>
                <a:lnTo>
                  <a:pt x="726" y="492"/>
                </a:lnTo>
                <a:lnTo>
                  <a:pt x="734" y="478"/>
                </a:lnTo>
                <a:lnTo>
                  <a:pt x="737" y="471"/>
                </a:lnTo>
                <a:lnTo>
                  <a:pt x="739" y="464"/>
                </a:lnTo>
                <a:lnTo>
                  <a:pt x="739" y="464"/>
                </a:lnTo>
                <a:lnTo>
                  <a:pt x="743" y="447"/>
                </a:lnTo>
                <a:lnTo>
                  <a:pt x="744" y="431"/>
                </a:lnTo>
                <a:lnTo>
                  <a:pt x="745" y="412"/>
                </a:lnTo>
                <a:lnTo>
                  <a:pt x="744" y="395"/>
                </a:lnTo>
                <a:lnTo>
                  <a:pt x="742" y="363"/>
                </a:lnTo>
                <a:lnTo>
                  <a:pt x="738" y="339"/>
                </a:lnTo>
                <a:lnTo>
                  <a:pt x="738" y="339"/>
                </a:lnTo>
                <a:lnTo>
                  <a:pt x="732" y="319"/>
                </a:lnTo>
                <a:lnTo>
                  <a:pt x="725" y="296"/>
                </a:lnTo>
                <a:lnTo>
                  <a:pt x="718" y="277"/>
                </a:lnTo>
                <a:lnTo>
                  <a:pt x="714" y="267"/>
                </a:lnTo>
                <a:lnTo>
                  <a:pt x="714" y="267"/>
                </a:lnTo>
                <a:lnTo>
                  <a:pt x="702" y="247"/>
                </a:lnTo>
                <a:lnTo>
                  <a:pt x="702" y="247"/>
                </a:lnTo>
                <a:lnTo>
                  <a:pt x="706" y="241"/>
                </a:lnTo>
                <a:lnTo>
                  <a:pt x="708" y="234"/>
                </a:lnTo>
                <a:lnTo>
                  <a:pt x="709" y="227"/>
                </a:lnTo>
                <a:lnTo>
                  <a:pt x="709" y="227"/>
                </a:lnTo>
                <a:lnTo>
                  <a:pt x="707" y="209"/>
                </a:lnTo>
                <a:lnTo>
                  <a:pt x="726" y="205"/>
                </a:lnTo>
                <a:lnTo>
                  <a:pt x="731" y="201"/>
                </a:lnTo>
                <a:lnTo>
                  <a:pt x="743" y="201"/>
                </a:lnTo>
                <a:lnTo>
                  <a:pt x="744" y="197"/>
                </a:lnTo>
                <a:lnTo>
                  <a:pt x="764" y="197"/>
                </a:lnTo>
                <a:lnTo>
                  <a:pt x="764" y="197"/>
                </a:lnTo>
                <a:lnTo>
                  <a:pt x="767" y="196"/>
                </a:lnTo>
                <a:lnTo>
                  <a:pt x="769" y="195"/>
                </a:lnTo>
                <a:lnTo>
                  <a:pt x="773" y="191"/>
                </a:lnTo>
                <a:lnTo>
                  <a:pt x="776" y="187"/>
                </a:lnTo>
                <a:lnTo>
                  <a:pt x="779" y="181"/>
                </a:lnTo>
                <a:lnTo>
                  <a:pt x="780" y="173"/>
                </a:lnTo>
                <a:lnTo>
                  <a:pt x="781" y="164"/>
                </a:lnTo>
                <a:lnTo>
                  <a:pt x="781" y="164"/>
                </a:lnTo>
                <a:lnTo>
                  <a:pt x="780" y="154"/>
                </a:lnTo>
                <a:lnTo>
                  <a:pt x="777" y="147"/>
                </a:lnTo>
                <a:lnTo>
                  <a:pt x="773" y="142"/>
                </a:lnTo>
                <a:lnTo>
                  <a:pt x="768" y="139"/>
                </a:lnTo>
                <a:lnTo>
                  <a:pt x="764" y="136"/>
                </a:lnTo>
                <a:lnTo>
                  <a:pt x="760" y="135"/>
                </a:lnTo>
                <a:lnTo>
                  <a:pt x="756" y="134"/>
                </a:lnTo>
                <a:lnTo>
                  <a:pt x="734" y="134"/>
                </a:lnTo>
                <a:lnTo>
                  <a:pt x="734" y="134"/>
                </a:lnTo>
                <a:lnTo>
                  <a:pt x="730" y="134"/>
                </a:lnTo>
                <a:lnTo>
                  <a:pt x="721" y="133"/>
                </a:lnTo>
                <a:lnTo>
                  <a:pt x="721" y="133"/>
                </a:lnTo>
                <a:lnTo>
                  <a:pt x="715" y="131"/>
                </a:lnTo>
                <a:lnTo>
                  <a:pt x="708" y="131"/>
                </a:lnTo>
                <a:lnTo>
                  <a:pt x="699" y="133"/>
                </a:lnTo>
                <a:lnTo>
                  <a:pt x="696" y="122"/>
                </a:lnTo>
                <a:lnTo>
                  <a:pt x="665" y="117"/>
                </a:lnTo>
                <a:lnTo>
                  <a:pt x="626" y="117"/>
                </a:lnTo>
                <a:lnTo>
                  <a:pt x="626" y="117"/>
                </a:lnTo>
                <a:lnTo>
                  <a:pt x="610" y="110"/>
                </a:lnTo>
                <a:lnTo>
                  <a:pt x="610" y="110"/>
                </a:lnTo>
                <a:lnTo>
                  <a:pt x="596" y="110"/>
                </a:lnTo>
                <a:lnTo>
                  <a:pt x="587" y="110"/>
                </a:lnTo>
                <a:lnTo>
                  <a:pt x="581" y="110"/>
                </a:lnTo>
                <a:lnTo>
                  <a:pt x="581" y="110"/>
                </a:lnTo>
                <a:lnTo>
                  <a:pt x="576" y="112"/>
                </a:lnTo>
                <a:lnTo>
                  <a:pt x="573" y="114"/>
                </a:lnTo>
                <a:lnTo>
                  <a:pt x="572" y="116"/>
                </a:lnTo>
                <a:lnTo>
                  <a:pt x="572" y="116"/>
                </a:lnTo>
                <a:lnTo>
                  <a:pt x="566" y="125"/>
                </a:lnTo>
                <a:lnTo>
                  <a:pt x="560" y="134"/>
                </a:lnTo>
                <a:lnTo>
                  <a:pt x="556" y="141"/>
                </a:lnTo>
                <a:lnTo>
                  <a:pt x="556" y="141"/>
                </a:lnTo>
                <a:lnTo>
                  <a:pt x="538" y="158"/>
                </a:lnTo>
                <a:lnTo>
                  <a:pt x="538" y="158"/>
                </a:lnTo>
                <a:lnTo>
                  <a:pt x="519" y="172"/>
                </a:lnTo>
                <a:lnTo>
                  <a:pt x="519" y="172"/>
                </a:lnTo>
                <a:lnTo>
                  <a:pt x="513" y="173"/>
                </a:lnTo>
                <a:lnTo>
                  <a:pt x="504" y="176"/>
                </a:lnTo>
                <a:lnTo>
                  <a:pt x="504" y="176"/>
                </a:lnTo>
                <a:lnTo>
                  <a:pt x="499" y="177"/>
                </a:lnTo>
                <a:lnTo>
                  <a:pt x="497" y="178"/>
                </a:lnTo>
                <a:lnTo>
                  <a:pt x="497" y="180"/>
                </a:lnTo>
                <a:lnTo>
                  <a:pt x="497" y="180"/>
                </a:lnTo>
                <a:lnTo>
                  <a:pt x="499" y="185"/>
                </a:lnTo>
                <a:lnTo>
                  <a:pt x="499" y="186"/>
                </a:lnTo>
                <a:lnTo>
                  <a:pt x="499" y="187"/>
                </a:lnTo>
                <a:lnTo>
                  <a:pt x="499" y="187"/>
                </a:lnTo>
                <a:lnTo>
                  <a:pt x="496" y="190"/>
                </a:lnTo>
                <a:lnTo>
                  <a:pt x="491" y="193"/>
                </a:lnTo>
                <a:lnTo>
                  <a:pt x="486" y="197"/>
                </a:lnTo>
                <a:lnTo>
                  <a:pt x="484" y="199"/>
                </a:lnTo>
                <a:lnTo>
                  <a:pt x="484" y="199"/>
                </a:lnTo>
                <a:lnTo>
                  <a:pt x="482" y="205"/>
                </a:lnTo>
                <a:lnTo>
                  <a:pt x="479" y="210"/>
                </a:lnTo>
                <a:lnTo>
                  <a:pt x="467" y="218"/>
                </a:lnTo>
                <a:lnTo>
                  <a:pt x="467" y="218"/>
                </a:lnTo>
                <a:lnTo>
                  <a:pt x="472" y="207"/>
                </a:lnTo>
                <a:lnTo>
                  <a:pt x="474" y="196"/>
                </a:lnTo>
                <a:lnTo>
                  <a:pt x="477" y="185"/>
                </a:lnTo>
                <a:lnTo>
                  <a:pt x="477" y="185"/>
                </a:lnTo>
                <a:lnTo>
                  <a:pt x="478" y="173"/>
                </a:lnTo>
                <a:lnTo>
                  <a:pt x="476" y="159"/>
                </a:lnTo>
                <a:lnTo>
                  <a:pt x="474" y="146"/>
                </a:lnTo>
                <a:lnTo>
                  <a:pt x="474" y="137"/>
                </a:lnTo>
                <a:lnTo>
                  <a:pt x="474" y="137"/>
                </a:lnTo>
                <a:lnTo>
                  <a:pt x="477" y="127"/>
                </a:lnTo>
                <a:lnTo>
                  <a:pt x="480" y="118"/>
                </a:lnTo>
                <a:lnTo>
                  <a:pt x="480" y="118"/>
                </a:lnTo>
                <a:lnTo>
                  <a:pt x="484" y="109"/>
                </a:lnTo>
                <a:lnTo>
                  <a:pt x="488" y="99"/>
                </a:lnTo>
                <a:lnTo>
                  <a:pt x="488" y="99"/>
                </a:lnTo>
                <a:lnTo>
                  <a:pt x="484" y="90"/>
                </a:lnTo>
                <a:lnTo>
                  <a:pt x="476" y="73"/>
                </a:lnTo>
                <a:lnTo>
                  <a:pt x="467" y="57"/>
                </a:lnTo>
                <a:lnTo>
                  <a:pt x="466" y="53"/>
                </a:lnTo>
                <a:lnTo>
                  <a:pt x="466" y="50"/>
                </a:lnTo>
                <a:lnTo>
                  <a:pt x="466" y="50"/>
                </a:lnTo>
                <a:lnTo>
                  <a:pt x="467" y="50"/>
                </a:lnTo>
                <a:lnTo>
                  <a:pt x="470" y="48"/>
                </a:lnTo>
                <a:lnTo>
                  <a:pt x="471" y="46"/>
                </a:lnTo>
                <a:lnTo>
                  <a:pt x="471" y="44"/>
                </a:lnTo>
                <a:lnTo>
                  <a:pt x="471" y="44"/>
                </a:lnTo>
                <a:lnTo>
                  <a:pt x="468" y="41"/>
                </a:lnTo>
                <a:lnTo>
                  <a:pt x="464" y="38"/>
                </a:lnTo>
                <a:lnTo>
                  <a:pt x="458" y="34"/>
                </a:lnTo>
                <a:lnTo>
                  <a:pt x="458" y="34"/>
                </a:lnTo>
                <a:lnTo>
                  <a:pt x="458" y="34"/>
                </a:lnTo>
                <a:lnTo>
                  <a:pt x="459" y="34"/>
                </a:lnTo>
                <a:lnTo>
                  <a:pt x="464" y="35"/>
                </a:lnTo>
                <a:lnTo>
                  <a:pt x="465" y="34"/>
                </a:lnTo>
                <a:lnTo>
                  <a:pt x="465" y="32"/>
                </a:lnTo>
                <a:lnTo>
                  <a:pt x="462" y="30"/>
                </a:lnTo>
                <a:lnTo>
                  <a:pt x="455" y="25"/>
                </a:lnTo>
                <a:lnTo>
                  <a:pt x="455" y="25"/>
                </a:lnTo>
                <a:lnTo>
                  <a:pt x="433" y="11"/>
                </a:lnTo>
                <a:lnTo>
                  <a:pt x="427" y="11"/>
                </a:lnTo>
                <a:lnTo>
                  <a:pt x="427" y="11"/>
                </a:lnTo>
                <a:lnTo>
                  <a:pt x="422" y="7"/>
                </a:lnTo>
                <a:lnTo>
                  <a:pt x="418" y="6"/>
                </a:lnTo>
                <a:lnTo>
                  <a:pt x="416" y="5"/>
                </a:lnTo>
                <a:lnTo>
                  <a:pt x="416" y="5"/>
                </a:lnTo>
                <a:lnTo>
                  <a:pt x="403" y="3"/>
                </a:lnTo>
                <a:lnTo>
                  <a:pt x="396" y="0"/>
                </a:lnTo>
                <a:lnTo>
                  <a:pt x="391" y="0"/>
                </a:lnTo>
                <a:lnTo>
                  <a:pt x="391" y="0"/>
                </a:lnTo>
                <a:lnTo>
                  <a:pt x="379" y="1"/>
                </a:lnTo>
                <a:lnTo>
                  <a:pt x="373" y="3"/>
                </a:lnTo>
                <a:lnTo>
                  <a:pt x="368" y="4"/>
                </a:lnTo>
                <a:lnTo>
                  <a:pt x="368" y="4"/>
                </a:lnTo>
                <a:lnTo>
                  <a:pt x="366" y="6"/>
                </a:lnTo>
                <a:lnTo>
                  <a:pt x="363" y="7"/>
                </a:lnTo>
                <a:lnTo>
                  <a:pt x="363" y="7"/>
                </a:lnTo>
                <a:lnTo>
                  <a:pt x="354" y="11"/>
                </a:lnTo>
                <a:lnTo>
                  <a:pt x="346" y="13"/>
                </a:lnTo>
                <a:lnTo>
                  <a:pt x="346" y="13"/>
                </a:lnTo>
                <a:close/>
                <a:moveTo>
                  <a:pt x="601" y="243"/>
                </a:moveTo>
                <a:lnTo>
                  <a:pt x="601" y="243"/>
                </a:lnTo>
                <a:lnTo>
                  <a:pt x="614" y="264"/>
                </a:lnTo>
                <a:lnTo>
                  <a:pt x="614" y="264"/>
                </a:lnTo>
                <a:lnTo>
                  <a:pt x="618" y="269"/>
                </a:lnTo>
                <a:lnTo>
                  <a:pt x="618" y="269"/>
                </a:lnTo>
                <a:lnTo>
                  <a:pt x="614" y="274"/>
                </a:lnTo>
                <a:lnTo>
                  <a:pt x="610" y="284"/>
                </a:lnTo>
                <a:lnTo>
                  <a:pt x="610" y="284"/>
                </a:lnTo>
                <a:lnTo>
                  <a:pt x="608" y="294"/>
                </a:lnTo>
                <a:lnTo>
                  <a:pt x="607" y="300"/>
                </a:lnTo>
                <a:lnTo>
                  <a:pt x="606" y="305"/>
                </a:lnTo>
                <a:lnTo>
                  <a:pt x="606" y="305"/>
                </a:lnTo>
                <a:lnTo>
                  <a:pt x="606" y="314"/>
                </a:lnTo>
                <a:lnTo>
                  <a:pt x="607" y="321"/>
                </a:lnTo>
                <a:lnTo>
                  <a:pt x="607" y="321"/>
                </a:lnTo>
                <a:lnTo>
                  <a:pt x="609" y="328"/>
                </a:lnTo>
                <a:lnTo>
                  <a:pt x="609" y="338"/>
                </a:lnTo>
                <a:lnTo>
                  <a:pt x="609" y="338"/>
                </a:lnTo>
                <a:lnTo>
                  <a:pt x="608" y="346"/>
                </a:lnTo>
                <a:lnTo>
                  <a:pt x="607" y="348"/>
                </a:lnTo>
                <a:lnTo>
                  <a:pt x="606" y="348"/>
                </a:lnTo>
                <a:lnTo>
                  <a:pt x="606" y="348"/>
                </a:lnTo>
                <a:lnTo>
                  <a:pt x="544" y="309"/>
                </a:lnTo>
                <a:lnTo>
                  <a:pt x="544" y="309"/>
                </a:lnTo>
                <a:lnTo>
                  <a:pt x="545" y="307"/>
                </a:lnTo>
                <a:lnTo>
                  <a:pt x="547" y="304"/>
                </a:lnTo>
                <a:lnTo>
                  <a:pt x="547" y="304"/>
                </a:lnTo>
                <a:lnTo>
                  <a:pt x="550" y="301"/>
                </a:lnTo>
                <a:lnTo>
                  <a:pt x="552" y="296"/>
                </a:lnTo>
                <a:lnTo>
                  <a:pt x="556" y="284"/>
                </a:lnTo>
                <a:lnTo>
                  <a:pt x="556" y="284"/>
                </a:lnTo>
                <a:lnTo>
                  <a:pt x="557" y="280"/>
                </a:lnTo>
                <a:lnTo>
                  <a:pt x="557" y="276"/>
                </a:lnTo>
                <a:lnTo>
                  <a:pt x="556" y="272"/>
                </a:lnTo>
                <a:lnTo>
                  <a:pt x="556" y="272"/>
                </a:lnTo>
                <a:lnTo>
                  <a:pt x="581" y="259"/>
                </a:lnTo>
                <a:lnTo>
                  <a:pt x="581" y="259"/>
                </a:lnTo>
                <a:lnTo>
                  <a:pt x="589" y="253"/>
                </a:lnTo>
                <a:lnTo>
                  <a:pt x="596" y="248"/>
                </a:lnTo>
                <a:lnTo>
                  <a:pt x="601" y="243"/>
                </a:lnTo>
                <a:lnTo>
                  <a:pt x="601" y="243"/>
                </a:lnTo>
                <a:close/>
                <a:moveTo>
                  <a:pt x="618" y="222"/>
                </a:moveTo>
                <a:lnTo>
                  <a:pt x="622" y="222"/>
                </a:lnTo>
                <a:lnTo>
                  <a:pt x="622" y="222"/>
                </a:lnTo>
                <a:lnTo>
                  <a:pt x="625" y="228"/>
                </a:lnTo>
                <a:lnTo>
                  <a:pt x="629" y="238"/>
                </a:lnTo>
                <a:lnTo>
                  <a:pt x="629" y="238"/>
                </a:lnTo>
                <a:lnTo>
                  <a:pt x="632" y="243"/>
                </a:lnTo>
                <a:lnTo>
                  <a:pt x="637" y="251"/>
                </a:lnTo>
                <a:lnTo>
                  <a:pt x="643" y="260"/>
                </a:lnTo>
                <a:lnTo>
                  <a:pt x="643" y="260"/>
                </a:lnTo>
                <a:lnTo>
                  <a:pt x="640" y="259"/>
                </a:lnTo>
                <a:lnTo>
                  <a:pt x="632" y="254"/>
                </a:lnTo>
                <a:lnTo>
                  <a:pt x="632" y="254"/>
                </a:lnTo>
                <a:lnTo>
                  <a:pt x="621" y="242"/>
                </a:lnTo>
                <a:lnTo>
                  <a:pt x="614" y="234"/>
                </a:lnTo>
                <a:lnTo>
                  <a:pt x="618" y="222"/>
                </a:lnTo>
                <a:close/>
                <a:moveTo>
                  <a:pt x="502" y="199"/>
                </a:moveTo>
                <a:lnTo>
                  <a:pt x="502" y="199"/>
                </a:lnTo>
                <a:lnTo>
                  <a:pt x="503" y="208"/>
                </a:lnTo>
                <a:lnTo>
                  <a:pt x="502" y="215"/>
                </a:lnTo>
                <a:lnTo>
                  <a:pt x="502" y="217"/>
                </a:lnTo>
                <a:lnTo>
                  <a:pt x="501" y="218"/>
                </a:lnTo>
                <a:lnTo>
                  <a:pt x="501" y="218"/>
                </a:lnTo>
                <a:lnTo>
                  <a:pt x="499" y="220"/>
                </a:lnTo>
                <a:lnTo>
                  <a:pt x="498" y="218"/>
                </a:lnTo>
                <a:lnTo>
                  <a:pt x="495" y="214"/>
                </a:lnTo>
                <a:lnTo>
                  <a:pt x="491" y="208"/>
                </a:lnTo>
                <a:lnTo>
                  <a:pt x="502" y="199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7">
            <a:extLst>
              <a:ext uri="{FF2B5EF4-FFF2-40B4-BE49-F238E27FC236}">
                <a16:creationId xmlns:a16="http://schemas.microsoft.com/office/drawing/2014/main" id="{19E8D680-7E01-4ABB-8F82-1CA8112C4336}"/>
              </a:ext>
            </a:extLst>
          </p:cNvPr>
          <p:cNvSpPr>
            <a:spLocks noEditPoints="1"/>
          </p:cNvSpPr>
          <p:nvPr/>
        </p:nvSpPr>
        <p:spPr bwMode="auto">
          <a:xfrm>
            <a:off x="1469161" y="3693584"/>
            <a:ext cx="1190993" cy="2792941"/>
          </a:xfrm>
          <a:custGeom>
            <a:avLst/>
            <a:gdLst>
              <a:gd name="T0" fmla="*/ 551 w 768"/>
              <a:gd name="T1" fmla="*/ 97 h 1801"/>
              <a:gd name="T2" fmla="*/ 424 w 768"/>
              <a:gd name="T3" fmla="*/ 84 h 1801"/>
              <a:gd name="T4" fmla="*/ 377 w 768"/>
              <a:gd name="T5" fmla="*/ 81 h 1801"/>
              <a:gd name="T6" fmla="*/ 345 w 768"/>
              <a:gd name="T7" fmla="*/ 86 h 1801"/>
              <a:gd name="T8" fmla="*/ 259 w 768"/>
              <a:gd name="T9" fmla="*/ 5 h 1801"/>
              <a:gd name="T10" fmla="*/ 187 w 768"/>
              <a:gd name="T11" fmla="*/ 9 h 1801"/>
              <a:gd name="T12" fmla="*/ 124 w 768"/>
              <a:gd name="T13" fmla="*/ 19 h 1801"/>
              <a:gd name="T14" fmla="*/ 55 w 768"/>
              <a:gd name="T15" fmla="*/ 239 h 1801"/>
              <a:gd name="T16" fmla="*/ 2 w 768"/>
              <a:gd name="T17" fmla="*/ 352 h 1801"/>
              <a:gd name="T18" fmla="*/ 13 w 768"/>
              <a:gd name="T19" fmla="*/ 427 h 1801"/>
              <a:gd name="T20" fmla="*/ 20 w 768"/>
              <a:gd name="T21" fmla="*/ 413 h 1801"/>
              <a:gd name="T22" fmla="*/ 44 w 768"/>
              <a:gd name="T23" fmla="*/ 448 h 1801"/>
              <a:gd name="T24" fmla="*/ 90 w 768"/>
              <a:gd name="T25" fmla="*/ 600 h 1801"/>
              <a:gd name="T26" fmla="*/ 117 w 768"/>
              <a:gd name="T27" fmla="*/ 770 h 1801"/>
              <a:gd name="T28" fmla="*/ 113 w 768"/>
              <a:gd name="T29" fmla="*/ 872 h 1801"/>
              <a:gd name="T30" fmla="*/ 148 w 768"/>
              <a:gd name="T31" fmla="*/ 988 h 1801"/>
              <a:gd name="T32" fmla="*/ 245 w 768"/>
              <a:gd name="T33" fmla="*/ 1228 h 1801"/>
              <a:gd name="T34" fmla="*/ 245 w 768"/>
              <a:gd name="T35" fmla="*/ 1294 h 1801"/>
              <a:gd name="T36" fmla="*/ 169 w 768"/>
              <a:gd name="T37" fmla="*/ 1513 h 1801"/>
              <a:gd name="T38" fmla="*/ 145 w 768"/>
              <a:gd name="T39" fmla="*/ 1609 h 1801"/>
              <a:gd name="T40" fmla="*/ 129 w 768"/>
              <a:gd name="T41" fmla="*/ 1650 h 1801"/>
              <a:gd name="T42" fmla="*/ 113 w 768"/>
              <a:gd name="T43" fmla="*/ 1694 h 1801"/>
              <a:gd name="T44" fmla="*/ 192 w 768"/>
              <a:gd name="T45" fmla="*/ 1717 h 1801"/>
              <a:gd name="T46" fmla="*/ 264 w 768"/>
              <a:gd name="T47" fmla="*/ 1703 h 1801"/>
              <a:gd name="T48" fmla="*/ 289 w 768"/>
              <a:gd name="T49" fmla="*/ 1766 h 1801"/>
              <a:gd name="T50" fmla="*/ 340 w 768"/>
              <a:gd name="T51" fmla="*/ 1801 h 1801"/>
              <a:gd name="T52" fmla="*/ 468 w 768"/>
              <a:gd name="T53" fmla="*/ 1776 h 1801"/>
              <a:gd name="T54" fmla="*/ 585 w 768"/>
              <a:gd name="T55" fmla="*/ 1746 h 1801"/>
              <a:gd name="T56" fmla="*/ 570 w 768"/>
              <a:gd name="T57" fmla="*/ 1718 h 1801"/>
              <a:gd name="T58" fmla="*/ 477 w 768"/>
              <a:gd name="T59" fmla="*/ 1703 h 1801"/>
              <a:gd name="T60" fmla="*/ 407 w 768"/>
              <a:gd name="T61" fmla="*/ 1604 h 1801"/>
              <a:gd name="T62" fmla="*/ 386 w 768"/>
              <a:gd name="T63" fmla="*/ 1356 h 1801"/>
              <a:gd name="T64" fmla="*/ 430 w 768"/>
              <a:gd name="T65" fmla="*/ 1022 h 1801"/>
              <a:gd name="T66" fmla="*/ 458 w 768"/>
              <a:gd name="T67" fmla="*/ 860 h 1801"/>
              <a:gd name="T68" fmla="*/ 417 w 768"/>
              <a:gd name="T69" fmla="*/ 630 h 1801"/>
              <a:gd name="T70" fmla="*/ 512 w 768"/>
              <a:gd name="T71" fmla="*/ 489 h 1801"/>
              <a:gd name="T72" fmla="*/ 551 w 768"/>
              <a:gd name="T73" fmla="*/ 443 h 1801"/>
              <a:gd name="T74" fmla="*/ 495 w 768"/>
              <a:gd name="T75" fmla="*/ 236 h 1801"/>
              <a:gd name="T76" fmla="*/ 542 w 768"/>
              <a:gd name="T77" fmla="*/ 220 h 1801"/>
              <a:gd name="T78" fmla="*/ 585 w 768"/>
              <a:gd name="T79" fmla="*/ 199 h 1801"/>
              <a:gd name="T80" fmla="*/ 706 w 768"/>
              <a:gd name="T81" fmla="*/ 197 h 1801"/>
              <a:gd name="T82" fmla="*/ 768 w 768"/>
              <a:gd name="T83" fmla="*/ 155 h 1801"/>
              <a:gd name="T84" fmla="*/ 738 w 768"/>
              <a:gd name="T85" fmla="*/ 83 h 1801"/>
              <a:gd name="T86" fmla="*/ 423 w 768"/>
              <a:gd name="T87" fmla="*/ 204 h 1801"/>
              <a:gd name="T88" fmla="*/ 403 w 768"/>
              <a:gd name="T89" fmla="*/ 306 h 1801"/>
              <a:gd name="T90" fmla="*/ 363 w 768"/>
              <a:gd name="T91" fmla="*/ 239 h 1801"/>
              <a:gd name="T92" fmla="*/ 340 w 768"/>
              <a:gd name="T93" fmla="*/ 313 h 1801"/>
              <a:gd name="T94" fmla="*/ 363 w 768"/>
              <a:gd name="T95" fmla="*/ 362 h 1801"/>
              <a:gd name="T96" fmla="*/ 319 w 768"/>
              <a:gd name="T97" fmla="*/ 331 h 1801"/>
              <a:gd name="T98" fmla="*/ 477 w 768"/>
              <a:gd name="T99" fmla="*/ 357 h 1801"/>
              <a:gd name="T100" fmla="*/ 440 w 768"/>
              <a:gd name="T101" fmla="*/ 394 h 1801"/>
              <a:gd name="T102" fmla="*/ 458 w 768"/>
              <a:gd name="T103" fmla="*/ 276 h 1801"/>
              <a:gd name="T104" fmla="*/ 300 w 768"/>
              <a:gd name="T105" fmla="*/ 1625 h 1801"/>
              <a:gd name="T106" fmla="*/ 252 w 768"/>
              <a:gd name="T107" fmla="*/ 1606 h 1801"/>
              <a:gd name="T108" fmla="*/ 268 w 768"/>
              <a:gd name="T109" fmla="*/ 1562 h 1801"/>
              <a:gd name="T110" fmla="*/ 278 w 768"/>
              <a:gd name="T111" fmla="*/ 1514 h 18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768" h="1801">
                <a:moveTo>
                  <a:pt x="653" y="100"/>
                </a:moveTo>
                <a:lnTo>
                  <a:pt x="592" y="104"/>
                </a:lnTo>
                <a:lnTo>
                  <a:pt x="592" y="104"/>
                </a:lnTo>
                <a:lnTo>
                  <a:pt x="588" y="102"/>
                </a:lnTo>
                <a:lnTo>
                  <a:pt x="583" y="98"/>
                </a:lnTo>
                <a:lnTo>
                  <a:pt x="576" y="97"/>
                </a:lnTo>
                <a:lnTo>
                  <a:pt x="576" y="97"/>
                </a:lnTo>
                <a:lnTo>
                  <a:pt x="551" y="97"/>
                </a:lnTo>
                <a:lnTo>
                  <a:pt x="504" y="97"/>
                </a:lnTo>
                <a:lnTo>
                  <a:pt x="440" y="100"/>
                </a:lnTo>
                <a:lnTo>
                  <a:pt x="440" y="100"/>
                </a:lnTo>
                <a:lnTo>
                  <a:pt x="439" y="95"/>
                </a:lnTo>
                <a:lnTo>
                  <a:pt x="437" y="90"/>
                </a:lnTo>
                <a:lnTo>
                  <a:pt x="433" y="86"/>
                </a:lnTo>
                <a:lnTo>
                  <a:pt x="433" y="86"/>
                </a:lnTo>
                <a:lnTo>
                  <a:pt x="424" y="84"/>
                </a:lnTo>
                <a:lnTo>
                  <a:pt x="412" y="83"/>
                </a:lnTo>
                <a:lnTo>
                  <a:pt x="396" y="83"/>
                </a:lnTo>
                <a:lnTo>
                  <a:pt x="396" y="83"/>
                </a:lnTo>
                <a:lnTo>
                  <a:pt x="391" y="79"/>
                </a:lnTo>
                <a:lnTo>
                  <a:pt x="388" y="79"/>
                </a:lnTo>
                <a:lnTo>
                  <a:pt x="380" y="79"/>
                </a:lnTo>
                <a:lnTo>
                  <a:pt x="380" y="79"/>
                </a:lnTo>
                <a:lnTo>
                  <a:pt x="377" y="81"/>
                </a:lnTo>
                <a:lnTo>
                  <a:pt x="375" y="83"/>
                </a:lnTo>
                <a:lnTo>
                  <a:pt x="375" y="84"/>
                </a:lnTo>
                <a:lnTo>
                  <a:pt x="373" y="86"/>
                </a:lnTo>
                <a:lnTo>
                  <a:pt x="373" y="86"/>
                </a:lnTo>
                <a:lnTo>
                  <a:pt x="363" y="86"/>
                </a:lnTo>
                <a:lnTo>
                  <a:pt x="356" y="86"/>
                </a:lnTo>
                <a:lnTo>
                  <a:pt x="345" y="86"/>
                </a:lnTo>
                <a:lnTo>
                  <a:pt x="345" y="86"/>
                </a:lnTo>
                <a:lnTo>
                  <a:pt x="342" y="81"/>
                </a:lnTo>
                <a:lnTo>
                  <a:pt x="333" y="67"/>
                </a:lnTo>
                <a:lnTo>
                  <a:pt x="319" y="49"/>
                </a:lnTo>
                <a:lnTo>
                  <a:pt x="308" y="39"/>
                </a:lnTo>
                <a:lnTo>
                  <a:pt x="296" y="30"/>
                </a:lnTo>
                <a:lnTo>
                  <a:pt x="296" y="30"/>
                </a:lnTo>
                <a:lnTo>
                  <a:pt x="275" y="16"/>
                </a:lnTo>
                <a:lnTo>
                  <a:pt x="259" y="5"/>
                </a:lnTo>
                <a:lnTo>
                  <a:pt x="252" y="2"/>
                </a:lnTo>
                <a:lnTo>
                  <a:pt x="243" y="0"/>
                </a:lnTo>
                <a:lnTo>
                  <a:pt x="234" y="0"/>
                </a:lnTo>
                <a:lnTo>
                  <a:pt x="222" y="2"/>
                </a:lnTo>
                <a:lnTo>
                  <a:pt x="222" y="2"/>
                </a:lnTo>
                <a:lnTo>
                  <a:pt x="192" y="7"/>
                </a:lnTo>
                <a:lnTo>
                  <a:pt x="187" y="9"/>
                </a:lnTo>
                <a:lnTo>
                  <a:pt x="187" y="9"/>
                </a:lnTo>
                <a:lnTo>
                  <a:pt x="182" y="7"/>
                </a:lnTo>
                <a:lnTo>
                  <a:pt x="175" y="3"/>
                </a:lnTo>
                <a:lnTo>
                  <a:pt x="168" y="3"/>
                </a:lnTo>
                <a:lnTo>
                  <a:pt x="159" y="3"/>
                </a:lnTo>
                <a:lnTo>
                  <a:pt x="148" y="5"/>
                </a:lnTo>
                <a:lnTo>
                  <a:pt x="136" y="10"/>
                </a:lnTo>
                <a:lnTo>
                  <a:pt x="124" y="19"/>
                </a:lnTo>
                <a:lnTo>
                  <a:pt x="124" y="19"/>
                </a:lnTo>
                <a:lnTo>
                  <a:pt x="117" y="26"/>
                </a:lnTo>
                <a:lnTo>
                  <a:pt x="111" y="37"/>
                </a:lnTo>
                <a:lnTo>
                  <a:pt x="106" y="49"/>
                </a:lnTo>
                <a:lnTo>
                  <a:pt x="101" y="63"/>
                </a:lnTo>
                <a:lnTo>
                  <a:pt x="90" y="98"/>
                </a:lnTo>
                <a:lnTo>
                  <a:pt x="80" y="135"/>
                </a:lnTo>
                <a:lnTo>
                  <a:pt x="62" y="209"/>
                </a:lnTo>
                <a:lnTo>
                  <a:pt x="55" y="239"/>
                </a:lnTo>
                <a:lnTo>
                  <a:pt x="50" y="250"/>
                </a:lnTo>
                <a:lnTo>
                  <a:pt x="46" y="258"/>
                </a:lnTo>
                <a:lnTo>
                  <a:pt x="46" y="258"/>
                </a:lnTo>
                <a:lnTo>
                  <a:pt x="32" y="285"/>
                </a:lnTo>
                <a:lnTo>
                  <a:pt x="22" y="306"/>
                </a:lnTo>
                <a:lnTo>
                  <a:pt x="6" y="343"/>
                </a:lnTo>
                <a:lnTo>
                  <a:pt x="6" y="343"/>
                </a:lnTo>
                <a:lnTo>
                  <a:pt x="2" y="352"/>
                </a:lnTo>
                <a:lnTo>
                  <a:pt x="0" y="362"/>
                </a:lnTo>
                <a:lnTo>
                  <a:pt x="0" y="374"/>
                </a:lnTo>
                <a:lnTo>
                  <a:pt x="0" y="387"/>
                </a:lnTo>
                <a:lnTo>
                  <a:pt x="2" y="399"/>
                </a:lnTo>
                <a:lnTo>
                  <a:pt x="6" y="410"/>
                </a:lnTo>
                <a:lnTo>
                  <a:pt x="9" y="420"/>
                </a:lnTo>
                <a:lnTo>
                  <a:pt x="13" y="427"/>
                </a:lnTo>
                <a:lnTo>
                  <a:pt x="13" y="427"/>
                </a:lnTo>
                <a:lnTo>
                  <a:pt x="22" y="436"/>
                </a:lnTo>
                <a:lnTo>
                  <a:pt x="29" y="443"/>
                </a:lnTo>
                <a:lnTo>
                  <a:pt x="36" y="445"/>
                </a:lnTo>
                <a:lnTo>
                  <a:pt x="36" y="445"/>
                </a:lnTo>
                <a:lnTo>
                  <a:pt x="27" y="433"/>
                </a:lnTo>
                <a:lnTo>
                  <a:pt x="22" y="422"/>
                </a:lnTo>
                <a:lnTo>
                  <a:pt x="20" y="417"/>
                </a:lnTo>
                <a:lnTo>
                  <a:pt x="20" y="413"/>
                </a:lnTo>
                <a:lnTo>
                  <a:pt x="20" y="413"/>
                </a:lnTo>
                <a:lnTo>
                  <a:pt x="27" y="394"/>
                </a:lnTo>
                <a:lnTo>
                  <a:pt x="27" y="394"/>
                </a:lnTo>
                <a:lnTo>
                  <a:pt x="32" y="410"/>
                </a:lnTo>
                <a:lnTo>
                  <a:pt x="36" y="427"/>
                </a:lnTo>
                <a:lnTo>
                  <a:pt x="36" y="427"/>
                </a:lnTo>
                <a:lnTo>
                  <a:pt x="37" y="436"/>
                </a:lnTo>
                <a:lnTo>
                  <a:pt x="44" y="448"/>
                </a:lnTo>
                <a:lnTo>
                  <a:pt x="50" y="464"/>
                </a:lnTo>
                <a:lnTo>
                  <a:pt x="53" y="475"/>
                </a:lnTo>
                <a:lnTo>
                  <a:pt x="53" y="475"/>
                </a:lnTo>
                <a:lnTo>
                  <a:pt x="58" y="496"/>
                </a:lnTo>
                <a:lnTo>
                  <a:pt x="67" y="531"/>
                </a:lnTo>
                <a:lnTo>
                  <a:pt x="80" y="572"/>
                </a:lnTo>
                <a:lnTo>
                  <a:pt x="90" y="600"/>
                </a:lnTo>
                <a:lnTo>
                  <a:pt x="90" y="600"/>
                </a:lnTo>
                <a:lnTo>
                  <a:pt x="101" y="621"/>
                </a:lnTo>
                <a:lnTo>
                  <a:pt x="101" y="630"/>
                </a:lnTo>
                <a:lnTo>
                  <a:pt x="101" y="647"/>
                </a:lnTo>
                <a:lnTo>
                  <a:pt x="101" y="647"/>
                </a:lnTo>
                <a:lnTo>
                  <a:pt x="102" y="663"/>
                </a:lnTo>
                <a:lnTo>
                  <a:pt x="104" y="682"/>
                </a:lnTo>
                <a:lnTo>
                  <a:pt x="111" y="728"/>
                </a:lnTo>
                <a:lnTo>
                  <a:pt x="117" y="770"/>
                </a:lnTo>
                <a:lnTo>
                  <a:pt x="117" y="788"/>
                </a:lnTo>
                <a:lnTo>
                  <a:pt x="117" y="798"/>
                </a:lnTo>
                <a:lnTo>
                  <a:pt x="117" y="798"/>
                </a:lnTo>
                <a:lnTo>
                  <a:pt x="113" y="816"/>
                </a:lnTo>
                <a:lnTo>
                  <a:pt x="109" y="837"/>
                </a:lnTo>
                <a:lnTo>
                  <a:pt x="109" y="858"/>
                </a:lnTo>
                <a:lnTo>
                  <a:pt x="111" y="865"/>
                </a:lnTo>
                <a:lnTo>
                  <a:pt x="113" y="872"/>
                </a:lnTo>
                <a:lnTo>
                  <a:pt x="113" y="872"/>
                </a:lnTo>
                <a:lnTo>
                  <a:pt x="118" y="879"/>
                </a:lnTo>
                <a:lnTo>
                  <a:pt x="124" y="886"/>
                </a:lnTo>
                <a:lnTo>
                  <a:pt x="131" y="890"/>
                </a:lnTo>
                <a:lnTo>
                  <a:pt x="131" y="890"/>
                </a:lnTo>
                <a:lnTo>
                  <a:pt x="138" y="936"/>
                </a:lnTo>
                <a:lnTo>
                  <a:pt x="145" y="973"/>
                </a:lnTo>
                <a:lnTo>
                  <a:pt x="148" y="988"/>
                </a:lnTo>
                <a:lnTo>
                  <a:pt x="153" y="1001"/>
                </a:lnTo>
                <a:lnTo>
                  <a:pt x="153" y="1001"/>
                </a:lnTo>
                <a:lnTo>
                  <a:pt x="173" y="1034"/>
                </a:lnTo>
                <a:lnTo>
                  <a:pt x="182" y="1052"/>
                </a:lnTo>
                <a:lnTo>
                  <a:pt x="182" y="1052"/>
                </a:lnTo>
                <a:lnTo>
                  <a:pt x="215" y="1140"/>
                </a:lnTo>
                <a:lnTo>
                  <a:pt x="236" y="1199"/>
                </a:lnTo>
                <a:lnTo>
                  <a:pt x="245" y="1228"/>
                </a:lnTo>
                <a:lnTo>
                  <a:pt x="245" y="1228"/>
                </a:lnTo>
                <a:lnTo>
                  <a:pt x="245" y="1233"/>
                </a:lnTo>
                <a:lnTo>
                  <a:pt x="249" y="1240"/>
                </a:lnTo>
                <a:lnTo>
                  <a:pt x="252" y="1254"/>
                </a:lnTo>
                <a:lnTo>
                  <a:pt x="252" y="1254"/>
                </a:lnTo>
                <a:lnTo>
                  <a:pt x="249" y="1275"/>
                </a:lnTo>
                <a:lnTo>
                  <a:pt x="245" y="1294"/>
                </a:lnTo>
                <a:lnTo>
                  <a:pt x="245" y="1294"/>
                </a:lnTo>
                <a:lnTo>
                  <a:pt x="241" y="1300"/>
                </a:lnTo>
                <a:lnTo>
                  <a:pt x="231" y="1321"/>
                </a:lnTo>
                <a:lnTo>
                  <a:pt x="213" y="1358"/>
                </a:lnTo>
                <a:lnTo>
                  <a:pt x="194" y="1416"/>
                </a:lnTo>
                <a:lnTo>
                  <a:pt x="194" y="1416"/>
                </a:lnTo>
                <a:lnTo>
                  <a:pt x="183" y="1449"/>
                </a:lnTo>
                <a:lnTo>
                  <a:pt x="176" y="1483"/>
                </a:lnTo>
                <a:lnTo>
                  <a:pt x="169" y="1513"/>
                </a:lnTo>
                <a:lnTo>
                  <a:pt x="166" y="1541"/>
                </a:lnTo>
                <a:lnTo>
                  <a:pt x="161" y="1583"/>
                </a:lnTo>
                <a:lnTo>
                  <a:pt x="161" y="1599"/>
                </a:lnTo>
                <a:lnTo>
                  <a:pt x="161" y="1599"/>
                </a:lnTo>
                <a:lnTo>
                  <a:pt x="155" y="1604"/>
                </a:lnTo>
                <a:lnTo>
                  <a:pt x="150" y="1608"/>
                </a:lnTo>
                <a:lnTo>
                  <a:pt x="145" y="1609"/>
                </a:lnTo>
                <a:lnTo>
                  <a:pt x="145" y="1609"/>
                </a:lnTo>
                <a:lnTo>
                  <a:pt x="143" y="1609"/>
                </a:lnTo>
                <a:lnTo>
                  <a:pt x="141" y="1609"/>
                </a:lnTo>
                <a:lnTo>
                  <a:pt x="138" y="1611"/>
                </a:lnTo>
                <a:lnTo>
                  <a:pt x="134" y="1618"/>
                </a:lnTo>
                <a:lnTo>
                  <a:pt x="134" y="1618"/>
                </a:lnTo>
                <a:lnTo>
                  <a:pt x="131" y="1629"/>
                </a:lnTo>
                <a:lnTo>
                  <a:pt x="129" y="1639"/>
                </a:lnTo>
                <a:lnTo>
                  <a:pt x="129" y="1650"/>
                </a:lnTo>
                <a:lnTo>
                  <a:pt x="127" y="1653"/>
                </a:lnTo>
                <a:lnTo>
                  <a:pt x="127" y="1653"/>
                </a:lnTo>
                <a:lnTo>
                  <a:pt x="124" y="1660"/>
                </a:lnTo>
                <a:lnTo>
                  <a:pt x="117" y="1673"/>
                </a:lnTo>
                <a:lnTo>
                  <a:pt x="113" y="1687"/>
                </a:lnTo>
                <a:lnTo>
                  <a:pt x="111" y="1690"/>
                </a:lnTo>
                <a:lnTo>
                  <a:pt x="113" y="1694"/>
                </a:lnTo>
                <a:lnTo>
                  <a:pt x="113" y="1694"/>
                </a:lnTo>
                <a:lnTo>
                  <a:pt x="117" y="1701"/>
                </a:lnTo>
                <a:lnTo>
                  <a:pt x="125" y="1708"/>
                </a:lnTo>
                <a:lnTo>
                  <a:pt x="136" y="1713"/>
                </a:lnTo>
                <a:lnTo>
                  <a:pt x="141" y="1715"/>
                </a:lnTo>
                <a:lnTo>
                  <a:pt x="150" y="1717"/>
                </a:lnTo>
                <a:lnTo>
                  <a:pt x="150" y="1717"/>
                </a:lnTo>
                <a:lnTo>
                  <a:pt x="169" y="1717"/>
                </a:lnTo>
                <a:lnTo>
                  <a:pt x="192" y="1717"/>
                </a:lnTo>
                <a:lnTo>
                  <a:pt x="213" y="1715"/>
                </a:lnTo>
                <a:lnTo>
                  <a:pt x="222" y="1713"/>
                </a:lnTo>
                <a:lnTo>
                  <a:pt x="222" y="1713"/>
                </a:lnTo>
                <a:lnTo>
                  <a:pt x="227" y="1710"/>
                </a:lnTo>
                <a:lnTo>
                  <a:pt x="236" y="1706"/>
                </a:lnTo>
                <a:lnTo>
                  <a:pt x="252" y="1703"/>
                </a:lnTo>
                <a:lnTo>
                  <a:pt x="252" y="1703"/>
                </a:lnTo>
                <a:lnTo>
                  <a:pt x="264" y="1703"/>
                </a:lnTo>
                <a:lnTo>
                  <a:pt x="280" y="1704"/>
                </a:lnTo>
                <a:lnTo>
                  <a:pt x="305" y="1710"/>
                </a:lnTo>
                <a:lnTo>
                  <a:pt x="296" y="1743"/>
                </a:lnTo>
                <a:lnTo>
                  <a:pt x="296" y="1743"/>
                </a:lnTo>
                <a:lnTo>
                  <a:pt x="289" y="1757"/>
                </a:lnTo>
                <a:lnTo>
                  <a:pt x="289" y="1757"/>
                </a:lnTo>
                <a:lnTo>
                  <a:pt x="289" y="1761"/>
                </a:lnTo>
                <a:lnTo>
                  <a:pt x="289" y="1766"/>
                </a:lnTo>
                <a:lnTo>
                  <a:pt x="292" y="1778"/>
                </a:lnTo>
                <a:lnTo>
                  <a:pt x="300" y="1789"/>
                </a:lnTo>
                <a:lnTo>
                  <a:pt x="305" y="1794"/>
                </a:lnTo>
                <a:lnTo>
                  <a:pt x="305" y="1794"/>
                </a:lnTo>
                <a:lnTo>
                  <a:pt x="319" y="1799"/>
                </a:lnTo>
                <a:lnTo>
                  <a:pt x="331" y="1801"/>
                </a:lnTo>
                <a:lnTo>
                  <a:pt x="340" y="1801"/>
                </a:lnTo>
                <a:lnTo>
                  <a:pt x="340" y="1801"/>
                </a:lnTo>
                <a:lnTo>
                  <a:pt x="370" y="1796"/>
                </a:lnTo>
                <a:lnTo>
                  <a:pt x="388" y="1794"/>
                </a:lnTo>
                <a:lnTo>
                  <a:pt x="400" y="1790"/>
                </a:lnTo>
                <a:lnTo>
                  <a:pt x="400" y="1790"/>
                </a:lnTo>
                <a:lnTo>
                  <a:pt x="430" y="1782"/>
                </a:lnTo>
                <a:lnTo>
                  <a:pt x="451" y="1775"/>
                </a:lnTo>
                <a:lnTo>
                  <a:pt x="451" y="1775"/>
                </a:lnTo>
                <a:lnTo>
                  <a:pt x="468" y="1776"/>
                </a:lnTo>
                <a:lnTo>
                  <a:pt x="484" y="1776"/>
                </a:lnTo>
                <a:lnTo>
                  <a:pt x="500" y="1775"/>
                </a:lnTo>
                <a:lnTo>
                  <a:pt x="500" y="1775"/>
                </a:lnTo>
                <a:lnTo>
                  <a:pt x="519" y="1771"/>
                </a:lnTo>
                <a:lnTo>
                  <a:pt x="549" y="1764"/>
                </a:lnTo>
                <a:lnTo>
                  <a:pt x="563" y="1759"/>
                </a:lnTo>
                <a:lnTo>
                  <a:pt x="576" y="1752"/>
                </a:lnTo>
                <a:lnTo>
                  <a:pt x="585" y="1746"/>
                </a:lnTo>
                <a:lnTo>
                  <a:pt x="586" y="1743"/>
                </a:lnTo>
                <a:lnTo>
                  <a:pt x="588" y="1739"/>
                </a:lnTo>
                <a:lnTo>
                  <a:pt x="588" y="1739"/>
                </a:lnTo>
                <a:lnTo>
                  <a:pt x="586" y="1732"/>
                </a:lnTo>
                <a:lnTo>
                  <a:pt x="585" y="1727"/>
                </a:lnTo>
                <a:lnTo>
                  <a:pt x="583" y="1724"/>
                </a:lnTo>
                <a:lnTo>
                  <a:pt x="579" y="1720"/>
                </a:lnTo>
                <a:lnTo>
                  <a:pt x="570" y="1718"/>
                </a:lnTo>
                <a:lnTo>
                  <a:pt x="562" y="1717"/>
                </a:lnTo>
                <a:lnTo>
                  <a:pt x="562" y="1717"/>
                </a:lnTo>
                <a:lnTo>
                  <a:pt x="539" y="1717"/>
                </a:lnTo>
                <a:lnTo>
                  <a:pt x="525" y="1717"/>
                </a:lnTo>
                <a:lnTo>
                  <a:pt x="511" y="1713"/>
                </a:lnTo>
                <a:lnTo>
                  <a:pt x="511" y="1713"/>
                </a:lnTo>
                <a:lnTo>
                  <a:pt x="495" y="1708"/>
                </a:lnTo>
                <a:lnTo>
                  <a:pt x="477" y="1703"/>
                </a:lnTo>
                <a:lnTo>
                  <a:pt x="461" y="1699"/>
                </a:lnTo>
                <a:lnTo>
                  <a:pt x="451" y="1694"/>
                </a:lnTo>
                <a:lnTo>
                  <a:pt x="451" y="1694"/>
                </a:lnTo>
                <a:lnTo>
                  <a:pt x="433" y="1685"/>
                </a:lnTo>
                <a:lnTo>
                  <a:pt x="423" y="1680"/>
                </a:lnTo>
                <a:lnTo>
                  <a:pt x="423" y="1669"/>
                </a:lnTo>
                <a:lnTo>
                  <a:pt x="423" y="1669"/>
                </a:lnTo>
                <a:lnTo>
                  <a:pt x="407" y="1604"/>
                </a:lnTo>
                <a:lnTo>
                  <a:pt x="398" y="1555"/>
                </a:lnTo>
                <a:lnTo>
                  <a:pt x="395" y="1534"/>
                </a:lnTo>
                <a:lnTo>
                  <a:pt x="393" y="1518"/>
                </a:lnTo>
                <a:lnTo>
                  <a:pt x="393" y="1518"/>
                </a:lnTo>
                <a:lnTo>
                  <a:pt x="389" y="1428"/>
                </a:lnTo>
                <a:lnTo>
                  <a:pt x="388" y="1381"/>
                </a:lnTo>
                <a:lnTo>
                  <a:pt x="386" y="1356"/>
                </a:lnTo>
                <a:lnTo>
                  <a:pt x="386" y="1356"/>
                </a:lnTo>
                <a:lnTo>
                  <a:pt x="388" y="1338"/>
                </a:lnTo>
                <a:lnTo>
                  <a:pt x="395" y="1303"/>
                </a:lnTo>
                <a:lnTo>
                  <a:pt x="407" y="1254"/>
                </a:lnTo>
                <a:lnTo>
                  <a:pt x="407" y="1254"/>
                </a:lnTo>
                <a:lnTo>
                  <a:pt x="417" y="1170"/>
                </a:lnTo>
                <a:lnTo>
                  <a:pt x="424" y="1094"/>
                </a:lnTo>
                <a:lnTo>
                  <a:pt x="428" y="1057"/>
                </a:lnTo>
                <a:lnTo>
                  <a:pt x="430" y="1022"/>
                </a:lnTo>
                <a:lnTo>
                  <a:pt x="430" y="1022"/>
                </a:lnTo>
                <a:lnTo>
                  <a:pt x="431" y="962"/>
                </a:lnTo>
                <a:lnTo>
                  <a:pt x="433" y="913"/>
                </a:lnTo>
                <a:lnTo>
                  <a:pt x="437" y="869"/>
                </a:lnTo>
                <a:lnTo>
                  <a:pt x="437" y="869"/>
                </a:lnTo>
                <a:lnTo>
                  <a:pt x="444" y="865"/>
                </a:lnTo>
                <a:lnTo>
                  <a:pt x="458" y="860"/>
                </a:lnTo>
                <a:lnTo>
                  <a:pt x="458" y="860"/>
                </a:lnTo>
                <a:lnTo>
                  <a:pt x="460" y="860"/>
                </a:lnTo>
                <a:lnTo>
                  <a:pt x="461" y="856"/>
                </a:lnTo>
                <a:lnTo>
                  <a:pt x="461" y="848"/>
                </a:lnTo>
                <a:lnTo>
                  <a:pt x="460" y="827"/>
                </a:lnTo>
                <a:lnTo>
                  <a:pt x="451" y="795"/>
                </a:lnTo>
                <a:lnTo>
                  <a:pt x="451" y="795"/>
                </a:lnTo>
                <a:lnTo>
                  <a:pt x="435" y="716"/>
                </a:lnTo>
                <a:lnTo>
                  <a:pt x="417" y="630"/>
                </a:lnTo>
                <a:lnTo>
                  <a:pt x="417" y="630"/>
                </a:lnTo>
                <a:lnTo>
                  <a:pt x="403" y="554"/>
                </a:lnTo>
                <a:lnTo>
                  <a:pt x="389" y="485"/>
                </a:lnTo>
                <a:lnTo>
                  <a:pt x="389" y="485"/>
                </a:lnTo>
                <a:lnTo>
                  <a:pt x="410" y="487"/>
                </a:lnTo>
                <a:lnTo>
                  <a:pt x="460" y="489"/>
                </a:lnTo>
                <a:lnTo>
                  <a:pt x="488" y="489"/>
                </a:lnTo>
                <a:lnTo>
                  <a:pt x="512" y="489"/>
                </a:lnTo>
                <a:lnTo>
                  <a:pt x="532" y="485"/>
                </a:lnTo>
                <a:lnTo>
                  <a:pt x="539" y="485"/>
                </a:lnTo>
                <a:lnTo>
                  <a:pt x="544" y="482"/>
                </a:lnTo>
                <a:lnTo>
                  <a:pt x="544" y="482"/>
                </a:lnTo>
                <a:lnTo>
                  <a:pt x="546" y="478"/>
                </a:lnTo>
                <a:lnTo>
                  <a:pt x="548" y="475"/>
                </a:lnTo>
                <a:lnTo>
                  <a:pt x="551" y="461"/>
                </a:lnTo>
                <a:lnTo>
                  <a:pt x="551" y="443"/>
                </a:lnTo>
                <a:lnTo>
                  <a:pt x="549" y="422"/>
                </a:lnTo>
                <a:lnTo>
                  <a:pt x="544" y="378"/>
                </a:lnTo>
                <a:lnTo>
                  <a:pt x="535" y="339"/>
                </a:lnTo>
                <a:lnTo>
                  <a:pt x="535" y="339"/>
                </a:lnTo>
                <a:lnTo>
                  <a:pt x="532" y="323"/>
                </a:lnTo>
                <a:lnTo>
                  <a:pt x="527" y="306"/>
                </a:lnTo>
                <a:lnTo>
                  <a:pt x="514" y="274"/>
                </a:lnTo>
                <a:lnTo>
                  <a:pt x="495" y="236"/>
                </a:lnTo>
                <a:lnTo>
                  <a:pt x="495" y="236"/>
                </a:lnTo>
                <a:lnTo>
                  <a:pt x="497" y="234"/>
                </a:lnTo>
                <a:lnTo>
                  <a:pt x="500" y="232"/>
                </a:lnTo>
                <a:lnTo>
                  <a:pt x="512" y="229"/>
                </a:lnTo>
                <a:lnTo>
                  <a:pt x="527" y="225"/>
                </a:lnTo>
                <a:lnTo>
                  <a:pt x="535" y="221"/>
                </a:lnTo>
                <a:lnTo>
                  <a:pt x="535" y="221"/>
                </a:lnTo>
                <a:lnTo>
                  <a:pt x="542" y="220"/>
                </a:lnTo>
                <a:lnTo>
                  <a:pt x="551" y="220"/>
                </a:lnTo>
                <a:lnTo>
                  <a:pt x="558" y="218"/>
                </a:lnTo>
                <a:lnTo>
                  <a:pt x="565" y="214"/>
                </a:lnTo>
                <a:lnTo>
                  <a:pt x="565" y="214"/>
                </a:lnTo>
                <a:lnTo>
                  <a:pt x="578" y="206"/>
                </a:lnTo>
                <a:lnTo>
                  <a:pt x="581" y="202"/>
                </a:lnTo>
                <a:lnTo>
                  <a:pt x="585" y="199"/>
                </a:lnTo>
                <a:lnTo>
                  <a:pt x="585" y="199"/>
                </a:lnTo>
                <a:lnTo>
                  <a:pt x="588" y="190"/>
                </a:lnTo>
                <a:lnTo>
                  <a:pt x="592" y="185"/>
                </a:lnTo>
                <a:lnTo>
                  <a:pt x="646" y="185"/>
                </a:lnTo>
                <a:lnTo>
                  <a:pt x="646" y="185"/>
                </a:lnTo>
                <a:lnTo>
                  <a:pt x="666" y="195"/>
                </a:lnTo>
                <a:lnTo>
                  <a:pt x="666" y="195"/>
                </a:lnTo>
                <a:lnTo>
                  <a:pt x="680" y="197"/>
                </a:lnTo>
                <a:lnTo>
                  <a:pt x="706" y="197"/>
                </a:lnTo>
                <a:lnTo>
                  <a:pt x="746" y="195"/>
                </a:lnTo>
                <a:lnTo>
                  <a:pt x="746" y="195"/>
                </a:lnTo>
                <a:lnTo>
                  <a:pt x="752" y="193"/>
                </a:lnTo>
                <a:lnTo>
                  <a:pt x="755" y="188"/>
                </a:lnTo>
                <a:lnTo>
                  <a:pt x="759" y="183"/>
                </a:lnTo>
                <a:lnTo>
                  <a:pt x="762" y="176"/>
                </a:lnTo>
                <a:lnTo>
                  <a:pt x="766" y="167"/>
                </a:lnTo>
                <a:lnTo>
                  <a:pt x="768" y="155"/>
                </a:lnTo>
                <a:lnTo>
                  <a:pt x="768" y="141"/>
                </a:lnTo>
                <a:lnTo>
                  <a:pt x="768" y="141"/>
                </a:lnTo>
                <a:lnTo>
                  <a:pt x="768" y="126"/>
                </a:lnTo>
                <a:lnTo>
                  <a:pt x="762" y="114"/>
                </a:lnTo>
                <a:lnTo>
                  <a:pt x="757" y="104"/>
                </a:lnTo>
                <a:lnTo>
                  <a:pt x="750" y="95"/>
                </a:lnTo>
                <a:lnTo>
                  <a:pt x="743" y="88"/>
                </a:lnTo>
                <a:lnTo>
                  <a:pt x="738" y="83"/>
                </a:lnTo>
                <a:lnTo>
                  <a:pt x="727" y="79"/>
                </a:lnTo>
                <a:lnTo>
                  <a:pt x="727" y="79"/>
                </a:lnTo>
                <a:lnTo>
                  <a:pt x="715" y="77"/>
                </a:lnTo>
                <a:lnTo>
                  <a:pt x="692" y="79"/>
                </a:lnTo>
                <a:lnTo>
                  <a:pt x="662" y="83"/>
                </a:lnTo>
                <a:lnTo>
                  <a:pt x="653" y="100"/>
                </a:lnTo>
                <a:close/>
                <a:moveTo>
                  <a:pt x="423" y="204"/>
                </a:moveTo>
                <a:lnTo>
                  <a:pt x="423" y="204"/>
                </a:lnTo>
                <a:lnTo>
                  <a:pt x="424" y="211"/>
                </a:lnTo>
                <a:lnTo>
                  <a:pt x="426" y="220"/>
                </a:lnTo>
                <a:lnTo>
                  <a:pt x="426" y="225"/>
                </a:lnTo>
                <a:lnTo>
                  <a:pt x="426" y="225"/>
                </a:lnTo>
                <a:lnTo>
                  <a:pt x="410" y="258"/>
                </a:lnTo>
                <a:lnTo>
                  <a:pt x="410" y="258"/>
                </a:lnTo>
                <a:lnTo>
                  <a:pt x="407" y="285"/>
                </a:lnTo>
                <a:lnTo>
                  <a:pt x="403" y="306"/>
                </a:lnTo>
                <a:lnTo>
                  <a:pt x="389" y="288"/>
                </a:lnTo>
                <a:lnTo>
                  <a:pt x="389" y="288"/>
                </a:lnTo>
                <a:lnTo>
                  <a:pt x="384" y="281"/>
                </a:lnTo>
                <a:lnTo>
                  <a:pt x="377" y="272"/>
                </a:lnTo>
                <a:lnTo>
                  <a:pt x="377" y="272"/>
                </a:lnTo>
                <a:lnTo>
                  <a:pt x="372" y="260"/>
                </a:lnTo>
                <a:lnTo>
                  <a:pt x="366" y="250"/>
                </a:lnTo>
                <a:lnTo>
                  <a:pt x="363" y="239"/>
                </a:lnTo>
                <a:lnTo>
                  <a:pt x="363" y="239"/>
                </a:lnTo>
                <a:lnTo>
                  <a:pt x="356" y="216"/>
                </a:lnTo>
                <a:lnTo>
                  <a:pt x="352" y="204"/>
                </a:lnTo>
                <a:lnTo>
                  <a:pt x="423" y="204"/>
                </a:lnTo>
                <a:close/>
                <a:moveTo>
                  <a:pt x="329" y="299"/>
                </a:moveTo>
                <a:lnTo>
                  <a:pt x="329" y="299"/>
                </a:lnTo>
                <a:lnTo>
                  <a:pt x="335" y="306"/>
                </a:lnTo>
                <a:lnTo>
                  <a:pt x="340" y="313"/>
                </a:lnTo>
                <a:lnTo>
                  <a:pt x="349" y="320"/>
                </a:lnTo>
                <a:lnTo>
                  <a:pt x="349" y="320"/>
                </a:lnTo>
                <a:lnTo>
                  <a:pt x="359" y="327"/>
                </a:lnTo>
                <a:lnTo>
                  <a:pt x="373" y="334"/>
                </a:lnTo>
                <a:lnTo>
                  <a:pt x="389" y="339"/>
                </a:lnTo>
                <a:lnTo>
                  <a:pt x="380" y="373"/>
                </a:lnTo>
                <a:lnTo>
                  <a:pt x="380" y="373"/>
                </a:lnTo>
                <a:lnTo>
                  <a:pt x="363" y="362"/>
                </a:lnTo>
                <a:lnTo>
                  <a:pt x="351" y="355"/>
                </a:lnTo>
                <a:lnTo>
                  <a:pt x="345" y="350"/>
                </a:lnTo>
                <a:lnTo>
                  <a:pt x="345" y="350"/>
                </a:lnTo>
                <a:lnTo>
                  <a:pt x="340" y="346"/>
                </a:lnTo>
                <a:lnTo>
                  <a:pt x="331" y="341"/>
                </a:lnTo>
                <a:lnTo>
                  <a:pt x="319" y="332"/>
                </a:lnTo>
                <a:lnTo>
                  <a:pt x="319" y="332"/>
                </a:lnTo>
                <a:lnTo>
                  <a:pt x="319" y="331"/>
                </a:lnTo>
                <a:lnTo>
                  <a:pt x="322" y="325"/>
                </a:lnTo>
                <a:lnTo>
                  <a:pt x="322" y="325"/>
                </a:lnTo>
                <a:lnTo>
                  <a:pt x="329" y="299"/>
                </a:lnTo>
                <a:lnTo>
                  <a:pt x="329" y="299"/>
                </a:lnTo>
                <a:close/>
                <a:moveTo>
                  <a:pt x="458" y="276"/>
                </a:moveTo>
                <a:lnTo>
                  <a:pt x="458" y="276"/>
                </a:lnTo>
                <a:lnTo>
                  <a:pt x="467" y="311"/>
                </a:lnTo>
                <a:lnTo>
                  <a:pt x="477" y="357"/>
                </a:lnTo>
                <a:lnTo>
                  <a:pt x="477" y="357"/>
                </a:lnTo>
                <a:lnTo>
                  <a:pt x="477" y="373"/>
                </a:lnTo>
                <a:lnTo>
                  <a:pt x="475" y="390"/>
                </a:lnTo>
                <a:lnTo>
                  <a:pt x="474" y="410"/>
                </a:lnTo>
                <a:lnTo>
                  <a:pt x="474" y="410"/>
                </a:lnTo>
                <a:lnTo>
                  <a:pt x="458" y="403"/>
                </a:lnTo>
                <a:lnTo>
                  <a:pt x="440" y="394"/>
                </a:lnTo>
                <a:lnTo>
                  <a:pt x="440" y="394"/>
                </a:lnTo>
                <a:lnTo>
                  <a:pt x="440" y="373"/>
                </a:lnTo>
                <a:lnTo>
                  <a:pt x="444" y="339"/>
                </a:lnTo>
                <a:lnTo>
                  <a:pt x="444" y="339"/>
                </a:lnTo>
                <a:lnTo>
                  <a:pt x="447" y="299"/>
                </a:lnTo>
                <a:lnTo>
                  <a:pt x="447" y="299"/>
                </a:lnTo>
                <a:lnTo>
                  <a:pt x="449" y="292"/>
                </a:lnTo>
                <a:lnTo>
                  <a:pt x="453" y="285"/>
                </a:lnTo>
                <a:lnTo>
                  <a:pt x="458" y="276"/>
                </a:lnTo>
                <a:lnTo>
                  <a:pt x="458" y="276"/>
                </a:lnTo>
                <a:close/>
                <a:moveTo>
                  <a:pt x="278" y="1514"/>
                </a:moveTo>
                <a:lnTo>
                  <a:pt x="278" y="1514"/>
                </a:lnTo>
                <a:lnTo>
                  <a:pt x="287" y="1553"/>
                </a:lnTo>
                <a:lnTo>
                  <a:pt x="296" y="1595"/>
                </a:lnTo>
                <a:lnTo>
                  <a:pt x="296" y="1595"/>
                </a:lnTo>
                <a:lnTo>
                  <a:pt x="300" y="1611"/>
                </a:lnTo>
                <a:lnTo>
                  <a:pt x="300" y="1625"/>
                </a:lnTo>
                <a:lnTo>
                  <a:pt x="300" y="1646"/>
                </a:lnTo>
                <a:lnTo>
                  <a:pt x="300" y="1646"/>
                </a:lnTo>
                <a:lnTo>
                  <a:pt x="275" y="1618"/>
                </a:lnTo>
                <a:lnTo>
                  <a:pt x="275" y="1618"/>
                </a:lnTo>
                <a:lnTo>
                  <a:pt x="268" y="1613"/>
                </a:lnTo>
                <a:lnTo>
                  <a:pt x="261" y="1609"/>
                </a:lnTo>
                <a:lnTo>
                  <a:pt x="252" y="1606"/>
                </a:lnTo>
                <a:lnTo>
                  <a:pt x="252" y="1606"/>
                </a:lnTo>
                <a:lnTo>
                  <a:pt x="254" y="1597"/>
                </a:lnTo>
                <a:lnTo>
                  <a:pt x="257" y="1588"/>
                </a:lnTo>
                <a:lnTo>
                  <a:pt x="259" y="1581"/>
                </a:lnTo>
                <a:lnTo>
                  <a:pt x="259" y="1581"/>
                </a:lnTo>
                <a:lnTo>
                  <a:pt x="266" y="1571"/>
                </a:lnTo>
                <a:lnTo>
                  <a:pt x="268" y="1567"/>
                </a:lnTo>
                <a:lnTo>
                  <a:pt x="268" y="1562"/>
                </a:lnTo>
                <a:lnTo>
                  <a:pt x="268" y="1562"/>
                </a:lnTo>
                <a:lnTo>
                  <a:pt x="264" y="1555"/>
                </a:lnTo>
                <a:lnTo>
                  <a:pt x="266" y="1551"/>
                </a:lnTo>
                <a:lnTo>
                  <a:pt x="268" y="1548"/>
                </a:lnTo>
                <a:lnTo>
                  <a:pt x="268" y="1548"/>
                </a:lnTo>
                <a:lnTo>
                  <a:pt x="270" y="1541"/>
                </a:lnTo>
                <a:lnTo>
                  <a:pt x="275" y="1528"/>
                </a:lnTo>
                <a:lnTo>
                  <a:pt x="278" y="1514"/>
                </a:lnTo>
                <a:lnTo>
                  <a:pt x="278" y="1514"/>
                </a:lnTo>
                <a:close/>
              </a:path>
            </a:pathLst>
          </a:custGeom>
          <a:solidFill>
            <a:schemeClr val="tx1"/>
          </a:solidFill>
          <a:ln w="11113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8">
            <a:extLst>
              <a:ext uri="{FF2B5EF4-FFF2-40B4-BE49-F238E27FC236}">
                <a16:creationId xmlns:a16="http://schemas.microsoft.com/office/drawing/2014/main" id="{5711A0D5-9DAC-4603-984C-E35D9ADAD5B5}"/>
              </a:ext>
            </a:extLst>
          </p:cNvPr>
          <p:cNvSpPr>
            <a:spLocks noEditPoints="1"/>
          </p:cNvSpPr>
          <p:nvPr/>
        </p:nvSpPr>
        <p:spPr bwMode="auto">
          <a:xfrm>
            <a:off x="4481277" y="3693351"/>
            <a:ext cx="943446" cy="2793174"/>
          </a:xfrm>
          <a:custGeom>
            <a:avLst/>
            <a:gdLst>
              <a:gd name="T0" fmla="*/ 20 w 660"/>
              <a:gd name="T1" fmla="*/ 360 h 1954"/>
              <a:gd name="T2" fmla="*/ 4 w 660"/>
              <a:gd name="T3" fmla="*/ 531 h 1954"/>
              <a:gd name="T4" fmla="*/ 23 w 660"/>
              <a:gd name="T5" fmla="*/ 673 h 1954"/>
              <a:gd name="T6" fmla="*/ 46 w 660"/>
              <a:gd name="T7" fmla="*/ 814 h 1954"/>
              <a:gd name="T8" fmla="*/ 48 w 660"/>
              <a:gd name="T9" fmla="*/ 881 h 1954"/>
              <a:gd name="T10" fmla="*/ 101 w 660"/>
              <a:gd name="T11" fmla="*/ 1117 h 1954"/>
              <a:gd name="T12" fmla="*/ 145 w 660"/>
              <a:gd name="T13" fmla="*/ 1336 h 1954"/>
              <a:gd name="T14" fmla="*/ 123 w 660"/>
              <a:gd name="T15" fmla="*/ 1460 h 1954"/>
              <a:gd name="T16" fmla="*/ 122 w 660"/>
              <a:gd name="T17" fmla="*/ 1646 h 1954"/>
              <a:gd name="T18" fmla="*/ 122 w 660"/>
              <a:gd name="T19" fmla="*/ 1745 h 1954"/>
              <a:gd name="T20" fmla="*/ 123 w 660"/>
              <a:gd name="T21" fmla="*/ 1788 h 1954"/>
              <a:gd name="T22" fmla="*/ 125 w 660"/>
              <a:gd name="T23" fmla="*/ 1822 h 1954"/>
              <a:gd name="T24" fmla="*/ 136 w 660"/>
              <a:gd name="T25" fmla="*/ 1862 h 1954"/>
              <a:gd name="T26" fmla="*/ 192 w 660"/>
              <a:gd name="T27" fmla="*/ 1882 h 1954"/>
              <a:gd name="T28" fmla="*/ 199 w 660"/>
              <a:gd name="T29" fmla="*/ 1927 h 1954"/>
              <a:gd name="T30" fmla="*/ 303 w 660"/>
              <a:gd name="T31" fmla="*/ 1943 h 1954"/>
              <a:gd name="T32" fmla="*/ 373 w 660"/>
              <a:gd name="T33" fmla="*/ 1954 h 1954"/>
              <a:gd name="T34" fmla="*/ 475 w 660"/>
              <a:gd name="T35" fmla="*/ 1940 h 1954"/>
              <a:gd name="T36" fmla="*/ 539 w 660"/>
              <a:gd name="T37" fmla="*/ 1906 h 1954"/>
              <a:gd name="T38" fmla="*/ 530 w 660"/>
              <a:gd name="T39" fmla="*/ 1868 h 1954"/>
              <a:gd name="T40" fmla="*/ 458 w 660"/>
              <a:gd name="T41" fmla="*/ 1873 h 1954"/>
              <a:gd name="T42" fmla="*/ 438 w 660"/>
              <a:gd name="T43" fmla="*/ 1850 h 1954"/>
              <a:gd name="T44" fmla="*/ 454 w 660"/>
              <a:gd name="T45" fmla="*/ 1822 h 1954"/>
              <a:gd name="T46" fmla="*/ 405 w 660"/>
              <a:gd name="T47" fmla="*/ 1801 h 1954"/>
              <a:gd name="T48" fmla="*/ 328 w 660"/>
              <a:gd name="T49" fmla="*/ 1650 h 1954"/>
              <a:gd name="T50" fmla="*/ 354 w 660"/>
              <a:gd name="T51" fmla="*/ 1465 h 1954"/>
              <a:gd name="T52" fmla="*/ 365 w 660"/>
              <a:gd name="T53" fmla="*/ 1266 h 1954"/>
              <a:gd name="T54" fmla="*/ 384 w 660"/>
              <a:gd name="T55" fmla="*/ 925 h 1954"/>
              <a:gd name="T56" fmla="*/ 398 w 660"/>
              <a:gd name="T57" fmla="*/ 847 h 1954"/>
              <a:gd name="T58" fmla="*/ 384 w 660"/>
              <a:gd name="T59" fmla="*/ 793 h 1954"/>
              <a:gd name="T60" fmla="*/ 368 w 660"/>
              <a:gd name="T61" fmla="*/ 591 h 1954"/>
              <a:gd name="T62" fmla="*/ 475 w 660"/>
              <a:gd name="T63" fmla="*/ 573 h 1954"/>
              <a:gd name="T64" fmla="*/ 486 w 660"/>
              <a:gd name="T65" fmla="*/ 501 h 1954"/>
              <a:gd name="T66" fmla="*/ 445 w 660"/>
              <a:gd name="T67" fmla="*/ 316 h 1954"/>
              <a:gd name="T68" fmla="*/ 528 w 660"/>
              <a:gd name="T69" fmla="*/ 253 h 1954"/>
              <a:gd name="T70" fmla="*/ 655 w 660"/>
              <a:gd name="T71" fmla="*/ 246 h 1954"/>
              <a:gd name="T72" fmla="*/ 648 w 660"/>
              <a:gd name="T73" fmla="*/ 234 h 1954"/>
              <a:gd name="T74" fmla="*/ 660 w 660"/>
              <a:gd name="T75" fmla="*/ 190 h 1954"/>
              <a:gd name="T76" fmla="*/ 630 w 660"/>
              <a:gd name="T77" fmla="*/ 161 h 1954"/>
              <a:gd name="T78" fmla="*/ 639 w 660"/>
              <a:gd name="T79" fmla="*/ 154 h 1954"/>
              <a:gd name="T80" fmla="*/ 630 w 660"/>
              <a:gd name="T81" fmla="*/ 128 h 1954"/>
              <a:gd name="T82" fmla="*/ 526 w 660"/>
              <a:gd name="T83" fmla="*/ 142 h 1954"/>
              <a:gd name="T84" fmla="*/ 380 w 660"/>
              <a:gd name="T85" fmla="*/ 165 h 1954"/>
              <a:gd name="T86" fmla="*/ 347 w 660"/>
              <a:gd name="T87" fmla="*/ 142 h 1954"/>
              <a:gd name="T88" fmla="*/ 299 w 660"/>
              <a:gd name="T89" fmla="*/ 84 h 1954"/>
              <a:gd name="T90" fmla="*/ 250 w 660"/>
              <a:gd name="T91" fmla="*/ 26 h 1954"/>
              <a:gd name="T92" fmla="*/ 159 w 660"/>
              <a:gd name="T93" fmla="*/ 3 h 1954"/>
              <a:gd name="T94" fmla="*/ 97 w 660"/>
              <a:gd name="T95" fmla="*/ 47 h 1954"/>
              <a:gd name="T96" fmla="*/ 71 w 660"/>
              <a:gd name="T97" fmla="*/ 77 h 1954"/>
              <a:gd name="T98" fmla="*/ 62 w 660"/>
              <a:gd name="T99" fmla="*/ 190 h 1954"/>
              <a:gd name="T100" fmla="*/ 78 w 660"/>
              <a:gd name="T101" fmla="*/ 255 h 1954"/>
              <a:gd name="T102" fmla="*/ 48 w 660"/>
              <a:gd name="T103" fmla="*/ 300 h 1954"/>
              <a:gd name="T104" fmla="*/ 377 w 660"/>
              <a:gd name="T105" fmla="*/ 290 h 1954"/>
              <a:gd name="T106" fmla="*/ 328 w 660"/>
              <a:gd name="T107" fmla="*/ 441 h 1954"/>
              <a:gd name="T108" fmla="*/ 240 w 660"/>
              <a:gd name="T109" fmla="*/ 378 h 1954"/>
              <a:gd name="T110" fmla="*/ 255 w 660"/>
              <a:gd name="T111" fmla="*/ 351 h 1954"/>
              <a:gd name="T112" fmla="*/ 250 w 660"/>
              <a:gd name="T113" fmla="*/ 293 h 1954"/>
              <a:gd name="T114" fmla="*/ 340 w 660"/>
              <a:gd name="T115" fmla="*/ 260 h 1954"/>
              <a:gd name="T116" fmla="*/ 368 w 660"/>
              <a:gd name="T117" fmla="*/ 276 h 1954"/>
              <a:gd name="T118" fmla="*/ 359 w 660"/>
              <a:gd name="T119" fmla="*/ 260 h 19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660" h="1954">
                <a:moveTo>
                  <a:pt x="48" y="300"/>
                </a:moveTo>
                <a:lnTo>
                  <a:pt x="48" y="300"/>
                </a:lnTo>
                <a:lnTo>
                  <a:pt x="34" y="327"/>
                </a:lnTo>
                <a:lnTo>
                  <a:pt x="25" y="346"/>
                </a:lnTo>
                <a:lnTo>
                  <a:pt x="20" y="360"/>
                </a:lnTo>
                <a:lnTo>
                  <a:pt x="20" y="360"/>
                </a:lnTo>
                <a:lnTo>
                  <a:pt x="9" y="397"/>
                </a:lnTo>
                <a:lnTo>
                  <a:pt x="4" y="422"/>
                </a:lnTo>
                <a:lnTo>
                  <a:pt x="0" y="441"/>
                </a:lnTo>
                <a:lnTo>
                  <a:pt x="0" y="441"/>
                </a:lnTo>
                <a:lnTo>
                  <a:pt x="0" y="473"/>
                </a:lnTo>
                <a:lnTo>
                  <a:pt x="4" y="531"/>
                </a:lnTo>
                <a:lnTo>
                  <a:pt x="7" y="589"/>
                </a:lnTo>
                <a:lnTo>
                  <a:pt x="9" y="610"/>
                </a:lnTo>
                <a:lnTo>
                  <a:pt x="11" y="621"/>
                </a:lnTo>
                <a:lnTo>
                  <a:pt x="11" y="621"/>
                </a:lnTo>
                <a:lnTo>
                  <a:pt x="16" y="640"/>
                </a:lnTo>
                <a:lnTo>
                  <a:pt x="23" y="673"/>
                </a:lnTo>
                <a:lnTo>
                  <a:pt x="30" y="714"/>
                </a:lnTo>
                <a:lnTo>
                  <a:pt x="34" y="749"/>
                </a:lnTo>
                <a:lnTo>
                  <a:pt x="34" y="749"/>
                </a:lnTo>
                <a:lnTo>
                  <a:pt x="36" y="765"/>
                </a:lnTo>
                <a:lnTo>
                  <a:pt x="37" y="782"/>
                </a:lnTo>
                <a:lnTo>
                  <a:pt x="46" y="814"/>
                </a:lnTo>
                <a:lnTo>
                  <a:pt x="53" y="840"/>
                </a:lnTo>
                <a:lnTo>
                  <a:pt x="55" y="851"/>
                </a:lnTo>
                <a:lnTo>
                  <a:pt x="55" y="851"/>
                </a:lnTo>
                <a:lnTo>
                  <a:pt x="51" y="865"/>
                </a:lnTo>
                <a:lnTo>
                  <a:pt x="50" y="876"/>
                </a:lnTo>
                <a:lnTo>
                  <a:pt x="48" y="881"/>
                </a:lnTo>
                <a:lnTo>
                  <a:pt x="48" y="881"/>
                </a:lnTo>
                <a:lnTo>
                  <a:pt x="53" y="890"/>
                </a:lnTo>
                <a:lnTo>
                  <a:pt x="55" y="895"/>
                </a:lnTo>
                <a:lnTo>
                  <a:pt x="55" y="895"/>
                </a:lnTo>
                <a:lnTo>
                  <a:pt x="74" y="990"/>
                </a:lnTo>
                <a:lnTo>
                  <a:pt x="101" y="1117"/>
                </a:lnTo>
                <a:lnTo>
                  <a:pt x="101" y="1117"/>
                </a:lnTo>
                <a:lnTo>
                  <a:pt x="106" y="1150"/>
                </a:lnTo>
                <a:lnTo>
                  <a:pt x="113" y="1180"/>
                </a:lnTo>
                <a:lnTo>
                  <a:pt x="122" y="1219"/>
                </a:lnTo>
                <a:lnTo>
                  <a:pt x="122" y="1219"/>
                </a:lnTo>
                <a:lnTo>
                  <a:pt x="145" y="1336"/>
                </a:lnTo>
                <a:lnTo>
                  <a:pt x="145" y="1336"/>
                </a:lnTo>
                <a:lnTo>
                  <a:pt x="138" y="1366"/>
                </a:lnTo>
                <a:lnTo>
                  <a:pt x="132" y="1396"/>
                </a:lnTo>
                <a:lnTo>
                  <a:pt x="125" y="1435"/>
                </a:lnTo>
                <a:lnTo>
                  <a:pt x="125" y="1435"/>
                </a:lnTo>
                <a:lnTo>
                  <a:pt x="123" y="1460"/>
                </a:lnTo>
                <a:lnTo>
                  <a:pt x="122" y="1486"/>
                </a:lnTo>
                <a:lnTo>
                  <a:pt x="122" y="1544"/>
                </a:lnTo>
                <a:lnTo>
                  <a:pt x="122" y="1597"/>
                </a:lnTo>
                <a:lnTo>
                  <a:pt x="122" y="1627"/>
                </a:lnTo>
                <a:lnTo>
                  <a:pt x="122" y="1627"/>
                </a:lnTo>
                <a:lnTo>
                  <a:pt x="122" y="1646"/>
                </a:lnTo>
                <a:lnTo>
                  <a:pt x="122" y="1669"/>
                </a:lnTo>
                <a:lnTo>
                  <a:pt x="122" y="1692"/>
                </a:lnTo>
                <a:lnTo>
                  <a:pt x="122" y="1711"/>
                </a:lnTo>
                <a:lnTo>
                  <a:pt x="122" y="1711"/>
                </a:lnTo>
                <a:lnTo>
                  <a:pt x="122" y="1727"/>
                </a:lnTo>
                <a:lnTo>
                  <a:pt x="122" y="1745"/>
                </a:lnTo>
                <a:lnTo>
                  <a:pt x="122" y="1759"/>
                </a:lnTo>
                <a:lnTo>
                  <a:pt x="122" y="1766"/>
                </a:lnTo>
                <a:lnTo>
                  <a:pt x="122" y="1766"/>
                </a:lnTo>
                <a:lnTo>
                  <a:pt x="122" y="1771"/>
                </a:lnTo>
                <a:lnTo>
                  <a:pt x="122" y="1780"/>
                </a:lnTo>
                <a:lnTo>
                  <a:pt x="123" y="1788"/>
                </a:lnTo>
                <a:lnTo>
                  <a:pt x="125" y="1796"/>
                </a:lnTo>
                <a:lnTo>
                  <a:pt x="125" y="1796"/>
                </a:lnTo>
                <a:lnTo>
                  <a:pt x="127" y="1803"/>
                </a:lnTo>
                <a:lnTo>
                  <a:pt x="127" y="1808"/>
                </a:lnTo>
                <a:lnTo>
                  <a:pt x="125" y="1822"/>
                </a:lnTo>
                <a:lnTo>
                  <a:pt x="125" y="1822"/>
                </a:lnTo>
                <a:lnTo>
                  <a:pt x="123" y="1838"/>
                </a:lnTo>
                <a:lnTo>
                  <a:pt x="123" y="1847"/>
                </a:lnTo>
                <a:lnTo>
                  <a:pt x="125" y="1855"/>
                </a:lnTo>
                <a:lnTo>
                  <a:pt x="125" y="1855"/>
                </a:lnTo>
                <a:lnTo>
                  <a:pt x="129" y="1859"/>
                </a:lnTo>
                <a:lnTo>
                  <a:pt x="136" y="1862"/>
                </a:lnTo>
                <a:lnTo>
                  <a:pt x="155" y="1871"/>
                </a:lnTo>
                <a:lnTo>
                  <a:pt x="173" y="1878"/>
                </a:lnTo>
                <a:lnTo>
                  <a:pt x="185" y="1880"/>
                </a:lnTo>
                <a:lnTo>
                  <a:pt x="185" y="1880"/>
                </a:lnTo>
                <a:lnTo>
                  <a:pt x="189" y="1880"/>
                </a:lnTo>
                <a:lnTo>
                  <a:pt x="192" y="1882"/>
                </a:lnTo>
                <a:lnTo>
                  <a:pt x="196" y="1883"/>
                </a:lnTo>
                <a:lnTo>
                  <a:pt x="196" y="1883"/>
                </a:lnTo>
                <a:lnTo>
                  <a:pt x="196" y="1891"/>
                </a:lnTo>
                <a:lnTo>
                  <a:pt x="194" y="1905"/>
                </a:lnTo>
                <a:lnTo>
                  <a:pt x="196" y="1920"/>
                </a:lnTo>
                <a:lnTo>
                  <a:pt x="199" y="1927"/>
                </a:lnTo>
                <a:lnTo>
                  <a:pt x="203" y="1931"/>
                </a:lnTo>
                <a:lnTo>
                  <a:pt x="203" y="1931"/>
                </a:lnTo>
                <a:lnTo>
                  <a:pt x="210" y="1934"/>
                </a:lnTo>
                <a:lnTo>
                  <a:pt x="222" y="1936"/>
                </a:lnTo>
                <a:lnTo>
                  <a:pt x="252" y="1940"/>
                </a:lnTo>
                <a:lnTo>
                  <a:pt x="303" y="1943"/>
                </a:lnTo>
                <a:lnTo>
                  <a:pt x="303" y="1943"/>
                </a:lnTo>
                <a:lnTo>
                  <a:pt x="315" y="1945"/>
                </a:lnTo>
                <a:lnTo>
                  <a:pt x="333" y="1949"/>
                </a:lnTo>
                <a:lnTo>
                  <a:pt x="352" y="1952"/>
                </a:lnTo>
                <a:lnTo>
                  <a:pt x="373" y="1954"/>
                </a:lnTo>
                <a:lnTo>
                  <a:pt x="373" y="1954"/>
                </a:lnTo>
                <a:lnTo>
                  <a:pt x="417" y="1954"/>
                </a:lnTo>
                <a:lnTo>
                  <a:pt x="440" y="1952"/>
                </a:lnTo>
                <a:lnTo>
                  <a:pt x="449" y="1949"/>
                </a:lnTo>
                <a:lnTo>
                  <a:pt x="458" y="1947"/>
                </a:lnTo>
                <a:lnTo>
                  <a:pt x="458" y="1947"/>
                </a:lnTo>
                <a:lnTo>
                  <a:pt x="475" y="1940"/>
                </a:lnTo>
                <a:lnTo>
                  <a:pt x="500" y="1933"/>
                </a:lnTo>
                <a:lnTo>
                  <a:pt x="512" y="1927"/>
                </a:lnTo>
                <a:lnTo>
                  <a:pt x="523" y="1922"/>
                </a:lnTo>
                <a:lnTo>
                  <a:pt x="532" y="1915"/>
                </a:lnTo>
                <a:lnTo>
                  <a:pt x="539" y="1906"/>
                </a:lnTo>
                <a:lnTo>
                  <a:pt x="539" y="1906"/>
                </a:lnTo>
                <a:lnTo>
                  <a:pt x="540" y="1898"/>
                </a:lnTo>
                <a:lnTo>
                  <a:pt x="542" y="1889"/>
                </a:lnTo>
                <a:lnTo>
                  <a:pt x="540" y="1882"/>
                </a:lnTo>
                <a:lnTo>
                  <a:pt x="537" y="1876"/>
                </a:lnTo>
                <a:lnTo>
                  <a:pt x="533" y="1871"/>
                </a:lnTo>
                <a:lnTo>
                  <a:pt x="530" y="1868"/>
                </a:lnTo>
                <a:lnTo>
                  <a:pt x="526" y="1866"/>
                </a:lnTo>
                <a:lnTo>
                  <a:pt x="523" y="1866"/>
                </a:lnTo>
                <a:lnTo>
                  <a:pt x="523" y="1866"/>
                </a:lnTo>
                <a:lnTo>
                  <a:pt x="493" y="1869"/>
                </a:lnTo>
                <a:lnTo>
                  <a:pt x="458" y="1873"/>
                </a:lnTo>
                <a:lnTo>
                  <a:pt x="458" y="1873"/>
                </a:lnTo>
                <a:lnTo>
                  <a:pt x="445" y="1871"/>
                </a:lnTo>
                <a:lnTo>
                  <a:pt x="433" y="1868"/>
                </a:lnTo>
                <a:lnTo>
                  <a:pt x="417" y="1862"/>
                </a:lnTo>
                <a:lnTo>
                  <a:pt x="417" y="1862"/>
                </a:lnTo>
                <a:lnTo>
                  <a:pt x="424" y="1859"/>
                </a:lnTo>
                <a:lnTo>
                  <a:pt x="438" y="1850"/>
                </a:lnTo>
                <a:lnTo>
                  <a:pt x="445" y="1843"/>
                </a:lnTo>
                <a:lnTo>
                  <a:pt x="453" y="1836"/>
                </a:lnTo>
                <a:lnTo>
                  <a:pt x="454" y="1829"/>
                </a:lnTo>
                <a:lnTo>
                  <a:pt x="454" y="1825"/>
                </a:lnTo>
                <a:lnTo>
                  <a:pt x="454" y="1822"/>
                </a:lnTo>
                <a:lnTo>
                  <a:pt x="454" y="1822"/>
                </a:lnTo>
                <a:lnTo>
                  <a:pt x="447" y="1810"/>
                </a:lnTo>
                <a:lnTo>
                  <a:pt x="444" y="1803"/>
                </a:lnTo>
                <a:lnTo>
                  <a:pt x="438" y="1801"/>
                </a:lnTo>
                <a:lnTo>
                  <a:pt x="431" y="1799"/>
                </a:lnTo>
                <a:lnTo>
                  <a:pt x="431" y="1799"/>
                </a:lnTo>
                <a:lnTo>
                  <a:pt x="405" y="1801"/>
                </a:lnTo>
                <a:lnTo>
                  <a:pt x="380" y="1803"/>
                </a:lnTo>
                <a:lnTo>
                  <a:pt x="380" y="1803"/>
                </a:lnTo>
                <a:lnTo>
                  <a:pt x="370" y="1803"/>
                </a:lnTo>
                <a:lnTo>
                  <a:pt x="359" y="1799"/>
                </a:lnTo>
                <a:lnTo>
                  <a:pt x="343" y="1796"/>
                </a:lnTo>
                <a:lnTo>
                  <a:pt x="328" y="1650"/>
                </a:lnTo>
                <a:lnTo>
                  <a:pt x="328" y="1650"/>
                </a:lnTo>
                <a:lnTo>
                  <a:pt x="329" y="1620"/>
                </a:lnTo>
                <a:lnTo>
                  <a:pt x="336" y="1572"/>
                </a:lnTo>
                <a:lnTo>
                  <a:pt x="345" y="1516"/>
                </a:lnTo>
                <a:lnTo>
                  <a:pt x="354" y="1465"/>
                </a:lnTo>
                <a:lnTo>
                  <a:pt x="354" y="1465"/>
                </a:lnTo>
                <a:lnTo>
                  <a:pt x="358" y="1440"/>
                </a:lnTo>
                <a:lnTo>
                  <a:pt x="361" y="1410"/>
                </a:lnTo>
                <a:lnTo>
                  <a:pt x="365" y="1345"/>
                </a:lnTo>
                <a:lnTo>
                  <a:pt x="365" y="1291"/>
                </a:lnTo>
                <a:lnTo>
                  <a:pt x="365" y="1266"/>
                </a:lnTo>
                <a:lnTo>
                  <a:pt x="365" y="1266"/>
                </a:lnTo>
                <a:lnTo>
                  <a:pt x="391" y="1117"/>
                </a:lnTo>
                <a:lnTo>
                  <a:pt x="391" y="1117"/>
                </a:lnTo>
                <a:lnTo>
                  <a:pt x="393" y="1101"/>
                </a:lnTo>
                <a:lnTo>
                  <a:pt x="391" y="1076"/>
                </a:lnTo>
                <a:lnTo>
                  <a:pt x="389" y="1015"/>
                </a:lnTo>
                <a:lnTo>
                  <a:pt x="384" y="925"/>
                </a:lnTo>
                <a:lnTo>
                  <a:pt x="384" y="925"/>
                </a:lnTo>
                <a:lnTo>
                  <a:pt x="380" y="863"/>
                </a:lnTo>
                <a:lnTo>
                  <a:pt x="380" y="863"/>
                </a:lnTo>
                <a:lnTo>
                  <a:pt x="391" y="856"/>
                </a:lnTo>
                <a:lnTo>
                  <a:pt x="396" y="849"/>
                </a:lnTo>
                <a:lnTo>
                  <a:pt x="398" y="847"/>
                </a:lnTo>
                <a:lnTo>
                  <a:pt x="398" y="844"/>
                </a:lnTo>
                <a:lnTo>
                  <a:pt x="398" y="844"/>
                </a:lnTo>
                <a:lnTo>
                  <a:pt x="393" y="823"/>
                </a:lnTo>
                <a:lnTo>
                  <a:pt x="389" y="807"/>
                </a:lnTo>
                <a:lnTo>
                  <a:pt x="384" y="793"/>
                </a:lnTo>
                <a:lnTo>
                  <a:pt x="384" y="793"/>
                </a:lnTo>
                <a:lnTo>
                  <a:pt x="375" y="774"/>
                </a:lnTo>
                <a:lnTo>
                  <a:pt x="366" y="747"/>
                </a:lnTo>
                <a:lnTo>
                  <a:pt x="354" y="705"/>
                </a:lnTo>
                <a:lnTo>
                  <a:pt x="354" y="705"/>
                </a:lnTo>
                <a:lnTo>
                  <a:pt x="336" y="587"/>
                </a:lnTo>
                <a:lnTo>
                  <a:pt x="368" y="591"/>
                </a:lnTo>
                <a:lnTo>
                  <a:pt x="380" y="584"/>
                </a:lnTo>
                <a:lnTo>
                  <a:pt x="380" y="584"/>
                </a:lnTo>
                <a:lnTo>
                  <a:pt x="423" y="582"/>
                </a:lnTo>
                <a:lnTo>
                  <a:pt x="454" y="578"/>
                </a:lnTo>
                <a:lnTo>
                  <a:pt x="468" y="575"/>
                </a:lnTo>
                <a:lnTo>
                  <a:pt x="475" y="573"/>
                </a:lnTo>
                <a:lnTo>
                  <a:pt x="475" y="573"/>
                </a:lnTo>
                <a:lnTo>
                  <a:pt x="481" y="568"/>
                </a:lnTo>
                <a:lnTo>
                  <a:pt x="484" y="557"/>
                </a:lnTo>
                <a:lnTo>
                  <a:pt x="486" y="547"/>
                </a:lnTo>
                <a:lnTo>
                  <a:pt x="486" y="533"/>
                </a:lnTo>
                <a:lnTo>
                  <a:pt x="486" y="501"/>
                </a:lnTo>
                <a:lnTo>
                  <a:pt x="482" y="469"/>
                </a:lnTo>
                <a:lnTo>
                  <a:pt x="482" y="469"/>
                </a:lnTo>
                <a:lnTo>
                  <a:pt x="475" y="429"/>
                </a:lnTo>
                <a:lnTo>
                  <a:pt x="463" y="378"/>
                </a:lnTo>
                <a:lnTo>
                  <a:pt x="445" y="316"/>
                </a:lnTo>
                <a:lnTo>
                  <a:pt x="445" y="316"/>
                </a:lnTo>
                <a:lnTo>
                  <a:pt x="472" y="297"/>
                </a:lnTo>
                <a:lnTo>
                  <a:pt x="502" y="279"/>
                </a:lnTo>
                <a:lnTo>
                  <a:pt x="502" y="279"/>
                </a:lnTo>
                <a:lnTo>
                  <a:pt x="507" y="274"/>
                </a:lnTo>
                <a:lnTo>
                  <a:pt x="516" y="265"/>
                </a:lnTo>
                <a:lnTo>
                  <a:pt x="528" y="253"/>
                </a:lnTo>
                <a:lnTo>
                  <a:pt x="528" y="242"/>
                </a:lnTo>
                <a:lnTo>
                  <a:pt x="542" y="246"/>
                </a:lnTo>
                <a:lnTo>
                  <a:pt x="553" y="249"/>
                </a:lnTo>
                <a:lnTo>
                  <a:pt x="650" y="249"/>
                </a:lnTo>
                <a:lnTo>
                  <a:pt x="650" y="249"/>
                </a:lnTo>
                <a:lnTo>
                  <a:pt x="655" y="246"/>
                </a:lnTo>
                <a:lnTo>
                  <a:pt x="658" y="242"/>
                </a:lnTo>
                <a:lnTo>
                  <a:pt x="660" y="241"/>
                </a:lnTo>
                <a:lnTo>
                  <a:pt x="660" y="239"/>
                </a:lnTo>
                <a:lnTo>
                  <a:pt x="660" y="239"/>
                </a:lnTo>
                <a:lnTo>
                  <a:pt x="655" y="235"/>
                </a:lnTo>
                <a:lnTo>
                  <a:pt x="648" y="234"/>
                </a:lnTo>
                <a:lnTo>
                  <a:pt x="637" y="230"/>
                </a:lnTo>
                <a:lnTo>
                  <a:pt x="637" y="230"/>
                </a:lnTo>
                <a:lnTo>
                  <a:pt x="650" y="216"/>
                </a:lnTo>
                <a:lnTo>
                  <a:pt x="657" y="202"/>
                </a:lnTo>
                <a:lnTo>
                  <a:pt x="660" y="195"/>
                </a:lnTo>
                <a:lnTo>
                  <a:pt x="660" y="190"/>
                </a:lnTo>
                <a:lnTo>
                  <a:pt x="660" y="190"/>
                </a:lnTo>
                <a:lnTo>
                  <a:pt x="658" y="186"/>
                </a:lnTo>
                <a:lnTo>
                  <a:pt x="655" y="181"/>
                </a:lnTo>
                <a:lnTo>
                  <a:pt x="646" y="172"/>
                </a:lnTo>
                <a:lnTo>
                  <a:pt x="630" y="161"/>
                </a:lnTo>
                <a:lnTo>
                  <a:pt x="630" y="161"/>
                </a:lnTo>
                <a:lnTo>
                  <a:pt x="627" y="158"/>
                </a:lnTo>
                <a:lnTo>
                  <a:pt x="627" y="158"/>
                </a:lnTo>
                <a:lnTo>
                  <a:pt x="627" y="158"/>
                </a:lnTo>
                <a:lnTo>
                  <a:pt x="627" y="158"/>
                </a:lnTo>
                <a:lnTo>
                  <a:pt x="630" y="156"/>
                </a:lnTo>
                <a:lnTo>
                  <a:pt x="639" y="154"/>
                </a:lnTo>
                <a:lnTo>
                  <a:pt x="646" y="153"/>
                </a:lnTo>
                <a:lnTo>
                  <a:pt x="650" y="151"/>
                </a:lnTo>
                <a:lnTo>
                  <a:pt x="650" y="151"/>
                </a:lnTo>
                <a:lnTo>
                  <a:pt x="643" y="139"/>
                </a:lnTo>
                <a:lnTo>
                  <a:pt x="636" y="132"/>
                </a:lnTo>
                <a:lnTo>
                  <a:pt x="630" y="128"/>
                </a:lnTo>
                <a:lnTo>
                  <a:pt x="630" y="128"/>
                </a:lnTo>
                <a:lnTo>
                  <a:pt x="579" y="128"/>
                </a:lnTo>
                <a:lnTo>
                  <a:pt x="546" y="130"/>
                </a:lnTo>
                <a:lnTo>
                  <a:pt x="532" y="132"/>
                </a:lnTo>
                <a:lnTo>
                  <a:pt x="532" y="132"/>
                </a:lnTo>
                <a:lnTo>
                  <a:pt x="526" y="142"/>
                </a:lnTo>
                <a:lnTo>
                  <a:pt x="523" y="151"/>
                </a:lnTo>
                <a:lnTo>
                  <a:pt x="498" y="154"/>
                </a:lnTo>
                <a:lnTo>
                  <a:pt x="479" y="154"/>
                </a:lnTo>
                <a:lnTo>
                  <a:pt x="445" y="154"/>
                </a:lnTo>
                <a:lnTo>
                  <a:pt x="394" y="154"/>
                </a:lnTo>
                <a:lnTo>
                  <a:pt x="380" y="165"/>
                </a:lnTo>
                <a:lnTo>
                  <a:pt x="380" y="165"/>
                </a:lnTo>
                <a:lnTo>
                  <a:pt x="363" y="167"/>
                </a:lnTo>
                <a:lnTo>
                  <a:pt x="352" y="168"/>
                </a:lnTo>
                <a:lnTo>
                  <a:pt x="349" y="167"/>
                </a:lnTo>
                <a:lnTo>
                  <a:pt x="347" y="165"/>
                </a:lnTo>
                <a:lnTo>
                  <a:pt x="347" y="142"/>
                </a:lnTo>
                <a:lnTo>
                  <a:pt x="340" y="139"/>
                </a:lnTo>
                <a:lnTo>
                  <a:pt x="310" y="139"/>
                </a:lnTo>
                <a:lnTo>
                  <a:pt x="310" y="139"/>
                </a:lnTo>
                <a:lnTo>
                  <a:pt x="306" y="114"/>
                </a:lnTo>
                <a:lnTo>
                  <a:pt x="303" y="96"/>
                </a:lnTo>
                <a:lnTo>
                  <a:pt x="299" y="84"/>
                </a:lnTo>
                <a:lnTo>
                  <a:pt x="299" y="84"/>
                </a:lnTo>
                <a:lnTo>
                  <a:pt x="282" y="58"/>
                </a:lnTo>
                <a:lnTo>
                  <a:pt x="268" y="40"/>
                </a:lnTo>
                <a:lnTo>
                  <a:pt x="261" y="33"/>
                </a:lnTo>
                <a:lnTo>
                  <a:pt x="250" y="26"/>
                </a:lnTo>
                <a:lnTo>
                  <a:pt x="250" y="26"/>
                </a:lnTo>
                <a:lnTo>
                  <a:pt x="233" y="14"/>
                </a:lnTo>
                <a:lnTo>
                  <a:pt x="215" y="5"/>
                </a:lnTo>
                <a:lnTo>
                  <a:pt x="199" y="0"/>
                </a:lnTo>
                <a:lnTo>
                  <a:pt x="185" y="0"/>
                </a:lnTo>
                <a:lnTo>
                  <a:pt x="185" y="0"/>
                </a:lnTo>
                <a:lnTo>
                  <a:pt x="159" y="3"/>
                </a:lnTo>
                <a:lnTo>
                  <a:pt x="148" y="7"/>
                </a:lnTo>
                <a:lnTo>
                  <a:pt x="141" y="10"/>
                </a:lnTo>
                <a:lnTo>
                  <a:pt x="141" y="10"/>
                </a:lnTo>
                <a:lnTo>
                  <a:pt x="120" y="28"/>
                </a:lnTo>
                <a:lnTo>
                  <a:pt x="108" y="40"/>
                </a:lnTo>
                <a:lnTo>
                  <a:pt x="97" y="47"/>
                </a:lnTo>
                <a:lnTo>
                  <a:pt x="97" y="47"/>
                </a:lnTo>
                <a:lnTo>
                  <a:pt x="90" y="51"/>
                </a:lnTo>
                <a:lnTo>
                  <a:pt x="85" y="56"/>
                </a:lnTo>
                <a:lnTo>
                  <a:pt x="74" y="70"/>
                </a:lnTo>
                <a:lnTo>
                  <a:pt x="74" y="70"/>
                </a:lnTo>
                <a:lnTo>
                  <a:pt x="71" y="77"/>
                </a:lnTo>
                <a:lnTo>
                  <a:pt x="67" y="88"/>
                </a:lnTo>
                <a:lnTo>
                  <a:pt x="62" y="119"/>
                </a:lnTo>
                <a:lnTo>
                  <a:pt x="58" y="153"/>
                </a:lnTo>
                <a:lnTo>
                  <a:pt x="60" y="176"/>
                </a:lnTo>
                <a:lnTo>
                  <a:pt x="60" y="176"/>
                </a:lnTo>
                <a:lnTo>
                  <a:pt x="62" y="190"/>
                </a:lnTo>
                <a:lnTo>
                  <a:pt x="65" y="200"/>
                </a:lnTo>
                <a:lnTo>
                  <a:pt x="71" y="209"/>
                </a:lnTo>
                <a:lnTo>
                  <a:pt x="88" y="230"/>
                </a:lnTo>
                <a:lnTo>
                  <a:pt x="88" y="253"/>
                </a:lnTo>
                <a:lnTo>
                  <a:pt x="88" y="253"/>
                </a:lnTo>
                <a:lnTo>
                  <a:pt x="78" y="255"/>
                </a:lnTo>
                <a:lnTo>
                  <a:pt x="71" y="255"/>
                </a:lnTo>
                <a:lnTo>
                  <a:pt x="67" y="256"/>
                </a:lnTo>
                <a:lnTo>
                  <a:pt x="67" y="256"/>
                </a:lnTo>
                <a:lnTo>
                  <a:pt x="65" y="274"/>
                </a:lnTo>
                <a:lnTo>
                  <a:pt x="64" y="290"/>
                </a:lnTo>
                <a:lnTo>
                  <a:pt x="48" y="300"/>
                </a:lnTo>
                <a:close/>
                <a:moveTo>
                  <a:pt x="368" y="276"/>
                </a:moveTo>
                <a:lnTo>
                  <a:pt x="368" y="276"/>
                </a:lnTo>
                <a:lnTo>
                  <a:pt x="372" y="278"/>
                </a:lnTo>
                <a:lnTo>
                  <a:pt x="373" y="283"/>
                </a:lnTo>
                <a:lnTo>
                  <a:pt x="377" y="290"/>
                </a:lnTo>
                <a:lnTo>
                  <a:pt x="377" y="290"/>
                </a:lnTo>
                <a:lnTo>
                  <a:pt x="368" y="348"/>
                </a:lnTo>
                <a:lnTo>
                  <a:pt x="368" y="348"/>
                </a:lnTo>
                <a:lnTo>
                  <a:pt x="363" y="362"/>
                </a:lnTo>
                <a:lnTo>
                  <a:pt x="354" y="378"/>
                </a:lnTo>
                <a:lnTo>
                  <a:pt x="354" y="378"/>
                </a:lnTo>
                <a:lnTo>
                  <a:pt x="328" y="441"/>
                </a:lnTo>
                <a:lnTo>
                  <a:pt x="328" y="441"/>
                </a:lnTo>
                <a:lnTo>
                  <a:pt x="303" y="425"/>
                </a:lnTo>
                <a:lnTo>
                  <a:pt x="273" y="408"/>
                </a:lnTo>
                <a:lnTo>
                  <a:pt x="273" y="408"/>
                </a:lnTo>
                <a:lnTo>
                  <a:pt x="254" y="392"/>
                </a:lnTo>
                <a:lnTo>
                  <a:pt x="240" y="378"/>
                </a:lnTo>
                <a:lnTo>
                  <a:pt x="240" y="378"/>
                </a:lnTo>
                <a:lnTo>
                  <a:pt x="243" y="376"/>
                </a:lnTo>
                <a:lnTo>
                  <a:pt x="247" y="369"/>
                </a:lnTo>
                <a:lnTo>
                  <a:pt x="255" y="355"/>
                </a:lnTo>
                <a:lnTo>
                  <a:pt x="255" y="355"/>
                </a:lnTo>
                <a:lnTo>
                  <a:pt x="255" y="351"/>
                </a:lnTo>
                <a:lnTo>
                  <a:pt x="254" y="348"/>
                </a:lnTo>
                <a:lnTo>
                  <a:pt x="243" y="341"/>
                </a:lnTo>
                <a:lnTo>
                  <a:pt x="243" y="341"/>
                </a:lnTo>
                <a:lnTo>
                  <a:pt x="210" y="311"/>
                </a:lnTo>
                <a:lnTo>
                  <a:pt x="210" y="311"/>
                </a:lnTo>
                <a:lnTo>
                  <a:pt x="250" y="293"/>
                </a:lnTo>
                <a:lnTo>
                  <a:pt x="250" y="293"/>
                </a:lnTo>
                <a:lnTo>
                  <a:pt x="254" y="292"/>
                </a:lnTo>
                <a:lnTo>
                  <a:pt x="257" y="286"/>
                </a:lnTo>
                <a:lnTo>
                  <a:pt x="262" y="276"/>
                </a:lnTo>
                <a:lnTo>
                  <a:pt x="270" y="260"/>
                </a:lnTo>
                <a:lnTo>
                  <a:pt x="340" y="260"/>
                </a:lnTo>
                <a:lnTo>
                  <a:pt x="340" y="260"/>
                </a:lnTo>
                <a:lnTo>
                  <a:pt x="359" y="260"/>
                </a:lnTo>
                <a:lnTo>
                  <a:pt x="359" y="260"/>
                </a:lnTo>
                <a:lnTo>
                  <a:pt x="365" y="269"/>
                </a:lnTo>
                <a:lnTo>
                  <a:pt x="368" y="276"/>
                </a:lnTo>
                <a:lnTo>
                  <a:pt x="368" y="276"/>
                </a:lnTo>
                <a:close/>
                <a:moveTo>
                  <a:pt x="359" y="260"/>
                </a:moveTo>
                <a:lnTo>
                  <a:pt x="358" y="256"/>
                </a:lnTo>
                <a:lnTo>
                  <a:pt x="358" y="256"/>
                </a:lnTo>
                <a:lnTo>
                  <a:pt x="359" y="258"/>
                </a:lnTo>
                <a:lnTo>
                  <a:pt x="361" y="258"/>
                </a:lnTo>
                <a:lnTo>
                  <a:pt x="359" y="260"/>
                </a:lnTo>
                <a:lnTo>
                  <a:pt x="359" y="260"/>
                </a:lnTo>
                <a:close/>
              </a:path>
            </a:pathLst>
          </a:custGeom>
          <a:solidFill>
            <a:schemeClr val="tx1"/>
          </a:solidFill>
          <a:ln w="11113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29">
            <a:extLst>
              <a:ext uri="{FF2B5EF4-FFF2-40B4-BE49-F238E27FC236}">
                <a16:creationId xmlns:a16="http://schemas.microsoft.com/office/drawing/2014/main" id="{54089448-665C-44F3-B6FC-13DCEE5D1F2E}"/>
              </a:ext>
            </a:extLst>
          </p:cNvPr>
          <p:cNvSpPr>
            <a:spLocks noEditPoints="1"/>
          </p:cNvSpPr>
          <p:nvPr/>
        </p:nvSpPr>
        <p:spPr bwMode="auto">
          <a:xfrm>
            <a:off x="3871999" y="879046"/>
            <a:ext cx="2149393" cy="2667642"/>
          </a:xfrm>
          <a:custGeom>
            <a:avLst/>
            <a:gdLst>
              <a:gd name="T0" fmla="*/ 698 w 1041"/>
              <a:gd name="T1" fmla="*/ 23 h 1292"/>
              <a:gd name="T2" fmla="*/ 601 w 1041"/>
              <a:gd name="T3" fmla="*/ 0 h 1292"/>
              <a:gd name="T4" fmla="*/ 534 w 1041"/>
              <a:gd name="T5" fmla="*/ 29 h 1292"/>
              <a:gd name="T6" fmla="*/ 487 w 1041"/>
              <a:gd name="T7" fmla="*/ 152 h 1292"/>
              <a:gd name="T8" fmla="*/ 439 w 1041"/>
              <a:gd name="T9" fmla="*/ 204 h 1292"/>
              <a:gd name="T10" fmla="*/ 402 w 1041"/>
              <a:gd name="T11" fmla="*/ 244 h 1292"/>
              <a:gd name="T12" fmla="*/ 348 w 1041"/>
              <a:gd name="T13" fmla="*/ 333 h 1292"/>
              <a:gd name="T14" fmla="*/ 210 w 1041"/>
              <a:gd name="T15" fmla="*/ 532 h 1292"/>
              <a:gd name="T16" fmla="*/ 135 w 1041"/>
              <a:gd name="T17" fmla="*/ 672 h 1292"/>
              <a:gd name="T18" fmla="*/ 102 w 1041"/>
              <a:gd name="T19" fmla="*/ 679 h 1292"/>
              <a:gd name="T20" fmla="*/ 55 w 1041"/>
              <a:gd name="T21" fmla="*/ 821 h 1292"/>
              <a:gd name="T22" fmla="*/ 69 w 1041"/>
              <a:gd name="T23" fmla="*/ 846 h 1292"/>
              <a:gd name="T24" fmla="*/ 31 w 1041"/>
              <a:gd name="T25" fmla="*/ 911 h 1292"/>
              <a:gd name="T26" fmla="*/ 2 w 1041"/>
              <a:gd name="T27" fmla="*/ 988 h 1292"/>
              <a:gd name="T28" fmla="*/ 64 w 1041"/>
              <a:gd name="T29" fmla="*/ 1016 h 1292"/>
              <a:gd name="T30" fmla="*/ 155 w 1041"/>
              <a:gd name="T31" fmla="*/ 1016 h 1292"/>
              <a:gd name="T32" fmla="*/ 172 w 1041"/>
              <a:gd name="T33" fmla="*/ 1052 h 1292"/>
              <a:gd name="T34" fmla="*/ 255 w 1041"/>
              <a:gd name="T35" fmla="*/ 1086 h 1292"/>
              <a:gd name="T36" fmla="*/ 280 w 1041"/>
              <a:gd name="T37" fmla="*/ 1169 h 1292"/>
              <a:gd name="T38" fmla="*/ 249 w 1041"/>
              <a:gd name="T39" fmla="*/ 1171 h 1292"/>
              <a:gd name="T40" fmla="*/ 272 w 1041"/>
              <a:gd name="T41" fmla="*/ 1260 h 1292"/>
              <a:gd name="T42" fmla="*/ 387 w 1041"/>
              <a:gd name="T43" fmla="*/ 1269 h 1292"/>
              <a:gd name="T44" fmla="*/ 436 w 1041"/>
              <a:gd name="T45" fmla="*/ 1287 h 1292"/>
              <a:gd name="T46" fmla="*/ 536 w 1041"/>
              <a:gd name="T47" fmla="*/ 1292 h 1292"/>
              <a:gd name="T48" fmla="*/ 543 w 1041"/>
              <a:gd name="T49" fmla="*/ 1271 h 1292"/>
              <a:gd name="T50" fmla="*/ 548 w 1041"/>
              <a:gd name="T51" fmla="*/ 1258 h 1292"/>
              <a:gd name="T52" fmla="*/ 489 w 1041"/>
              <a:gd name="T53" fmla="*/ 1230 h 1292"/>
              <a:gd name="T54" fmla="*/ 533 w 1041"/>
              <a:gd name="T55" fmla="*/ 1225 h 1292"/>
              <a:gd name="T56" fmla="*/ 558 w 1041"/>
              <a:gd name="T57" fmla="*/ 1209 h 1292"/>
              <a:gd name="T58" fmla="*/ 558 w 1041"/>
              <a:gd name="T59" fmla="*/ 1188 h 1292"/>
              <a:gd name="T60" fmla="*/ 519 w 1041"/>
              <a:gd name="T61" fmla="*/ 1172 h 1292"/>
              <a:gd name="T62" fmla="*/ 470 w 1041"/>
              <a:gd name="T63" fmla="*/ 1125 h 1292"/>
              <a:gd name="T64" fmla="*/ 746 w 1041"/>
              <a:gd name="T65" fmla="*/ 948 h 1292"/>
              <a:gd name="T66" fmla="*/ 794 w 1041"/>
              <a:gd name="T67" fmla="*/ 897 h 1292"/>
              <a:gd name="T68" fmla="*/ 811 w 1041"/>
              <a:gd name="T69" fmla="*/ 846 h 1292"/>
              <a:gd name="T70" fmla="*/ 767 w 1041"/>
              <a:gd name="T71" fmla="*/ 777 h 1292"/>
              <a:gd name="T72" fmla="*/ 472 w 1041"/>
              <a:gd name="T73" fmla="*/ 783 h 1292"/>
              <a:gd name="T74" fmla="*/ 713 w 1041"/>
              <a:gd name="T75" fmla="*/ 757 h 1292"/>
              <a:gd name="T76" fmla="*/ 789 w 1041"/>
              <a:gd name="T77" fmla="*/ 741 h 1292"/>
              <a:gd name="T78" fmla="*/ 988 w 1041"/>
              <a:gd name="T79" fmla="*/ 574 h 1292"/>
              <a:gd name="T80" fmla="*/ 1006 w 1041"/>
              <a:gd name="T81" fmla="*/ 554 h 1292"/>
              <a:gd name="T82" fmla="*/ 1024 w 1041"/>
              <a:gd name="T83" fmla="*/ 536 h 1292"/>
              <a:gd name="T84" fmla="*/ 1041 w 1041"/>
              <a:gd name="T85" fmla="*/ 504 h 1292"/>
              <a:gd name="T86" fmla="*/ 1038 w 1041"/>
              <a:gd name="T87" fmla="*/ 487 h 1292"/>
              <a:gd name="T88" fmla="*/ 1006 w 1041"/>
              <a:gd name="T89" fmla="*/ 466 h 1292"/>
              <a:gd name="T90" fmla="*/ 990 w 1041"/>
              <a:gd name="T91" fmla="*/ 441 h 1292"/>
              <a:gd name="T92" fmla="*/ 941 w 1041"/>
              <a:gd name="T93" fmla="*/ 450 h 1292"/>
              <a:gd name="T94" fmla="*/ 843 w 1041"/>
              <a:gd name="T95" fmla="*/ 499 h 1292"/>
              <a:gd name="T96" fmla="*/ 679 w 1041"/>
              <a:gd name="T97" fmla="*/ 540 h 1292"/>
              <a:gd name="T98" fmla="*/ 631 w 1041"/>
              <a:gd name="T99" fmla="*/ 481 h 1292"/>
              <a:gd name="T100" fmla="*/ 600 w 1041"/>
              <a:gd name="T101" fmla="*/ 359 h 1292"/>
              <a:gd name="T102" fmla="*/ 677 w 1041"/>
              <a:gd name="T103" fmla="*/ 332 h 1292"/>
              <a:gd name="T104" fmla="*/ 718 w 1041"/>
              <a:gd name="T105" fmla="*/ 316 h 1292"/>
              <a:gd name="T106" fmla="*/ 737 w 1041"/>
              <a:gd name="T107" fmla="*/ 251 h 1292"/>
              <a:gd name="T108" fmla="*/ 763 w 1041"/>
              <a:gd name="T109" fmla="*/ 194 h 1292"/>
              <a:gd name="T110" fmla="*/ 790 w 1041"/>
              <a:gd name="T111" fmla="*/ 159 h 1292"/>
              <a:gd name="T112" fmla="*/ 813 w 1041"/>
              <a:gd name="T113" fmla="*/ 120 h 1292"/>
              <a:gd name="T114" fmla="*/ 758 w 1041"/>
              <a:gd name="T115" fmla="*/ 62 h 1292"/>
              <a:gd name="T116" fmla="*/ 730 w 1041"/>
              <a:gd name="T117" fmla="*/ 47 h 1292"/>
              <a:gd name="T118" fmla="*/ 730 w 1041"/>
              <a:gd name="T119" fmla="*/ 634 h 1292"/>
              <a:gd name="T120" fmla="*/ 895 w 1041"/>
              <a:gd name="T121" fmla="*/ 552 h 1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041" h="1292">
                <a:moveTo>
                  <a:pt x="730" y="47"/>
                </a:moveTo>
                <a:lnTo>
                  <a:pt x="730" y="47"/>
                </a:lnTo>
                <a:lnTo>
                  <a:pt x="728" y="45"/>
                </a:lnTo>
                <a:lnTo>
                  <a:pt x="724" y="41"/>
                </a:lnTo>
                <a:lnTo>
                  <a:pt x="718" y="35"/>
                </a:lnTo>
                <a:lnTo>
                  <a:pt x="708" y="29"/>
                </a:lnTo>
                <a:lnTo>
                  <a:pt x="698" y="23"/>
                </a:lnTo>
                <a:lnTo>
                  <a:pt x="684" y="17"/>
                </a:lnTo>
                <a:lnTo>
                  <a:pt x="669" y="11"/>
                </a:lnTo>
                <a:lnTo>
                  <a:pt x="651" y="5"/>
                </a:lnTo>
                <a:lnTo>
                  <a:pt x="651" y="5"/>
                </a:lnTo>
                <a:lnTo>
                  <a:pt x="632" y="3"/>
                </a:lnTo>
                <a:lnTo>
                  <a:pt x="616" y="0"/>
                </a:lnTo>
                <a:lnTo>
                  <a:pt x="601" y="0"/>
                </a:lnTo>
                <a:lnTo>
                  <a:pt x="587" y="3"/>
                </a:lnTo>
                <a:lnTo>
                  <a:pt x="573" y="5"/>
                </a:lnTo>
                <a:lnTo>
                  <a:pt x="561" y="10"/>
                </a:lnTo>
                <a:lnTo>
                  <a:pt x="551" y="16"/>
                </a:lnTo>
                <a:lnTo>
                  <a:pt x="540" y="24"/>
                </a:lnTo>
                <a:lnTo>
                  <a:pt x="540" y="24"/>
                </a:lnTo>
                <a:lnTo>
                  <a:pt x="534" y="29"/>
                </a:lnTo>
                <a:lnTo>
                  <a:pt x="529" y="36"/>
                </a:lnTo>
                <a:lnTo>
                  <a:pt x="524" y="45"/>
                </a:lnTo>
                <a:lnTo>
                  <a:pt x="520" y="54"/>
                </a:lnTo>
                <a:lnTo>
                  <a:pt x="512" y="77"/>
                </a:lnTo>
                <a:lnTo>
                  <a:pt x="504" y="103"/>
                </a:lnTo>
                <a:lnTo>
                  <a:pt x="495" y="128"/>
                </a:lnTo>
                <a:lnTo>
                  <a:pt x="487" y="152"/>
                </a:lnTo>
                <a:lnTo>
                  <a:pt x="481" y="163"/>
                </a:lnTo>
                <a:lnTo>
                  <a:pt x="476" y="173"/>
                </a:lnTo>
                <a:lnTo>
                  <a:pt x="469" y="181"/>
                </a:lnTo>
                <a:lnTo>
                  <a:pt x="463" y="187"/>
                </a:lnTo>
                <a:lnTo>
                  <a:pt x="463" y="187"/>
                </a:lnTo>
                <a:lnTo>
                  <a:pt x="449" y="197"/>
                </a:lnTo>
                <a:lnTo>
                  <a:pt x="439" y="204"/>
                </a:lnTo>
                <a:lnTo>
                  <a:pt x="420" y="212"/>
                </a:lnTo>
                <a:lnTo>
                  <a:pt x="414" y="215"/>
                </a:lnTo>
                <a:lnTo>
                  <a:pt x="410" y="218"/>
                </a:lnTo>
                <a:lnTo>
                  <a:pt x="406" y="223"/>
                </a:lnTo>
                <a:lnTo>
                  <a:pt x="405" y="229"/>
                </a:lnTo>
                <a:lnTo>
                  <a:pt x="405" y="229"/>
                </a:lnTo>
                <a:lnTo>
                  <a:pt x="402" y="244"/>
                </a:lnTo>
                <a:lnTo>
                  <a:pt x="402" y="257"/>
                </a:lnTo>
                <a:lnTo>
                  <a:pt x="402" y="271"/>
                </a:lnTo>
                <a:lnTo>
                  <a:pt x="416" y="269"/>
                </a:lnTo>
                <a:lnTo>
                  <a:pt x="416" y="269"/>
                </a:lnTo>
                <a:lnTo>
                  <a:pt x="405" y="277"/>
                </a:lnTo>
                <a:lnTo>
                  <a:pt x="380" y="301"/>
                </a:lnTo>
                <a:lnTo>
                  <a:pt x="348" y="333"/>
                </a:lnTo>
                <a:lnTo>
                  <a:pt x="334" y="348"/>
                </a:lnTo>
                <a:lnTo>
                  <a:pt x="321" y="364"/>
                </a:lnTo>
                <a:lnTo>
                  <a:pt x="321" y="364"/>
                </a:lnTo>
                <a:lnTo>
                  <a:pt x="293" y="404"/>
                </a:lnTo>
                <a:lnTo>
                  <a:pt x="259" y="453"/>
                </a:lnTo>
                <a:lnTo>
                  <a:pt x="228" y="500"/>
                </a:lnTo>
                <a:lnTo>
                  <a:pt x="210" y="532"/>
                </a:lnTo>
                <a:lnTo>
                  <a:pt x="210" y="532"/>
                </a:lnTo>
                <a:lnTo>
                  <a:pt x="204" y="545"/>
                </a:lnTo>
                <a:lnTo>
                  <a:pt x="195" y="563"/>
                </a:lnTo>
                <a:lnTo>
                  <a:pt x="176" y="610"/>
                </a:lnTo>
                <a:lnTo>
                  <a:pt x="153" y="671"/>
                </a:lnTo>
                <a:lnTo>
                  <a:pt x="153" y="671"/>
                </a:lnTo>
                <a:lnTo>
                  <a:pt x="135" y="672"/>
                </a:lnTo>
                <a:lnTo>
                  <a:pt x="119" y="675"/>
                </a:lnTo>
                <a:lnTo>
                  <a:pt x="112" y="677"/>
                </a:lnTo>
                <a:lnTo>
                  <a:pt x="107" y="681"/>
                </a:lnTo>
                <a:lnTo>
                  <a:pt x="107" y="681"/>
                </a:lnTo>
                <a:lnTo>
                  <a:pt x="104" y="682"/>
                </a:lnTo>
                <a:lnTo>
                  <a:pt x="102" y="681"/>
                </a:lnTo>
                <a:lnTo>
                  <a:pt x="102" y="679"/>
                </a:lnTo>
                <a:lnTo>
                  <a:pt x="101" y="682"/>
                </a:lnTo>
                <a:lnTo>
                  <a:pt x="93" y="704"/>
                </a:lnTo>
                <a:lnTo>
                  <a:pt x="93" y="704"/>
                </a:lnTo>
                <a:lnTo>
                  <a:pt x="71" y="763"/>
                </a:lnTo>
                <a:lnTo>
                  <a:pt x="60" y="792"/>
                </a:lnTo>
                <a:lnTo>
                  <a:pt x="60" y="792"/>
                </a:lnTo>
                <a:lnTo>
                  <a:pt x="55" y="821"/>
                </a:lnTo>
                <a:lnTo>
                  <a:pt x="54" y="840"/>
                </a:lnTo>
                <a:lnTo>
                  <a:pt x="54" y="846"/>
                </a:lnTo>
                <a:lnTo>
                  <a:pt x="55" y="847"/>
                </a:lnTo>
                <a:lnTo>
                  <a:pt x="55" y="848"/>
                </a:lnTo>
                <a:lnTo>
                  <a:pt x="55" y="848"/>
                </a:lnTo>
                <a:lnTo>
                  <a:pt x="62" y="847"/>
                </a:lnTo>
                <a:lnTo>
                  <a:pt x="69" y="846"/>
                </a:lnTo>
                <a:lnTo>
                  <a:pt x="74" y="844"/>
                </a:lnTo>
                <a:lnTo>
                  <a:pt x="75" y="845"/>
                </a:lnTo>
                <a:lnTo>
                  <a:pt x="75" y="846"/>
                </a:lnTo>
                <a:lnTo>
                  <a:pt x="75" y="846"/>
                </a:lnTo>
                <a:lnTo>
                  <a:pt x="60" y="868"/>
                </a:lnTo>
                <a:lnTo>
                  <a:pt x="46" y="887"/>
                </a:lnTo>
                <a:lnTo>
                  <a:pt x="31" y="911"/>
                </a:lnTo>
                <a:lnTo>
                  <a:pt x="17" y="935"/>
                </a:lnTo>
                <a:lnTo>
                  <a:pt x="6" y="958"/>
                </a:lnTo>
                <a:lnTo>
                  <a:pt x="2" y="968"/>
                </a:lnTo>
                <a:lnTo>
                  <a:pt x="0" y="976"/>
                </a:lnTo>
                <a:lnTo>
                  <a:pt x="0" y="983"/>
                </a:lnTo>
                <a:lnTo>
                  <a:pt x="1" y="986"/>
                </a:lnTo>
                <a:lnTo>
                  <a:pt x="2" y="988"/>
                </a:lnTo>
                <a:lnTo>
                  <a:pt x="2" y="988"/>
                </a:lnTo>
                <a:lnTo>
                  <a:pt x="11" y="994"/>
                </a:lnTo>
                <a:lnTo>
                  <a:pt x="21" y="1000"/>
                </a:lnTo>
                <a:lnTo>
                  <a:pt x="31" y="1006"/>
                </a:lnTo>
                <a:lnTo>
                  <a:pt x="42" y="1010"/>
                </a:lnTo>
                <a:lnTo>
                  <a:pt x="53" y="1013"/>
                </a:lnTo>
                <a:lnTo>
                  <a:pt x="64" y="1016"/>
                </a:lnTo>
                <a:lnTo>
                  <a:pt x="72" y="1016"/>
                </a:lnTo>
                <a:lnTo>
                  <a:pt x="80" y="1016"/>
                </a:lnTo>
                <a:lnTo>
                  <a:pt x="80" y="1016"/>
                </a:lnTo>
                <a:lnTo>
                  <a:pt x="87" y="1015"/>
                </a:lnTo>
                <a:lnTo>
                  <a:pt x="98" y="1013"/>
                </a:lnTo>
                <a:lnTo>
                  <a:pt x="123" y="1015"/>
                </a:lnTo>
                <a:lnTo>
                  <a:pt x="155" y="1016"/>
                </a:lnTo>
                <a:lnTo>
                  <a:pt x="155" y="1016"/>
                </a:lnTo>
                <a:lnTo>
                  <a:pt x="157" y="1018"/>
                </a:lnTo>
                <a:lnTo>
                  <a:pt x="158" y="1025"/>
                </a:lnTo>
                <a:lnTo>
                  <a:pt x="163" y="1035"/>
                </a:lnTo>
                <a:lnTo>
                  <a:pt x="170" y="1048"/>
                </a:lnTo>
                <a:lnTo>
                  <a:pt x="170" y="1048"/>
                </a:lnTo>
                <a:lnTo>
                  <a:pt x="172" y="1052"/>
                </a:lnTo>
                <a:lnTo>
                  <a:pt x="177" y="1054"/>
                </a:lnTo>
                <a:lnTo>
                  <a:pt x="188" y="1062"/>
                </a:lnTo>
                <a:lnTo>
                  <a:pt x="202" y="1068"/>
                </a:lnTo>
                <a:lnTo>
                  <a:pt x="217" y="1074"/>
                </a:lnTo>
                <a:lnTo>
                  <a:pt x="245" y="1082"/>
                </a:lnTo>
                <a:lnTo>
                  <a:pt x="255" y="1086"/>
                </a:lnTo>
                <a:lnTo>
                  <a:pt x="255" y="1086"/>
                </a:lnTo>
                <a:lnTo>
                  <a:pt x="264" y="1093"/>
                </a:lnTo>
                <a:lnTo>
                  <a:pt x="269" y="1099"/>
                </a:lnTo>
                <a:lnTo>
                  <a:pt x="272" y="1104"/>
                </a:lnTo>
                <a:lnTo>
                  <a:pt x="272" y="1104"/>
                </a:lnTo>
                <a:lnTo>
                  <a:pt x="276" y="1139"/>
                </a:lnTo>
                <a:lnTo>
                  <a:pt x="280" y="1169"/>
                </a:lnTo>
                <a:lnTo>
                  <a:pt x="280" y="1169"/>
                </a:lnTo>
                <a:lnTo>
                  <a:pt x="275" y="1168"/>
                </a:lnTo>
                <a:lnTo>
                  <a:pt x="265" y="1166"/>
                </a:lnTo>
                <a:lnTo>
                  <a:pt x="259" y="1166"/>
                </a:lnTo>
                <a:lnTo>
                  <a:pt x="254" y="1168"/>
                </a:lnTo>
                <a:lnTo>
                  <a:pt x="251" y="1169"/>
                </a:lnTo>
                <a:lnTo>
                  <a:pt x="249" y="1171"/>
                </a:lnTo>
                <a:lnTo>
                  <a:pt x="249" y="1171"/>
                </a:lnTo>
                <a:lnTo>
                  <a:pt x="249" y="1177"/>
                </a:lnTo>
                <a:lnTo>
                  <a:pt x="251" y="1189"/>
                </a:lnTo>
                <a:lnTo>
                  <a:pt x="257" y="1218"/>
                </a:lnTo>
                <a:lnTo>
                  <a:pt x="260" y="1234"/>
                </a:lnTo>
                <a:lnTo>
                  <a:pt x="265" y="1247"/>
                </a:lnTo>
                <a:lnTo>
                  <a:pt x="270" y="1257"/>
                </a:lnTo>
                <a:lnTo>
                  <a:pt x="272" y="1260"/>
                </a:lnTo>
                <a:lnTo>
                  <a:pt x="275" y="1262"/>
                </a:lnTo>
                <a:lnTo>
                  <a:pt x="275" y="1262"/>
                </a:lnTo>
                <a:lnTo>
                  <a:pt x="283" y="1264"/>
                </a:lnTo>
                <a:lnTo>
                  <a:pt x="298" y="1265"/>
                </a:lnTo>
                <a:lnTo>
                  <a:pt x="335" y="1265"/>
                </a:lnTo>
                <a:lnTo>
                  <a:pt x="374" y="1268"/>
                </a:lnTo>
                <a:lnTo>
                  <a:pt x="387" y="1269"/>
                </a:lnTo>
                <a:lnTo>
                  <a:pt x="392" y="1270"/>
                </a:lnTo>
                <a:lnTo>
                  <a:pt x="395" y="1271"/>
                </a:lnTo>
                <a:lnTo>
                  <a:pt x="395" y="1271"/>
                </a:lnTo>
                <a:lnTo>
                  <a:pt x="400" y="1275"/>
                </a:lnTo>
                <a:lnTo>
                  <a:pt x="407" y="1278"/>
                </a:lnTo>
                <a:lnTo>
                  <a:pt x="425" y="1284"/>
                </a:lnTo>
                <a:lnTo>
                  <a:pt x="436" y="1287"/>
                </a:lnTo>
                <a:lnTo>
                  <a:pt x="448" y="1288"/>
                </a:lnTo>
                <a:lnTo>
                  <a:pt x="460" y="1289"/>
                </a:lnTo>
                <a:lnTo>
                  <a:pt x="472" y="1290"/>
                </a:lnTo>
                <a:lnTo>
                  <a:pt x="472" y="1290"/>
                </a:lnTo>
                <a:lnTo>
                  <a:pt x="496" y="1290"/>
                </a:lnTo>
                <a:lnTo>
                  <a:pt x="519" y="1292"/>
                </a:lnTo>
                <a:lnTo>
                  <a:pt x="536" y="1292"/>
                </a:lnTo>
                <a:lnTo>
                  <a:pt x="541" y="1290"/>
                </a:lnTo>
                <a:lnTo>
                  <a:pt x="543" y="1289"/>
                </a:lnTo>
                <a:lnTo>
                  <a:pt x="543" y="1288"/>
                </a:lnTo>
                <a:lnTo>
                  <a:pt x="543" y="1288"/>
                </a:lnTo>
                <a:lnTo>
                  <a:pt x="545" y="1282"/>
                </a:lnTo>
                <a:lnTo>
                  <a:pt x="545" y="1277"/>
                </a:lnTo>
                <a:lnTo>
                  <a:pt x="543" y="1271"/>
                </a:lnTo>
                <a:lnTo>
                  <a:pt x="543" y="1271"/>
                </a:lnTo>
                <a:lnTo>
                  <a:pt x="546" y="1270"/>
                </a:lnTo>
                <a:lnTo>
                  <a:pt x="549" y="1266"/>
                </a:lnTo>
                <a:lnTo>
                  <a:pt x="551" y="1264"/>
                </a:lnTo>
                <a:lnTo>
                  <a:pt x="552" y="1262"/>
                </a:lnTo>
                <a:lnTo>
                  <a:pt x="551" y="1259"/>
                </a:lnTo>
                <a:lnTo>
                  <a:pt x="548" y="1258"/>
                </a:lnTo>
                <a:lnTo>
                  <a:pt x="548" y="1258"/>
                </a:lnTo>
                <a:lnTo>
                  <a:pt x="537" y="1252"/>
                </a:lnTo>
                <a:lnTo>
                  <a:pt x="528" y="1248"/>
                </a:lnTo>
                <a:lnTo>
                  <a:pt x="528" y="1248"/>
                </a:lnTo>
                <a:lnTo>
                  <a:pt x="517" y="1244"/>
                </a:lnTo>
                <a:lnTo>
                  <a:pt x="501" y="1236"/>
                </a:lnTo>
                <a:lnTo>
                  <a:pt x="489" y="1230"/>
                </a:lnTo>
                <a:lnTo>
                  <a:pt x="487" y="1228"/>
                </a:lnTo>
                <a:lnTo>
                  <a:pt x="487" y="1228"/>
                </a:lnTo>
                <a:lnTo>
                  <a:pt x="488" y="1228"/>
                </a:lnTo>
                <a:lnTo>
                  <a:pt x="488" y="1228"/>
                </a:lnTo>
                <a:lnTo>
                  <a:pt x="506" y="1228"/>
                </a:lnTo>
                <a:lnTo>
                  <a:pt x="518" y="1227"/>
                </a:lnTo>
                <a:lnTo>
                  <a:pt x="533" y="1225"/>
                </a:lnTo>
                <a:lnTo>
                  <a:pt x="533" y="1225"/>
                </a:lnTo>
                <a:lnTo>
                  <a:pt x="546" y="1222"/>
                </a:lnTo>
                <a:lnTo>
                  <a:pt x="554" y="1217"/>
                </a:lnTo>
                <a:lnTo>
                  <a:pt x="557" y="1215"/>
                </a:lnTo>
                <a:lnTo>
                  <a:pt x="559" y="1212"/>
                </a:lnTo>
                <a:lnTo>
                  <a:pt x="559" y="1211"/>
                </a:lnTo>
                <a:lnTo>
                  <a:pt x="558" y="1209"/>
                </a:lnTo>
                <a:lnTo>
                  <a:pt x="558" y="1209"/>
                </a:lnTo>
                <a:lnTo>
                  <a:pt x="557" y="1206"/>
                </a:lnTo>
                <a:lnTo>
                  <a:pt x="557" y="1204"/>
                </a:lnTo>
                <a:lnTo>
                  <a:pt x="559" y="1199"/>
                </a:lnTo>
                <a:lnTo>
                  <a:pt x="560" y="1193"/>
                </a:lnTo>
                <a:lnTo>
                  <a:pt x="559" y="1191"/>
                </a:lnTo>
                <a:lnTo>
                  <a:pt x="558" y="1188"/>
                </a:lnTo>
                <a:lnTo>
                  <a:pt x="558" y="1188"/>
                </a:lnTo>
                <a:lnTo>
                  <a:pt x="557" y="1186"/>
                </a:lnTo>
                <a:lnTo>
                  <a:pt x="557" y="1186"/>
                </a:lnTo>
                <a:lnTo>
                  <a:pt x="558" y="1184"/>
                </a:lnTo>
                <a:lnTo>
                  <a:pt x="540" y="1178"/>
                </a:lnTo>
                <a:lnTo>
                  <a:pt x="540" y="1178"/>
                </a:lnTo>
                <a:lnTo>
                  <a:pt x="519" y="1172"/>
                </a:lnTo>
                <a:lnTo>
                  <a:pt x="507" y="1166"/>
                </a:lnTo>
                <a:lnTo>
                  <a:pt x="498" y="1160"/>
                </a:lnTo>
                <a:lnTo>
                  <a:pt x="490" y="1153"/>
                </a:lnTo>
                <a:lnTo>
                  <a:pt x="490" y="1153"/>
                </a:lnTo>
                <a:lnTo>
                  <a:pt x="476" y="1134"/>
                </a:lnTo>
                <a:lnTo>
                  <a:pt x="470" y="1125"/>
                </a:lnTo>
                <a:lnTo>
                  <a:pt x="470" y="1125"/>
                </a:lnTo>
                <a:lnTo>
                  <a:pt x="582" y="1053"/>
                </a:lnTo>
                <a:lnTo>
                  <a:pt x="666" y="999"/>
                </a:lnTo>
                <a:lnTo>
                  <a:pt x="700" y="978"/>
                </a:lnTo>
                <a:lnTo>
                  <a:pt x="720" y="966"/>
                </a:lnTo>
                <a:lnTo>
                  <a:pt x="720" y="966"/>
                </a:lnTo>
                <a:lnTo>
                  <a:pt x="734" y="958"/>
                </a:lnTo>
                <a:lnTo>
                  <a:pt x="746" y="948"/>
                </a:lnTo>
                <a:lnTo>
                  <a:pt x="757" y="938"/>
                </a:lnTo>
                <a:lnTo>
                  <a:pt x="767" y="925"/>
                </a:lnTo>
                <a:lnTo>
                  <a:pt x="782" y="907"/>
                </a:lnTo>
                <a:lnTo>
                  <a:pt x="788" y="899"/>
                </a:lnTo>
                <a:lnTo>
                  <a:pt x="788" y="899"/>
                </a:lnTo>
                <a:lnTo>
                  <a:pt x="790" y="898"/>
                </a:lnTo>
                <a:lnTo>
                  <a:pt x="794" y="897"/>
                </a:lnTo>
                <a:lnTo>
                  <a:pt x="799" y="893"/>
                </a:lnTo>
                <a:lnTo>
                  <a:pt x="802" y="888"/>
                </a:lnTo>
                <a:lnTo>
                  <a:pt x="806" y="881"/>
                </a:lnTo>
                <a:lnTo>
                  <a:pt x="810" y="871"/>
                </a:lnTo>
                <a:lnTo>
                  <a:pt x="811" y="859"/>
                </a:lnTo>
                <a:lnTo>
                  <a:pt x="811" y="859"/>
                </a:lnTo>
                <a:lnTo>
                  <a:pt x="811" y="846"/>
                </a:lnTo>
                <a:lnTo>
                  <a:pt x="808" y="832"/>
                </a:lnTo>
                <a:lnTo>
                  <a:pt x="804" y="818"/>
                </a:lnTo>
                <a:lnTo>
                  <a:pt x="796" y="805"/>
                </a:lnTo>
                <a:lnTo>
                  <a:pt x="788" y="794"/>
                </a:lnTo>
                <a:lnTo>
                  <a:pt x="778" y="785"/>
                </a:lnTo>
                <a:lnTo>
                  <a:pt x="772" y="781"/>
                </a:lnTo>
                <a:lnTo>
                  <a:pt x="767" y="777"/>
                </a:lnTo>
                <a:lnTo>
                  <a:pt x="761" y="775"/>
                </a:lnTo>
                <a:lnTo>
                  <a:pt x="755" y="774"/>
                </a:lnTo>
                <a:lnTo>
                  <a:pt x="755" y="774"/>
                </a:lnTo>
                <a:lnTo>
                  <a:pt x="734" y="772"/>
                </a:lnTo>
                <a:lnTo>
                  <a:pt x="698" y="772"/>
                </a:lnTo>
                <a:lnTo>
                  <a:pt x="601" y="776"/>
                </a:lnTo>
                <a:lnTo>
                  <a:pt x="472" y="783"/>
                </a:lnTo>
                <a:lnTo>
                  <a:pt x="560" y="694"/>
                </a:lnTo>
                <a:lnTo>
                  <a:pt x="648" y="751"/>
                </a:lnTo>
                <a:lnTo>
                  <a:pt x="673" y="741"/>
                </a:lnTo>
                <a:lnTo>
                  <a:pt x="673" y="741"/>
                </a:lnTo>
                <a:lnTo>
                  <a:pt x="682" y="745"/>
                </a:lnTo>
                <a:lnTo>
                  <a:pt x="701" y="753"/>
                </a:lnTo>
                <a:lnTo>
                  <a:pt x="713" y="757"/>
                </a:lnTo>
                <a:lnTo>
                  <a:pt x="725" y="760"/>
                </a:lnTo>
                <a:lnTo>
                  <a:pt x="737" y="763"/>
                </a:lnTo>
                <a:lnTo>
                  <a:pt x="748" y="764"/>
                </a:lnTo>
                <a:lnTo>
                  <a:pt x="748" y="764"/>
                </a:lnTo>
                <a:lnTo>
                  <a:pt x="754" y="763"/>
                </a:lnTo>
                <a:lnTo>
                  <a:pt x="764" y="758"/>
                </a:lnTo>
                <a:lnTo>
                  <a:pt x="789" y="741"/>
                </a:lnTo>
                <a:lnTo>
                  <a:pt x="820" y="718"/>
                </a:lnTo>
                <a:lnTo>
                  <a:pt x="854" y="692"/>
                </a:lnTo>
                <a:lnTo>
                  <a:pt x="918" y="639"/>
                </a:lnTo>
                <a:lnTo>
                  <a:pt x="953" y="609"/>
                </a:lnTo>
                <a:lnTo>
                  <a:pt x="953" y="609"/>
                </a:lnTo>
                <a:lnTo>
                  <a:pt x="973" y="588"/>
                </a:lnTo>
                <a:lnTo>
                  <a:pt x="988" y="574"/>
                </a:lnTo>
                <a:lnTo>
                  <a:pt x="988" y="574"/>
                </a:lnTo>
                <a:lnTo>
                  <a:pt x="991" y="569"/>
                </a:lnTo>
                <a:lnTo>
                  <a:pt x="994" y="564"/>
                </a:lnTo>
                <a:lnTo>
                  <a:pt x="997" y="558"/>
                </a:lnTo>
                <a:lnTo>
                  <a:pt x="1001" y="557"/>
                </a:lnTo>
                <a:lnTo>
                  <a:pt x="1006" y="554"/>
                </a:lnTo>
                <a:lnTo>
                  <a:pt x="1006" y="554"/>
                </a:lnTo>
                <a:lnTo>
                  <a:pt x="1016" y="551"/>
                </a:lnTo>
                <a:lnTo>
                  <a:pt x="1024" y="546"/>
                </a:lnTo>
                <a:lnTo>
                  <a:pt x="1025" y="542"/>
                </a:lnTo>
                <a:lnTo>
                  <a:pt x="1026" y="540"/>
                </a:lnTo>
                <a:lnTo>
                  <a:pt x="1026" y="538"/>
                </a:lnTo>
                <a:lnTo>
                  <a:pt x="1024" y="536"/>
                </a:lnTo>
                <a:lnTo>
                  <a:pt x="1024" y="536"/>
                </a:lnTo>
                <a:lnTo>
                  <a:pt x="1024" y="535"/>
                </a:lnTo>
                <a:lnTo>
                  <a:pt x="1023" y="534"/>
                </a:lnTo>
                <a:lnTo>
                  <a:pt x="1024" y="530"/>
                </a:lnTo>
                <a:lnTo>
                  <a:pt x="1030" y="521"/>
                </a:lnTo>
                <a:lnTo>
                  <a:pt x="1037" y="511"/>
                </a:lnTo>
                <a:lnTo>
                  <a:pt x="1040" y="506"/>
                </a:lnTo>
                <a:lnTo>
                  <a:pt x="1041" y="504"/>
                </a:lnTo>
                <a:lnTo>
                  <a:pt x="1041" y="504"/>
                </a:lnTo>
                <a:lnTo>
                  <a:pt x="1040" y="499"/>
                </a:lnTo>
                <a:lnTo>
                  <a:pt x="1037" y="495"/>
                </a:lnTo>
                <a:lnTo>
                  <a:pt x="1034" y="492"/>
                </a:lnTo>
                <a:lnTo>
                  <a:pt x="1034" y="492"/>
                </a:lnTo>
                <a:lnTo>
                  <a:pt x="1036" y="491"/>
                </a:lnTo>
                <a:lnTo>
                  <a:pt x="1038" y="487"/>
                </a:lnTo>
                <a:lnTo>
                  <a:pt x="1038" y="485"/>
                </a:lnTo>
                <a:lnTo>
                  <a:pt x="1037" y="482"/>
                </a:lnTo>
                <a:lnTo>
                  <a:pt x="1035" y="479"/>
                </a:lnTo>
                <a:lnTo>
                  <a:pt x="1029" y="476"/>
                </a:lnTo>
                <a:lnTo>
                  <a:pt x="1029" y="476"/>
                </a:lnTo>
                <a:lnTo>
                  <a:pt x="1011" y="468"/>
                </a:lnTo>
                <a:lnTo>
                  <a:pt x="1006" y="466"/>
                </a:lnTo>
                <a:lnTo>
                  <a:pt x="1006" y="466"/>
                </a:lnTo>
                <a:lnTo>
                  <a:pt x="1006" y="463"/>
                </a:lnTo>
                <a:lnTo>
                  <a:pt x="1005" y="453"/>
                </a:lnTo>
                <a:lnTo>
                  <a:pt x="1003" y="448"/>
                </a:lnTo>
                <a:lnTo>
                  <a:pt x="1000" y="445"/>
                </a:lnTo>
                <a:lnTo>
                  <a:pt x="996" y="442"/>
                </a:lnTo>
                <a:lnTo>
                  <a:pt x="990" y="441"/>
                </a:lnTo>
                <a:lnTo>
                  <a:pt x="990" y="441"/>
                </a:lnTo>
                <a:lnTo>
                  <a:pt x="976" y="440"/>
                </a:lnTo>
                <a:lnTo>
                  <a:pt x="965" y="441"/>
                </a:lnTo>
                <a:lnTo>
                  <a:pt x="959" y="441"/>
                </a:lnTo>
                <a:lnTo>
                  <a:pt x="953" y="444"/>
                </a:lnTo>
                <a:lnTo>
                  <a:pt x="947" y="446"/>
                </a:lnTo>
                <a:lnTo>
                  <a:pt x="941" y="450"/>
                </a:lnTo>
                <a:lnTo>
                  <a:pt x="941" y="450"/>
                </a:lnTo>
                <a:lnTo>
                  <a:pt x="925" y="460"/>
                </a:lnTo>
                <a:lnTo>
                  <a:pt x="906" y="471"/>
                </a:lnTo>
                <a:lnTo>
                  <a:pt x="887" y="482"/>
                </a:lnTo>
                <a:lnTo>
                  <a:pt x="871" y="489"/>
                </a:lnTo>
                <a:lnTo>
                  <a:pt x="871" y="489"/>
                </a:lnTo>
                <a:lnTo>
                  <a:pt x="843" y="499"/>
                </a:lnTo>
                <a:lnTo>
                  <a:pt x="796" y="512"/>
                </a:lnTo>
                <a:lnTo>
                  <a:pt x="725" y="532"/>
                </a:lnTo>
                <a:lnTo>
                  <a:pt x="725" y="532"/>
                </a:lnTo>
                <a:lnTo>
                  <a:pt x="712" y="535"/>
                </a:lnTo>
                <a:lnTo>
                  <a:pt x="695" y="539"/>
                </a:lnTo>
                <a:lnTo>
                  <a:pt x="687" y="540"/>
                </a:lnTo>
                <a:lnTo>
                  <a:pt x="679" y="540"/>
                </a:lnTo>
                <a:lnTo>
                  <a:pt x="673" y="539"/>
                </a:lnTo>
                <a:lnTo>
                  <a:pt x="671" y="538"/>
                </a:lnTo>
                <a:lnTo>
                  <a:pt x="669" y="536"/>
                </a:lnTo>
                <a:lnTo>
                  <a:pt x="669" y="536"/>
                </a:lnTo>
                <a:lnTo>
                  <a:pt x="649" y="510"/>
                </a:lnTo>
                <a:lnTo>
                  <a:pt x="637" y="491"/>
                </a:lnTo>
                <a:lnTo>
                  <a:pt x="631" y="481"/>
                </a:lnTo>
                <a:lnTo>
                  <a:pt x="628" y="471"/>
                </a:lnTo>
                <a:lnTo>
                  <a:pt x="628" y="471"/>
                </a:lnTo>
                <a:lnTo>
                  <a:pt x="614" y="435"/>
                </a:lnTo>
                <a:lnTo>
                  <a:pt x="606" y="415"/>
                </a:lnTo>
                <a:lnTo>
                  <a:pt x="606" y="415"/>
                </a:lnTo>
                <a:lnTo>
                  <a:pt x="586" y="376"/>
                </a:lnTo>
                <a:lnTo>
                  <a:pt x="600" y="359"/>
                </a:lnTo>
                <a:lnTo>
                  <a:pt x="623" y="371"/>
                </a:lnTo>
                <a:lnTo>
                  <a:pt x="636" y="359"/>
                </a:lnTo>
                <a:lnTo>
                  <a:pt x="648" y="377"/>
                </a:lnTo>
                <a:lnTo>
                  <a:pt x="667" y="364"/>
                </a:lnTo>
                <a:lnTo>
                  <a:pt x="671" y="332"/>
                </a:lnTo>
                <a:lnTo>
                  <a:pt x="671" y="332"/>
                </a:lnTo>
                <a:lnTo>
                  <a:pt x="677" y="332"/>
                </a:lnTo>
                <a:lnTo>
                  <a:pt x="688" y="333"/>
                </a:lnTo>
                <a:lnTo>
                  <a:pt x="701" y="332"/>
                </a:lnTo>
                <a:lnTo>
                  <a:pt x="707" y="329"/>
                </a:lnTo>
                <a:lnTo>
                  <a:pt x="711" y="327"/>
                </a:lnTo>
                <a:lnTo>
                  <a:pt x="711" y="327"/>
                </a:lnTo>
                <a:lnTo>
                  <a:pt x="714" y="322"/>
                </a:lnTo>
                <a:lnTo>
                  <a:pt x="718" y="316"/>
                </a:lnTo>
                <a:lnTo>
                  <a:pt x="725" y="299"/>
                </a:lnTo>
                <a:lnTo>
                  <a:pt x="732" y="277"/>
                </a:lnTo>
                <a:lnTo>
                  <a:pt x="738" y="262"/>
                </a:lnTo>
                <a:lnTo>
                  <a:pt x="738" y="262"/>
                </a:lnTo>
                <a:lnTo>
                  <a:pt x="740" y="259"/>
                </a:lnTo>
                <a:lnTo>
                  <a:pt x="738" y="257"/>
                </a:lnTo>
                <a:lnTo>
                  <a:pt x="737" y="251"/>
                </a:lnTo>
                <a:lnTo>
                  <a:pt x="735" y="244"/>
                </a:lnTo>
                <a:lnTo>
                  <a:pt x="734" y="236"/>
                </a:lnTo>
                <a:lnTo>
                  <a:pt x="734" y="236"/>
                </a:lnTo>
                <a:lnTo>
                  <a:pt x="737" y="223"/>
                </a:lnTo>
                <a:lnTo>
                  <a:pt x="743" y="205"/>
                </a:lnTo>
                <a:lnTo>
                  <a:pt x="753" y="180"/>
                </a:lnTo>
                <a:lnTo>
                  <a:pt x="763" y="194"/>
                </a:lnTo>
                <a:lnTo>
                  <a:pt x="771" y="177"/>
                </a:lnTo>
                <a:lnTo>
                  <a:pt x="785" y="187"/>
                </a:lnTo>
                <a:lnTo>
                  <a:pt x="785" y="187"/>
                </a:lnTo>
                <a:lnTo>
                  <a:pt x="787" y="175"/>
                </a:lnTo>
                <a:lnTo>
                  <a:pt x="788" y="165"/>
                </a:lnTo>
                <a:lnTo>
                  <a:pt x="790" y="159"/>
                </a:lnTo>
                <a:lnTo>
                  <a:pt x="790" y="159"/>
                </a:lnTo>
                <a:lnTo>
                  <a:pt x="795" y="153"/>
                </a:lnTo>
                <a:lnTo>
                  <a:pt x="804" y="145"/>
                </a:lnTo>
                <a:lnTo>
                  <a:pt x="808" y="139"/>
                </a:lnTo>
                <a:lnTo>
                  <a:pt x="811" y="133"/>
                </a:lnTo>
                <a:lnTo>
                  <a:pt x="813" y="127"/>
                </a:lnTo>
                <a:lnTo>
                  <a:pt x="813" y="120"/>
                </a:lnTo>
                <a:lnTo>
                  <a:pt x="813" y="120"/>
                </a:lnTo>
                <a:lnTo>
                  <a:pt x="812" y="116"/>
                </a:lnTo>
                <a:lnTo>
                  <a:pt x="811" y="112"/>
                </a:lnTo>
                <a:lnTo>
                  <a:pt x="805" y="104"/>
                </a:lnTo>
                <a:lnTo>
                  <a:pt x="798" y="95"/>
                </a:lnTo>
                <a:lnTo>
                  <a:pt x="788" y="87"/>
                </a:lnTo>
                <a:lnTo>
                  <a:pt x="770" y="71"/>
                </a:lnTo>
                <a:lnTo>
                  <a:pt x="758" y="62"/>
                </a:lnTo>
                <a:lnTo>
                  <a:pt x="758" y="62"/>
                </a:lnTo>
                <a:lnTo>
                  <a:pt x="753" y="58"/>
                </a:lnTo>
                <a:lnTo>
                  <a:pt x="749" y="56"/>
                </a:lnTo>
                <a:lnTo>
                  <a:pt x="740" y="53"/>
                </a:lnTo>
                <a:lnTo>
                  <a:pt x="732" y="50"/>
                </a:lnTo>
                <a:lnTo>
                  <a:pt x="730" y="48"/>
                </a:lnTo>
                <a:lnTo>
                  <a:pt x="730" y="47"/>
                </a:lnTo>
                <a:lnTo>
                  <a:pt x="730" y="47"/>
                </a:lnTo>
                <a:close/>
                <a:moveTo>
                  <a:pt x="913" y="536"/>
                </a:moveTo>
                <a:lnTo>
                  <a:pt x="893" y="576"/>
                </a:lnTo>
                <a:lnTo>
                  <a:pt x="771" y="650"/>
                </a:lnTo>
                <a:lnTo>
                  <a:pt x="758" y="644"/>
                </a:lnTo>
                <a:lnTo>
                  <a:pt x="730" y="634"/>
                </a:lnTo>
                <a:lnTo>
                  <a:pt x="730" y="634"/>
                </a:lnTo>
                <a:lnTo>
                  <a:pt x="779" y="616"/>
                </a:lnTo>
                <a:lnTo>
                  <a:pt x="820" y="599"/>
                </a:lnTo>
                <a:lnTo>
                  <a:pt x="838" y="591"/>
                </a:lnTo>
                <a:lnTo>
                  <a:pt x="853" y="582"/>
                </a:lnTo>
                <a:lnTo>
                  <a:pt x="853" y="582"/>
                </a:lnTo>
                <a:lnTo>
                  <a:pt x="875" y="568"/>
                </a:lnTo>
                <a:lnTo>
                  <a:pt x="895" y="552"/>
                </a:lnTo>
                <a:lnTo>
                  <a:pt x="913" y="536"/>
                </a:lnTo>
                <a:lnTo>
                  <a:pt x="913" y="536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7">
            <a:extLst>
              <a:ext uri="{FF2B5EF4-FFF2-40B4-BE49-F238E27FC236}">
                <a16:creationId xmlns:a16="http://schemas.microsoft.com/office/drawing/2014/main" id="{1308A19D-58FF-4BCA-89CE-2138096F42AD}"/>
              </a:ext>
            </a:extLst>
          </p:cNvPr>
          <p:cNvSpPr>
            <a:spLocks noEditPoints="1"/>
          </p:cNvSpPr>
          <p:nvPr/>
        </p:nvSpPr>
        <p:spPr bwMode="auto">
          <a:xfrm>
            <a:off x="6544810" y="1186587"/>
            <a:ext cx="2700833" cy="2052557"/>
          </a:xfrm>
          <a:custGeom>
            <a:avLst/>
            <a:gdLst>
              <a:gd name="T0" fmla="*/ 215 w 1404"/>
              <a:gd name="T1" fmla="*/ 167 h 1067"/>
              <a:gd name="T2" fmla="*/ 209 w 1404"/>
              <a:gd name="T3" fmla="*/ 117 h 1067"/>
              <a:gd name="T4" fmla="*/ 138 w 1404"/>
              <a:gd name="T5" fmla="*/ 154 h 1067"/>
              <a:gd name="T6" fmla="*/ 34 w 1404"/>
              <a:gd name="T7" fmla="*/ 200 h 1067"/>
              <a:gd name="T8" fmla="*/ 1 w 1404"/>
              <a:gd name="T9" fmla="*/ 249 h 1067"/>
              <a:gd name="T10" fmla="*/ 9 w 1404"/>
              <a:gd name="T11" fmla="*/ 278 h 1067"/>
              <a:gd name="T12" fmla="*/ 91 w 1404"/>
              <a:gd name="T13" fmla="*/ 379 h 1067"/>
              <a:gd name="T14" fmla="*/ 90 w 1404"/>
              <a:gd name="T15" fmla="*/ 541 h 1067"/>
              <a:gd name="T16" fmla="*/ 136 w 1404"/>
              <a:gd name="T17" fmla="*/ 631 h 1067"/>
              <a:gd name="T18" fmla="*/ 305 w 1404"/>
              <a:gd name="T19" fmla="*/ 744 h 1067"/>
              <a:gd name="T20" fmla="*/ 342 w 1404"/>
              <a:gd name="T21" fmla="*/ 812 h 1067"/>
              <a:gd name="T22" fmla="*/ 388 w 1404"/>
              <a:gd name="T23" fmla="*/ 879 h 1067"/>
              <a:gd name="T24" fmla="*/ 448 w 1404"/>
              <a:gd name="T25" fmla="*/ 934 h 1067"/>
              <a:gd name="T26" fmla="*/ 635 w 1404"/>
              <a:gd name="T27" fmla="*/ 919 h 1067"/>
              <a:gd name="T28" fmla="*/ 761 w 1404"/>
              <a:gd name="T29" fmla="*/ 905 h 1067"/>
              <a:gd name="T30" fmla="*/ 809 w 1404"/>
              <a:gd name="T31" fmla="*/ 955 h 1067"/>
              <a:gd name="T32" fmla="*/ 834 w 1404"/>
              <a:gd name="T33" fmla="*/ 1003 h 1067"/>
              <a:gd name="T34" fmla="*/ 860 w 1404"/>
              <a:gd name="T35" fmla="*/ 985 h 1067"/>
              <a:gd name="T36" fmla="*/ 921 w 1404"/>
              <a:gd name="T37" fmla="*/ 1046 h 1067"/>
              <a:gd name="T38" fmla="*/ 1043 w 1404"/>
              <a:gd name="T39" fmla="*/ 1067 h 1067"/>
              <a:gd name="T40" fmla="*/ 1111 w 1404"/>
              <a:gd name="T41" fmla="*/ 1028 h 1067"/>
              <a:gd name="T42" fmla="*/ 1146 w 1404"/>
              <a:gd name="T43" fmla="*/ 1028 h 1067"/>
              <a:gd name="T44" fmla="*/ 1324 w 1404"/>
              <a:gd name="T45" fmla="*/ 934 h 1067"/>
              <a:gd name="T46" fmla="*/ 1402 w 1404"/>
              <a:gd name="T47" fmla="*/ 831 h 1067"/>
              <a:gd name="T48" fmla="*/ 1388 w 1404"/>
              <a:gd name="T49" fmla="*/ 798 h 1067"/>
              <a:gd name="T50" fmla="*/ 1273 w 1404"/>
              <a:gd name="T51" fmla="*/ 829 h 1067"/>
              <a:gd name="T52" fmla="*/ 1236 w 1404"/>
              <a:gd name="T53" fmla="*/ 821 h 1067"/>
              <a:gd name="T54" fmla="*/ 1224 w 1404"/>
              <a:gd name="T55" fmla="*/ 767 h 1067"/>
              <a:gd name="T56" fmla="*/ 1197 w 1404"/>
              <a:gd name="T57" fmla="*/ 638 h 1067"/>
              <a:gd name="T58" fmla="*/ 1130 w 1404"/>
              <a:gd name="T59" fmla="*/ 413 h 1067"/>
              <a:gd name="T60" fmla="*/ 1061 w 1404"/>
              <a:gd name="T61" fmla="*/ 378 h 1067"/>
              <a:gd name="T62" fmla="*/ 866 w 1404"/>
              <a:gd name="T63" fmla="*/ 490 h 1067"/>
              <a:gd name="T64" fmla="*/ 727 w 1404"/>
              <a:gd name="T65" fmla="*/ 561 h 1067"/>
              <a:gd name="T66" fmla="*/ 690 w 1404"/>
              <a:gd name="T67" fmla="*/ 518 h 1067"/>
              <a:gd name="T68" fmla="*/ 626 w 1404"/>
              <a:gd name="T69" fmla="*/ 469 h 1067"/>
              <a:gd name="T70" fmla="*/ 645 w 1404"/>
              <a:gd name="T71" fmla="*/ 368 h 1067"/>
              <a:gd name="T72" fmla="*/ 688 w 1404"/>
              <a:gd name="T73" fmla="*/ 274 h 1067"/>
              <a:gd name="T74" fmla="*/ 628 w 1404"/>
              <a:gd name="T75" fmla="*/ 181 h 1067"/>
              <a:gd name="T76" fmla="*/ 570 w 1404"/>
              <a:gd name="T77" fmla="*/ 153 h 1067"/>
              <a:gd name="T78" fmla="*/ 535 w 1404"/>
              <a:gd name="T79" fmla="*/ 128 h 1067"/>
              <a:gd name="T80" fmla="*/ 455 w 1404"/>
              <a:gd name="T81" fmla="*/ 91 h 1067"/>
              <a:gd name="T82" fmla="*/ 438 w 1404"/>
              <a:gd name="T83" fmla="*/ 64 h 1067"/>
              <a:gd name="T84" fmla="*/ 433 w 1404"/>
              <a:gd name="T85" fmla="*/ 28 h 1067"/>
              <a:gd name="T86" fmla="*/ 382 w 1404"/>
              <a:gd name="T87" fmla="*/ 0 h 1067"/>
              <a:gd name="T88" fmla="*/ 351 w 1404"/>
              <a:gd name="T89" fmla="*/ 25 h 1067"/>
              <a:gd name="T90" fmla="*/ 308 w 1404"/>
              <a:gd name="T91" fmla="*/ 47 h 1067"/>
              <a:gd name="T92" fmla="*/ 269 w 1404"/>
              <a:gd name="T93" fmla="*/ 73 h 1067"/>
              <a:gd name="T94" fmla="*/ 261 w 1404"/>
              <a:gd name="T95" fmla="*/ 109 h 1067"/>
              <a:gd name="T96" fmla="*/ 272 w 1404"/>
              <a:gd name="T97" fmla="*/ 147 h 1067"/>
              <a:gd name="T98" fmla="*/ 272 w 1404"/>
              <a:gd name="T99" fmla="*/ 165 h 1067"/>
              <a:gd name="T100" fmla="*/ 414 w 1404"/>
              <a:gd name="T101" fmla="*/ 173 h 1067"/>
              <a:gd name="T102" fmla="*/ 1036 w 1404"/>
              <a:gd name="T103" fmla="*/ 663 h 1067"/>
              <a:gd name="T104" fmla="*/ 1058 w 1404"/>
              <a:gd name="T105" fmla="*/ 738 h 1067"/>
              <a:gd name="T106" fmla="*/ 1089 w 1404"/>
              <a:gd name="T107" fmla="*/ 823 h 1067"/>
              <a:gd name="T108" fmla="*/ 1109 w 1404"/>
              <a:gd name="T109" fmla="*/ 892 h 1067"/>
              <a:gd name="T110" fmla="*/ 1083 w 1404"/>
              <a:gd name="T111" fmla="*/ 962 h 1067"/>
              <a:gd name="T112" fmla="*/ 1035 w 1404"/>
              <a:gd name="T113" fmla="*/ 943 h 1067"/>
              <a:gd name="T114" fmla="*/ 979 w 1404"/>
              <a:gd name="T115" fmla="*/ 921 h 1067"/>
              <a:gd name="T116" fmla="*/ 951 w 1404"/>
              <a:gd name="T117" fmla="*/ 888 h 1067"/>
              <a:gd name="T118" fmla="*/ 917 w 1404"/>
              <a:gd name="T119" fmla="*/ 858 h 1067"/>
              <a:gd name="T120" fmla="*/ 868 w 1404"/>
              <a:gd name="T121" fmla="*/ 799 h 1067"/>
              <a:gd name="T122" fmla="*/ 905 w 1404"/>
              <a:gd name="T123" fmla="*/ 759 h 10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404" h="1067">
                <a:moveTo>
                  <a:pt x="280" y="202"/>
                </a:moveTo>
                <a:lnTo>
                  <a:pt x="280" y="202"/>
                </a:lnTo>
                <a:lnTo>
                  <a:pt x="266" y="192"/>
                </a:lnTo>
                <a:lnTo>
                  <a:pt x="253" y="184"/>
                </a:lnTo>
                <a:lnTo>
                  <a:pt x="238" y="175"/>
                </a:lnTo>
                <a:lnTo>
                  <a:pt x="238" y="175"/>
                </a:lnTo>
                <a:lnTo>
                  <a:pt x="226" y="171"/>
                </a:lnTo>
                <a:lnTo>
                  <a:pt x="215" y="167"/>
                </a:lnTo>
                <a:lnTo>
                  <a:pt x="207" y="165"/>
                </a:lnTo>
                <a:lnTo>
                  <a:pt x="207" y="165"/>
                </a:lnTo>
                <a:lnTo>
                  <a:pt x="208" y="158"/>
                </a:lnTo>
                <a:lnTo>
                  <a:pt x="210" y="141"/>
                </a:lnTo>
                <a:lnTo>
                  <a:pt x="210" y="133"/>
                </a:lnTo>
                <a:lnTo>
                  <a:pt x="210" y="124"/>
                </a:lnTo>
                <a:lnTo>
                  <a:pt x="209" y="118"/>
                </a:lnTo>
                <a:lnTo>
                  <a:pt x="209" y="117"/>
                </a:lnTo>
                <a:lnTo>
                  <a:pt x="207" y="116"/>
                </a:lnTo>
                <a:lnTo>
                  <a:pt x="207" y="116"/>
                </a:lnTo>
                <a:lnTo>
                  <a:pt x="202" y="117"/>
                </a:lnTo>
                <a:lnTo>
                  <a:pt x="195" y="122"/>
                </a:lnTo>
                <a:lnTo>
                  <a:pt x="176" y="134"/>
                </a:lnTo>
                <a:lnTo>
                  <a:pt x="151" y="153"/>
                </a:lnTo>
                <a:lnTo>
                  <a:pt x="151" y="153"/>
                </a:lnTo>
                <a:lnTo>
                  <a:pt x="138" y="154"/>
                </a:lnTo>
                <a:lnTo>
                  <a:pt x="109" y="159"/>
                </a:lnTo>
                <a:lnTo>
                  <a:pt x="77" y="165"/>
                </a:lnTo>
                <a:lnTo>
                  <a:pt x="64" y="168"/>
                </a:lnTo>
                <a:lnTo>
                  <a:pt x="54" y="173"/>
                </a:lnTo>
                <a:lnTo>
                  <a:pt x="54" y="173"/>
                </a:lnTo>
                <a:lnTo>
                  <a:pt x="47" y="179"/>
                </a:lnTo>
                <a:lnTo>
                  <a:pt x="41" y="189"/>
                </a:lnTo>
                <a:lnTo>
                  <a:pt x="34" y="200"/>
                </a:lnTo>
                <a:lnTo>
                  <a:pt x="27" y="212"/>
                </a:lnTo>
                <a:lnTo>
                  <a:pt x="16" y="234"/>
                </a:lnTo>
                <a:lnTo>
                  <a:pt x="12" y="243"/>
                </a:lnTo>
                <a:lnTo>
                  <a:pt x="12" y="243"/>
                </a:lnTo>
                <a:lnTo>
                  <a:pt x="7" y="244"/>
                </a:lnTo>
                <a:lnTo>
                  <a:pt x="3" y="246"/>
                </a:lnTo>
                <a:lnTo>
                  <a:pt x="2" y="247"/>
                </a:lnTo>
                <a:lnTo>
                  <a:pt x="1" y="249"/>
                </a:lnTo>
                <a:lnTo>
                  <a:pt x="1" y="249"/>
                </a:lnTo>
                <a:lnTo>
                  <a:pt x="0" y="254"/>
                </a:lnTo>
                <a:lnTo>
                  <a:pt x="0" y="260"/>
                </a:lnTo>
                <a:lnTo>
                  <a:pt x="1" y="265"/>
                </a:lnTo>
                <a:lnTo>
                  <a:pt x="3" y="269"/>
                </a:lnTo>
                <a:lnTo>
                  <a:pt x="3" y="269"/>
                </a:lnTo>
                <a:lnTo>
                  <a:pt x="8" y="275"/>
                </a:lnTo>
                <a:lnTo>
                  <a:pt x="9" y="278"/>
                </a:lnTo>
                <a:lnTo>
                  <a:pt x="9" y="278"/>
                </a:lnTo>
                <a:lnTo>
                  <a:pt x="54" y="362"/>
                </a:lnTo>
                <a:lnTo>
                  <a:pt x="54" y="362"/>
                </a:lnTo>
                <a:lnTo>
                  <a:pt x="57" y="366"/>
                </a:lnTo>
                <a:lnTo>
                  <a:pt x="62" y="368"/>
                </a:lnTo>
                <a:lnTo>
                  <a:pt x="75" y="374"/>
                </a:lnTo>
                <a:lnTo>
                  <a:pt x="91" y="379"/>
                </a:lnTo>
                <a:lnTo>
                  <a:pt x="91" y="379"/>
                </a:lnTo>
                <a:lnTo>
                  <a:pt x="89" y="396"/>
                </a:lnTo>
                <a:lnTo>
                  <a:pt x="85" y="434"/>
                </a:lnTo>
                <a:lnTo>
                  <a:pt x="84" y="458"/>
                </a:lnTo>
                <a:lnTo>
                  <a:pt x="83" y="481"/>
                </a:lnTo>
                <a:lnTo>
                  <a:pt x="83" y="504"/>
                </a:lnTo>
                <a:lnTo>
                  <a:pt x="85" y="524"/>
                </a:lnTo>
                <a:lnTo>
                  <a:pt x="85" y="524"/>
                </a:lnTo>
                <a:lnTo>
                  <a:pt x="90" y="541"/>
                </a:lnTo>
                <a:lnTo>
                  <a:pt x="96" y="559"/>
                </a:lnTo>
                <a:lnTo>
                  <a:pt x="103" y="575"/>
                </a:lnTo>
                <a:lnTo>
                  <a:pt x="110" y="591"/>
                </a:lnTo>
                <a:lnTo>
                  <a:pt x="117" y="605"/>
                </a:lnTo>
                <a:lnTo>
                  <a:pt x="126" y="617"/>
                </a:lnTo>
                <a:lnTo>
                  <a:pt x="132" y="625"/>
                </a:lnTo>
                <a:lnTo>
                  <a:pt x="136" y="631"/>
                </a:lnTo>
                <a:lnTo>
                  <a:pt x="136" y="631"/>
                </a:lnTo>
                <a:lnTo>
                  <a:pt x="146" y="637"/>
                </a:lnTo>
                <a:lnTo>
                  <a:pt x="166" y="650"/>
                </a:lnTo>
                <a:lnTo>
                  <a:pt x="221" y="684"/>
                </a:lnTo>
                <a:lnTo>
                  <a:pt x="251" y="703"/>
                </a:lnTo>
                <a:lnTo>
                  <a:pt x="277" y="719"/>
                </a:lnTo>
                <a:lnTo>
                  <a:pt x="296" y="735"/>
                </a:lnTo>
                <a:lnTo>
                  <a:pt x="303" y="740"/>
                </a:lnTo>
                <a:lnTo>
                  <a:pt x="305" y="744"/>
                </a:lnTo>
                <a:lnTo>
                  <a:pt x="305" y="744"/>
                </a:lnTo>
                <a:lnTo>
                  <a:pt x="314" y="762"/>
                </a:lnTo>
                <a:lnTo>
                  <a:pt x="322" y="784"/>
                </a:lnTo>
                <a:lnTo>
                  <a:pt x="327" y="793"/>
                </a:lnTo>
                <a:lnTo>
                  <a:pt x="332" y="803"/>
                </a:lnTo>
                <a:lnTo>
                  <a:pt x="338" y="809"/>
                </a:lnTo>
                <a:lnTo>
                  <a:pt x="340" y="811"/>
                </a:lnTo>
                <a:lnTo>
                  <a:pt x="342" y="812"/>
                </a:lnTo>
                <a:lnTo>
                  <a:pt x="342" y="812"/>
                </a:lnTo>
                <a:lnTo>
                  <a:pt x="361" y="817"/>
                </a:lnTo>
                <a:lnTo>
                  <a:pt x="369" y="818"/>
                </a:lnTo>
                <a:lnTo>
                  <a:pt x="369" y="818"/>
                </a:lnTo>
                <a:lnTo>
                  <a:pt x="371" y="830"/>
                </a:lnTo>
                <a:lnTo>
                  <a:pt x="373" y="844"/>
                </a:lnTo>
                <a:lnTo>
                  <a:pt x="379" y="861"/>
                </a:lnTo>
                <a:lnTo>
                  <a:pt x="388" y="879"/>
                </a:lnTo>
                <a:lnTo>
                  <a:pt x="394" y="888"/>
                </a:lnTo>
                <a:lnTo>
                  <a:pt x="399" y="898"/>
                </a:lnTo>
                <a:lnTo>
                  <a:pt x="408" y="906"/>
                </a:lnTo>
                <a:lnTo>
                  <a:pt x="416" y="915"/>
                </a:lnTo>
                <a:lnTo>
                  <a:pt x="426" y="922"/>
                </a:lnTo>
                <a:lnTo>
                  <a:pt x="436" y="928"/>
                </a:lnTo>
                <a:lnTo>
                  <a:pt x="436" y="928"/>
                </a:lnTo>
                <a:lnTo>
                  <a:pt x="448" y="934"/>
                </a:lnTo>
                <a:lnTo>
                  <a:pt x="463" y="937"/>
                </a:lnTo>
                <a:lnTo>
                  <a:pt x="478" y="938"/>
                </a:lnTo>
                <a:lnTo>
                  <a:pt x="496" y="940"/>
                </a:lnTo>
                <a:lnTo>
                  <a:pt x="514" y="938"/>
                </a:lnTo>
                <a:lnTo>
                  <a:pt x="532" y="937"/>
                </a:lnTo>
                <a:lnTo>
                  <a:pt x="570" y="933"/>
                </a:lnTo>
                <a:lnTo>
                  <a:pt x="604" y="925"/>
                </a:lnTo>
                <a:lnTo>
                  <a:pt x="635" y="919"/>
                </a:lnTo>
                <a:lnTo>
                  <a:pt x="658" y="915"/>
                </a:lnTo>
                <a:lnTo>
                  <a:pt x="666" y="915"/>
                </a:lnTo>
                <a:lnTo>
                  <a:pt x="671" y="915"/>
                </a:lnTo>
                <a:lnTo>
                  <a:pt x="671" y="915"/>
                </a:lnTo>
                <a:lnTo>
                  <a:pt x="679" y="915"/>
                </a:lnTo>
                <a:lnTo>
                  <a:pt x="692" y="913"/>
                </a:lnTo>
                <a:lnTo>
                  <a:pt x="723" y="911"/>
                </a:lnTo>
                <a:lnTo>
                  <a:pt x="761" y="905"/>
                </a:lnTo>
                <a:lnTo>
                  <a:pt x="761" y="905"/>
                </a:lnTo>
                <a:lnTo>
                  <a:pt x="789" y="928"/>
                </a:lnTo>
                <a:lnTo>
                  <a:pt x="808" y="942"/>
                </a:lnTo>
                <a:lnTo>
                  <a:pt x="815" y="948"/>
                </a:lnTo>
                <a:lnTo>
                  <a:pt x="815" y="948"/>
                </a:lnTo>
                <a:lnTo>
                  <a:pt x="814" y="948"/>
                </a:lnTo>
                <a:lnTo>
                  <a:pt x="811" y="949"/>
                </a:lnTo>
                <a:lnTo>
                  <a:pt x="809" y="955"/>
                </a:lnTo>
                <a:lnTo>
                  <a:pt x="808" y="960"/>
                </a:lnTo>
                <a:lnTo>
                  <a:pt x="807" y="963"/>
                </a:lnTo>
                <a:lnTo>
                  <a:pt x="808" y="968"/>
                </a:lnTo>
                <a:lnTo>
                  <a:pt x="809" y="973"/>
                </a:lnTo>
                <a:lnTo>
                  <a:pt x="809" y="973"/>
                </a:lnTo>
                <a:lnTo>
                  <a:pt x="816" y="985"/>
                </a:lnTo>
                <a:lnTo>
                  <a:pt x="826" y="996"/>
                </a:lnTo>
                <a:lnTo>
                  <a:pt x="834" y="1003"/>
                </a:lnTo>
                <a:lnTo>
                  <a:pt x="837" y="1005"/>
                </a:lnTo>
                <a:lnTo>
                  <a:pt x="840" y="1005"/>
                </a:lnTo>
                <a:lnTo>
                  <a:pt x="840" y="1005"/>
                </a:lnTo>
                <a:lnTo>
                  <a:pt x="852" y="992"/>
                </a:lnTo>
                <a:lnTo>
                  <a:pt x="858" y="986"/>
                </a:lnTo>
                <a:lnTo>
                  <a:pt x="860" y="985"/>
                </a:lnTo>
                <a:lnTo>
                  <a:pt x="860" y="985"/>
                </a:lnTo>
                <a:lnTo>
                  <a:pt x="860" y="985"/>
                </a:lnTo>
                <a:lnTo>
                  <a:pt x="861" y="987"/>
                </a:lnTo>
                <a:lnTo>
                  <a:pt x="865" y="993"/>
                </a:lnTo>
                <a:lnTo>
                  <a:pt x="878" y="1010"/>
                </a:lnTo>
                <a:lnTo>
                  <a:pt x="895" y="1028"/>
                </a:lnTo>
                <a:lnTo>
                  <a:pt x="903" y="1036"/>
                </a:lnTo>
                <a:lnTo>
                  <a:pt x="911" y="1041"/>
                </a:lnTo>
                <a:lnTo>
                  <a:pt x="911" y="1041"/>
                </a:lnTo>
                <a:lnTo>
                  <a:pt x="921" y="1046"/>
                </a:lnTo>
                <a:lnTo>
                  <a:pt x="935" y="1050"/>
                </a:lnTo>
                <a:lnTo>
                  <a:pt x="952" y="1055"/>
                </a:lnTo>
                <a:lnTo>
                  <a:pt x="971" y="1060"/>
                </a:lnTo>
                <a:lnTo>
                  <a:pt x="991" y="1063"/>
                </a:lnTo>
                <a:lnTo>
                  <a:pt x="1010" y="1066"/>
                </a:lnTo>
                <a:lnTo>
                  <a:pt x="1028" y="1067"/>
                </a:lnTo>
                <a:lnTo>
                  <a:pt x="1043" y="1067"/>
                </a:lnTo>
                <a:lnTo>
                  <a:pt x="1043" y="1067"/>
                </a:lnTo>
                <a:lnTo>
                  <a:pt x="1050" y="1066"/>
                </a:lnTo>
                <a:lnTo>
                  <a:pt x="1058" y="1065"/>
                </a:lnTo>
                <a:lnTo>
                  <a:pt x="1070" y="1060"/>
                </a:lnTo>
                <a:lnTo>
                  <a:pt x="1080" y="1054"/>
                </a:lnTo>
                <a:lnTo>
                  <a:pt x="1090" y="1048"/>
                </a:lnTo>
                <a:lnTo>
                  <a:pt x="1104" y="1035"/>
                </a:lnTo>
                <a:lnTo>
                  <a:pt x="1111" y="1028"/>
                </a:lnTo>
                <a:lnTo>
                  <a:pt x="1111" y="1028"/>
                </a:lnTo>
                <a:lnTo>
                  <a:pt x="1117" y="1024"/>
                </a:lnTo>
                <a:lnTo>
                  <a:pt x="1117" y="1024"/>
                </a:lnTo>
                <a:lnTo>
                  <a:pt x="1117" y="1025"/>
                </a:lnTo>
                <a:lnTo>
                  <a:pt x="1117" y="1027"/>
                </a:lnTo>
                <a:lnTo>
                  <a:pt x="1120" y="1027"/>
                </a:lnTo>
                <a:lnTo>
                  <a:pt x="1127" y="1028"/>
                </a:lnTo>
                <a:lnTo>
                  <a:pt x="1146" y="1028"/>
                </a:lnTo>
                <a:lnTo>
                  <a:pt x="1146" y="1028"/>
                </a:lnTo>
                <a:lnTo>
                  <a:pt x="1153" y="1027"/>
                </a:lnTo>
                <a:lnTo>
                  <a:pt x="1160" y="1024"/>
                </a:lnTo>
                <a:lnTo>
                  <a:pt x="1179" y="1017"/>
                </a:lnTo>
                <a:lnTo>
                  <a:pt x="1202" y="1006"/>
                </a:lnTo>
                <a:lnTo>
                  <a:pt x="1225" y="993"/>
                </a:lnTo>
                <a:lnTo>
                  <a:pt x="1277" y="963"/>
                </a:lnTo>
                <a:lnTo>
                  <a:pt x="1324" y="934"/>
                </a:lnTo>
                <a:lnTo>
                  <a:pt x="1324" y="934"/>
                </a:lnTo>
                <a:lnTo>
                  <a:pt x="1334" y="927"/>
                </a:lnTo>
                <a:lnTo>
                  <a:pt x="1343" y="918"/>
                </a:lnTo>
                <a:lnTo>
                  <a:pt x="1353" y="910"/>
                </a:lnTo>
                <a:lnTo>
                  <a:pt x="1361" y="902"/>
                </a:lnTo>
                <a:lnTo>
                  <a:pt x="1375" y="883"/>
                </a:lnTo>
                <a:lnTo>
                  <a:pt x="1387" y="863"/>
                </a:lnTo>
                <a:lnTo>
                  <a:pt x="1396" y="847"/>
                </a:lnTo>
                <a:lnTo>
                  <a:pt x="1402" y="831"/>
                </a:lnTo>
                <a:lnTo>
                  <a:pt x="1404" y="819"/>
                </a:lnTo>
                <a:lnTo>
                  <a:pt x="1404" y="815"/>
                </a:lnTo>
                <a:lnTo>
                  <a:pt x="1403" y="812"/>
                </a:lnTo>
                <a:lnTo>
                  <a:pt x="1403" y="812"/>
                </a:lnTo>
                <a:lnTo>
                  <a:pt x="1397" y="804"/>
                </a:lnTo>
                <a:lnTo>
                  <a:pt x="1394" y="802"/>
                </a:lnTo>
                <a:lnTo>
                  <a:pt x="1392" y="799"/>
                </a:lnTo>
                <a:lnTo>
                  <a:pt x="1388" y="798"/>
                </a:lnTo>
                <a:lnTo>
                  <a:pt x="1384" y="797"/>
                </a:lnTo>
                <a:lnTo>
                  <a:pt x="1380" y="797"/>
                </a:lnTo>
                <a:lnTo>
                  <a:pt x="1374" y="798"/>
                </a:lnTo>
                <a:lnTo>
                  <a:pt x="1374" y="798"/>
                </a:lnTo>
                <a:lnTo>
                  <a:pt x="1321" y="813"/>
                </a:lnTo>
                <a:lnTo>
                  <a:pt x="1289" y="823"/>
                </a:lnTo>
                <a:lnTo>
                  <a:pt x="1273" y="829"/>
                </a:lnTo>
                <a:lnTo>
                  <a:pt x="1273" y="829"/>
                </a:lnTo>
                <a:lnTo>
                  <a:pt x="1269" y="830"/>
                </a:lnTo>
                <a:lnTo>
                  <a:pt x="1265" y="830"/>
                </a:lnTo>
                <a:lnTo>
                  <a:pt x="1253" y="830"/>
                </a:lnTo>
                <a:lnTo>
                  <a:pt x="1247" y="828"/>
                </a:lnTo>
                <a:lnTo>
                  <a:pt x="1241" y="827"/>
                </a:lnTo>
                <a:lnTo>
                  <a:pt x="1237" y="824"/>
                </a:lnTo>
                <a:lnTo>
                  <a:pt x="1236" y="821"/>
                </a:lnTo>
                <a:lnTo>
                  <a:pt x="1236" y="821"/>
                </a:lnTo>
                <a:lnTo>
                  <a:pt x="1234" y="809"/>
                </a:lnTo>
                <a:lnTo>
                  <a:pt x="1233" y="802"/>
                </a:lnTo>
                <a:lnTo>
                  <a:pt x="1234" y="796"/>
                </a:lnTo>
                <a:lnTo>
                  <a:pt x="1234" y="796"/>
                </a:lnTo>
                <a:lnTo>
                  <a:pt x="1233" y="790"/>
                </a:lnTo>
                <a:lnTo>
                  <a:pt x="1231" y="785"/>
                </a:lnTo>
                <a:lnTo>
                  <a:pt x="1229" y="778"/>
                </a:lnTo>
                <a:lnTo>
                  <a:pt x="1224" y="767"/>
                </a:lnTo>
                <a:lnTo>
                  <a:pt x="1224" y="767"/>
                </a:lnTo>
                <a:lnTo>
                  <a:pt x="1221" y="758"/>
                </a:lnTo>
                <a:lnTo>
                  <a:pt x="1218" y="752"/>
                </a:lnTo>
                <a:lnTo>
                  <a:pt x="1215" y="744"/>
                </a:lnTo>
                <a:lnTo>
                  <a:pt x="1211" y="728"/>
                </a:lnTo>
                <a:lnTo>
                  <a:pt x="1211" y="728"/>
                </a:lnTo>
                <a:lnTo>
                  <a:pt x="1204" y="691"/>
                </a:lnTo>
                <a:lnTo>
                  <a:pt x="1197" y="638"/>
                </a:lnTo>
                <a:lnTo>
                  <a:pt x="1189" y="569"/>
                </a:lnTo>
                <a:lnTo>
                  <a:pt x="1189" y="569"/>
                </a:lnTo>
                <a:lnTo>
                  <a:pt x="1181" y="544"/>
                </a:lnTo>
                <a:lnTo>
                  <a:pt x="1165" y="496"/>
                </a:lnTo>
                <a:lnTo>
                  <a:pt x="1155" y="469"/>
                </a:lnTo>
                <a:lnTo>
                  <a:pt x="1145" y="443"/>
                </a:lnTo>
                <a:lnTo>
                  <a:pt x="1135" y="422"/>
                </a:lnTo>
                <a:lnTo>
                  <a:pt x="1130" y="413"/>
                </a:lnTo>
                <a:lnTo>
                  <a:pt x="1125" y="408"/>
                </a:lnTo>
                <a:lnTo>
                  <a:pt x="1125" y="408"/>
                </a:lnTo>
                <a:lnTo>
                  <a:pt x="1117" y="398"/>
                </a:lnTo>
                <a:lnTo>
                  <a:pt x="1108" y="391"/>
                </a:lnTo>
                <a:lnTo>
                  <a:pt x="1096" y="385"/>
                </a:lnTo>
                <a:lnTo>
                  <a:pt x="1085" y="380"/>
                </a:lnTo>
                <a:lnTo>
                  <a:pt x="1073" y="378"/>
                </a:lnTo>
                <a:lnTo>
                  <a:pt x="1061" y="378"/>
                </a:lnTo>
                <a:lnTo>
                  <a:pt x="1049" y="379"/>
                </a:lnTo>
                <a:lnTo>
                  <a:pt x="1039" y="383"/>
                </a:lnTo>
                <a:lnTo>
                  <a:pt x="1039" y="383"/>
                </a:lnTo>
                <a:lnTo>
                  <a:pt x="1023" y="390"/>
                </a:lnTo>
                <a:lnTo>
                  <a:pt x="1002" y="402"/>
                </a:lnTo>
                <a:lnTo>
                  <a:pt x="949" y="435"/>
                </a:lnTo>
                <a:lnTo>
                  <a:pt x="897" y="468"/>
                </a:lnTo>
                <a:lnTo>
                  <a:pt x="866" y="490"/>
                </a:lnTo>
                <a:lnTo>
                  <a:pt x="866" y="490"/>
                </a:lnTo>
                <a:lnTo>
                  <a:pt x="842" y="504"/>
                </a:lnTo>
                <a:lnTo>
                  <a:pt x="809" y="523"/>
                </a:lnTo>
                <a:lnTo>
                  <a:pt x="776" y="541"/>
                </a:lnTo>
                <a:lnTo>
                  <a:pt x="753" y="552"/>
                </a:lnTo>
                <a:lnTo>
                  <a:pt x="753" y="552"/>
                </a:lnTo>
                <a:lnTo>
                  <a:pt x="739" y="558"/>
                </a:lnTo>
                <a:lnTo>
                  <a:pt x="727" y="561"/>
                </a:lnTo>
                <a:lnTo>
                  <a:pt x="716" y="563"/>
                </a:lnTo>
                <a:lnTo>
                  <a:pt x="716" y="563"/>
                </a:lnTo>
                <a:lnTo>
                  <a:pt x="714" y="558"/>
                </a:lnTo>
                <a:lnTo>
                  <a:pt x="709" y="546"/>
                </a:lnTo>
                <a:lnTo>
                  <a:pt x="701" y="530"/>
                </a:lnTo>
                <a:lnTo>
                  <a:pt x="696" y="524"/>
                </a:lnTo>
                <a:lnTo>
                  <a:pt x="690" y="518"/>
                </a:lnTo>
                <a:lnTo>
                  <a:pt x="690" y="518"/>
                </a:lnTo>
                <a:lnTo>
                  <a:pt x="667" y="498"/>
                </a:lnTo>
                <a:lnTo>
                  <a:pt x="657" y="491"/>
                </a:lnTo>
                <a:lnTo>
                  <a:pt x="651" y="487"/>
                </a:lnTo>
                <a:lnTo>
                  <a:pt x="651" y="487"/>
                </a:lnTo>
                <a:lnTo>
                  <a:pt x="638" y="480"/>
                </a:lnTo>
                <a:lnTo>
                  <a:pt x="630" y="474"/>
                </a:lnTo>
                <a:lnTo>
                  <a:pt x="626" y="469"/>
                </a:lnTo>
                <a:lnTo>
                  <a:pt x="626" y="469"/>
                </a:lnTo>
                <a:lnTo>
                  <a:pt x="572" y="393"/>
                </a:lnTo>
                <a:lnTo>
                  <a:pt x="572" y="393"/>
                </a:lnTo>
                <a:lnTo>
                  <a:pt x="580" y="392"/>
                </a:lnTo>
                <a:lnTo>
                  <a:pt x="601" y="386"/>
                </a:lnTo>
                <a:lnTo>
                  <a:pt x="624" y="378"/>
                </a:lnTo>
                <a:lnTo>
                  <a:pt x="636" y="373"/>
                </a:lnTo>
                <a:lnTo>
                  <a:pt x="645" y="368"/>
                </a:lnTo>
                <a:lnTo>
                  <a:pt x="645" y="368"/>
                </a:lnTo>
                <a:lnTo>
                  <a:pt x="653" y="361"/>
                </a:lnTo>
                <a:lnTo>
                  <a:pt x="661" y="350"/>
                </a:lnTo>
                <a:lnTo>
                  <a:pt x="668" y="337"/>
                </a:lnTo>
                <a:lnTo>
                  <a:pt x="674" y="324"/>
                </a:lnTo>
                <a:lnTo>
                  <a:pt x="680" y="310"/>
                </a:lnTo>
                <a:lnTo>
                  <a:pt x="684" y="297"/>
                </a:lnTo>
                <a:lnTo>
                  <a:pt x="688" y="285"/>
                </a:lnTo>
                <a:lnTo>
                  <a:pt x="688" y="274"/>
                </a:lnTo>
                <a:lnTo>
                  <a:pt x="688" y="274"/>
                </a:lnTo>
                <a:lnTo>
                  <a:pt x="686" y="269"/>
                </a:lnTo>
                <a:lnTo>
                  <a:pt x="685" y="264"/>
                </a:lnTo>
                <a:lnTo>
                  <a:pt x="678" y="249"/>
                </a:lnTo>
                <a:lnTo>
                  <a:pt x="667" y="231"/>
                </a:lnTo>
                <a:lnTo>
                  <a:pt x="654" y="214"/>
                </a:lnTo>
                <a:lnTo>
                  <a:pt x="641" y="196"/>
                </a:lnTo>
                <a:lnTo>
                  <a:pt x="628" y="181"/>
                </a:lnTo>
                <a:lnTo>
                  <a:pt x="617" y="169"/>
                </a:lnTo>
                <a:lnTo>
                  <a:pt x="613" y="166"/>
                </a:lnTo>
                <a:lnTo>
                  <a:pt x="609" y="165"/>
                </a:lnTo>
                <a:lnTo>
                  <a:pt x="609" y="165"/>
                </a:lnTo>
                <a:lnTo>
                  <a:pt x="596" y="160"/>
                </a:lnTo>
                <a:lnTo>
                  <a:pt x="584" y="158"/>
                </a:lnTo>
                <a:lnTo>
                  <a:pt x="573" y="155"/>
                </a:lnTo>
                <a:lnTo>
                  <a:pt x="570" y="153"/>
                </a:lnTo>
                <a:lnTo>
                  <a:pt x="566" y="150"/>
                </a:lnTo>
                <a:lnTo>
                  <a:pt x="566" y="150"/>
                </a:lnTo>
                <a:lnTo>
                  <a:pt x="560" y="143"/>
                </a:lnTo>
                <a:lnTo>
                  <a:pt x="554" y="137"/>
                </a:lnTo>
                <a:lnTo>
                  <a:pt x="551" y="134"/>
                </a:lnTo>
                <a:lnTo>
                  <a:pt x="546" y="131"/>
                </a:lnTo>
                <a:lnTo>
                  <a:pt x="541" y="129"/>
                </a:lnTo>
                <a:lnTo>
                  <a:pt x="535" y="128"/>
                </a:lnTo>
                <a:lnTo>
                  <a:pt x="535" y="128"/>
                </a:lnTo>
                <a:lnTo>
                  <a:pt x="509" y="124"/>
                </a:lnTo>
                <a:lnTo>
                  <a:pt x="492" y="122"/>
                </a:lnTo>
                <a:lnTo>
                  <a:pt x="492" y="122"/>
                </a:lnTo>
                <a:lnTo>
                  <a:pt x="470" y="111"/>
                </a:lnTo>
                <a:lnTo>
                  <a:pt x="470" y="111"/>
                </a:lnTo>
                <a:lnTo>
                  <a:pt x="455" y="91"/>
                </a:lnTo>
                <a:lnTo>
                  <a:pt x="455" y="91"/>
                </a:lnTo>
                <a:lnTo>
                  <a:pt x="453" y="89"/>
                </a:lnTo>
                <a:lnTo>
                  <a:pt x="453" y="89"/>
                </a:lnTo>
                <a:lnTo>
                  <a:pt x="451" y="77"/>
                </a:lnTo>
                <a:lnTo>
                  <a:pt x="451" y="77"/>
                </a:lnTo>
                <a:lnTo>
                  <a:pt x="448" y="72"/>
                </a:lnTo>
                <a:lnTo>
                  <a:pt x="445" y="67"/>
                </a:lnTo>
                <a:lnTo>
                  <a:pt x="441" y="65"/>
                </a:lnTo>
                <a:lnTo>
                  <a:pt x="438" y="64"/>
                </a:lnTo>
                <a:lnTo>
                  <a:pt x="430" y="62"/>
                </a:lnTo>
                <a:lnTo>
                  <a:pt x="428" y="62"/>
                </a:lnTo>
                <a:lnTo>
                  <a:pt x="436" y="42"/>
                </a:lnTo>
                <a:lnTo>
                  <a:pt x="436" y="42"/>
                </a:lnTo>
                <a:lnTo>
                  <a:pt x="436" y="40"/>
                </a:lnTo>
                <a:lnTo>
                  <a:pt x="436" y="37"/>
                </a:lnTo>
                <a:lnTo>
                  <a:pt x="435" y="33"/>
                </a:lnTo>
                <a:lnTo>
                  <a:pt x="433" y="28"/>
                </a:lnTo>
                <a:lnTo>
                  <a:pt x="429" y="23"/>
                </a:lnTo>
                <a:lnTo>
                  <a:pt x="422" y="17"/>
                </a:lnTo>
                <a:lnTo>
                  <a:pt x="414" y="11"/>
                </a:lnTo>
                <a:lnTo>
                  <a:pt x="414" y="11"/>
                </a:lnTo>
                <a:lnTo>
                  <a:pt x="403" y="6"/>
                </a:lnTo>
                <a:lnTo>
                  <a:pt x="395" y="4"/>
                </a:lnTo>
                <a:lnTo>
                  <a:pt x="388" y="2"/>
                </a:lnTo>
                <a:lnTo>
                  <a:pt x="382" y="0"/>
                </a:lnTo>
                <a:lnTo>
                  <a:pt x="377" y="0"/>
                </a:lnTo>
                <a:lnTo>
                  <a:pt x="372" y="2"/>
                </a:lnTo>
                <a:lnTo>
                  <a:pt x="365" y="3"/>
                </a:lnTo>
                <a:lnTo>
                  <a:pt x="365" y="3"/>
                </a:lnTo>
                <a:lnTo>
                  <a:pt x="363" y="5"/>
                </a:lnTo>
                <a:lnTo>
                  <a:pt x="360" y="8"/>
                </a:lnTo>
                <a:lnTo>
                  <a:pt x="355" y="16"/>
                </a:lnTo>
                <a:lnTo>
                  <a:pt x="351" y="25"/>
                </a:lnTo>
                <a:lnTo>
                  <a:pt x="338" y="37"/>
                </a:lnTo>
                <a:lnTo>
                  <a:pt x="338" y="37"/>
                </a:lnTo>
                <a:lnTo>
                  <a:pt x="327" y="36"/>
                </a:lnTo>
                <a:lnTo>
                  <a:pt x="319" y="35"/>
                </a:lnTo>
                <a:lnTo>
                  <a:pt x="316" y="36"/>
                </a:lnTo>
                <a:lnTo>
                  <a:pt x="315" y="37"/>
                </a:lnTo>
                <a:lnTo>
                  <a:pt x="315" y="37"/>
                </a:lnTo>
                <a:lnTo>
                  <a:pt x="308" y="47"/>
                </a:lnTo>
                <a:lnTo>
                  <a:pt x="303" y="54"/>
                </a:lnTo>
                <a:lnTo>
                  <a:pt x="303" y="54"/>
                </a:lnTo>
                <a:lnTo>
                  <a:pt x="294" y="55"/>
                </a:lnTo>
                <a:lnTo>
                  <a:pt x="284" y="56"/>
                </a:lnTo>
                <a:lnTo>
                  <a:pt x="278" y="60"/>
                </a:lnTo>
                <a:lnTo>
                  <a:pt x="278" y="60"/>
                </a:lnTo>
                <a:lnTo>
                  <a:pt x="273" y="65"/>
                </a:lnTo>
                <a:lnTo>
                  <a:pt x="269" y="73"/>
                </a:lnTo>
                <a:lnTo>
                  <a:pt x="264" y="85"/>
                </a:lnTo>
                <a:lnTo>
                  <a:pt x="264" y="85"/>
                </a:lnTo>
                <a:lnTo>
                  <a:pt x="264" y="90"/>
                </a:lnTo>
                <a:lnTo>
                  <a:pt x="265" y="94"/>
                </a:lnTo>
                <a:lnTo>
                  <a:pt x="266" y="102"/>
                </a:lnTo>
                <a:lnTo>
                  <a:pt x="266" y="102"/>
                </a:lnTo>
                <a:lnTo>
                  <a:pt x="265" y="104"/>
                </a:lnTo>
                <a:lnTo>
                  <a:pt x="261" y="109"/>
                </a:lnTo>
                <a:lnTo>
                  <a:pt x="259" y="116"/>
                </a:lnTo>
                <a:lnTo>
                  <a:pt x="258" y="121"/>
                </a:lnTo>
                <a:lnTo>
                  <a:pt x="258" y="124"/>
                </a:lnTo>
                <a:lnTo>
                  <a:pt x="258" y="124"/>
                </a:lnTo>
                <a:lnTo>
                  <a:pt x="259" y="129"/>
                </a:lnTo>
                <a:lnTo>
                  <a:pt x="261" y="134"/>
                </a:lnTo>
                <a:lnTo>
                  <a:pt x="266" y="141"/>
                </a:lnTo>
                <a:lnTo>
                  <a:pt x="272" y="147"/>
                </a:lnTo>
                <a:lnTo>
                  <a:pt x="272" y="147"/>
                </a:lnTo>
                <a:lnTo>
                  <a:pt x="271" y="149"/>
                </a:lnTo>
                <a:lnTo>
                  <a:pt x="269" y="153"/>
                </a:lnTo>
                <a:lnTo>
                  <a:pt x="269" y="155"/>
                </a:lnTo>
                <a:lnTo>
                  <a:pt x="269" y="159"/>
                </a:lnTo>
                <a:lnTo>
                  <a:pt x="270" y="161"/>
                </a:lnTo>
                <a:lnTo>
                  <a:pt x="272" y="165"/>
                </a:lnTo>
                <a:lnTo>
                  <a:pt x="272" y="165"/>
                </a:lnTo>
                <a:lnTo>
                  <a:pt x="279" y="173"/>
                </a:lnTo>
                <a:lnTo>
                  <a:pt x="288" y="184"/>
                </a:lnTo>
                <a:lnTo>
                  <a:pt x="297" y="198"/>
                </a:lnTo>
                <a:lnTo>
                  <a:pt x="280" y="202"/>
                </a:lnTo>
                <a:close/>
                <a:moveTo>
                  <a:pt x="377" y="159"/>
                </a:moveTo>
                <a:lnTo>
                  <a:pt x="410" y="156"/>
                </a:lnTo>
                <a:lnTo>
                  <a:pt x="414" y="173"/>
                </a:lnTo>
                <a:lnTo>
                  <a:pt x="414" y="173"/>
                </a:lnTo>
                <a:lnTo>
                  <a:pt x="416" y="180"/>
                </a:lnTo>
                <a:lnTo>
                  <a:pt x="420" y="187"/>
                </a:lnTo>
                <a:lnTo>
                  <a:pt x="424" y="192"/>
                </a:lnTo>
                <a:lnTo>
                  <a:pt x="383" y="184"/>
                </a:lnTo>
                <a:lnTo>
                  <a:pt x="377" y="159"/>
                </a:lnTo>
                <a:close/>
                <a:moveTo>
                  <a:pt x="1027" y="640"/>
                </a:moveTo>
                <a:lnTo>
                  <a:pt x="1027" y="640"/>
                </a:lnTo>
                <a:lnTo>
                  <a:pt x="1036" y="663"/>
                </a:lnTo>
                <a:lnTo>
                  <a:pt x="1045" y="684"/>
                </a:lnTo>
                <a:lnTo>
                  <a:pt x="1047" y="694"/>
                </a:lnTo>
                <a:lnTo>
                  <a:pt x="1049" y="705"/>
                </a:lnTo>
                <a:lnTo>
                  <a:pt x="1049" y="705"/>
                </a:lnTo>
                <a:lnTo>
                  <a:pt x="1052" y="719"/>
                </a:lnTo>
                <a:lnTo>
                  <a:pt x="1054" y="730"/>
                </a:lnTo>
                <a:lnTo>
                  <a:pt x="1056" y="736"/>
                </a:lnTo>
                <a:lnTo>
                  <a:pt x="1058" y="738"/>
                </a:lnTo>
                <a:lnTo>
                  <a:pt x="1058" y="738"/>
                </a:lnTo>
                <a:lnTo>
                  <a:pt x="1070" y="765"/>
                </a:lnTo>
                <a:lnTo>
                  <a:pt x="1078" y="781"/>
                </a:lnTo>
                <a:lnTo>
                  <a:pt x="1084" y="792"/>
                </a:lnTo>
                <a:lnTo>
                  <a:pt x="1084" y="792"/>
                </a:lnTo>
                <a:lnTo>
                  <a:pt x="1085" y="797"/>
                </a:lnTo>
                <a:lnTo>
                  <a:pt x="1086" y="804"/>
                </a:lnTo>
                <a:lnTo>
                  <a:pt x="1089" y="823"/>
                </a:lnTo>
                <a:lnTo>
                  <a:pt x="1090" y="846"/>
                </a:lnTo>
                <a:lnTo>
                  <a:pt x="1092" y="863"/>
                </a:lnTo>
                <a:lnTo>
                  <a:pt x="1092" y="863"/>
                </a:lnTo>
                <a:lnTo>
                  <a:pt x="1095" y="874"/>
                </a:lnTo>
                <a:lnTo>
                  <a:pt x="1098" y="880"/>
                </a:lnTo>
                <a:lnTo>
                  <a:pt x="1103" y="885"/>
                </a:lnTo>
                <a:lnTo>
                  <a:pt x="1109" y="892"/>
                </a:lnTo>
                <a:lnTo>
                  <a:pt x="1109" y="892"/>
                </a:lnTo>
                <a:lnTo>
                  <a:pt x="1112" y="898"/>
                </a:lnTo>
                <a:lnTo>
                  <a:pt x="1114" y="903"/>
                </a:lnTo>
                <a:lnTo>
                  <a:pt x="1112" y="905"/>
                </a:lnTo>
                <a:lnTo>
                  <a:pt x="1111" y="905"/>
                </a:lnTo>
                <a:lnTo>
                  <a:pt x="1106" y="973"/>
                </a:lnTo>
                <a:lnTo>
                  <a:pt x="1106" y="973"/>
                </a:lnTo>
                <a:lnTo>
                  <a:pt x="1093" y="967"/>
                </a:lnTo>
                <a:lnTo>
                  <a:pt x="1083" y="962"/>
                </a:lnTo>
                <a:lnTo>
                  <a:pt x="1072" y="960"/>
                </a:lnTo>
                <a:lnTo>
                  <a:pt x="1072" y="960"/>
                </a:lnTo>
                <a:lnTo>
                  <a:pt x="1062" y="956"/>
                </a:lnTo>
                <a:lnTo>
                  <a:pt x="1053" y="954"/>
                </a:lnTo>
                <a:lnTo>
                  <a:pt x="1045" y="950"/>
                </a:lnTo>
                <a:lnTo>
                  <a:pt x="1039" y="946"/>
                </a:lnTo>
                <a:lnTo>
                  <a:pt x="1039" y="946"/>
                </a:lnTo>
                <a:lnTo>
                  <a:pt x="1035" y="943"/>
                </a:lnTo>
                <a:lnTo>
                  <a:pt x="1031" y="941"/>
                </a:lnTo>
                <a:lnTo>
                  <a:pt x="1023" y="938"/>
                </a:lnTo>
                <a:lnTo>
                  <a:pt x="1008" y="937"/>
                </a:lnTo>
                <a:lnTo>
                  <a:pt x="1008" y="937"/>
                </a:lnTo>
                <a:lnTo>
                  <a:pt x="1004" y="936"/>
                </a:lnTo>
                <a:lnTo>
                  <a:pt x="999" y="934"/>
                </a:lnTo>
                <a:lnTo>
                  <a:pt x="991" y="928"/>
                </a:lnTo>
                <a:lnTo>
                  <a:pt x="979" y="921"/>
                </a:lnTo>
                <a:lnTo>
                  <a:pt x="967" y="915"/>
                </a:lnTo>
                <a:lnTo>
                  <a:pt x="967" y="915"/>
                </a:lnTo>
                <a:lnTo>
                  <a:pt x="959" y="909"/>
                </a:lnTo>
                <a:lnTo>
                  <a:pt x="958" y="908"/>
                </a:lnTo>
                <a:lnTo>
                  <a:pt x="956" y="905"/>
                </a:lnTo>
                <a:lnTo>
                  <a:pt x="955" y="899"/>
                </a:lnTo>
                <a:lnTo>
                  <a:pt x="951" y="888"/>
                </a:lnTo>
                <a:lnTo>
                  <a:pt x="951" y="888"/>
                </a:lnTo>
                <a:lnTo>
                  <a:pt x="942" y="872"/>
                </a:lnTo>
                <a:lnTo>
                  <a:pt x="942" y="872"/>
                </a:lnTo>
                <a:lnTo>
                  <a:pt x="940" y="868"/>
                </a:lnTo>
                <a:lnTo>
                  <a:pt x="940" y="868"/>
                </a:lnTo>
                <a:lnTo>
                  <a:pt x="935" y="866"/>
                </a:lnTo>
                <a:lnTo>
                  <a:pt x="929" y="863"/>
                </a:lnTo>
                <a:lnTo>
                  <a:pt x="923" y="861"/>
                </a:lnTo>
                <a:lnTo>
                  <a:pt x="917" y="858"/>
                </a:lnTo>
                <a:lnTo>
                  <a:pt x="917" y="858"/>
                </a:lnTo>
                <a:lnTo>
                  <a:pt x="911" y="854"/>
                </a:lnTo>
                <a:lnTo>
                  <a:pt x="906" y="850"/>
                </a:lnTo>
                <a:lnTo>
                  <a:pt x="901" y="847"/>
                </a:lnTo>
                <a:lnTo>
                  <a:pt x="895" y="837"/>
                </a:lnTo>
                <a:lnTo>
                  <a:pt x="895" y="837"/>
                </a:lnTo>
                <a:lnTo>
                  <a:pt x="876" y="811"/>
                </a:lnTo>
                <a:lnTo>
                  <a:pt x="868" y="799"/>
                </a:lnTo>
                <a:lnTo>
                  <a:pt x="866" y="794"/>
                </a:lnTo>
                <a:lnTo>
                  <a:pt x="866" y="792"/>
                </a:lnTo>
                <a:lnTo>
                  <a:pt x="866" y="792"/>
                </a:lnTo>
                <a:lnTo>
                  <a:pt x="867" y="791"/>
                </a:lnTo>
                <a:lnTo>
                  <a:pt x="871" y="787"/>
                </a:lnTo>
                <a:lnTo>
                  <a:pt x="881" y="780"/>
                </a:lnTo>
                <a:lnTo>
                  <a:pt x="893" y="769"/>
                </a:lnTo>
                <a:lnTo>
                  <a:pt x="905" y="759"/>
                </a:lnTo>
                <a:lnTo>
                  <a:pt x="905" y="759"/>
                </a:lnTo>
                <a:lnTo>
                  <a:pt x="930" y="734"/>
                </a:lnTo>
                <a:lnTo>
                  <a:pt x="971" y="693"/>
                </a:lnTo>
                <a:lnTo>
                  <a:pt x="1027" y="640"/>
                </a:lnTo>
                <a:lnTo>
                  <a:pt x="1027" y="640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21">
            <a:extLst>
              <a:ext uri="{FF2B5EF4-FFF2-40B4-BE49-F238E27FC236}">
                <a16:creationId xmlns:a16="http://schemas.microsoft.com/office/drawing/2014/main" id="{EC20828E-B827-4349-90CF-680539733585}"/>
              </a:ext>
            </a:extLst>
          </p:cNvPr>
          <p:cNvSpPr>
            <a:spLocks noEditPoints="1"/>
          </p:cNvSpPr>
          <p:nvPr/>
        </p:nvSpPr>
        <p:spPr bwMode="auto">
          <a:xfrm>
            <a:off x="7360829" y="3798572"/>
            <a:ext cx="1068796" cy="2687953"/>
          </a:xfrm>
          <a:custGeom>
            <a:avLst/>
            <a:gdLst>
              <a:gd name="T0" fmla="*/ 509 w 703"/>
              <a:gd name="T1" fmla="*/ 47 h 1768"/>
              <a:gd name="T2" fmla="*/ 491 w 703"/>
              <a:gd name="T3" fmla="*/ 72 h 1768"/>
              <a:gd name="T4" fmla="*/ 484 w 703"/>
              <a:gd name="T5" fmla="*/ 123 h 1768"/>
              <a:gd name="T6" fmla="*/ 465 w 703"/>
              <a:gd name="T7" fmla="*/ 159 h 1768"/>
              <a:gd name="T8" fmla="*/ 439 w 703"/>
              <a:gd name="T9" fmla="*/ 244 h 1768"/>
              <a:gd name="T10" fmla="*/ 457 w 703"/>
              <a:gd name="T11" fmla="*/ 293 h 1768"/>
              <a:gd name="T12" fmla="*/ 389 w 703"/>
              <a:gd name="T13" fmla="*/ 245 h 1768"/>
              <a:gd name="T14" fmla="*/ 353 w 703"/>
              <a:gd name="T15" fmla="*/ 121 h 1768"/>
              <a:gd name="T16" fmla="*/ 360 w 703"/>
              <a:gd name="T17" fmla="*/ 49 h 1768"/>
              <a:gd name="T18" fmla="*/ 334 w 703"/>
              <a:gd name="T19" fmla="*/ 17 h 1768"/>
              <a:gd name="T20" fmla="*/ 298 w 703"/>
              <a:gd name="T21" fmla="*/ 30 h 1768"/>
              <a:gd name="T22" fmla="*/ 250 w 703"/>
              <a:gd name="T23" fmla="*/ 6 h 1768"/>
              <a:gd name="T24" fmla="*/ 209 w 703"/>
              <a:gd name="T25" fmla="*/ 0 h 1768"/>
              <a:gd name="T26" fmla="*/ 185 w 703"/>
              <a:gd name="T27" fmla="*/ 17 h 1768"/>
              <a:gd name="T28" fmla="*/ 181 w 703"/>
              <a:gd name="T29" fmla="*/ 57 h 1768"/>
              <a:gd name="T30" fmla="*/ 188 w 703"/>
              <a:gd name="T31" fmla="*/ 102 h 1768"/>
              <a:gd name="T32" fmla="*/ 121 w 703"/>
              <a:gd name="T33" fmla="*/ 279 h 1768"/>
              <a:gd name="T34" fmla="*/ 92 w 703"/>
              <a:gd name="T35" fmla="*/ 385 h 1768"/>
              <a:gd name="T36" fmla="*/ 130 w 703"/>
              <a:gd name="T37" fmla="*/ 451 h 1768"/>
              <a:gd name="T38" fmla="*/ 212 w 703"/>
              <a:gd name="T39" fmla="*/ 523 h 1768"/>
              <a:gd name="T40" fmla="*/ 145 w 703"/>
              <a:gd name="T41" fmla="*/ 814 h 1768"/>
              <a:gd name="T42" fmla="*/ 55 w 703"/>
              <a:gd name="T43" fmla="*/ 1061 h 1768"/>
              <a:gd name="T44" fmla="*/ 8 w 703"/>
              <a:gd name="T45" fmla="*/ 1261 h 1768"/>
              <a:gd name="T46" fmla="*/ 5 w 703"/>
              <a:gd name="T47" fmla="*/ 1357 h 1768"/>
              <a:gd name="T48" fmla="*/ 45 w 703"/>
              <a:gd name="T49" fmla="*/ 1434 h 1768"/>
              <a:gd name="T50" fmla="*/ 281 w 703"/>
              <a:gd name="T51" fmla="*/ 1646 h 1768"/>
              <a:gd name="T52" fmla="*/ 264 w 703"/>
              <a:gd name="T53" fmla="*/ 1685 h 1768"/>
              <a:gd name="T54" fmla="*/ 197 w 703"/>
              <a:gd name="T55" fmla="*/ 1709 h 1768"/>
              <a:gd name="T56" fmla="*/ 169 w 703"/>
              <a:gd name="T57" fmla="*/ 1729 h 1768"/>
              <a:gd name="T58" fmla="*/ 194 w 703"/>
              <a:gd name="T59" fmla="*/ 1758 h 1768"/>
              <a:gd name="T60" fmla="*/ 350 w 703"/>
              <a:gd name="T61" fmla="*/ 1766 h 1768"/>
              <a:gd name="T62" fmla="*/ 465 w 703"/>
              <a:gd name="T63" fmla="*/ 1761 h 1768"/>
              <a:gd name="T64" fmla="*/ 489 w 703"/>
              <a:gd name="T65" fmla="*/ 1733 h 1768"/>
              <a:gd name="T66" fmla="*/ 482 w 703"/>
              <a:gd name="T67" fmla="*/ 1659 h 1768"/>
              <a:gd name="T68" fmla="*/ 408 w 703"/>
              <a:gd name="T69" fmla="*/ 1546 h 1768"/>
              <a:gd name="T70" fmla="*/ 369 w 703"/>
              <a:gd name="T71" fmla="*/ 1433 h 1768"/>
              <a:gd name="T72" fmla="*/ 350 w 703"/>
              <a:gd name="T73" fmla="*/ 1145 h 1768"/>
              <a:gd name="T74" fmla="*/ 427 w 703"/>
              <a:gd name="T75" fmla="*/ 1063 h 1768"/>
              <a:gd name="T76" fmla="*/ 470 w 703"/>
              <a:gd name="T77" fmla="*/ 1054 h 1768"/>
              <a:gd name="T78" fmla="*/ 509 w 703"/>
              <a:gd name="T79" fmla="*/ 958 h 1768"/>
              <a:gd name="T80" fmla="*/ 628 w 703"/>
              <a:gd name="T81" fmla="*/ 657 h 1768"/>
              <a:gd name="T82" fmla="*/ 652 w 703"/>
              <a:gd name="T83" fmla="*/ 532 h 1768"/>
              <a:gd name="T84" fmla="*/ 689 w 703"/>
              <a:gd name="T85" fmla="*/ 475 h 1768"/>
              <a:gd name="T86" fmla="*/ 686 w 703"/>
              <a:gd name="T87" fmla="*/ 384 h 1768"/>
              <a:gd name="T88" fmla="*/ 659 w 703"/>
              <a:gd name="T89" fmla="*/ 336 h 1768"/>
              <a:gd name="T90" fmla="*/ 677 w 703"/>
              <a:gd name="T91" fmla="*/ 261 h 1768"/>
              <a:gd name="T92" fmla="*/ 702 w 703"/>
              <a:gd name="T93" fmla="*/ 181 h 1768"/>
              <a:gd name="T94" fmla="*/ 675 w 703"/>
              <a:gd name="T95" fmla="*/ 99 h 1768"/>
              <a:gd name="T96" fmla="*/ 580 w 703"/>
              <a:gd name="T97" fmla="*/ 68 h 1768"/>
              <a:gd name="T98" fmla="*/ 283 w 703"/>
              <a:gd name="T99" fmla="*/ 212 h 1768"/>
              <a:gd name="T100" fmla="*/ 312 w 703"/>
              <a:gd name="T101" fmla="*/ 269 h 1768"/>
              <a:gd name="T102" fmla="*/ 317 w 703"/>
              <a:gd name="T103" fmla="*/ 341 h 1768"/>
              <a:gd name="T104" fmla="*/ 298 w 703"/>
              <a:gd name="T105" fmla="*/ 346 h 1768"/>
              <a:gd name="T106" fmla="*/ 219 w 703"/>
              <a:gd name="T107" fmla="*/ 316 h 1768"/>
              <a:gd name="T108" fmla="*/ 234 w 703"/>
              <a:gd name="T109" fmla="*/ 214 h 1768"/>
              <a:gd name="T110" fmla="*/ 255 w 703"/>
              <a:gd name="T111" fmla="*/ 149 h 17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703" h="1768">
                <a:moveTo>
                  <a:pt x="580" y="68"/>
                </a:moveTo>
                <a:lnTo>
                  <a:pt x="580" y="68"/>
                </a:lnTo>
                <a:lnTo>
                  <a:pt x="567" y="62"/>
                </a:lnTo>
                <a:lnTo>
                  <a:pt x="555" y="57"/>
                </a:lnTo>
                <a:lnTo>
                  <a:pt x="539" y="53"/>
                </a:lnTo>
                <a:lnTo>
                  <a:pt x="524" y="49"/>
                </a:lnTo>
                <a:lnTo>
                  <a:pt x="509" y="47"/>
                </a:lnTo>
                <a:lnTo>
                  <a:pt x="505" y="47"/>
                </a:lnTo>
                <a:lnTo>
                  <a:pt x="500" y="48"/>
                </a:lnTo>
                <a:lnTo>
                  <a:pt x="496" y="50"/>
                </a:lnTo>
                <a:lnTo>
                  <a:pt x="494" y="54"/>
                </a:lnTo>
                <a:lnTo>
                  <a:pt x="494" y="54"/>
                </a:lnTo>
                <a:lnTo>
                  <a:pt x="493" y="62"/>
                </a:lnTo>
                <a:lnTo>
                  <a:pt x="491" y="72"/>
                </a:lnTo>
                <a:lnTo>
                  <a:pt x="493" y="81"/>
                </a:lnTo>
                <a:lnTo>
                  <a:pt x="494" y="91"/>
                </a:lnTo>
                <a:lnTo>
                  <a:pt x="497" y="105"/>
                </a:lnTo>
                <a:lnTo>
                  <a:pt x="499" y="111"/>
                </a:lnTo>
                <a:lnTo>
                  <a:pt x="499" y="111"/>
                </a:lnTo>
                <a:lnTo>
                  <a:pt x="490" y="117"/>
                </a:lnTo>
                <a:lnTo>
                  <a:pt x="484" y="123"/>
                </a:lnTo>
                <a:lnTo>
                  <a:pt x="481" y="127"/>
                </a:lnTo>
                <a:lnTo>
                  <a:pt x="480" y="130"/>
                </a:lnTo>
                <a:lnTo>
                  <a:pt x="480" y="130"/>
                </a:lnTo>
                <a:lnTo>
                  <a:pt x="477" y="138"/>
                </a:lnTo>
                <a:lnTo>
                  <a:pt x="474" y="143"/>
                </a:lnTo>
                <a:lnTo>
                  <a:pt x="465" y="159"/>
                </a:lnTo>
                <a:lnTo>
                  <a:pt x="465" y="159"/>
                </a:lnTo>
                <a:lnTo>
                  <a:pt x="460" y="169"/>
                </a:lnTo>
                <a:lnTo>
                  <a:pt x="456" y="179"/>
                </a:lnTo>
                <a:lnTo>
                  <a:pt x="450" y="194"/>
                </a:lnTo>
                <a:lnTo>
                  <a:pt x="446" y="212"/>
                </a:lnTo>
                <a:lnTo>
                  <a:pt x="446" y="212"/>
                </a:lnTo>
                <a:lnTo>
                  <a:pt x="442" y="230"/>
                </a:lnTo>
                <a:lnTo>
                  <a:pt x="439" y="244"/>
                </a:lnTo>
                <a:lnTo>
                  <a:pt x="438" y="250"/>
                </a:lnTo>
                <a:lnTo>
                  <a:pt x="438" y="256"/>
                </a:lnTo>
                <a:lnTo>
                  <a:pt x="439" y="262"/>
                </a:lnTo>
                <a:lnTo>
                  <a:pt x="441" y="269"/>
                </a:lnTo>
                <a:lnTo>
                  <a:pt x="441" y="269"/>
                </a:lnTo>
                <a:lnTo>
                  <a:pt x="450" y="282"/>
                </a:lnTo>
                <a:lnTo>
                  <a:pt x="457" y="293"/>
                </a:lnTo>
                <a:lnTo>
                  <a:pt x="465" y="303"/>
                </a:lnTo>
                <a:lnTo>
                  <a:pt x="460" y="317"/>
                </a:lnTo>
                <a:lnTo>
                  <a:pt x="427" y="322"/>
                </a:lnTo>
                <a:lnTo>
                  <a:pt x="427" y="322"/>
                </a:lnTo>
                <a:lnTo>
                  <a:pt x="411" y="292"/>
                </a:lnTo>
                <a:lnTo>
                  <a:pt x="398" y="267"/>
                </a:lnTo>
                <a:lnTo>
                  <a:pt x="389" y="245"/>
                </a:lnTo>
                <a:lnTo>
                  <a:pt x="389" y="245"/>
                </a:lnTo>
                <a:lnTo>
                  <a:pt x="361" y="187"/>
                </a:lnTo>
                <a:lnTo>
                  <a:pt x="341" y="145"/>
                </a:lnTo>
                <a:lnTo>
                  <a:pt x="341" y="145"/>
                </a:lnTo>
                <a:lnTo>
                  <a:pt x="343" y="141"/>
                </a:lnTo>
                <a:lnTo>
                  <a:pt x="348" y="133"/>
                </a:lnTo>
                <a:lnTo>
                  <a:pt x="353" y="121"/>
                </a:lnTo>
                <a:lnTo>
                  <a:pt x="354" y="114"/>
                </a:lnTo>
                <a:lnTo>
                  <a:pt x="355" y="106"/>
                </a:lnTo>
                <a:lnTo>
                  <a:pt x="355" y="106"/>
                </a:lnTo>
                <a:lnTo>
                  <a:pt x="360" y="73"/>
                </a:lnTo>
                <a:lnTo>
                  <a:pt x="361" y="57"/>
                </a:lnTo>
                <a:lnTo>
                  <a:pt x="361" y="53"/>
                </a:lnTo>
                <a:lnTo>
                  <a:pt x="360" y="49"/>
                </a:lnTo>
                <a:lnTo>
                  <a:pt x="360" y="49"/>
                </a:lnTo>
                <a:lnTo>
                  <a:pt x="353" y="33"/>
                </a:lnTo>
                <a:lnTo>
                  <a:pt x="347" y="25"/>
                </a:lnTo>
                <a:lnTo>
                  <a:pt x="343" y="23"/>
                </a:lnTo>
                <a:lnTo>
                  <a:pt x="341" y="20"/>
                </a:lnTo>
                <a:lnTo>
                  <a:pt x="341" y="20"/>
                </a:lnTo>
                <a:lnTo>
                  <a:pt x="334" y="17"/>
                </a:lnTo>
                <a:lnTo>
                  <a:pt x="326" y="13"/>
                </a:lnTo>
                <a:lnTo>
                  <a:pt x="323" y="13"/>
                </a:lnTo>
                <a:lnTo>
                  <a:pt x="319" y="12"/>
                </a:lnTo>
                <a:lnTo>
                  <a:pt x="316" y="13"/>
                </a:lnTo>
                <a:lnTo>
                  <a:pt x="312" y="16"/>
                </a:lnTo>
                <a:lnTo>
                  <a:pt x="298" y="30"/>
                </a:lnTo>
                <a:lnTo>
                  <a:pt x="298" y="30"/>
                </a:lnTo>
                <a:lnTo>
                  <a:pt x="289" y="21"/>
                </a:lnTo>
                <a:lnTo>
                  <a:pt x="282" y="16"/>
                </a:lnTo>
                <a:lnTo>
                  <a:pt x="274" y="11"/>
                </a:lnTo>
                <a:lnTo>
                  <a:pt x="274" y="11"/>
                </a:lnTo>
                <a:lnTo>
                  <a:pt x="267" y="8"/>
                </a:lnTo>
                <a:lnTo>
                  <a:pt x="258" y="7"/>
                </a:lnTo>
                <a:lnTo>
                  <a:pt x="250" y="6"/>
                </a:lnTo>
                <a:lnTo>
                  <a:pt x="240" y="11"/>
                </a:lnTo>
                <a:lnTo>
                  <a:pt x="216" y="6"/>
                </a:lnTo>
                <a:lnTo>
                  <a:pt x="216" y="6"/>
                </a:lnTo>
                <a:lnTo>
                  <a:pt x="215" y="5"/>
                </a:lnTo>
                <a:lnTo>
                  <a:pt x="213" y="1"/>
                </a:lnTo>
                <a:lnTo>
                  <a:pt x="212" y="1"/>
                </a:lnTo>
                <a:lnTo>
                  <a:pt x="209" y="0"/>
                </a:lnTo>
                <a:lnTo>
                  <a:pt x="206" y="0"/>
                </a:lnTo>
                <a:lnTo>
                  <a:pt x="202" y="1"/>
                </a:lnTo>
                <a:lnTo>
                  <a:pt x="202" y="1"/>
                </a:lnTo>
                <a:lnTo>
                  <a:pt x="197" y="4"/>
                </a:lnTo>
                <a:lnTo>
                  <a:pt x="194" y="7"/>
                </a:lnTo>
                <a:lnTo>
                  <a:pt x="189" y="12"/>
                </a:lnTo>
                <a:lnTo>
                  <a:pt x="185" y="17"/>
                </a:lnTo>
                <a:lnTo>
                  <a:pt x="182" y="23"/>
                </a:lnTo>
                <a:lnTo>
                  <a:pt x="179" y="30"/>
                </a:lnTo>
                <a:lnTo>
                  <a:pt x="178" y="37"/>
                </a:lnTo>
                <a:lnTo>
                  <a:pt x="178" y="44"/>
                </a:lnTo>
                <a:lnTo>
                  <a:pt x="178" y="44"/>
                </a:lnTo>
                <a:lnTo>
                  <a:pt x="179" y="51"/>
                </a:lnTo>
                <a:lnTo>
                  <a:pt x="181" y="57"/>
                </a:lnTo>
                <a:lnTo>
                  <a:pt x="183" y="62"/>
                </a:lnTo>
                <a:lnTo>
                  <a:pt x="185" y="66"/>
                </a:lnTo>
                <a:lnTo>
                  <a:pt x="190" y="72"/>
                </a:lnTo>
                <a:lnTo>
                  <a:pt x="192" y="73"/>
                </a:lnTo>
                <a:lnTo>
                  <a:pt x="207" y="68"/>
                </a:lnTo>
                <a:lnTo>
                  <a:pt x="202" y="92"/>
                </a:lnTo>
                <a:lnTo>
                  <a:pt x="188" y="102"/>
                </a:lnTo>
                <a:lnTo>
                  <a:pt x="188" y="102"/>
                </a:lnTo>
                <a:lnTo>
                  <a:pt x="177" y="121"/>
                </a:lnTo>
                <a:lnTo>
                  <a:pt x="169" y="136"/>
                </a:lnTo>
                <a:lnTo>
                  <a:pt x="164" y="149"/>
                </a:lnTo>
                <a:lnTo>
                  <a:pt x="164" y="149"/>
                </a:lnTo>
                <a:lnTo>
                  <a:pt x="142" y="216"/>
                </a:lnTo>
                <a:lnTo>
                  <a:pt x="121" y="279"/>
                </a:lnTo>
                <a:lnTo>
                  <a:pt x="121" y="279"/>
                </a:lnTo>
                <a:lnTo>
                  <a:pt x="115" y="295"/>
                </a:lnTo>
                <a:lnTo>
                  <a:pt x="105" y="326"/>
                </a:lnTo>
                <a:lnTo>
                  <a:pt x="97" y="359"/>
                </a:lnTo>
                <a:lnTo>
                  <a:pt x="92" y="379"/>
                </a:lnTo>
                <a:lnTo>
                  <a:pt x="92" y="379"/>
                </a:lnTo>
                <a:lnTo>
                  <a:pt x="92" y="385"/>
                </a:lnTo>
                <a:lnTo>
                  <a:pt x="93" y="392"/>
                </a:lnTo>
                <a:lnTo>
                  <a:pt x="99" y="410"/>
                </a:lnTo>
                <a:lnTo>
                  <a:pt x="106" y="432"/>
                </a:lnTo>
                <a:lnTo>
                  <a:pt x="106" y="432"/>
                </a:lnTo>
                <a:lnTo>
                  <a:pt x="115" y="439"/>
                </a:lnTo>
                <a:lnTo>
                  <a:pt x="122" y="445"/>
                </a:lnTo>
                <a:lnTo>
                  <a:pt x="130" y="451"/>
                </a:lnTo>
                <a:lnTo>
                  <a:pt x="130" y="451"/>
                </a:lnTo>
                <a:lnTo>
                  <a:pt x="147" y="464"/>
                </a:lnTo>
                <a:lnTo>
                  <a:pt x="175" y="487"/>
                </a:lnTo>
                <a:lnTo>
                  <a:pt x="200" y="509"/>
                </a:lnTo>
                <a:lnTo>
                  <a:pt x="208" y="518"/>
                </a:lnTo>
                <a:lnTo>
                  <a:pt x="212" y="523"/>
                </a:lnTo>
                <a:lnTo>
                  <a:pt x="212" y="523"/>
                </a:lnTo>
                <a:lnTo>
                  <a:pt x="221" y="566"/>
                </a:lnTo>
                <a:lnTo>
                  <a:pt x="221" y="566"/>
                </a:lnTo>
                <a:lnTo>
                  <a:pt x="188" y="677"/>
                </a:lnTo>
                <a:lnTo>
                  <a:pt x="154" y="795"/>
                </a:lnTo>
                <a:lnTo>
                  <a:pt x="154" y="795"/>
                </a:lnTo>
                <a:lnTo>
                  <a:pt x="152" y="801"/>
                </a:lnTo>
                <a:lnTo>
                  <a:pt x="145" y="814"/>
                </a:lnTo>
                <a:lnTo>
                  <a:pt x="127" y="849"/>
                </a:lnTo>
                <a:lnTo>
                  <a:pt x="97" y="901"/>
                </a:lnTo>
                <a:lnTo>
                  <a:pt x="97" y="901"/>
                </a:lnTo>
                <a:lnTo>
                  <a:pt x="86" y="929"/>
                </a:lnTo>
                <a:lnTo>
                  <a:pt x="78" y="953"/>
                </a:lnTo>
                <a:lnTo>
                  <a:pt x="78" y="953"/>
                </a:lnTo>
                <a:lnTo>
                  <a:pt x="55" y="1061"/>
                </a:lnTo>
                <a:lnTo>
                  <a:pt x="37" y="1140"/>
                </a:lnTo>
                <a:lnTo>
                  <a:pt x="30" y="1168"/>
                </a:lnTo>
                <a:lnTo>
                  <a:pt x="25" y="1183"/>
                </a:lnTo>
                <a:lnTo>
                  <a:pt x="25" y="1183"/>
                </a:lnTo>
                <a:lnTo>
                  <a:pt x="21" y="1194"/>
                </a:lnTo>
                <a:lnTo>
                  <a:pt x="17" y="1212"/>
                </a:lnTo>
                <a:lnTo>
                  <a:pt x="8" y="1261"/>
                </a:lnTo>
                <a:lnTo>
                  <a:pt x="3" y="1286"/>
                </a:lnTo>
                <a:lnTo>
                  <a:pt x="1" y="1311"/>
                </a:lnTo>
                <a:lnTo>
                  <a:pt x="0" y="1331"/>
                </a:lnTo>
                <a:lnTo>
                  <a:pt x="0" y="1340"/>
                </a:lnTo>
                <a:lnTo>
                  <a:pt x="1" y="1345"/>
                </a:lnTo>
                <a:lnTo>
                  <a:pt x="1" y="1345"/>
                </a:lnTo>
                <a:lnTo>
                  <a:pt x="5" y="1357"/>
                </a:lnTo>
                <a:lnTo>
                  <a:pt x="11" y="1371"/>
                </a:lnTo>
                <a:lnTo>
                  <a:pt x="25" y="1397"/>
                </a:lnTo>
                <a:lnTo>
                  <a:pt x="38" y="1420"/>
                </a:lnTo>
                <a:lnTo>
                  <a:pt x="43" y="1427"/>
                </a:lnTo>
                <a:lnTo>
                  <a:pt x="44" y="1432"/>
                </a:lnTo>
                <a:lnTo>
                  <a:pt x="44" y="1432"/>
                </a:lnTo>
                <a:lnTo>
                  <a:pt x="45" y="1434"/>
                </a:lnTo>
                <a:lnTo>
                  <a:pt x="49" y="1438"/>
                </a:lnTo>
                <a:lnTo>
                  <a:pt x="63" y="1452"/>
                </a:lnTo>
                <a:lnTo>
                  <a:pt x="106" y="1489"/>
                </a:lnTo>
                <a:lnTo>
                  <a:pt x="169" y="1542"/>
                </a:lnTo>
                <a:lnTo>
                  <a:pt x="288" y="1633"/>
                </a:lnTo>
                <a:lnTo>
                  <a:pt x="288" y="1633"/>
                </a:lnTo>
                <a:lnTo>
                  <a:pt x="281" y="1646"/>
                </a:lnTo>
                <a:lnTo>
                  <a:pt x="276" y="1655"/>
                </a:lnTo>
                <a:lnTo>
                  <a:pt x="274" y="1661"/>
                </a:lnTo>
                <a:lnTo>
                  <a:pt x="274" y="1661"/>
                </a:lnTo>
                <a:lnTo>
                  <a:pt x="273" y="1666"/>
                </a:lnTo>
                <a:lnTo>
                  <a:pt x="269" y="1674"/>
                </a:lnTo>
                <a:lnTo>
                  <a:pt x="264" y="1685"/>
                </a:lnTo>
                <a:lnTo>
                  <a:pt x="264" y="1685"/>
                </a:lnTo>
                <a:lnTo>
                  <a:pt x="251" y="1692"/>
                </a:lnTo>
                <a:lnTo>
                  <a:pt x="239" y="1697"/>
                </a:lnTo>
                <a:lnTo>
                  <a:pt x="231" y="1700"/>
                </a:lnTo>
                <a:lnTo>
                  <a:pt x="231" y="1700"/>
                </a:lnTo>
                <a:lnTo>
                  <a:pt x="210" y="1704"/>
                </a:lnTo>
                <a:lnTo>
                  <a:pt x="197" y="1709"/>
                </a:lnTo>
                <a:lnTo>
                  <a:pt x="197" y="1709"/>
                </a:lnTo>
                <a:lnTo>
                  <a:pt x="192" y="1710"/>
                </a:lnTo>
                <a:lnTo>
                  <a:pt x="186" y="1711"/>
                </a:lnTo>
                <a:lnTo>
                  <a:pt x="182" y="1714"/>
                </a:lnTo>
                <a:lnTo>
                  <a:pt x="176" y="1716"/>
                </a:lnTo>
                <a:lnTo>
                  <a:pt x="171" y="1721"/>
                </a:lnTo>
                <a:lnTo>
                  <a:pt x="169" y="1726"/>
                </a:lnTo>
                <a:lnTo>
                  <a:pt x="169" y="1729"/>
                </a:lnTo>
                <a:lnTo>
                  <a:pt x="169" y="1733"/>
                </a:lnTo>
                <a:lnTo>
                  <a:pt x="169" y="1733"/>
                </a:lnTo>
                <a:lnTo>
                  <a:pt x="171" y="1740"/>
                </a:lnTo>
                <a:lnTo>
                  <a:pt x="176" y="1746"/>
                </a:lnTo>
                <a:lnTo>
                  <a:pt x="181" y="1751"/>
                </a:lnTo>
                <a:lnTo>
                  <a:pt x="188" y="1755"/>
                </a:lnTo>
                <a:lnTo>
                  <a:pt x="194" y="1758"/>
                </a:lnTo>
                <a:lnTo>
                  <a:pt x="198" y="1761"/>
                </a:lnTo>
                <a:lnTo>
                  <a:pt x="207" y="1762"/>
                </a:lnTo>
                <a:lnTo>
                  <a:pt x="207" y="1762"/>
                </a:lnTo>
                <a:lnTo>
                  <a:pt x="274" y="1765"/>
                </a:lnTo>
                <a:lnTo>
                  <a:pt x="322" y="1768"/>
                </a:lnTo>
                <a:lnTo>
                  <a:pt x="340" y="1768"/>
                </a:lnTo>
                <a:lnTo>
                  <a:pt x="350" y="1766"/>
                </a:lnTo>
                <a:lnTo>
                  <a:pt x="350" y="1766"/>
                </a:lnTo>
                <a:lnTo>
                  <a:pt x="373" y="1764"/>
                </a:lnTo>
                <a:lnTo>
                  <a:pt x="407" y="1763"/>
                </a:lnTo>
                <a:lnTo>
                  <a:pt x="440" y="1763"/>
                </a:lnTo>
                <a:lnTo>
                  <a:pt x="460" y="1762"/>
                </a:lnTo>
                <a:lnTo>
                  <a:pt x="460" y="1762"/>
                </a:lnTo>
                <a:lnTo>
                  <a:pt x="465" y="1761"/>
                </a:lnTo>
                <a:lnTo>
                  <a:pt x="471" y="1758"/>
                </a:lnTo>
                <a:lnTo>
                  <a:pt x="476" y="1755"/>
                </a:lnTo>
                <a:lnTo>
                  <a:pt x="480" y="1751"/>
                </a:lnTo>
                <a:lnTo>
                  <a:pt x="483" y="1746"/>
                </a:lnTo>
                <a:lnTo>
                  <a:pt x="486" y="1741"/>
                </a:lnTo>
                <a:lnTo>
                  <a:pt x="488" y="1738"/>
                </a:lnTo>
                <a:lnTo>
                  <a:pt x="489" y="1733"/>
                </a:lnTo>
                <a:lnTo>
                  <a:pt x="489" y="1733"/>
                </a:lnTo>
                <a:lnTo>
                  <a:pt x="490" y="1717"/>
                </a:lnTo>
                <a:lnTo>
                  <a:pt x="489" y="1694"/>
                </a:lnTo>
                <a:lnTo>
                  <a:pt x="488" y="1682"/>
                </a:lnTo>
                <a:lnTo>
                  <a:pt x="486" y="1671"/>
                </a:lnTo>
                <a:lnTo>
                  <a:pt x="483" y="1661"/>
                </a:lnTo>
                <a:lnTo>
                  <a:pt x="482" y="1659"/>
                </a:lnTo>
                <a:lnTo>
                  <a:pt x="480" y="1656"/>
                </a:lnTo>
                <a:lnTo>
                  <a:pt x="480" y="1656"/>
                </a:lnTo>
                <a:lnTo>
                  <a:pt x="451" y="1637"/>
                </a:lnTo>
                <a:lnTo>
                  <a:pt x="460" y="1613"/>
                </a:lnTo>
                <a:lnTo>
                  <a:pt x="451" y="1594"/>
                </a:lnTo>
                <a:lnTo>
                  <a:pt x="408" y="1546"/>
                </a:lnTo>
                <a:lnTo>
                  <a:pt x="408" y="1546"/>
                </a:lnTo>
                <a:lnTo>
                  <a:pt x="405" y="1537"/>
                </a:lnTo>
                <a:lnTo>
                  <a:pt x="401" y="1513"/>
                </a:lnTo>
                <a:lnTo>
                  <a:pt x="391" y="1481"/>
                </a:lnTo>
                <a:lnTo>
                  <a:pt x="385" y="1465"/>
                </a:lnTo>
                <a:lnTo>
                  <a:pt x="379" y="1451"/>
                </a:lnTo>
                <a:lnTo>
                  <a:pt x="379" y="1451"/>
                </a:lnTo>
                <a:lnTo>
                  <a:pt x="369" y="1433"/>
                </a:lnTo>
                <a:lnTo>
                  <a:pt x="356" y="1410"/>
                </a:lnTo>
                <a:lnTo>
                  <a:pt x="324" y="1355"/>
                </a:lnTo>
                <a:lnTo>
                  <a:pt x="283" y="1288"/>
                </a:lnTo>
                <a:lnTo>
                  <a:pt x="283" y="1288"/>
                </a:lnTo>
                <a:lnTo>
                  <a:pt x="317" y="1216"/>
                </a:lnTo>
                <a:lnTo>
                  <a:pt x="317" y="1216"/>
                </a:lnTo>
                <a:lnTo>
                  <a:pt x="350" y="1145"/>
                </a:lnTo>
                <a:lnTo>
                  <a:pt x="350" y="1145"/>
                </a:lnTo>
                <a:lnTo>
                  <a:pt x="371" y="1127"/>
                </a:lnTo>
                <a:lnTo>
                  <a:pt x="393" y="1106"/>
                </a:lnTo>
                <a:lnTo>
                  <a:pt x="393" y="1106"/>
                </a:lnTo>
                <a:lnTo>
                  <a:pt x="401" y="1098"/>
                </a:lnTo>
                <a:lnTo>
                  <a:pt x="413" y="1084"/>
                </a:lnTo>
                <a:lnTo>
                  <a:pt x="427" y="1063"/>
                </a:lnTo>
                <a:lnTo>
                  <a:pt x="427" y="1063"/>
                </a:lnTo>
                <a:lnTo>
                  <a:pt x="432" y="1064"/>
                </a:lnTo>
                <a:lnTo>
                  <a:pt x="445" y="1064"/>
                </a:lnTo>
                <a:lnTo>
                  <a:pt x="452" y="1063"/>
                </a:lnTo>
                <a:lnTo>
                  <a:pt x="458" y="1062"/>
                </a:lnTo>
                <a:lnTo>
                  <a:pt x="465" y="1058"/>
                </a:lnTo>
                <a:lnTo>
                  <a:pt x="470" y="1054"/>
                </a:lnTo>
                <a:lnTo>
                  <a:pt x="470" y="1054"/>
                </a:lnTo>
                <a:lnTo>
                  <a:pt x="478" y="1039"/>
                </a:lnTo>
                <a:lnTo>
                  <a:pt x="487" y="1021"/>
                </a:lnTo>
                <a:lnTo>
                  <a:pt x="493" y="1003"/>
                </a:lnTo>
                <a:lnTo>
                  <a:pt x="499" y="987"/>
                </a:lnTo>
                <a:lnTo>
                  <a:pt x="499" y="987"/>
                </a:lnTo>
                <a:lnTo>
                  <a:pt x="509" y="958"/>
                </a:lnTo>
                <a:lnTo>
                  <a:pt x="530" y="910"/>
                </a:lnTo>
                <a:lnTo>
                  <a:pt x="566" y="824"/>
                </a:lnTo>
                <a:lnTo>
                  <a:pt x="566" y="824"/>
                </a:lnTo>
                <a:lnTo>
                  <a:pt x="580" y="787"/>
                </a:lnTo>
                <a:lnTo>
                  <a:pt x="598" y="736"/>
                </a:lnTo>
                <a:lnTo>
                  <a:pt x="616" y="686"/>
                </a:lnTo>
                <a:lnTo>
                  <a:pt x="628" y="657"/>
                </a:lnTo>
                <a:lnTo>
                  <a:pt x="628" y="657"/>
                </a:lnTo>
                <a:lnTo>
                  <a:pt x="631" y="646"/>
                </a:lnTo>
                <a:lnTo>
                  <a:pt x="635" y="629"/>
                </a:lnTo>
                <a:lnTo>
                  <a:pt x="642" y="588"/>
                </a:lnTo>
                <a:lnTo>
                  <a:pt x="648" y="551"/>
                </a:lnTo>
                <a:lnTo>
                  <a:pt x="651" y="538"/>
                </a:lnTo>
                <a:lnTo>
                  <a:pt x="652" y="532"/>
                </a:lnTo>
                <a:lnTo>
                  <a:pt x="652" y="532"/>
                </a:lnTo>
                <a:lnTo>
                  <a:pt x="665" y="517"/>
                </a:lnTo>
                <a:lnTo>
                  <a:pt x="675" y="502"/>
                </a:lnTo>
                <a:lnTo>
                  <a:pt x="680" y="494"/>
                </a:lnTo>
                <a:lnTo>
                  <a:pt x="685" y="484"/>
                </a:lnTo>
                <a:lnTo>
                  <a:pt x="685" y="484"/>
                </a:lnTo>
                <a:lnTo>
                  <a:pt x="689" y="475"/>
                </a:lnTo>
                <a:lnTo>
                  <a:pt x="692" y="466"/>
                </a:lnTo>
                <a:lnTo>
                  <a:pt x="694" y="458"/>
                </a:lnTo>
                <a:lnTo>
                  <a:pt x="695" y="448"/>
                </a:lnTo>
                <a:lnTo>
                  <a:pt x="694" y="431"/>
                </a:lnTo>
                <a:lnTo>
                  <a:pt x="690" y="408"/>
                </a:lnTo>
                <a:lnTo>
                  <a:pt x="690" y="408"/>
                </a:lnTo>
                <a:lnTo>
                  <a:pt x="686" y="384"/>
                </a:lnTo>
                <a:lnTo>
                  <a:pt x="682" y="365"/>
                </a:lnTo>
                <a:lnTo>
                  <a:pt x="679" y="358"/>
                </a:lnTo>
                <a:lnTo>
                  <a:pt x="676" y="352"/>
                </a:lnTo>
                <a:lnTo>
                  <a:pt x="671" y="346"/>
                </a:lnTo>
                <a:lnTo>
                  <a:pt x="666" y="341"/>
                </a:lnTo>
                <a:lnTo>
                  <a:pt x="666" y="341"/>
                </a:lnTo>
                <a:lnTo>
                  <a:pt x="659" y="336"/>
                </a:lnTo>
                <a:lnTo>
                  <a:pt x="651" y="332"/>
                </a:lnTo>
                <a:lnTo>
                  <a:pt x="633" y="325"/>
                </a:lnTo>
                <a:lnTo>
                  <a:pt x="609" y="317"/>
                </a:lnTo>
                <a:lnTo>
                  <a:pt x="628" y="288"/>
                </a:lnTo>
                <a:lnTo>
                  <a:pt x="657" y="283"/>
                </a:lnTo>
                <a:lnTo>
                  <a:pt x="657" y="283"/>
                </a:lnTo>
                <a:lnTo>
                  <a:pt x="677" y="261"/>
                </a:lnTo>
                <a:lnTo>
                  <a:pt x="691" y="243"/>
                </a:lnTo>
                <a:lnTo>
                  <a:pt x="697" y="236"/>
                </a:lnTo>
                <a:lnTo>
                  <a:pt x="700" y="231"/>
                </a:lnTo>
                <a:lnTo>
                  <a:pt x="700" y="231"/>
                </a:lnTo>
                <a:lnTo>
                  <a:pt x="702" y="218"/>
                </a:lnTo>
                <a:lnTo>
                  <a:pt x="703" y="194"/>
                </a:lnTo>
                <a:lnTo>
                  <a:pt x="702" y="181"/>
                </a:lnTo>
                <a:lnTo>
                  <a:pt x="701" y="167"/>
                </a:lnTo>
                <a:lnTo>
                  <a:pt x="698" y="153"/>
                </a:lnTo>
                <a:lnTo>
                  <a:pt x="695" y="140"/>
                </a:lnTo>
                <a:lnTo>
                  <a:pt x="695" y="140"/>
                </a:lnTo>
                <a:lnTo>
                  <a:pt x="688" y="120"/>
                </a:lnTo>
                <a:lnTo>
                  <a:pt x="682" y="108"/>
                </a:lnTo>
                <a:lnTo>
                  <a:pt x="675" y="99"/>
                </a:lnTo>
                <a:lnTo>
                  <a:pt x="666" y="92"/>
                </a:lnTo>
                <a:lnTo>
                  <a:pt x="666" y="92"/>
                </a:lnTo>
                <a:lnTo>
                  <a:pt x="661" y="88"/>
                </a:lnTo>
                <a:lnTo>
                  <a:pt x="654" y="85"/>
                </a:lnTo>
                <a:lnTo>
                  <a:pt x="642" y="79"/>
                </a:lnTo>
                <a:lnTo>
                  <a:pt x="628" y="73"/>
                </a:lnTo>
                <a:lnTo>
                  <a:pt x="580" y="68"/>
                </a:lnTo>
                <a:close/>
                <a:moveTo>
                  <a:pt x="293" y="116"/>
                </a:moveTo>
                <a:lnTo>
                  <a:pt x="288" y="149"/>
                </a:lnTo>
                <a:lnTo>
                  <a:pt x="283" y="159"/>
                </a:lnTo>
                <a:lnTo>
                  <a:pt x="283" y="159"/>
                </a:lnTo>
                <a:lnTo>
                  <a:pt x="283" y="178"/>
                </a:lnTo>
                <a:lnTo>
                  <a:pt x="282" y="195"/>
                </a:lnTo>
                <a:lnTo>
                  <a:pt x="283" y="212"/>
                </a:lnTo>
                <a:lnTo>
                  <a:pt x="283" y="212"/>
                </a:lnTo>
                <a:lnTo>
                  <a:pt x="285" y="220"/>
                </a:lnTo>
                <a:lnTo>
                  <a:pt x="288" y="228"/>
                </a:lnTo>
                <a:lnTo>
                  <a:pt x="297" y="248"/>
                </a:lnTo>
                <a:lnTo>
                  <a:pt x="305" y="262"/>
                </a:lnTo>
                <a:lnTo>
                  <a:pt x="308" y="267"/>
                </a:lnTo>
                <a:lnTo>
                  <a:pt x="312" y="269"/>
                </a:lnTo>
                <a:lnTo>
                  <a:pt x="312" y="269"/>
                </a:lnTo>
                <a:lnTo>
                  <a:pt x="313" y="270"/>
                </a:lnTo>
                <a:lnTo>
                  <a:pt x="314" y="273"/>
                </a:lnTo>
                <a:lnTo>
                  <a:pt x="316" y="280"/>
                </a:lnTo>
                <a:lnTo>
                  <a:pt x="317" y="303"/>
                </a:lnTo>
                <a:lnTo>
                  <a:pt x="317" y="328"/>
                </a:lnTo>
                <a:lnTo>
                  <a:pt x="317" y="341"/>
                </a:lnTo>
                <a:lnTo>
                  <a:pt x="317" y="341"/>
                </a:lnTo>
                <a:lnTo>
                  <a:pt x="317" y="343"/>
                </a:lnTo>
                <a:lnTo>
                  <a:pt x="316" y="343"/>
                </a:lnTo>
                <a:lnTo>
                  <a:pt x="310" y="344"/>
                </a:lnTo>
                <a:lnTo>
                  <a:pt x="303" y="344"/>
                </a:lnTo>
                <a:lnTo>
                  <a:pt x="300" y="344"/>
                </a:lnTo>
                <a:lnTo>
                  <a:pt x="298" y="346"/>
                </a:lnTo>
                <a:lnTo>
                  <a:pt x="298" y="346"/>
                </a:lnTo>
                <a:lnTo>
                  <a:pt x="293" y="347"/>
                </a:lnTo>
                <a:lnTo>
                  <a:pt x="283" y="347"/>
                </a:lnTo>
                <a:lnTo>
                  <a:pt x="256" y="347"/>
                </a:lnTo>
                <a:lnTo>
                  <a:pt x="216" y="346"/>
                </a:lnTo>
                <a:lnTo>
                  <a:pt x="216" y="346"/>
                </a:lnTo>
                <a:lnTo>
                  <a:pt x="219" y="316"/>
                </a:lnTo>
                <a:lnTo>
                  <a:pt x="221" y="274"/>
                </a:lnTo>
                <a:lnTo>
                  <a:pt x="221" y="274"/>
                </a:lnTo>
                <a:lnTo>
                  <a:pt x="222" y="263"/>
                </a:lnTo>
                <a:lnTo>
                  <a:pt x="225" y="251"/>
                </a:lnTo>
                <a:lnTo>
                  <a:pt x="231" y="226"/>
                </a:lnTo>
                <a:lnTo>
                  <a:pt x="231" y="226"/>
                </a:lnTo>
                <a:lnTo>
                  <a:pt x="234" y="214"/>
                </a:lnTo>
                <a:lnTo>
                  <a:pt x="236" y="207"/>
                </a:lnTo>
                <a:lnTo>
                  <a:pt x="240" y="197"/>
                </a:lnTo>
                <a:lnTo>
                  <a:pt x="240" y="197"/>
                </a:lnTo>
                <a:lnTo>
                  <a:pt x="250" y="173"/>
                </a:lnTo>
                <a:lnTo>
                  <a:pt x="253" y="160"/>
                </a:lnTo>
                <a:lnTo>
                  <a:pt x="255" y="154"/>
                </a:lnTo>
                <a:lnTo>
                  <a:pt x="255" y="149"/>
                </a:lnTo>
                <a:lnTo>
                  <a:pt x="255" y="149"/>
                </a:lnTo>
                <a:lnTo>
                  <a:pt x="253" y="141"/>
                </a:lnTo>
                <a:lnTo>
                  <a:pt x="255" y="132"/>
                </a:lnTo>
                <a:lnTo>
                  <a:pt x="255" y="121"/>
                </a:lnTo>
                <a:lnTo>
                  <a:pt x="293" y="116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7">
            <a:extLst>
              <a:ext uri="{FF2B5EF4-FFF2-40B4-BE49-F238E27FC236}">
                <a16:creationId xmlns:a16="http://schemas.microsoft.com/office/drawing/2014/main" id="{F2A4E9CA-838E-47E8-AB03-A424A5F7A608}"/>
              </a:ext>
            </a:extLst>
          </p:cNvPr>
          <p:cNvSpPr>
            <a:spLocks noEditPoints="1"/>
          </p:cNvSpPr>
          <p:nvPr/>
        </p:nvSpPr>
        <p:spPr bwMode="auto">
          <a:xfrm>
            <a:off x="941100" y="879046"/>
            <a:ext cx="1719054" cy="2667641"/>
          </a:xfrm>
          <a:custGeom>
            <a:avLst/>
            <a:gdLst>
              <a:gd name="T0" fmla="*/ 282 w 830"/>
              <a:gd name="T1" fmla="*/ 37 h 1288"/>
              <a:gd name="T2" fmla="*/ 258 w 830"/>
              <a:gd name="T3" fmla="*/ 74 h 1288"/>
              <a:gd name="T4" fmla="*/ 256 w 830"/>
              <a:gd name="T5" fmla="*/ 154 h 1288"/>
              <a:gd name="T6" fmla="*/ 261 w 830"/>
              <a:gd name="T7" fmla="*/ 196 h 1288"/>
              <a:gd name="T8" fmla="*/ 280 w 830"/>
              <a:gd name="T9" fmla="*/ 216 h 1288"/>
              <a:gd name="T10" fmla="*/ 267 w 830"/>
              <a:gd name="T11" fmla="*/ 265 h 1288"/>
              <a:gd name="T12" fmla="*/ 217 w 830"/>
              <a:gd name="T13" fmla="*/ 291 h 1288"/>
              <a:gd name="T14" fmla="*/ 155 w 830"/>
              <a:gd name="T15" fmla="*/ 327 h 1288"/>
              <a:gd name="T16" fmla="*/ 149 w 830"/>
              <a:gd name="T17" fmla="*/ 487 h 1288"/>
              <a:gd name="T18" fmla="*/ 153 w 830"/>
              <a:gd name="T19" fmla="*/ 835 h 1288"/>
              <a:gd name="T20" fmla="*/ 199 w 830"/>
              <a:gd name="T21" fmla="*/ 1001 h 1288"/>
              <a:gd name="T22" fmla="*/ 224 w 830"/>
              <a:gd name="T23" fmla="*/ 1096 h 1288"/>
              <a:gd name="T24" fmla="*/ 99 w 830"/>
              <a:gd name="T25" fmla="*/ 1098 h 1288"/>
              <a:gd name="T26" fmla="*/ 32 w 830"/>
              <a:gd name="T27" fmla="*/ 1143 h 1288"/>
              <a:gd name="T28" fmla="*/ 0 w 830"/>
              <a:gd name="T29" fmla="*/ 1216 h 1288"/>
              <a:gd name="T30" fmla="*/ 32 w 830"/>
              <a:gd name="T31" fmla="*/ 1287 h 1288"/>
              <a:gd name="T32" fmla="*/ 95 w 830"/>
              <a:gd name="T33" fmla="*/ 1268 h 1288"/>
              <a:gd name="T34" fmla="*/ 150 w 830"/>
              <a:gd name="T35" fmla="*/ 1208 h 1288"/>
              <a:gd name="T36" fmla="*/ 343 w 830"/>
              <a:gd name="T37" fmla="*/ 1249 h 1288"/>
              <a:gd name="T38" fmla="*/ 429 w 830"/>
              <a:gd name="T39" fmla="*/ 1257 h 1288"/>
              <a:gd name="T40" fmla="*/ 502 w 830"/>
              <a:gd name="T41" fmla="*/ 1287 h 1288"/>
              <a:gd name="T42" fmla="*/ 581 w 830"/>
              <a:gd name="T43" fmla="*/ 1268 h 1288"/>
              <a:gd name="T44" fmla="*/ 571 w 830"/>
              <a:gd name="T45" fmla="*/ 1238 h 1288"/>
              <a:gd name="T46" fmla="*/ 532 w 830"/>
              <a:gd name="T47" fmla="*/ 1211 h 1288"/>
              <a:gd name="T48" fmla="*/ 521 w 830"/>
              <a:gd name="T49" fmla="*/ 1163 h 1288"/>
              <a:gd name="T50" fmla="*/ 576 w 830"/>
              <a:gd name="T51" fmla="*/ 1129 h 1288"/>
              <a:gd name="T52" fmla="*/ 761 w 830"/>
              <a:gd name="T53" fmla="*/ 1001 h 1288"/>
              <a:gd name="T54" fmla="*/ 826 w 830"/>
              <a:gd name="T55" fmla="*/ 915 h 1288"/>
              <a:gd name="T56" fmla="*/ 822 w 830"/>
              <a:gd name="T57" fmla="*/ 836 h 1288"/>
              <a:gd name="T58" fmla="*/ 743 w 830"/>
              <a:gd name="T59" fmla="*/ 794 h 1288"/>
              <a:gd name="T60" fmla="*/ 571 w 830"/>
              <a:gd name="T61" fmla="*/ 774 h 1288"/>
              <a:gd name="T62" fmla="*/ 593 w 830"/>
              <a:gd name="T63" fmla="*/ 698 h 1288"/>
              <a:gd name="T64" fmla="*/ 575 w 830"/>
              <a:gd name="T65" fmla="*/ 519 h 1288"/>
              <a:gd name="T66" fmla="*/ 669 w 830"/>
              <a:gd name="T67" fmla="*/ 527 h 1288"/>
              <a:gd name="T68" fmla="*/ 739 w 830"/>
              <a:gd name="T69" fmla="*/ 464 h 1288"/>
              <a:gd name="T70" fmla="*/ 725 w 830"/>
              <a:gd name="T71" fmla="*/ 296 h 1288"/>
              <a:gd name="T72" fmla="*/ 709 w 830"/>
              <a:gd name="T73" fmla="*/ 227 h 1288"/>
              <a:gd name="T74" fmla="*/ 769 w 830"/>
              <a:gd name="T75" fmla="*/ 195 h 1288"/>
              <a:gd name="T76" fmla="*/ 773 w 830"/>
              <a:gd name="T77" fmla="*/ 142 h 1288"/>
              <a:gd name="T78" fmla="*/ 721 w 830"/>
              <a:gd name="T79" fmla="*/ 133 h 1288"/>
              <a:gd name="T80" fmla="*/ 610 w 830"/>
              <a:gd name="T81" fmla="*/ 110 h 1288"/>
              <a:gd name="T82" fmla="*/ 566 w 830"/>
              <a:gd name="T83" fmla="*/ 125 h 1288"/>
              <a:gd name="T84" fmla="*/ 504 w 830"/>
              <a:gd name="T85" fmla="*/ 176 h 1288"/>
              <a:gd name="T86" fmla="*/ 499 w 830"/>
              <a:gd name="T87" fmla="*/ 187 h 1288"/>
              <a:gd name="T88" fmla="*/ 467 w 830"/>
              <a:gd name="T89" fmla="*/ 218 h 1288"/>
              <a:gd name="T90" fmla="*/ 474 w 830"/>
              <a:gd name="T91" fmla="*/ 137 h 1288"/>
              <a:gd name="T92" fmla="*/ 467 w 830"/>
              <a:gd name="T93" fmla="*/ 57 h 1288"/>
              <a:gd name="T94" fmla="*/ 468 w 830"/>
              <a:gd name="T95" fmla="*/ 41 h 1288"/>
              <a:gd name="T96" fmla="*/ 462 w 830"/>
              <a:gd name="T97" fmla="*/ 30 h 1288"/>
              <a:gd name="T98" fmla="*/ 416 w 830"/>
              <a:gd name="T99" fmla="*/ 5 h 1288"/>
              <a:gd name="T100" fmla="*/ 366 w 830"/>
              <a:gd name="T101" fmla="*/ 6 h 1288"/>
              <a:gd name="T102" fmla="*/ 614 w 830"/>
              <a:gd name="T103" fmla="*/ 264 h 1288"/>
              <a:gd name="T104" fmla="*/ 606 w 830"/>
              <a:gd name="T105" fmla="*/ 305 h 1288"/>
              <a:gd name="T106" fmla="*/ 606 w 830"/>
              <a:gd name="T107" fmla="*/ 348 h 1288"/>
              <a:gd name="T108" fmla="*/ 556 w 830"/>
              <a:gd name="T109" fmla="*/ 284 h 1288"/>
              <a:gd name="T110" fmla="*/ 596 w 830"/>
              <a:gd name="T111" fmla="*/ 248 h 1288"/>
              <a:gd name="T112" fmla="*/ 632 w 830"/>
              <a:gd name="T113" fmla="*/ 243 h 1288"/>
              <a:gd name="T114" fmla="*/ 618 w 830"/>
              <a:gd name="T115" fmla="*/ 222 h 1288"/>
              <a:gd name="T116" fmla="*/ 498 w 830"/>
              <a:gd name="T117" fmla="*/ 218 h 1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830" h="1288">
                <a:moveTo>
                  <a:pt x="346" y="13"/>
                </a:moveTo>
                <a:lnTo>
                  <a:pt x="346" y="13"/>
                </a:lnTo>
                <a:lnTo>
                  <a:pt x="343" y="13"/>
                </a:lnTo>
                <a:lnTo>
                  <a:pt x="336" y="15"/>
                </a:lnTo>
                <a:lnTo>
                  <a:pt x="324" y="18"/>
                </a:lnTo>
                <a:lnTo>
                  <a:pt x="309" y="24"/>
                </a:lnTo>
                <a:lnTo>
                  <a:pt x="309" y="24"/>
                </a:lnTo>
                <a:lnTo>
                  <a:pt x="293" y="31"/>
                </a:lnTo>
                <a:lnTo>
                  <a:pt x="282" y="37"/>
                </a:lnTo>
                <a:lnTo>
                  <a:pt x="275" y="43"/>
                </a:lnTo>
                <a:lnTo>
                  <a:pt x="270" y="49"/>
                </a:lnTo>
                <a:lnTo>
                  <a:pt x="270" y="49"/>
                </a:lnTo>
                <a:lnTo>
                  <a:pt x="268" y="50"/>
                </a:lnTo>
                <a:lnTo>
                  <a:pt x="267" y="50"/>
                </a:lnTo>
                <a:lnTo>
                  <a:pt x="264" y="48"/>
                </a:lnTo>
                <a:lnTo>
                  <a:pt x="263" y="49"/>
                </a:lnTo>
                <a:lnTo>
                  <a:pt x="262" y="53"/>
                </a:lnTo>
                <a:lnTo>
                  <a:pt x="258" y="74"/>
                </a:lnTo>
                <a:lnTo>
                  <a:pt x="258" y="74"/>
                </a:lnTo>
                <a:lnTo>
                  <a:pt x="255" y="110"/>
                </a:lnTo>
                <a:lnTo>
                  <a:pt x="255" y="118"/>
                </a:lnTo>
                <a:lnTo>
                  <a:pt x="255" y="118"/>
                </a:lnTo>
                <a:lnTo>
                  <a:pt x="254" y="131"/>
                </a:lnTo>
                <a:lnTo>
                  <a:pt x="252" y="143"/>
                </a:lnTo>
                <a:lnTo>
                  <a:pt x="252" y="143"/>
                </a:lnTo>
                <a:lnTo>
                  <a:pt x="254" y="148"/>
                </a:lnTo>
                <a:lnTo>
                  <a:pt x="256" y="154"/>
                </a:lnTo>
                <a:lnTo>
                  <a:pt x="261" y="162"/>
                </a:lnTo>
                <a:lnTo>
                  <a:pt x="261" y="162"/>
                </a:lnTo>
                <a:lnTo>
                  <a:pt x="261" y="165"/>
                </a:lnTo>
                <a:lnTo>
                  <a:pt x="261" y="174"/>
                </a:lnTo>
                <a:lnTo>
                  <a:pt x="261" y="174"/>
                </a:lnTo>
                <a:lnTo>
                  <a:pt x="258" y="187"/>
                </a:lnTo>
                <a:lnTo>
                  <a:pt x="258" y="192"/>
                </a:lnTo>
                <a:lnTo>
                  <a:pt x="261" y="196"/>
                </a:lnTo>
                <a:lnTo>
                  <a:pt x="261" y="196"/>
                </a:lnTo>
                <a:lnTo>
                  <a:pt x="267" y="201"/>
                </a:lnTo>
                <a:lnTo>
                  <a:pt x="269" y="203"/>
                </a:lnTo>
                <a:lnTo>
                  <a:pt x="270" y="205"/>
                </a:lnTo>
                <a:lnTo>
                  <a:pt x="270" y="205"/>
                </a:lnTo>
                <a:lnTo>
                  <a:pt x="273" y="212"/>
                </a:lnTo>
                <a:lnTo>
                  <a:pt x="274" y="215"/>
                </a:lnTo>
                <a:lnTo>
                  <a:pt x="275" y="216"/>
                </a:lnTo>
                <a:lnTo>
                  <a:pt x="275" y="216"/>
                </a:lnTo>
                <a:lnTo>
                  <a:pt x="280" y="216"/>
                </a:lnTo>
                <a:lnTo>
                  <a:pt x="284" y="216"/>
                </a:lnTo>
                <a:lnTo>
                  <a:pt x="285" y="216"/>
                </a:lnTo>
                <a:lnTo>
                  <a:pt x="286" y="217"/>
                </a:lnTo>
                <a:lnTo>
                  <a:pt x="286" y="217"/>
                </a:lnTo>
                <a:lnTo>
                  <a:pt x="284" y="238"/>
                </a:lnTo>
                <a:lnTo>
                  <a:pt x="284" y="238"/>
                </a:lnTo>
                <a:lnTo>
                  <a:pt x="275" y="251"/>
                </a:lnTo>
                <a:lnTo>
                  <a:pt x="269" y="260"/>
                </a:lnTo>
                <a:lnTo>
                  <a:pt x="267" y="265"/>
                </a:lnTo>
                <a:lnTo>
                  <a:pt x="267" y="267"/>
                </a:lnTo>
                <a:lnTo>
                  <a:pt x="267" y="267"/>
                </a:lnTo>
                <a:lnTo>
                  <a:pt x="267" y="270"/>
                </a:lnTo>
                <a:lnTo>
                  <a:pt x="266" y="272"/>
                </a:lnTo>
                <a:lnTo>
                  <a:pt x="260" y="279"/>
                </a:lnTo>
                <a:lnTo>
                  <a:pt x="252" y="288"/>
                </a:lnTo>
                <a:lnTo>
                  <a:pt x="252" y="288"/>
                </a:lnTo>
                <a:lnTo>
                  <a:pt x="242" y="288"/>
                </a:lnTo>
                <a:lnTo>
                  <a:pt x="217" y="291"/>
                </a:lnTo>
                <a:lnTo>
                  <a:pt x="202" y="294"/>
                </a:lnTo>
                <a:lnTo>
                  <a:pt x="188" y="296"/>
                </a:lnTo>
                <a:lnTo>
                  <a:pt x="176" y="301"/>
                </a:lnTo>
                <a:lnTo>
                  <a:pt x="167" y="305"/>
                </a:lnTo>
                <a:lnTo>
                  <a:pt x="167" y="305"/>
                </a:lnTo>
                <a:lnTo>
                  <a:pt x="163" y="309"/>
                </a:lnTo>
                <a:lnTo>
                  <a:pt x="161" y="314"/>
                </a:lnTo>
                <a:lnTo>
                  <a:pt x="157" y="320"/>
                </a:lnTo>
                <a:lnTo>
                  <a:pt x="155" y="327"/>
                </a:lnTo>
                <a:lnTo>
                  <a:pt x="151" y="344"/>
                </a:lnTo>
                <a:lnTo>
                  <a:pt x="149" y="360"/>
                </a:lnTo>
                <a:lnTo>
                  <a:pt x="146" y="393"/>
                </a:lnTo>
                <a:lnTo>
                  <a:pt x="145" y="409"/>
                </a:lnTo>
                <a:lnTo>
                  <a:pt x="145" y="409"/>
                </a:lnTo>
                <a:lnTo>
                  <a:pt x="145" y="427"/>
                </a:lnTo>
                <a:lnTo>
                  <a:pt x="145" y="449"/>
                </a:lnTo>
                <a:lnTo>
                  <a:pt x="145" y="449"/>
                </a:lnTo>
                <a:lnTo>
                  <a:pt x="149" y="487"/>
                </a:lnTo>
                <a:lnTo>
                  <a:pt x="157" y="558"/>
                </a:lnTo>
                <a:lnTo>
                  <a:pt x="169" y="661"/>
                </a:lnTo>
                <a:lnTo>
                  <a:pt x="169" y="661"/>
                </a:lnTo>
                <a:lnTo>
                  <a:pt x="159" y="737"/>
                </a:lnTo>
                <a:lnTo>
                  <a:pt x="155" y="793"/>
                </a:lnTo>
                <a:lnTo>
                  <a:pt x="152" y="815"/>
                </a:lnTo>
                <a:lnTo>
                  <a:pt x="152" y="827"/>
                </a:lnTo>
                <a:lnTo>
                  <a:pt x="152" y="827"/>
                </a:lnTo>
                <a:lnTo>
                  <a:pt x="153" y="835"/>
                </a:lnTo>
                <a:lnTo>
                  <a:pt x="157" y="847"/>
                </a:lnTo>
                <a:lnTo>
                  <a:pt x="168" y="878"/>
                </a:lnTo>
                <a:lnTo>
                  <a:pt x="183" y="917"/>
                </a:lnTo>
                <a:lnTo>
                  <a:pt x="183" y="917"/>
                </a:lnTo>
                <a:lnTo>
                  <a:pt x="188" y="952"/>
                </a:lnTo>
                <a:lnTo>
                  <a:pt x="193" y="980"/>
                </a:lnTo>
                <a:lnTo>
                  <a:pt x="195" y="992"/>
                </a:lnTo>
                <a:lnTo>
                  <a:pt x="199" y="1001"/>
                </a:lnTo>
                <a:lnTo>
                  <a:pt x="199" y="1001"/>
                </a:lnTo>
                <a:lnTo>
                  <a:pt x="205" y="1010"/>
                </a:lnTo>
                <a:lnTo>
                  <a:pt x="216" y="1023"/>
                </a:lnTo>
                <a:lnTo>
                  <a:pt x="245" y="1053"/>
                </a:lnTo>
                <a:lnTo>
                  <a:pt x="273" y="1079"/>
                </a:lnTo>
                <a:lnTo>
                  <a:pt x="280" y="1088"/>
                </a:lnTo>
                <a:lnTo>
                  <a:pt x="282" y="1090"/>
                </a:lnTo>
                <a:lnTo>
                  <a:pt x="282" y="1091"/>
                </a:lnTo>
                <a:lnTo>
                  <a:pt x="282" y="1091"/>
                </a:lnTo>
                <a:lnTo>
                  <a:pt x="224" y="1096"/>
                </a:lnTo>
                <a:lnTo>
                  <a:pt x="187" y="1100"/>
                </a:lnTo>
                <a:lnTo>
                  <a:pt x="169" y="1101"/>
                </a:lnTo>
                <a:lnTo>
                  <a:pt x="169" y="1101"/>
                </a:lnTo>
                <a:lnTo>
                  <a:pt x="156" y="1098"/>
                </a:lnTo>
                <a:lnTo>
                  <a:pt x="146" y="1096"/>
                </a:lnTo>
                <a:lnTo>
                  <a:pt x="140" y="1096"/>
                </a:lnTo>
                <a:lnTo>
                  <a:pt x="140" y="1096"/>
                </a:lnTo>
                <a:lnTo>
                  <a:pt x="118" y="1097"/>
                </a:lnTo>
                <a:lnTo>
                  <a:pt x="99" y="1098"/>
                </a:lnTo>
                <a:lnTo>
                  <a:pt x="99" y="1098"/>
                </a:lnTo>
                <a:lnTo>
                  <a:pt x="81" y="1102"/>
                </a:lnTo>
                <a:lnTo>
                  <a:pt x="68" y="1106"/>
                </a:lnTo>
                <a:lnTo>
                  <a:pt x="60" y="1109"/>
                </a:lnTo>
                <a:lnTo>
                  <a:pt x="60" y="1109"/>
                </a:lnTo>
                <a:lnTo>
                  <a:pt x="54" y="1116"/>
                </a:lnTo>
                <a:lnTo>
                  <a:pt x="46" y="1126"/>
                </a:lnTo>
                <a:lnTo>
                  <a:pt x="37" y="1138"/>
                </a:lnTo>
                <a:lnTo>
                  <a:pt x="32" y="1143"/>
                </a:lnTo>
                <a:lnTo>
                  <a:pt x="27" y="1146"/>
                </a:lnTo>
                <a:lnTo>
                  <a:pt x="27" y="1146"/>
                </a:lnTo>
                <a:lnTo>
                  <a:pt x="22" y="1151"/>
                </a:lnTo>
                <a:lnTo>
                  <a:pt x="16" y="1158"/>
                </a:lnTo>
                <a:lnTo>
                  <a:pt x="12" y="1168"/>
                </a:lnTo>
                <a:lnTo>
                  <a:pt x="8" y="1178"/>
                </a:lnTo>
                <a:lnTo>
                  <a:pt x="3" y="1191"/>
                </a:lnTo>
                <a:lnTo>
                  <a:pt x="1" y="1205"/>
                </a:lnTo>
                <a:lnTo>
                  <a:pt x="0" y="1216"/>
                </a:lnTo>
                <a:lnTo>
                  <a:pt x="0" y="1230"/>
                </a:lnTo>
                <a:lnTo>
                  <a:pt x="0" y="1230"/>
                </a:lnTo>
                <a:lnTo>
                  <a:pt x="2" y="1242"/>
                </a:lnTo>
                <a:lnTo>
                  <a:pt x="6" y="1252"/>
                </a:lnTo>
                <a:lnTo>
                  <a:pt x="9" y="1263"/>
                </a:lnTo>
                <a:lnTo>
                  <a:pt x="15" y="1271"/>
                </a:lnTo>
                <a:lnTo>
                  <a:pt x="20" y="1278"/>
                </a:lnTo>
                <a:lnTo>
                  <a:pt x="26" y="1283"/>
                </a:lnTo>
                <a:lnTo>
                  <a:pt x="32" y="1287"/>
                </a:lnTo>
                <a:lnTo>
                  <a:pt x="37" y="1288"/>
                </a:lnTo>
                <a:lnTo>
                  <a:pt x="37" y="1288"/>
                </a:lnTo>
                <a:lnTo>
                  <a:pt x="46" y="1287"/>
                </a:lnTo>
                <a:lnTo>
                  <a:pt x="52" y="1284"/>
                </a:lnTo>
                <a:lnTo>
                  <a:pt x="58" y="1281"/>
                </a:lnTo>
                <a:lnTo>
                  <a:pt x="58" y="1281"/>
                </a:lnTo>
                <a:lnTo>
                  <a:pt x="68" y="1278"/>
                </a:lnTo>
                <a:lnTo>
                  <a:pt x="95" y="1268"/>
                </a:lnTo>
                <a:lnTo>
                  <a:pt x="95" y="1268"/>
                </a:lnTo>
                <a:lnTo>
                  <a:pt x="105" y="1263"/>
                </a:lnTo>
                <a:lnTo>
                  <a:pt x="112" y="1257"/>
                </a:lnTo>
                <a:lnTo>
                  <a:pt x="119" y="1249"/>
                </a:lnTo>
                <a:lnTo>
                  <a:pt x="125" y="1242"/>
                </a:lnTo>
                <a:lnTo>
                  <a:pt x="134" y="1226"/>
                </a:lnTo>
                <a:lnTo>
                  <a:pt x="138" y="1219"/>
                </a:lnTo>
                <a:lnTo>
                  <a:pt x="142" y="1214"/>
                </a:lnTo>
                <a:lnTo>
                  <a:pt x="142" y="1214"/>
                </a:lnTo>
                <a:lnTo>
                  <a:pt x="150" y="1208"/>
                </a:lnTo>
                <a:lnTo>
                  <a:pt x="158" y="1202"/>
                </a:lnTo>
                <a:lnTo>
                  <a:pt x="167" y="1196"/>
                </a:lnTo>
                <a:lnTo>
                  <a:pt x="167" y="1196"/>
                </a:lnTo>
                <a:lnTo>
                  <a:pt x="225" y="1218"/>
                </a:lnTo>
                <a:lnTo>
                  <a:pt x="268" y="1233"/>
                </a:lnTo>
                <a:lnTo>
                  <a:pt x="285" y="1239"/>
                </a:lnTo>
                <a:lnTo>
                  <a:pt x="295" y="1242"/>
                </a:lnTo>
                <a:lnTo>
                  <a:pt x="295" y="1242"/>
                </a:lnTo>
                <a:lnTo>
                  <a:pt x="343" y="1249"/>
                </a:lnTo>
                <a:lnTo>
                  <a:pt x="368" y="1252"/>
                </a:lnTo>
                <a:lnTo>
                  <a:pt x="380" y="1253"/>
                </a:lnTo>
                <a:lnTo>
                  <a:pt x="380" y="1253"/>
                </a:lnTo>
                <a:lnTo>
                  <a:pt x="406" y="1251"/>
                </a:lnTo>
                <a:lnTo>
                  <a:pt x="430" y="1250"/>
                </a:lnTo>
                <a:lnTo>
                  <a:pt x="430" y="1250"/>
                </a:lnTo>
                <a:lnTo>
                  <a:pt x="429" y="1252"/>
                </a:lnTo>
                <a:lnTo>
                  <a:pt x="429" y="1255"/>
                </a:lnTo>
                <a:lnTo>
                  <a:pt x="429" y="1257"/>
                </a:lnTo>
                <a:lnTo>
                  <a:pt x="430" y="1261"/>
                </a:lnTo>
                <a:lnTo>
                  <a:pt x="434" y="1265"/>
                </a:lnTo>
                <a:lnTo>
                  <a:pt x="439" y="1270"/>
                </a:lnTo>
                <a:lnTo>
                  <a:pt x="447" y="1275"/>
                </a:lnTo>
                <a:lnTo>
                  <a:pt x="447" y="1275"/>
                </a:lnTo>
                <a:lnTo>
                  <a:pt x="459" y="1280"/>
                </a:lnTo>
                <a:lnTo>
                  <a:pt x="472" y="1282"/>
                </a:lnTo>
                <a:lnTo>
                  <a:pt x="486" y="1284"/>
                </a:lnTo>
                <a:lnTo>
                  <a:pt x="502" y="1287"/>
                </a:lnTo>
                <a:lnTo>
                  <a:pt x="530" y="1288"/>
                </a:lnTo>
                <a:lnTo>
                  <a:pt x="552" y="1287"/>
                </a:lnTo>
                <a:lnTo>
                  <a:pt x="552" y="1287"/>
                </a:lnTo>
                <a:lnTo>
                  <a:pt x="565" y="1284"/>
                </a:lnTo>
                <a:lnTo>
                  <a:pt x="570" y="1282"/>
                </a:lnTo>
                <a:lnTo>
                  <a:pt x="573" y="1281"/>
                </a:lnTo>
                <a:lnTo>
                  <a:pt x="576" y="1278"/>
                </a:lnTo>
                <a:lnTo>
                  <a:pt x="578" y="1275"/>
                </a:lnTo>
                <a:lnTo>
                  <a:pt x="581" y="1268"/>
                </a:lnTo>
                <a:lnTo>
                  <a:pt x="581" y="1268"/>
                </a:lnTo>
                <a:lnTo>
                  <a:pt x="582" y="1264"/>
                </a:lnTo>
                <a:lnTo>
                  <a:pt x="581" y="1261"/>
                </a:lnTo>
                <a:lnTo>
                  <a:pt x="579" y="1253"/>
                </a:lnTo>
                <a:lnTo>
                  <a:pt x="576" y="1246"/>
                </a:lnTo>
                <a:lnTo>
                  <a:pt x="576" y="1246"/>
                </a:lnTo>
                <a:lnTo>
                  <a:pt x="576" y="1245"/>
                </a:lnTo>
                <a:lnTo>
                  <a:pt x="575" y="1243"/>
                </a:lnTo>
                <a:lnTo>
                  <a:pt x="571" y="1238"/>
                </a:lnTo>
                <a:lnTo>
                  <a:pt x="564" y="1233"/>
                </a:lnTo>
                <a:lnTo>
                  <a:pt x="564" y="1233"/>
                </a:lnTo>
                <a:lnTo>
                  <a:pt x="556" y="1228"/>
                </a:lnTo>
                <a:lnTo>
                  <a:pt x="547" y="1226"/>
                </a:lnTo>
                <a:lnTo>
                  <a:pt x="541" y="1224"/>
                </a:lnTo>
                <a:lnTo>
                  <a:pt x="538" y="1221"/>
                </a:lnTo>
                <a:lnTo>
                  <a:pt x="535" y="1218"/>
                </a:lnTo>
                <a:lnTo>
                  <a:pt x="535" y="1218"/>
                </a:lnTo>
                <a:lnTo>
                  <a:pt x="532" y="1211"/>
                </a:lnTo>
                <a:lnTo>
                  <a:pt x="530" y="1203"/>
                </a:lnTo>
                <a:lnTo>
                  <a:pt x="527" y="1189"/>
                </a:lnTo>
                <a:lnTo>
                  <a:pt x="527" y="1189"/>
                </a:lnTo>
                <a:lnTo>
                  <a:pt x="525" y="1181"/>
                </a:lnTo>
                <a:lnTo>
                  <a:pt x="522" y="1175"/>
                </a:lnTo>
                <a:lnTo>
                  <a:pt x="522" y="1175"/>
                </a:lnTo>
                <a:lnTo>
                  <a:pt x="521" y="1170"/>
                </a:lnTo>
                <a:lnTo>
                  <a:pt x="521" y="1168"/>
                </a:lnTo>
                <a:lnTo>
                  <a:pt x="521" y="1163"/>
                </a:lnTo>
                <a:lnTo>
                  <a:pt x="521" y="1163"/>
                </a:lnTo>
                <a:lnTo>
                  <a:pt x="521" y="1158"/>
                </a:lnTo>
                <a:lnTo>
                  <a:pt x="521" y="1154"/>
                </a:lnTo>
                <a:lnTo>
                  <a:pt x="522" y="1153"/>
                </a:lnTo>
                <a:lnTo>
                  <a:pt x="522" y="1153"/>
                </a:lnTo>
                <a:lnTo>
                  <a:pt x="532" y="1150"/>
                </a:lnTo>
                <a:lnTo>
                  <a:pt x="559" y="1138"/>
                </a:lnTo>
                <a:lnTo>
                  <a:pt x="559" y="1138"/>
                </a:lnTo>
                <a:lnTo>
                  <a:pt x="576" y="1129"/>
                </a:lnTo>
                <a:lnTo>
                  <a:pt x="589" y="1120"/>
                </a:lnTo>
                <a:lnTo>
                  <a:pt x="609" y="1104"/>
                </a:lnTo>
                <a:lnTo>
                  <a:pt x="609" y="1104"/>
                </a:lnTo>
                <a:lnTo>
                  <a:pt x="629" y="1090"/>
                </a:lnTo>
                <a:lnTo>
                  <a:pt x="649" y="1078"/>
                </a:lnTo>
                <a:lnTo>
                  <a:pt x="649" y="1078"/>
                </a:lnTo>
                <a:lnTo>
                  <a:pt x="696" y="1046"/>
                </a:lnTo>
                <a:lnTo>
                  <a:pt x="731" y="1023"/>
                </a:lnTo>
                <a:lnTo>
                  <a:pt x="761" y="1001"/>
                </a:lnTo>
                <a:lnTo>
                  <a:pt x="761" y="1001"/>
                </a:lnTo>
                <a:lnTo>
                  <a:pt x="773" y="991"/>
                </a:lnTo>
                <a:lnTo>
                  <a:pt x="785" y="980"/>
                </a:lnTo>
                <a:lnTo>
                  <a:pt x="794" y="968"/>
                </a:lnTo>
                <a:lnTo>
                  <a:pt x="804" y="958"/>
                </a:lnTo>
                <a:lnTo>
                  <a:pt x="812" y="946"/>
                </a:lnTo>
                <a:lnTo>
                  <a:pt x="818" y="935"/>
                </a:lnTo>
                <a:lnTo>
                  <a:pt x="823" y="924"/>
                </a:lnTo>
                <a:lnTo>
                  <a:pt x="826" y="915"/>
                </a:lnTo>
                <a:lnTo>
                  <a:pt x="826" y="915"/>
                </a:lnTo>
                <a:lnTo>
                  <a:pt x="829" y="895"/>
                </a:lnTo>
                <a:lnTo>
                  <a:pt x="830" y="884"/>
                </a:lnTo>
                <a:lnTo>
                  <a:pt x="830" y="874"/>
                </a:lnTo>
                <a:lnTo>
                  <a:pt x="829" y="864"/>
                </a:lnTo>
                <a:lnTo>
                  <a:pt x="828" y="854"/>
                </a:lnTo>
                <a:lnTo>
                  <a:pt x="825" y="844"/>
                </a:lnTo>
                <a:lnTo>
                  <a:pt x="822" y="836"/>
                </a:lnTo>
                <a:lnTo>
                  <a:pt x="822" y="836"/>
                </a:lnTo>
                <a:lnTo>
                  <a:pt x="816" y="828"/>
                </a:lnTo>
                <a:lnTo>
                  <a:pt x="808" y="821"/>
                </a:lnTo>
                <a:lnTo>
                  <a:pt x="799" y="815"/>
                </a:lnTo>
                <a:lnTo>
                  <a:pt x="788" y="809"/>
                </a:lnTo>
                <a:lnTo>
                  <a:pt x="776" y="804"/>
                </a:lnTo>
                <a:lnTo>
                  <a:pt x="766" y="800"/>
                </a:lnTo>
                <a:lnTo>
                  <a:pt x="754" y="797"/>
                </a:lnTo>
                <a:lnTo>
                  <a:pt x="743" y="794"/>
                </a:lnTo>
                <a:lnTo>
                  <a:pt x="743" y="794"/>
                </a:lnTo>
                <a:lnTo>
                  <a:pt x="717" y="791"/>
                </a:lnTo>
                <a:lnTo>
                  <a:pt x="688" y="788"/>
                </a:lnTo>
                <a:lnTo>
                  <a:pt x="651" y="786"/>
                </a:lnTo>
                <a:lnTo>
                  <a:pt x="651" y="786"/>
                </a:lnTo>
                <a:lnTo>
                  <a:pt x="607" y="782"/>
                </a:lnTo>
                <a:lnTo>
                  <a:pt x="584" y="774"/>
                </a:lnTo>
                <a:lnTo>
                  <a:pt x="584" y="774"/>
                </a:lnTo>
                <a:lnTo>
                  <a:pt x="577" y="774"/>
                </a:lnTo>
                <a:lnTo>
                  <a:pt x="571" y="774"/>
                </a:lnTo>
                <a:lnTo>
                  <a:pt x="569" y="773"/>
                </a:lnTo>
                <a:lnTo>
                  <a:pt x="569" y="773"/>
                </a:lnTo>
                <a:lnTo>
                  <a:pt x="583" y="748"/>
                </a:lnTo>
                <a:lnTo>
                  <a:pt x="591" y="729"/>
                </a:lnTo>
                <a:lnTo>
                  <a:pt x="595" y="720"/>
                </a:lnTo>
                <a:lnTo>
                  <a:pt x="596" y="714"/>
                </a:lnTo>
                <a:lnTo>
                  <a:pt x="596" y="714"/>
                </a:lnTo>
                <a:lnTo>
                  <a:pt x="595" y="707"/>
                </a:lnTo>
                <a:lnTo>
                  <a:pt x="593" y="698"/>
                </a:lnTo>
                <a:lnTo>
                  <a:pt x="585" y="678"/>
                </a:lnTo>
                <a:lnTo>
                  <a:pt x="576" y="649"/>
                </a:lnTo>
                <a:lnTo>
                  <a:pt x="576" y="649"/>
                </a:lnTo>
                <a:lnTo>
                  <a:pt x="572" y="638"/>
                </a:lnTo>
                <a:lnTo>
                  <a:pt x="570" y="630"/>
                </a:lnTo>
                <a:lnTo>
                  <a:pt x="569" y="620"/>
                </a:lnTo>
                <a:lnTo>
                  <a:pt x="569" y="620"/>
                </a:lnTo>
                <a:lnTo>
                  <a:pt x="571" y="565"/>
                </a:lnTo>
                <a:lnTo>
                  <a:pt x="575" y="519"/>
                </a:lnTo>
                <a:lnTo>
                  <a:pt x="575" y="519"/>
                </a:lnTo>
                <a:lnTo>
                  <a:pt x="582" y="521"/>
                </a:lnTo>
                <a:lnTo>
                  <a:pt x="602" y="526"/>
                </a:lnTo>
                <a:lnTo>
                  <a:pt x="614" y="527"/>
                </a:lnTo>
                <a:lnTo>
                  <a:pt x="628" y="530"/>
                </a:lnTo>
                <a:lnTo>
                  <a:pt x="641" y="530"/>
                </a:lnTo>
                <a:lnTo>
                  <a:pt x="656" y="530"/>
                </a:lnTo>
                <a:lnTo>
                  <a:pt x="656" y="530"/>
                </a:lnTo>
                <a:lnTo>
                  <a:pt x="669" y="527"/>
                </a:lnTo>
                <a:lnTo>
                  <a:pt x="682" y="523"/>
                </a:lnTo>
                <a:lnTo>
                  <a:pt x="695" y="518"/>
                </a:lnTo>
                <a:lnTo>
                  <a:pt x="707" y="511"/>
                </a:lnTo>
                <a:lnTo>
                  <a:pt x="718" y="502"/>
                </a:lnTo>
                <a:lnTo>
                  <a:pt x="726" y="492"/>
                </a:lnTo>
                <a:lnTo>
                  <a:pt x="734" y="478"/>
                </a:lnTo>
                <a:lnTo>
                  <a:pt x="737" y="471"/>
                </a:lnTo>
                <a:lnTo>
                  <a:pt x="739" y="464"/>
                </a:lnTo>
                <a:lnTo>
                  <a:pt x="739" y="464"/>
                </a:lnTo>
                <a:lnTo>
                  <a:pt x="743" y="447"/>
                </a:lnTo>
                <a:lnTo>
                  <a:pt x="744" y="431"/>
                </a:lnTo>
                <a:lnTo>
                  <a:pt x="745" y="412"/>
                </a:lnTo>
                <a:lnTo>
                  <a:pt x="744" y="395"/>
                </a:lnTo>
                <a:lnTo>
                  <a:pt x="742" y="363"/>
                </a:lnTo>
                <a:lnTo>
                  <a:pt x="738" y="339"/>
                </a:lnTo>
                <a:lnTo>
                  <a:pt x="738" y="339"/>
                </a:lnTo>
                <a:lnTo>
                  <a:pt x="732" y="319"/>
                </a:lnTo>
                <a:lnTo>
                  <a:pt x="725" y="296"/>
                </a:lnTo>
                <a:lnTo>
                  <a:pt x="718" y="277"/>
                </a:lnTo>
                <a:lnTo>
                  <a:pt x="714" y="267"/>
                </a:lnTo>
                <a:lnTo>
                  <a:pt x="714" y="267"/>
                </a:lnTo>
                <a:lnTo>
                  <a:pt x="702" y="247"/>
                </a:lnTo>
                <a:lnTo>
                  <a:pt x="702" y="247"/>
                </a:lnTo>
                <a:lnTo>
                  <a:pt x="706" y="241"/>
                </a:lnTo>
                <a:lnTo>
                  <a:pt x="708" y="234"/>
                </a:lnTo>
                <a:lnTo>
                  <a:pt x="709" y="227"/>
                </a:lnTo>
                <a:lnTo>
                  <a:pt x="709" y="227"/>
                </a:lnTo>
                <a:lnTo>
                  <a:pt x="707" y="209"/>
                </a:lnTo>
                <a:lnTo>
                  <a:pt x="726" y="205"/>
                </a:lnTo>
                <a:lnTo>
                  <a:pt x="731" y="201"/>
                </a:lnTo>
                <a:lnTo>
                  <a:pt x="743" y="201"/>
                </a:lnTo>
                <a:lnTo>
                  <a:pt x="744" y="197"/>
                </a:lnTo>
                <a:lnTo>
                  <a:pt x="764" y="197"/>
                </a:lnTo>
                <a:lnTo>
                  <a:pt x="764" y="197"/>
                </a:lnTo>
                <a:lnTo>
                  <a:pt x="767" y="196"/>
                </a:lnTo>
                <a:lnTo>
                  <a:pt x="769" y="195"/>
                </a:lnTo>
                <a:lnTo>
                  <a:pt x="773" y="191"/>
                </a:lnTo>
                <a:lnTo>
                  <a:pt x="776" y="187"/>
                </a:lnTo>
                <a:lnTo>
                  <a:pt x="779" y="181"/>
                </a:lnTo>
                <a:lnTo>
                  <a:pt x="780" y="173"/>
                </a:lnTo>
                <a:lnTo>
                  <a:pt x="781" y="164"/>
                </a:lnTo>
                <a:lnTo>
                  <a:pt x="781" y="164"/>
                </a:lnTo>
                <a:lnTo>
                  <a:pt x="780" y="154"/>
                </a:lnTo>
                <a:lnTo>
                  <a:pt x="777" y="147"/>
                </a:lnTo>
                <a:lnTo>
                  <a:pt x="773" y="142"/>
                </a:lnTo>
                <a:lnTo>
                  <a:pt x="768" y="139"/>
                </a:lnTo>
                <a:lnTo>
                  <a:pt x="764" y="136"/>
                </a:lnTo>
                <a:lnTo>
                  <a:pt x="760" y="135"/>
                </a:lnTo>
                <a:lnTo>
                  <a:pt x="756" y="134"/>
                </a:lnTo>
                <a:lnTo>
                  <a:pt x="734" y="134"/>
                </a:lnTo>
                <a:lnTo>
                  <a:pt x="734" y="134"/>
                </a:lnTo>
                <a:lnTo>
                  <a:pt x="730" y="134"/>
                </a:lnTo>
                <a:lnTo>
                  <a:pt x="721" y="133"/>
                </a:lnTo>
                <a:lnTo>
                  <a:pt x="721" y="133"/>
                </a:lnTo>
                <a:lnTo>
                  <a:pt x="715" y="131"/>
                </a:lnTo>
                <a:lnTo>
                  <a:pt x="708" y="131"/>
                </a:lnTo>
                <a:lnTo>
                  <a:pt x="699" y="133"/>
                </a:lnTo>
                <a:lnTo>
                  <a:pt x="696" y="122"/>
                </a:lnTo>
                <a:lnTo>
                  <a:pt x="665" y="117"/>
                </a:lnTo>
                <a:lnTo>
                  <a:pt x="626" y="117"/>
                </a:lnTo>
                <a:lnTo>
                  <a:pt x="626" y="117"/>
                </a:lnTo>
                <a:lnTo>
                  <a:pt x="610" y="110"/>
                </a:lnTo>
                <a:lnTo>
                  <a:pt x="610" y="110"/>
                </a:lnTo>
                <a:lnTo>
                  <a:pt x="596" y="110"/>
                </a:lnTo>
                <a:lnTo>
                  <a:pt x="587" y="110"/>
                </a:lnTo>
                <a:lnTo>
                  <a:pt x="581" y="110"/>
                </a:lnTo>
                <a:lnTo>
                  <a:pt x="581" y="110"/>
                </a:lnTo>
                <a:lnTo>
                  <a:pt x="576" y="112"/>
                </a:lnTo>
                <a:lnTo>
                  <a:pt x="573" y="114"/>
                </a:lnTo>
                <a:lnTo>
                  <a:pt x="572" y="116"/>
                </a:lnTo>
                <a:lnTo>
                  <a:pt x="572" y="116"/>
                </a:lnTo>
                <a:lnTo>
                  <a:pt x="566" y="125"/>
                </a:lnTo>
                <a:lnTo>
                  <a:pt x="560" y="134"/>
                </a:lnTo>
                <a:lnTo>
                  <a:pt x="556" y="141"/>
                </a:lnTo>
                <a:lnTo>
                  <a:pt x="556" y="141"/>
                </a:lnTo>
                <a:lnTo>
                  <a:pt x="538" y="158"/>
                </a:lnTo>
                <a:lnTo>
                  <a:pt x="538" y="158"/>
                </a:lnTo>
                <a:lnTo>
                  <a:pt x="519" y="172"/>
                </a:lnTo>
                <a:lnTo>
                  <a:pt x="519" y="172"/>
                </a:lnTo>
                <a:lnTo>
                  <a:pt x="513" y="173"/>
                </a:lnTo>
                <a:lnTo>
                  <a:pt x="504" y="176"/>
                </a:lnTo>
                <a:lnTo>
                  <a:pt x="504" y="176"/>
                </a:lnTo>
                <a:lnTo>
                  <a:pt x="499" y="177"/>
                </a:lnTo>
                <a:lnTo>
                  <a:pt x="497" y="178"/>
                </a:lnTo>
                <a:lnTo>
                  <a:pt x="497" y="180"/>
                </a:lnTo>
                <a:lnTo>
                  <a:pt x="497" y="180"/>
                </a:lnTo>
                <a:lnTo>
                  <a:pt x="499" y="185"/>
                </a:lnTo>
                <a:lnTo>
                  <a:pt x="499" y="186"/>
                </a:lnTo>
                <a:lnTo>
                  <a:pt x="499" y="187"/>
                </a:lnTo>
                <a:lnTo>
                  <a:pt x="499" y="187"/>
                </a:lnTo>
                <a:lnTo>
                  <a:pt x="496" y="190"/>
                </a:lnTo>
                <a:lnTo>
                  <a:pt x="491" y="193"/>
                </a:lnTo>
                <a:lnTo>
                  <a:pt x="486" y="197"/>
                </a:lnTo>
                <a:lnTo>
                  <a:pt x="484" y="199"/>
                </a:lnTo>
                <a:lnTo>
                  <a:pt x="484" y="199"/>
                </a:lnTo>
                <a:lnTo>
                  <a:pt x="482" y="205"/>
                </a:lnTo>
                <a:lnTo>
                  <a:pt x="479" y="210"/>
                </a:lnTo>
                <a:lnTo>
                  <a:pt x="467" y="218"/>
                </a:lnTo>
                <a:lnTo>
                  <a:pt x="467" y="218"/>
                </a:lnTo>
                <a:lnTo>
                  <a:pt x="472" y="207"/>
                </a:lnTo>
                <a:lnTo>
                  <a:pt x="474" y="196"/>
                </a:lnTo>
                <a:lnTo>
                  <a:pt x="477" y="185"/>
                </a:lnTo>
                <a:lnTo>
                  <a:pt x="477" y="185"/>
                </a:lnTo>
                <a:lnTo>
                  <a:pt x="478" y="173"/>
                </a:lnTo>
                <a:lnTo>
                  <a:pt x="476" y="159"/>
                </a:lnTo>
                <a:lnTo>
                  <a:pt x="474" y="146"/>
                </a:lnTo>
                <a:lnTo>
                  <a:pt x="474" y="137"/>
                </a:lnTo>
                <a:lnTo>
                  <a:pt x="474" y="137"/>
                </a:lnTo>
                <a:lnTo>
                  <a:pt x="477" y="127"/>
                </a:lnTo>
                <a:lnTo>
                  <a:pt x="480" y="118"/>
                </a:lnTo>
                <a:lnTo>
                  <a:pt x="480" y="118"/>
                </a:lnTo>
                <a:lnTo>
                  <a:pt x="484" y="109"/>
                </a:lnTo>
                <a:lnTo>
                  <a:pt x="488" y="99"/>
                </a:lnTo>
                <a:lnTo>
                  <a:pt x="488" y="99"/>
                </a:lnTo>
                <a:lnTo>
                  <a:pt x="484" y="90"/>
                </a:lnTo>
                <a:lnTo>
                  <a:pt x="476" y="73"/>
                </a:lnTo>
                <a:lnTo>
                  <a:pt x="467" y="57"/>
                </a:lnTo>
                <a:lnTo>
                  <a:pt x="466" y="53"/>
                </a:lnTo>
                <a:lnTo>
                  <a:pt x="466" y="50"/>
                </a:lnTo>
                <a:lnTo>
                  <a:pt x="466" y="50"/>
                </a:lnTo>
                <a:lnTo>
                  <a:pt x="467" y="50"/>
                </a:lnTo>
                <a:lnTo>
                  <a:pt x="470" y="48"/>
                </a:lnTo>
                <a:lnTo>
                  <a:pt x="471" y="46"/>
                </a:lnTo>
                <a:lnTo>
                  <a:pt x="471" y="44"/>
                </a:lnTo>
                <a:lnTo>
                  <a:pt x="471" y="44"/>
                </a:lnTo>
                <a:lnTo>
                  <a:pt x="468" y="41"/>
                </a:lnTo>
                <a:lnTo>
                  <a:pt x="464" y="38"/>
                </a:lnTo>
                <a:lnTo>
                  <a:pt x="458" y="34"/>
                </a:lnTo>
                <a:lnTo>
                  <a:pt x="458" y="34"/>
                </a:lnTo>
                <a:lnTo>
                  <a:pt x="458" y="34"/>
                </a:lnTo>
                <a:lnTo>
                  <a:pt x="459" y="34"/>
                </a:lnTo>
                <a:lnTo>
                  <a:pt x="464" y="35"/>
                </a:lnTo>
                <a:lnTo>
                  <a:pt x="465" y="34"/>
                </a:lnTo>
                <a:lnTo>
                  <a:pt x="465" y="32"/>
                </a:lnTo>
                <a:lnTo>
                  <a:pt x="462" y="30"/>
                </a:lnTo>
                <a:lnTo>
                  <a:pt x="455" y="25"/>
                </a:lnTo>
                <a:lnTo>
                  <a:pt x="455" y="25"/>
                </a:lnTo>
                <a:lnTo>
                  <a:pt x="433" y="11"/>
                </a:lnTo>
                <a:lnTo>
                  <a:pt x="427" y="11"/>
                </a:lnTo>
                <a:lnTo>
                  <a:pt x="427" y="11"/>
                </a:lnTo>
                <a:lnTo>
                  <a:pt x="422" y="7"/>
                </a:lnTo>
                <a:lnTo>
                  <a:pt x="418" y="6"/>
                </a:lnTo>
                <a:lnTo>
                  <a:pt x="416" y="5"/>
                </a:lnTo>
                <a:lnTo>
                  <a:pt x="416" y="5"/>
                </a:lnTo>
                <a:lnTo>
                  <a:pt x="403" y="3"/>
                </a:lnTo>
                <a:lnTo>
                  <a:pt x="396" y="0"/>
                </a:lnTo>
                <a:lnTo>
                  <a:pt x="391" y="0"/>
                </a:lnTo>
                <a:lnTo>
                  <a:pt x="391" y="0"/>
                </a:lnTo>
                <a:lnTo>
                  <a:pt x="379" y="1"/>
                </a:lnTo>
                <a:lnTo>
                  <a:pt x="373" y="3"/>
                </a:lnTo>
                <a:lnTo>
                  <a:pt x="368" y="4"/>
                </a:lnTo>
                <a:lnTo>
                  <a:pt x="368" y="4"/>
                </a:lnTo>
                <a:lnTo>
                  <a:pt x="366" y="6"/>
                </a:lnTo>
                <a:lnTo>
                  <a:pt x="363" y="7"/>
                </a:lnTo>
                <a:lnTo>
                  <a:pt x="363" y="7"/>
                </a:lnTo>
                <a:lnTo>
                  <a:pt x="354" y="11"/>
                </a:lnTo>
                <a:lnTo>
                  <a:pt x="346" y="13"/>
                </a:lnTo>
                <a:lnTo>
                  <a:pt x="346" y="13"/>
                </a:lnTo>
                <a:close/>
                <a:moveTo>
                  <a:pt x="601" y="243"/>
                </a:moveTo>
                <a:lnTo>
                  <a:pt x="601" y="243"/>
                </a:lnTo>
                <a:lnTo>
                  <a:pt x="614" y="264"/>
                </a:lnTo>
                <a:lnTo>
                  <a:pt x="614" y="264"/>
                </a:lnTo>
                <a:lnTo>
                  <a:pt x="618" y="269"/>
                </a:lnTo>
                <a:lnTo>
                  <a:pt x="618" y="269"/>
                </a:lnTo>
                <a:lnTo>
                  <a:pt x="614" y="274"/>
                </a:lnTo>
                <a:lnTo>
                  <a:pt x="610" y="284"/>
                </a:lnTo>
                <a:lnTo>
                  <a:pt x="610" y="284"/>
                </a:lnTo>
                <a:lnTo>
                  <a:pt x="608" y="294"/>
                </a:lnTo>
                <a:lnTo>
                  <a:pt x="607" y="300"/>
                </a:lnTo>
                <a:lnTo>
                  <a:pt x="606" y="305"/>
                </a:lnTo>
                <a:lnTo>
                  <a:pt x="606" y="305"/>
                </a:lnTo>
                <a:lnTo>
                  <a:pt x="606" y="314"/>
                </a:lnTo>
                <a:lnTo>
                  <a:pt x="607" y="321"/>
                </a:lnTo>
                <a:lnTo>
                  <a:pt x="607" y="321"/>
                </a:lnTo>
                <a:lnTo>
                  <a:pt x="609" y="328"/>
                </a:lnTo>
                <a:lnTo>
                  <a:pt x="609" y="338"/>
                </a:lnTo>
                <a:lnTo>
                  <a:pt x="609" y="338"/>
                </a:lnTo>
                <a:lnTo>
                  <a:pt x="608" y="346"/>
                </a:lnTo>
                <a:lnTo>
                  <a:pt x="607" y="348"/>
                </a:lnTo>
                <a:lnTo>
                  <a:pt x="606" y="348"/>
                </a:lnTo>
                <a:lnTo>
                  <a:pt x="606" y="348"/>
                </a:lnTo>
                <a:lnTo>
                  <a:pt x="544" y="309"/>
                </a:lnTo>
                <a:lnTo>
                  <a:pt x="544" y="309"/>
                </a:lnTo>
                <a:lnTo>
                  <a:pt x="545" y="307"/>
                </a:lnTo>
                <a:lnTo>
                  <a:pt x="547" y="304"/>
                </a:lnTo>
                <a:lnTo>
                  <a:pt x="547" y="304"/>
                </a:lnTo>
                <a:lnTo>
                  <a:pt x="550" y="301"/>
                </a:lnTo>
                <a:lnTo>
                  <a:pt x="552" y="296"/>
                </a:lnTo>
                <a:lnTo>
                  <a:pt x="556" y="284"/>
                </a:lnTo>
                <a:lnTo>
                  <a:pt x="556" y="284"/>
                </a:lnTo>
                <a:lnTo>
                  <a:pt x="557" y="280"/>
                </a:lnTo>
                <a:lnTo>
                  <a:pt x="557" y="276"/>
                </a:lnTo>
                <a:lnTo>
                  <a:pt x="556" y="272"/>
                </a:lnTo>
                <a:lnTo>
                  <a:pt x="556" y="272"/>
                </a:lnTo>
                <a:lnTo>
                  <a:pt x="581" y="259"/>
                </a:lnTo>
                <a:lnTo>
                  <a:pt x="581" y="259"/>
                </a:lnTo>
                <a:lnTo>
                  <a:pt x="589" y="253"/>
                </a:lnTo>
                <a:lnTo>
                  <a:pt x="596" y="248"/>
                </a:lnTo>
                <a:lnTo>
                  <a:pt x="601" y="243"/>
                </a:lnTo>
                <a:lnTo>
                  <a:pt x="601" y="243"/>
                </a:lnTo>
                <a:close/>
                <a:moveTo>
                  <a:pt x="618" y="222"/>
                </a:moveTo>
                <a:lnTo>
                  <a:pt x="622" y="222"/>
                </a:lnTo>
                <a:lnTo>
                  <a:pt x="622" y="222"/>
                </a:lnTo>
                <a:lnTo>
                  <a:pt x="625" y="228"/>
                </a:lnTo>
                <a:lnTo>
                  <a:pt x="629" y="238"/>
                </a:lnTo>
                <a:lnTo>
                  <a:pt x="629" y="238"/>
                </a:lnTo>
                <a:lnTo>
                  <a:pt x="632" y="243"/>
                </a:lnTo>
                <a:lnTo>
                  <a:pt x="637" y="251"/>
                </a:lnTo>
                <a:lnTo>
                  <a:pt x="643" y="260"/>
                </a:lnTo>
                <a:lnTo>
                  <a:pt x="643" y="260"/>
                </a:lnTo>
                <a:lnTo>
                  <a:pt x="640" y="259"/>
                </a:lnTo>
                <a:lnTo>
                  <a:pt x="632" y="254"/>
                </a:lnTo>
                <a:lnTo>
                  <a:pt x="632" y="254"/>
                </a:lnTo>
                <a:lnTo>
                  <a:pt x="621" y="242"/>
                </a:lnTo>
                <a:lnTo>
                  <a:pt x="614" y="234"/>
                </a:lnTo>
                <a:lnTo>
                  <a:pt x="618" y="222"/>
                </a:lnTo>
                <a:close/>
                <a:moveTo>
                  <a:pt x="502" y="199"/>
                </a:moveTo>
                <a:lnTo>
                  <a:pt x="502" y="199"/>
                </a:lnTo>
                <a:lnTo>
                  <a:pt x="503" y="208"/>
                </a:lnTo>
                <a:lnTo>
                  <a:pt x="502" y="215"/>
                </a:lnTo>
                <a:lnTo>
                  <a:pt x="502" y="217"/>
                </a:lnTo>
                <a:lnTo>
                  <a:pt x="501" y="218"/>
                </a:lnTo>
                <a:lnTo>
                  <a:pt x="501" y="218"/>
                </a:lnTo>
                <a:lnTo>
                  <a:pt x="499" y="220"/>
                </a:lnTo>
                <a:lnTo>
                  <a:pt x="498" y="218"/>
                </a:lnTo>
                <a:lnTo>
                  <a:pt x="495" y="214"/>
                </a:lnTo>
                <a:lnTo>
                  <a:pt x="491" y="208"/>
                </a:lnTo>
                <a:lnTo>
                  <a:pt x="502" y="199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7">
            <a:extLst>
              <a:ext uri="{FF2B5EF4-FFF2-40B4-BE49-F238E27FC236}">
                <a16:creationId xmlns:a16="http://schemas.microsoft.com/office/drawing/2014/main" id="{F76F12F9-4F05-406D-ADD4-4E9F77DE894C}"/>
              </a:ext>
            </a:extLst>
          </p:cNvPr>
          <p:cNvSpPr>
            <a:spLocks noEditPoints="1"/>
          </p:cNvSpPr>
          <p:nvPr/>
        </p:nvSpPr>
        <p:spPr bwMode="auto">
          <a:xfrm>
            <a:off x="1469161" y="3693584"/>
            <a:ext cx="1190993" cy="2792941"/>
          </a:xfrm>
          <a:custGeom>
            <a:avLst/>
            <a:gdLst>
              <a:gd name="T0" fmla="*/ 551 w 768"/>
              <a:gd name="T1" fmla="*/ 97 h 1801"/>
              <a:gd name="T2" fmla="*/ 424 w 768"/>
              <a:gd name="T3" fmla="*/ 84 h 1801"/>
              <a:gd name="T4" fmla="*/ 377 w 768"/>
              <a:gd name="T5" fmla="*/ 81 h 1801"/>
              <a:gd name="T6" fmla="*/ 345 w 768"/>
              <a:gd name="T7" fmla="*/ 86 h 1801"/>
              <a:gd name="T8" fmla="*/ 259 w 768"/>
              <a:gd name="T9" fmla="*/ 5 h 1801"/>
              <a:gd name="T10" fmla="*/ 187 w 768"/>
              <a:gd name="T11" fmla="*/ 9 h 1801"/>
              <a:gd name="T12" fmla="*/ 124 w 768"/>
              <a:gd name="T13" fmla="*/ 19 h 1801"/>
              <a:gd name="T14" fmla="*/ 55 w 768"/>
              <a:gd name="T15" fmla="*/ 239 h 1801"/>
              <a:gd name="T16" fmla="*/ 2 w 768"/>
              <a:gd name="T17" fmla="*/ 352 h 1801"/>
              <a:gd name="T18" fmla="*/ 13 w 768"/>
              <a:gd name="T19" fmla="*/ 427 h 1801"/>
              <a:gd name="T20" fmla="*/ 20 w 768"/>
              <a:gd name="T21" fmla="*/ 413 h 1801"/>
              <a:gd name="T22" fmla="*/ 44 w 768"/>
              <a:gd name="T23" fmla="*/ 448 h 1801"/>
              <a:gd name="T24" fmla="*/ 90 w 768"/>
              <a:gd name="T25" fmla="*/ 600 h 1801"/>
              <a:gd name="T26" fmla="*/ 117 w 768"/>
              <a:gd name="T27" fmla="*/ 770 h 1801"/>
              <a:gd name="T28" fmla="*/ 113 w 768"/>
              <a:gd name="T29" fmla="*/ 872 h 1801"/>
              <a:gd name="T30" fmla="*/ 148 w 768"/>
              <a:gd name="T31" fmla="*/ 988 h 1801"/>
              <a:gd name="T32" fmla="*/ 245 w 768"/>
              <a:gd name="T33" fmla="*/ 1228 h 1801"/>
              <a:gd name="T34" fmla="*/ 245 w 768"/>
              <a:gd name="T35" fmla="*/ 1294 h 1801"/>
              <a:gd name="T36" fmla="*/ 169 w 768"/>
              <a:gd name="T37" fmla="*/ 1513 h 1801"/>
              <a:gd name="T38" fmla="*/ 145 w 768"/>
              <a:gd name="T39" fmla="*/ 1609 h 1801"/>
              <a:gd name="T40" fmla="*/ 129 w 768"/>
              <a:gd name="T41" fmla="*/ 1650 h 1801"/>
              <a:gd name="T42" fmla="*/ 113 w 768"/>
              <a:gd name="T43" fmla="*/ 1694 h 1801"/>
              <a:gd name="T44" fmla="*/ 192 w 768"/>
              <a:gd name="T45" fmla="*/ 1717 h 1801"/>
              <a:gd name="T46" fmla="*/ 264 w 768"/>
              <a:gd name="T47" fmla="*/ 1703 h 1801"/>
              <a:gd name="T48" fmla="*/ 289 w 768"/>
              <a:gd name="T49" fmla="*/ 1766 h 1801"/>
              <a:gd name="T50" fmla="*/ 340 w 768"/>
              <a:gd name="T51" fmla="*/ 1801 h 1801"/>
              <a:gd name="T52" fmla="*/ 468 w 768"/>
              <a:gd name="T53" fmla="*/ 1776 h 1801"/>
              <a:gd name="T54" fmla="*/ 585 w 768"/>
              <a:gd name="T55" fmla="*/ 1746 h 1801"/>
              <a:gd name="T56" fmla="*/ 570 w 768"/>
              <a:gd name="T57" fmla="*/ 1718 h 1801"/>
              <a:gd name="T58" fmla="*/ 477 w 768"/>
              <a:gd name="T59" fmla="*/ 1703 h 1801"/>
              <a:gd name="T60" fmla="*/ 407 w 768"/>
              <a:gd name="T61" fmla="*/ 1604 h 1801"/>
              <a:gd name="T62" fmla="*/ 386 w 768"/>
              <a:gd name="T63" fmla="*/ 1356 h 1801"/>
              <a:gd name="T64" fmla="*/ 430 w 768"/>
              <a:gd name="T65" fmla="*/ 1022 h 1801"/>
              <a:gd name="T66" fmla="*/ 458 w 768"/>
              <a:gd name="T67" fmla="*/ 860 h 1801"/>
              <a:gd name="T68" fmla="*/ 417 w 768"/>
              <a:gd name="T69" fmla="*/ 630 h 1801"/>
              <a:gd name="T70" fmla="*/ 512 w 768"/>
              <a:gd name="T71" fmla="*/ 489 h 1801"/>
              <a:gd name="T72" fmla="*/ 551 w 768"/>
              <a:gd name="T73" fmla="*/ 443 h 1801"/>
              <a:gd name="T74" fmla="*/ 495 w 768"/>
              <a:gd name="T75" fmla="*/ 236 h 1801"/>
              <a:gd name="T76" fmla="*/ 542 w 768"/>
              <a:gd name="T77" fmla="*/ 220 h 1801"/>
              <a:gd name="T78" fmla="*/ 585 w 768"/>
              <a:gd name="T79" fmla="*/ 199 h 1801"/>
              <a:gd name="T80" fmla="*/ 706 w 768"/>
              <a:gd name="T81" fmla="*/ 197 h 1801"/>
              <a:gd name="T82" fmla="*/ 768 w 768"/>
              <a:gd name="T83" fmla="*/ 155 h 1801"/>
              <a:gd name="T84" fmla="*/ 738 w 768"/>
              <a:gd name="T85" fmla="*/ 83 h 1801"/>
              <a:gd name="T86" fmla="*/ 423 w 768"/>
              <a:gd name="T87" fmla="*/ 204 h 1801"/>
              <a:gd name="T88" fmla="*/ 403 w 768"/>
              <a:gd name="T89" fmla="*/ 306 h 1801"/>
              <a:gd name="T90" fmla="*/ 363 w 768"/>
              <a:gd name="T91" fmla="*/ 239 h 1801"/>
              <a:gd name="T92" fmla="*/ 340 w 768"/>
              <a:gd name="T93" fmla="*/ 313 h 1801"/>
              <a:gd name="T94" fmla="*/ 363 w 768"/>
              <a:gd name="T95" fmla="*/ 362 h 1801"/>
              <a:gd name="T96" fmla="*/ 319 w 768"/>
              <a:gd name="T97" fmla="*/ 331 h 1801"/>
              <a:gd name="T98" fmla="*/ 477 w 768"/>
              <a:gd name="T99" fmla="*/ 357 h 1801"/>
              <a:gd name="T100" fmla="*/ 440 w 768"/>
              <a:gd name="T101" fmla="*/ 394 h 1801"/>
              <a:gd name="T102" fmla="*/ 458 w 768"/>
              <a:gd name="T103" fmla="*/ 276 h 1801"/>
              <a:gd name="T104" fmla="*/ 300 w 768"/>
              <a:gd name="T105" fmla="*/ 1625 h 1801"/>
              <a:gd name="T106" fmla="*/ 252 w 768"/>
              <a:gd name="T107" fmla="*/ 1606 h 1801"/>
              <a:gd name="T108" fmla="*/ 268 w 768"/>
              <a:gd name="T109" fmla="*/ 1562 h 1801"/>
              <a:gd name="T110" fmla="*/ 278 w 768"/>
              <a:gd name="T111" fmla="*/ 1514 h 18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768" h="1801">
                <a:moveTo>
                  <a:pt x="653" y="100"/>
                </a:moveTo>
                <a:lnTo>
                  <a:pt x="592" y="104"/>
                </a:lnTo>
                <a:lnTo>
                  <a:pt x="592" y="104"/>
                </a:lnTo>
                <a:lnTo>
                  <a:pt x="588" y="102"/>
                </a:lnTo>
                <a:lnTo>
                  <a:pt x="583" y="98"/>
                </a:lnTo>
                <a:lnTo>
                  <a:pt x="576" y="97"/>
                </a:lnTo>
                <a:lnTo>
                  <a:pt x="576" y="97"/>
                </a:lnTo>
                <a:lnTo>
                  <a:pt x="551" y="97"/>
                </a:lnTo>
                <a:lnTo>
                  <a:pt x="504" y="97"/>
                </a:lnTo>
                <a:lnTo>
                  <a:pt x="440" y="100"/>
                </a:lnTo>
                <a:lnTo>
                  <a:pt x="440" y="100"/>
                </a:lnTo>
                <a:lnTo>
                  <a:pt x="439" y="95"/>
                </a:lnTo>
                <a:lnTo>
                  <a:pt x="437" y="90"/>
                </a:lnTo>
                <a:lnTo>
                  <a:pt x="433" y="86"/>
                </a:lnTo>
                <a:lnTo>
                  <a:pt x="433" y="86"/>
                </a:lnTo>
                <a:lnTo>
                  <a:pt x="424" y="84"/>
                </a:lnTo>
                <a:lnTo>
                  <a:pt x="412" y="83"/>
                </a:lnTo>
                <a:lnTo>
                  <a:pt x="396" y="83"/>
                </a:lnTo>
                <a:lnTo>
                  <a:pt x="396" y="83"/>
                </a:lnTo>
                <a:lnTo>
                  <a:pt x="391" y="79"/>
                </a:lnTo>
                <a:lnTo>
                  <a:pt x="388" y="79"/>
                </a:lnTo>
                <a:lnTo>
                  <a:pt x="380" y="79"/>
                </a:lnTo>
                <a:lnTo>
                  <a:pt x="380" y="79"/>
                </a:lnTo>
                <a:lnTo>
                  <a:pt x="377" y="81"/>
                </a:lnTo>
                <a:lnTo>
                  <a:pt x="375" y="83"/>
                </a:lnTo>
                <a:lnTo>
                  <a:pt x="375" y="84"/>
                </a:lnTo>
                <a:lnTo>
                  <a:pt x="373" y="86"/>
                </a:lnTo>
                <a:lnTo>
                  <a:pt x="373" y="86"/>
                </a:lnTo>
                <a:lnTo>
                  <a:pt x="363" y="86"/>
                </a:lnTo>
                <a:lnTo>
                  <a:pt x="356" y="86"/>
                </a:lnTo>
                <a:lnTo>
                  <a:pt x="345" y="86"/>
                </a:lnTo>
                <a:lnTo>
                  <a:pt x="345" y="86"/>
                </a:lnTo>
                <a:lnTo>
                  <a:pt x="342" y="81"/>
                </a:lnTo>
                <a:lnTo>
                  <a:pt x="333" y="67"/>
                </a:lnTo>
                <a:lnTo>
                  <a:pt x="319" y="49"/>
                </a:lnTo>
                <a:lnTo>
                  <a:pt x="308" y="39"/>
                </a:lnTo>
                <a:lnTo>
                  <a:pt x="296" y="30"/>
                </a:lnTo>
                <a:lnTo>
                  <a:pt x="296" y="30"/>
                </a:lnTo>
                <a:lnTo>
                  <a:pt x="275" y="16"/>
                </a:lnTo>
                <a:lnTo>
                  <a:pt x="259" y="5"/>
                </a:lnTo>
                <a:lnTo>
                  <a:pt x="252" y="2"/>
                </a:lnTo>
                <a:lnTo>
                  <a:pt x="243" y="0"/>
                </a:lnTo>
                <a:lnTo>
                  <a:pt x="234" y="0"/>
                </a:lnTo>
                <a:lnTo>
                  <a:pt x="222" y="2"/>
                </a:lnTo>
                <a:lnTo>
                  <a:pt x="222" y="2"/>
                </a:lnTo>
                <a:lnTo>
                  <a:pt x="192" y="7"/>
                </a:lnTo>
                <a:lnTo>
                  <a:pt x="187" y="9"/>
                </a:lnTo>
                <a:lnTo>
                  <a:pt x="187" y="9"/>
                </a:lnTo>
                <a:lnTo>
                  <a:pt x="182" y="7"/>
                </a:lnTo>
                <a:lnTo>
                  <a:pt x="175" y="3"/>
                </a:lnTo>
                <a:lnTo>
                  <a:pt x="168" y="3"/>
                </a:lnTo>
                <a:lnTo>
                  <a:pt x="159" y="3"/>
                </a:lnTo>
                <a:lnTo>
                  <a:pt x="148" y="5"/>
                </a:lnTo>
                <a:lnTo>
                  <a:pt x="136" y="10"/>
                </a:lnTo>
                <a:lnTo>
                  <a:pt x="124" y="19"/>
                </a:lnTo>
                <a:lnTo>
                  <a:pt x="124" y="19"/>
                </a:lnTo>
                <a:lnTo>
                  <a:pt x="117" y="26"/>
                </a:lnTo>
                <a:lnTo>
                  <a:pt x="111" y="37"/>
                </a:lnTo>
                <a:lnTo>
                  <a:pt x="106" y="49"/>
                </a:lnTo>
                <a:lnTo>
                  <a:pt x="101" y="63"/>
                </a:lnTo>
                <a:lnTo>
                  <a:pt x="90" y="98"/>
                </a:lnTo>
                <a:lnTo>
                  <a:pt x="80" y="135"/>
                </a:lnTo>
                <a:lnTo>
                  <a:pt x="62" y="209"/>
                </a:lnTo>
                <a:lnTo>
                  <a:pt x="55" y="239"/>
                </a:lnTo>
                <a:lnTo>
                  <a:pt x="50" y="250"/>
                </a:lnTo>
                <a:lnTo>
                  <a:pt x="46" y="258"/>
                </a:lnTo>
                <a:lnTo>
                  <a:pt x="46" y="258"/>
                </a:lnTo>
                <a:lnTo>
                  <a:pt x="32" y="285"/>
                </a:lnTo>
                <a:lnTo>
                  <a:pt x="22" y="306"/>
                </a:lnTo>
                <a:lnTo>
                  <a:pt x="6" y="343"/>
                </a:lnTo>
                <a:lnTo>
                  <a:pt x="6" y="343"/>
                </a:lnTo>
                <a:lnTo>
                  <a:pt x="2" y="352"/>
                </a:lnTo>
                <a:lnTo>
                  <a:pt x="0" y="362"/>
                </a:lnTo>
                <a:lnTo>
                  <a:pt x="0" y="374"/>
                </a:lnTo>
                <a:lnTo>
                  <a:pt x="0" y="387"/>
                </a:lnTo>
                <a:lnTo>
                  <a:pt x="2" y="399"/>
                </a:lnTo>
                <a:lnTo>
                  <a:pt x="6" y="410"/>
                </a:lnTo>
                <a:lnTo>
                  <a:pt x="9" y="420"/>
                </a:lnTo>
                <a:lnTo>
                  <a:pt x="13" y="427"/>
                </a:lnTo>
                <a:lnTo>
                  <a:pt x="13" y="427"/>
                </a:lnTo>
                <a:lnTo>
                  <a:pt x="22" y="436"/>
                </a:lnTo>
                <a:lnTo>
                  <a:pt x="29" y="443"/>
                </a:lnTo>
                <a:lnTo>
                  <a:pt x="36" y="445"/>
                </a:lnTo>
                <a:lnTo>
                  <a:pt x="36" y="445"/>
                </a:lnTo>
                <a:lnTo>
                  <a:pt x="27" y="433"/>
                </a:lnTo>
                <a:lnTo>
                  <a:pt x="22" y="422"/>
                </a:lnTo>
                <a:lnTo>
                  <a:pt x="20" y="417"/>
                </a:lnTo>
                <a:lnTo>
                  <a:pt x="20" y="413"/>
                </a:lnTo>
                <a:lnTo>
                  <a:pt x="20" y="413"/>
                </a:lnTo>
                <a:lnTo>
                  <a:pt x="27" y="394"/>
                </a:lnTo>
                <a:lnTo>
                  <a:pt x="27" y="394"/>
                </a:lnTo>
                <a:lnTo>
                  <a:pt x="32" y="410"/>
                </a:lnTo>
                <a:lnTo>
                  <a:pt x="36" y="427"/>
                </a:lnTo>
                <a:lnTo>
                  <a:pt x="36" y="427"/>
                </a:lnTo>
                <a:lnTo>
                  <a:pt x="37" y="436"/>
                </a:lnTo>
                <a:lnTo>
                  <a:pt x="44" y="448"/>
                </a:lnTo>
                <a:lnTo>
                  <a:pt x="50" y="464"/>
                </a:lnTo>
                <a:lnTo>
                  <a:pt x="53" y="475"/>
                </a:lnTo>
                <a:lnTo>
                  <a:pt x="53" y="475"/>
                </a:lnTo>
                <a:lnTo>
                  <a:pt x="58" y="496"/>
                </a:lnTo>
                <a:lnTo>
                  <a:pt x="67" y="531"/>
                </a:lnTo>
                <a:lnTo>
                  <a:pt x="80" y="572"/>
                </a:lnTo>
                <a:lnTo>
                  <a:pt x="90" y="600"/>
                </a:lnTo>
                <a:lnTo>
                  <a:pt x="90" y="600"/>
                </a:lnTo>
                <a:lnTo>
                  <a:pt x="101" y="621"/>
                </a:lnTo>
                <a:lnTo>
                  <a:pt x="101" y="630"/>
                </a:lnTo>
                <a:lnTo>
                  <a:pt x="101" y="647"/>
                </a:lnTo>
                <a:lnTo>
                  <a:pt x="101" y="647"/>
                </a:lnTo>
                <a:lnTo>
                  <a:pt x="102" y="663"/>
                </a:lnTo>
                <a:lnTo>
                  <a:pt x="104" y="682"/>
                </a:lnTo>
                <a:lnTo>
                  <a:pt x="111" y="728"/>
                </a:lnTo>
                <a:lnTo>
                  <a:pt x="117" y="770"/>
                </a:lnTo>
                <a:lnTo>
                  <a:pt x="117" y="788"/>
                </a:lnTo>
                <a:lnTo>
                  <a:pt x="117" y="798"/>
                </a:lnTo>
                <a:lnTo>
                  <a:pt x="117" y="798"/>
                </a:lnTo>
                <a:lnTo>
                  <a:pt x="113" y="816"/>
                </a:lnTo>
                <a:lnTo>
                  <a:pt x="109" y="837"/>
                </a:lnTo>
                <a:lnTo>
                  <a:pt x="109" y="858"/>
                </a:lnTo>
                <a:lnTo>
                  <a:pt x="111" y="865"/>
                </a:lnTo>
                <a:lnTo>
                  <a:pt x="113" y="872"/>
                </a:lnTo>
                <a:lnTo>
                  <a:pt x="113" y="872"/>
                </a:lnTo>
                <a:lnTo>
                  <a:pt x="118" y="879"/>
                </a:lnTo>
                <a:lnTo>
                  <a:pt x="124" y="886"/>
                </a:lnTo>
                <a:lnTo>
                  <a:pt x="131" y="890"/>
                </a:lnTo>
                <a:lnTo>
                  <a:pt x="131" y="890"/>
                </a:lnTo>
                <a:lnTo>
                  <a:pt x="138" y="936"/>
                </a:lnTo>
                <a:lnTo>
                  <a:pt x="145" y="973"/>
                </a:lnTo>
                <a:lnTo>
                  <a:pt x="148" y="988"/>
                </a:lnTo>
                <a:lnTo>
                  <a:pt x="153" y="1001"/>
                </a:lnTo>
                <a:lnTo>
                  <a:pt x="153" y="1001"/>
                </a:lnTo>
                <a:lnTo>
                  <a:pt x="173" y="1034"/>
                </a:lnTo>
                <a:lnTo>
                  <a:pt x="182" y="1052"/>
                </a:lnTo>
                <a:lnTo>
                  <a:pt x="182" y="1052"/>
                </a:lnTo>
                <a:lnTo>
                  <a:pt x="215" y="1140"/>
                </a:lnTo>
                <a:lnTo>
                  <a:pt x="236" y="1199"/>
                </a:lnTo>
                <a:lnTo>
                  <a:pt x="245" y="1228"/>
                </a:lnTo>
                <a:lnTo>
                  <a:pt x="245" y="1228"/>
                </a:lnTo>
                <a:lnTo>
                  <a:pt x="245" y="1233"/>
                </a:lnTo>
                <a:lnTo>
                  <a:pt x="249" y="1240"/>
                </a:lnTo>
                <a:lnTo>
                  <a:pt x="252" y="1254"/>
                </a:lnTo>
                <a:lnTo>
                  <a:pt x="252" y="1254"/>
                </a:lnTo>
                <a:lnTo>
                  <a:pt x="249" y="1275"/>
                </a:lnTo>
                <a:lnTo>
                  <a:pt x="245" y="1294"/>
                </a:lnTo>
                <a:lnTo>
                  <a:pt x="245" y="1294"/>
                </a:lnTo>
                <a:lnTo>
                  <a:pt x="241" y="1300"/>
                </a:lnTo>
                <a:lnTo>
                  <a:pt x="231" y="1321"/>
                </a:lnTo>
                <a:lnTo>
                  <a:pt x="213" y="1358"/>
                </a:lnTo>
                <a:lnTo>
                  <a:pt x="194" y="1416"/>
                </a:lnTo>
                <a:lnTo>
                  <a:pt x="194" y="1416"/>
                </a:lnTo>
                <a:lnTo>
                  <a:pt x="183" y="1449"/>
                </a:lnTo>
                <a:lnTo>
                  <a:pt x="176" y="1483"/>
                </a:lnTo>
                <a:lnTo>
                  <a:pt x="169" y="1513"/>
                </a:lnTo>
                <a:lnTo>
                  <a:pt x="166" y="1541"/>
                </a:lnTo>
                <a:lnTo>
                  <a:pt x="161" y="1583"/>
                </a:lnTo>
                <a:lnTo>
                  <a:pt x="161" y="1599"/>
                </a:lnTo>
                <a:lnTo>
                  <a:pt x="161" y="1599"/>
                </a:lnTo>
                <a:lnTo>
                  <a:pt x="155" y="1604"/>
                </a:lnTo>
                <a:lnTo>
                  <a:pt x="150" y="1608"/>
                </a:lnTo>
                <a:lnTo>
                  <a:pt x="145" y="1609"/>
                </a:lnTo>
                <a:lnTo>
                  <a:pt x="145" y="1609"/>
                </a:lnTo>
                <a:lnTo>
                  <a:pt x="143" y="1609"/>
                </a:lnTo>
                <a:lnTo>
                  <a:pt x="141" y="1609"/>
                </a:lnTo>
                <a:lnTo>
                  <a:pt x="138" y="1611"/>
                </a:lnTo>
                <a:lnTo>
                  <a:pt x="134" y="1618"/>
                </a:lnTo>
                <a:lnTo>
                  <a:pt x="134" y="1618"/>
                </a:lnTo>
                <a:lnTo>
                  <a:pt x="131" y="1629"/>
                </a:lnTo>
                <a:lnTo>
                  <a:pt x="129" y="1639"/>
                </a:lnTo>
                <a:lnTo>
                  <a:pt x="129" y="1650"/>
                </a:lnTo>
                <a:lnTo>
                  <a:pt x="127" y="1653"/>
                </a:lnTo>
                <a:lnTo>
                  <a:pt x="127" y="1653"/>
                </a:lnTo>
                <a:lnTo>
                  <a:pt x="124" y="1660"/>
                </a:lnTo>
                <a:lnTo>
                  <a:pt x="117" y="1673"/>
                </a:lnTo>
                <a:lnTo>
                  <a:pt x="113" y="1687"/>
                </a:lnTo>
                <a:lnTo>
                  <a:pt x="111" y="1690"/>
                </a:lnTo>
                <a:lnTo>
                  <a:pt x="113" y="1694"/>
                </a:lnTo>
                <a:lnTo>
                  <a:pt x="113" y="1694"/>
                </a:lnTo>
                <a:lnTo>
                  <a:pt x="117" y="1701"/>
                </a:lnTo>
                <a:lnTo>
                  <a:pt x="125" y="1708"/>
                </a:lnTo>
                <a:lnTo>
                  <a:pt x="136" y="1713"/>
                </a:lnTo>
                <a:lnTo>
                  <a:pt x="141" y="1715"/>
                </a:lnTo>
                <a:lnTo>
                  <a:pt x="150" y="1717"/>
                </a:lnTo>
                <a:lnTo>
                  <a:pt x="150" y="1717"/>
                </a:lnTo>
                <a:lnTo>
                  <a:pt x="169" y="1717"/>
                </a:lnTo>
                <a:lnTo>
                  <a:pt x="192" y="1717"/>
                </a:lnTo>
                <a:lnTo>
                  <a:pt x="213" y="1715"/>
                </a:lnTo>
                <a:lnTo>
                  <a:pt x="222" y="1713"/>
                </a:lnTo>
                <a:lnTo>
                  <a:pt x="222" y="1713"/>
                </a:lnTo>
                <a:lnTo>
                  <a:pt x="227" y="1710"/>
                </a:lnTo>
                <a:lnTo>
                  <a:pt x="236" y="1706"/>
                </a:lnTo>
                <a:lnTo>
                  <a:pt x="252" y="1703"/>
                </a:lnTo>
                <a:lnTo>
                  <a:pt x="252" y="1703"/>
                </a:lnTo>
                <a:lnTo>
                  <a:pt x="264" y="1703"/>
                </a:lnTo>
                <a:lnTo>
                  <a:pt x="280" y="1704"/>
                </a:lnTo>
                <a:lnTo>
                  <a:pt x="305" y="1710"/>
                </a:lnTo>
                <a:lnTo>
                  <a:pt x="296" y="1743"/>
                </a:lnTo>
                <a:lnTo>
                  <a:pt x="296" y="1743"/>
                </a:lnTo>
                <a:lnTo>
                  <a:pt x="289" y="1757"/>
                </a:lnTo>
                <a:lnTo>
                  <a:pt x="289" y="1757"/>
                </a:lnTo>
                <a:lnTo>
                  <a:pt x="289" y="1761"/>
                </a:lnTo>
                <a:lnTo>
                  <a:pt x="289" y="1766"/>
                </a:lnTo>
                <a:lnTo>
                  <a:pt x="292" y="1778"/>
                </a:lnTo>
                <a:lnTo>
                  <a:pt x="300" y="1789"/>
                </a:lnTo>
                <a:lnTo>
                  <a:pt x="305" y="1794"/>
                </a:lnTo>
                <a:lnTo>
                  <a:pt x="305" y="1794"/>
                </a:lnTo>
                <a:lnTo>
                  <a:pt x="319" y="1799"/>
                </a:lnTo>
                <a:lnTo>
                  <a:pt x="331" y="1801"/>
                </a:lnTo>
                <a:lnTo>
                  <a:pt x="340" y="1801"/>
                </a:lnTo>
                <a:lnTo>
                  <a:pt x="340" y="1801"/>
                </a:lnTo>
                <a:lnTo>
                  <a:pt x="370" y="1796"/>
                </a:lnTo>
                <a:lnTo>
                  <a:pt x="388" y="1794"/>
                </a:lnTo>
                <a:lnTo>
                  <a:pt x="400" y="1790"/>
                </a:lnTo>
                <a:lnTo>
                  <a:pt x="400" y="1790"/>
                </a:lnTo>
                <a:lnTo>
                  <a:pt x="430" y="1782"/>
                </a:lnTo>
                <a:lnTo>
                  <a:pt x="451" y="1775"/>
                </a:lnTo>
                <a:lnTo>
                  <a:pt x="451" y="1775"/>
                </a:lnTo>
                <a:lnTo>
                  <a:pt x="468" y="1776"/>
                </a:lnTo>
                <a:lnTo>
                  <a:pt x="484" y="1776"/>
                </a:lnTo>
                <a:lnTo>
                  <a:pt x="500" y="1775"/>
                </a:lnTo>
                <a:lnTo>
                  <a:pt x="500" y="1775"/>
                </a:lnTo>
                <a:lnTo>
                  <a:pt x="519" y="1771"/>
                </a:lnTo>
                <a:lnTo>
                  <a:pt x="549" y="1764"/>
                </a:lnTo>
                <a:lnTo>
                  <a:pt x="563" y="1759"/>
                </a:lnTo>
                <a:lnTo>
                  <a:pt x="576" y="1752"/>
                </a:lnTo>
                <a:lnTo>
                  <a:pt x="585" y="1746"/>
                </a:lnTo>
                <a:lnTo>
                  <a:pt x="586" y="1743"/>
                </a:lnTo>
                <a:lnTo>
                  <a:pt x="588" y="1739"/>
                </a:lnTo>
                <a:lnTo>
                  <a:pt x="588" y="1739"/>
                </a:lnTo>
                <a:lnTo>
                  <a:pt x="586" y="1732"/>
                </a:lnTo>
                <a:lnTo>
                  <a:pt x="585" y="1727"/>
                </a:lnTo>
                <a:lnTo>
                  <a:pt x="583" y="1724"/>
                </a:lnTo>
                <a:lnTo>
                  <a:pt x="579" y="1720"/>
                </a:lnTo>
                <a:lnTo>
                  <a:pt x="570" y="1718"/>
                </a:lnTo>
                <a:lnTo>
                  <a:pt x="562" y="1717"/>
                </a:lnTo>
                <a:lnTo>
                  <a:pt x="562" y="1717"/>
                </a:lnTo>
                <a:lnTo>
                  <a:pt x="539" y="1717"/>
                </a:lnTo>
                <a:lnTo>
                  <a:pt x="525" y="1717"/>
                </a:lnTo>
                <a:lnTo>
                  <a:pt x="511" y="1713"/>
                </a:lnTo>
                <a:lnTo>
                  <a:pt x="511" y="1713"/>
                </a:lnTo>
                <a:lnTo>
                  <a:pt x="495" y="1708"/>
                </a:lnTo>
                <a:lnTo>
                  <a:pt x="477" y="1703"/>
                </a:lnTo>
                <a:lnTo>
                  <a:pt x="461" y="1699"/>
                </a:lnTo>
                <a:lnTo>
                  <a:pt x="451" y="1694"/>
                </a:lnTo>
                <a:lnTo>
                  <a:pt x="451" y="1694"/>
                </a:lnTo>
                <a:lnTo>
                  <a:pt x="433" y="1685"/>
                </a:lnTo>
                <a:lnTo>
                  <a:pt x="423" y="1680"/>
                </a:lnTo>
                <a:lnTo>
                  <a:pt x="423" y="1669"/>
                </a:lnTo>
                <a:lnTo>
                  <a:pt x="423" y="1669"/>
                </a:lnTo>
                <a:lnTo>
                  <a:pt x="407" y="1604"/>
                </a:lnTo>
                <a:lnTo>
                  <a:pt x="398" y="1555"/>
                </a:lnTo>
                <a:lnTo>
                  <a:pt x="395" y="1534"/>
                </a:lnTo>
                <a:lnTo>
                  <a:pt x="393" y="1518"/>
                </a:lnTo>
                <a:lnTo>
                  <a:pt x="393" y="1518"/>
                </a:lnTo>
                <a:lnTo>
                  <a:pt x="389" y="1428"/>
                </a:lnTo>
                <a:lnTo>
                  <a:pt x="388" y="1381"/>
                </a:lnTo>
                <a:lnTo>
                  <a:pt x="386" y="1356"/>
                </a:lnTo>
                <a:lnTo>
                  <a:pt x="386" y="1356"/>
                </a:lnTo>
                <a:lnTo>
                  <a:pt x="388" y="1338"/>
                </a:lnTo>
                <a:lnTo>
                  <a:pt x="395" y="1303"/>
                </a:lnTo>
                <a:lnTo>
                  <a:pt x="407" y="1254"/>
                </a:lnTo>
                <a:lnTo>
                  <a:pt x="407" y="1254"/>
                </a:lnTo>
                <a:lnTo>
                  <a:pt x="417" y="1170"/>
                </a:lnTo>
                <a:lnTo>
                  <a:pt x="424" y="1094"/>
                </a:lnTo>
                <a:lnTo>
                  <a:pt x="428" y="1057"/>
                </a:lnTo>
                <a:lnTo>
                  <a:pt x="430" y="1022"/>
                </a:lnTo>
                <a:lnTo>
                  <a:pt x="430" y="1022"/>
                </a:lnTo>
                <a:lnTo>
                  <a:pt x="431" y="962"/>
                </a:lnTo>
                <a:lnTo>
                  <a:pt x="433" y="913"/>
                </a:lnTo>
                <a:lnTo>
                  <a:pt x="437" y="869"/>
                </a:lnTo>
                <a:lnTo>
                  <a:pt x="437" y="869"/>
                </a:lnTo>
                <a:lnTo>
                  <a:pt x="444" y="865"/>
                </a:lnTo>
                <a:lnTo>
                  <a:pt x="458" y="860"/>
                </a:lnTo>
                <a:lnTo>
                  <a:pt x="458" y="860"/>
                </a:lnTo>
                <a:lnTo>
                  <a:pt x="460" y="860"/>
                </a:lnTo>
                <a:lnTo>
                  <a:pt x="461" y="856"/>
                </a:lnTo>
                <a:lnTo>
                  <a:pt x="461" y="848"/>
                </a:lnTo>
                <a:lnTo>
                  <a:pt x="460" y="827"/>
                </a:lnTo>
                <a:lnTo>
                  <a:pt x="451" y="795"/>
                </a:lnTo>
                <a:lnTo>
                  <a:pt x="451" y="795"/>
                </a:lnTo>
                <a:lnTo>
                  <a:pt x="435" y="716"/>
                </a:lnTo>
                <a:lnTo>
                  <a:pt x="417" y="630"/>
                </a:lnTo>
                <a:lnTo>
                  <a:pt x="417" y="630"/>
                </a:lnTo>
                <a:lnTo>
                  <a:pt x="403" y="554"/>
                </a:lnTo>
                <a:lnTo>
                  <a:pt x="389" y="485"/>
                </a:lnTo>
                <a:lnTo>
                  <a:pt x="389" y="485"/>
                </a:lnTo>
                <a:lnTo>
                  <a:pt x="410" y="487"/>
                </a:lnTo>
                <a:lnTo>
                  <a:pt x="460" y="489"/>
                </a:lnTo>
                <a:lnTo>
                  <a:pt x="488" y="489"/>
                </a:lnTo>
                <a:lnTo>
                  <a:pt x="512" y="489"/>
                </a:lnTo>
                <a:lnTo>
                  <a:pt x="532" y="485"/>
                </a:lnTo>
                <a:lnTo>
                  <a:pt x="539" y="485"/>
                </a:lnTo>
                <a:lnTo>
                  <a:pt x="544" y="482"/>
                </a:lnTo>
                <a:lnTo>
                  <a:pt x="544" y="482"/>
                </a:lnTo>
                <a:lnTo>
                  <a:pt x="546" y="478"/>
                </a:lnTo>
                <a:lnTo>
                  <a:pt x="548" y="475"/>
                </a:lnTo>
                <a:lnTo>
                  <a:pt x="551" y="461"/>
                </a:lnTo>
                <a:lnTo>
                  <a:pt x="551" y="443"/>
                </a:lnTo>
                <a:lnTo>
                  <a:pt x="549" y="422"/>
                </a:lnTo>
                <a:lnTo>
                  <a:pt x="544" y="378"/>
                </a:lnTo>
                <a:lnTo>
                  <a:pt x="535" y="339"/>
                </a:lnTo>
                <a:lnTo>
                  <a:pt x="535" y="339"/>
                </a:lnTo>
                <a:lnTo>
                  <a:pt x="532" y="323"/>
                </a:lnTo>
                <a:lnTo>
                  <a:pt x="527" y="306"/>
                </a:lnTo>
                <a:lnTo>
                  <a:pt x="514" y="274"/>
                </a:lnTo>
                <a:lnTo>
                  <a:pt x="495" y="236"/>
                </a:lnTo>
                <a:lnTo>
                  <a:pt x="495" y="236"/>
                </a:lnTo>
                <a:lnTo>
                  <a:pt x="497" y="234"/>
                </a:lnTo>
                <a:lnTo>
                  <a:pt x="500" y="232"/>
                </a:lnTo>
                <a:lnTo>
                  <a:pt x="512" y="229"/>
                </a:lnTo>
                <a:lnTo>
                  <a:pt x="527" y="225"/>
                </a:lnTo>
                <a:lnTo>
                  <a:pt x="535" y="221"/>
                </a:lnTo>
                <a:lnTo>
                  <a:pt x="535" y="221"/>
                </a:lnTo>
                <a:lnTo>
                  <a:pt x="542" y="220"/>
                </a:lnTo>
                <a:lnTo>
                  <a:pt x="551" y="220"/>
                </a:lnTo>
                <a:lnTo>
                  <a:pt x="558" y="218"/>
                </a:lnTo>
                <a:lnTo>
                  <a:pt x="565" y="214"/>
                </a:lnTo>
                <a:lnTo>
                  <a:pt x="565" y="214"/>
                </a:lnTo>
                <a:lnTo>
                  <a:pt x="578" y="206"/>
                </a:lnTo>
                <a:lnTo>
                  <a:pt x="581" y="202"/>
                </a:lnTo>
                <a:lnTo>
                  <a:pt x="585" y="199"/>
                </a:lnTo>
                <a:lnTo>
                  <a:pt x="585" y="199"/>
                </a:lnTo>
                <a:lnTo>
                  <a:pt x="588" y="190"/>
                </a:lnTo>
                <a:lnTo>
                  <a:pt x="592" y="185"/>
                </a:lnTo>
                <a:lnTo>
                  <a:pt x="646" y="185"/>
                </a:lnTo>
                <a:lnTo>
                  <a:pt x="646" y="185"/>
                </a:lnTo>
                <a:lnTo>
                  <a:pt x="666" y="195"/>
                </a:lnTo>
                <a:lnTo>
                  <a:pt x="666" y="195"/>
                </a:lnTo>
                <a:lnTo>
                  <a:pt x="680" y="197"/>
                </a:lnTo>
                <a:lnTo>
                  <a:pt x="706" y="197"/>
                </a:lnTo>
                <a:lnTo>
                  <a:pt x="746" y="195"/>
                </a:lnTo>
                <a:lnTo>
                  <a:pt x="746" y="195"/>
                </a:lnTo>
                <a:lnTo>
                  <a:pt x="752" y="193"/>
                </a:lnTo>
                <a:lnTo>
                  <a:pt x="755" y="188"/>
                </a:lnTo>
                <a:lnTo>
                  <a:pt x="759" y="183"/>
                </a:lnTo>
                <a:lnTo>
                  <a:pt x="762" y="176"/>
                </a:lnTo>
                <a:lnTo>
                  <a:pt x="766" y="167"/>
                </a:lnTo>
                <a:lnTo>
                  <a:pt x="768" y="155"/>
                </a:lnTo>
                <a:lnTo>
                  <a:pt x="768" y="141"/>
                </a:lnTo>
                <a:lnTo>
                  <a:pt x="768" y="141"/>
                </a:lnTo>
                <a:lnTo>
                  <a:pt x="768" y="126"/>
                </a:lnTo>
                <a:lnTo>
                  <a:pt x="762" y="114"/>
                </a:lnTo>
                <a:lnTo>
                  <a:pt x="757" y="104"/>
                </a:lnTo>
                <a:lnTo>
                  <a:pt x="750" y="95"/>
                </a:lnTo>
                <a:lnTo>
                  <a:pt x="743" y="88"/>
                </a:lnTo>
                <a:lnTo>
                  <a:pt x="738" y="83"/>
                </a:lnTo>
                <a:lnTo>
                  <a:pt x="727" y="79"/>
                </a:lnTo>
                <a:lnTo>
                  <a:pt x="727" y="79"/>
                </a:lnTo>
                <a:lnTo>
                  <a:pt x="715" y="77"/>
                </a:lnTo>
                <a:lnTo>
                  <a:pt x="692" y="79"/>
                </a:lnTo>
                <a:lnTo>
                  <a:pt x="662" y="83"/>
                </a:lnTo>
                <a:lnTo>
                  <a:pt x="653" y="100"/>
                </a:lnTo>
                <a:close/>
                <a:moveTo>
                  <a:pt x="423" y="204"/>
                </a:moveTo>
                <a:lnTo>
                  <a:pt x="423" y="204"/>
                </a:lnTo>
                <a:lnTo>
                  <a:pt x="424" y="211"/>
                </a:lnTo>
                <a:lnTo>
                  <a:pt x="426" y="220"/>
                </a:lnTo>
                <a:lnTo>
                  <a:pt x="426" y="225"/>
                </a:lnTo>
                <a:lnTo>
                  <a:pt x="426" y="225"/>
                </a:lnTo>
                <a:lnTo>
                  <a:pt x="410" y="258"/>
                </a:lnTo>
                <a:lnTo>
                  <a:pt x="410" y="258"/>
                </a:lnTo>
                <a:lnTo>
                  <a:pt x="407" y="285"/>
                </a:lnTo>
                <a:lnTo>
                  <a:pt x="403" y="306"/>
                </a:lnTo>
                <a:lnTo>
                  <a:pt x="389" y="288"/>
                </a:lnTo>
                <a:lnTo>
                  <a:pt x="389" y="288"/>
                </a:lnTo>
                <a:lnTo>
                  <a:pt x="384" y="281"/>
                </a:lnTo>
                <a:lnTo>
                  <a:pt x="377" y="272"/>
                </a:lnTo>
                <a:lnTo>
                  <a:pt x="377" y="272"/>
                </a:lnTo>
                <a:lnTo>
                  <a:pt x="372" y="260"/>
                </a:lnTo>
                <a:lnTo>
                  <a:pt x="366" y="250"/>
                </a:lnTo>
                <a:lnTo>
                  <a:pt x="363" y="239"/>
                </a:lnTo>
                <a:lnTo>
                  <a:pt x="363" y="239"/>
                </a:lnTo>
                <a:lnTo>
                  <a:pt x="356" y="216"/>
                </a:lnTo>
                <a:lnTo>
                  <a:pt x="352" y="204"/>
                </a:lnTo>
                <a:lnTo>
                  <a:pt x="423" y="204"/>
                </a:lnTo>
                <a:close/>
                <a:moveTo>
                  <a:pt x="329" y="299"/>
                </a:moveTo>
                <a:lnTo>
                  <a:pt x="329" y="299"/>
                </a:lnTo>
                <a:lnTo>
                  <a:pt x="335" y="306"/>
                </a:lnTo>
                <a:lnTo>
                  <a:pt x="340" y="313"/>
                </a:lnTo>
                <a:lnTo>
                  <a:pt x="349" y="320"/>
                </a:lnTo>
                <a:lnTo>
                  <a:pt x="349" y="320"/>
                </a:lnTo>
                <a:lnTo>
                  <a:pt x="359" y="327"/>
                </a:lnTo>
                <a:lnTo>
                  <a:pt x="373" y="334"/>
                </a:lnTo>
                <a:lnTo>
                  <a:pt x="389" y="339"/>
                </a:lnTo>
                <a:lnTo>
                  <a:pt x="380" y="373"/>
                </a:lnTo>
                <a:lnTo>
                  <a:pt x="380" y="373"/>
                </a:lnTo>
                <a:lnTo>
                  <a:pt x="363" y="362"/>
                </a:lnTo>
                <a:lnTo>
                  <a:pt x="351" y="355"/>
                </a:lnTo>
                <a:lnTo>
                  <a:pt x="345" y="350"/>
                </a:lnTo>
                <a:lnTo>
                  <a:pt x="345" y="350"/>
                </a:lnTo>
                <a:lnTo>
                  <a:pt x="340" y="346"/>
                </a:lnTo>
                <a:lnTo>
                  <a:pt x="331" y="341"/>
                </a:lnTo>
                <a:lnTo>
                  <a:pt x="319" y="332"/>
                </a:lnTo>
                <a:lnTo>
                  <a:pt x="319" y="332"/>
                </a:lnTo>
                <a:lnTo>
                  <a:pt x="319" y="331"/>
                </a:lnTo>
                <a:lnTo>
                  <a:pt x="322" y="325"/>
                </a:lnTo>
                <a:lnTo>
                  <a:pt x="322" y="325"/>
                </a:lnTo>
                <a:lnTo>
                  <a:pt x="329" y="299"/>
                </a:lnTo>
                <a:lnTo>
                  <a:pt x="329" y="299"/>
                </a:lnTo>
                <a:close/>
                <a:moveTo>
                  <a:pt x="458" y="276"/>
                </a:moveTo>
                <a:lnTo>
                  <a:pt x="458" y="276"/>
                </a:lnTo>
                <a:lnTo>
                  <a:pt x="467" y="311"/>
                </a:lnTo>
                <a:lnTo>
                  <a:pt x="477" y="357"/>
                </a:lnTo>
                <a:lnTo>
                  <a:pt x="477" y="357"/>
                </a:lnTo>
                <a:lnTo>
                  <a:pt x="477" y="373"/>
                </a:lnTo>
                <a:lnTo>
                  <a:pt x="475" y="390"/>
                </a:lnTo>
                <a:lnTo>
                  <a:pt x="474" y="410"/>
                </a:lnTo>
                <a:lnTo>
                  <a:pt x="474" y="410"/>
                </a:lnTo>
                <a:lnTo>
                  <a:pt x="458" y="403"/>
                </a:lnTo>
                <a:lnTo>
                  <a:pt x="440" y="394"/>
                </a:lnTo>
                <a:lnTo>
                  <a:pt x="440" y="394"/>
                </a:lnTo>
                <a:lnTo>
                  <a:pt x="440" y="373"/>
                </a:lnTo>
                <a:lnTo>
                  <a:pt x="444" y="339"/>
                </a:lnTo>
                <a:lnTo>
                  <a:pt x="444" y="339"/>
                </a:lnTo>
                <a:lnTo>
                  <a:pt x="447" y="299"/>
                </a:lnTo>
                <a:lnTo>
                  <a:pt x="447" y="299"/>
                </a:lnTo>
                <a:lnTo>
                  <a:pt x="449" y="292"/>
                </a:lnTo>
                <a:lnTo>
                  <a:pt x="453" y="285"/>
                </a:lnTo>
                <a:lnTo>
                  <a:pt x="458" y="276"/>
                </a:lnTo>
                <a:lnTo>
                  <a:pt x="458" y="276"/>
                </a:lnTo>
                <a:close/>
                <a:moveTo>
                  <a:pt x="278" y="1514"/>
                </a:moveTo>
                <a:lnTo>
                  <a:pt x="278" y="1514"/>
                </a:lnTo>
                <a:lnTo>
                  <a:pt x="287" y="1553"/>
                </a:lnTo>
                <a:lnTo>
                  <a:pt x="296" y="1595"/>
                </a:lnTo>
                <a:lnTo>
                  <a:pt x="296" y="1595"/>
                </a:lnTo>
                <a:lnTo>
                  <a:pt x="300" y="1611"/>
                </a:lnTo>
                <a:lnTo>
                  <a:pt x="300" y="1625"/>
                </a:lnTo>
                <a:lnTo>
                  <a:pt x="300" y="1646"/>
                </a:lnTo>
                <a:lnTo>
                  <a:pt x="300" y="1646"/>
                </a:lnTo>
                <a:lnTo>
                  <a:pt x="275" y="1618"/>
                </a:lnTo>
                <a:lnTo>
                  <a:pt x="275" y="1618"/>
                </a:lnTo>
                <a:lnTo>
                  <a:pt x="268" y="1613"/>
                </a:lnTo>
                <a:lnTo>
                  <a:pt x="261" y="1609"/>
                </a:lnTo>
                <a:lnTo>
                  <a:pt x="252" y="1606"/>
                </a:lnTo>
                <a:lnTo>
                  <a:pt x="252" y="1606"/>
                </a:lnTo>
                <a:lnTo>
                  <a:pt x="254" y="1597"/>
                </a:lnTo>
                <a:lnTo>
                  <a:pt x="257" y="1588"/>
                </a:lnTo>
                <a:lnTo>
                  <a:pt x="259" y="1581"/>
                </a:lnTo>
                <a:lnTo>
                  <a:pt x="259" y="1581"/>
                </a:lnTo>
                <a:lnTo>
                  <a:pt x="266" y="1571"/>
                </a:lnTo>
                <a:lnTo>
                  <a:pt x="268" y="1567"/>
                </a:lnTo>
                <a:lnTo>
                  <a:pt x="268" y="1562"/>
                </a:lnTo>
                <a:lnTo>
                  <a:pt x="268" y="1562"/>
                </a:lnTo>
                <a:lnTo>
                  <a:pt x="264" y="1555"/>
                </a:lnTo>
                <a:lnTo>
                  <a:pt x="266" y="1551"/>
                </a:lnTo>
                <a:lnTo>
                  <a:pt x="268" y="1548"/>
                </a:lnTo>
                <a:lnTo>
                  <a:pt x="268" y="1548"/>
                </a:lnTo>
                <a:lnTo>
                  <a:pt x="270" y="1541"/>
                </a:lnTo>
                <a:lnTo>
                  <a:pt x="275" y="1528"/>
                </a:lnTo>
                <a:lnTo>
                  <a:pt x="278" y="1514"/>
                </a:lnTo>
                <a:lnTo>
                  <a:pt x="278" y="1514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8">
            <a:extLst>
              <a:ext uri="{FF2B5EF4-FFF2-40B4-BE49-F238E27FC236}">
                <a16:creationId xmlns:a16="http://schemas.microsoft.com/office/drawing/2014/main" id="{F7A02A24-8061-43B7-AE25-63872DA0F5BC}"/>
              </a:ext>
            </a:extLst>
          </p:cNvPr>
          <p:cNvSpPr>
            <a:spLocks noEditPoints="1"/>
          </p:cNvSpPr>
          <p:nvPr/>
        </p:nvSpPr>
        <p:spPr bwMode="auto">
          <a:xfrm>
            <a:off x="4481277" y="3693351"/>
            <a:ext cx="943446" cy="2793174"/>
          </a:xfrm>
          <a:custGeom>
            <a:avLst/>
            <a:gdLst>
              <a:gd name="T0" fmla="*/ 20 w 660"/>
              <a:gd name="T1" fmla="*/ 360 h 1954"/>
              <a:gd name="T2" fmla="*/ 4 w 660"/>
              <a:gd name="T3" fmla="*/ 531 h 1954"/>
              <a:gd name="T4" fmla="*/ 23 w 660"/>
              <a:gd name="T5" fmla="*/ 673 h 1954"/>
              <a:gd name="T6" fmla="*/ 46 w 660"/>
              <a:gd name="T7" fmla="*/ 814 h 1954"/>
              <a:gd name="T8" fmla="*/ 48 w 660"/>
              <a:gd name="T9" fmla="*/ 881 h 1954"/>
              <a:gd name="T10" fmla="*/ 101 w 660"/>
              <a:gd name="T11" fmla="*/ 1117 h 1954"/>
              <a:gd name="T12" fmla="*/ 145 w 660"/>
              <a:gd name="T13" fmla="*/ 1336 h 1954"/>
              <a:gd name="T14" fmla="*/ 123 w 660"/>
              <a:gd name="T15" fmla="*/ 1460 h 1954"/>
              <a:gd name="T16" fmla="*/ 122 w 660"/>
              <a:gd name="T17" fmla="*/ 1646 h 1954"/>
              <a:gd name="T18" fmla="*/ 122 w 660"/>
              <a:gd name="T19" fmla="*/ 1745 h 1954"/>
              <a:gd name="T20" fmla="*/ 123 w 660"/>
              <a:gd name="T21" fmla="*/ 1788 h 1954"/>
              <a:gd name="T22" fmla="*/ 125 w 660"/>
              <a:gd name="T23" fmla="*/ 1822 h 1954"/>
              <a:gd name="T24" fmla="*/ 136 w 660"/>
              <a:gd name="T25" fmla="*/ 1862 h 1954"/>
              <a:gd name="T26" fmla="*/ 192 w 660"/>
              <a:gd name="T27" fmla="*/ 1882 h 1954"/>
              <a:gd name="T28" fmla="*/ 199 w 660"/>
              <a:gd name="T29" fmla="*/ 1927 h 1954"/>
              <a:gd name="T30" fmla="*/ 303 w 660"/>
              <a:gd name="T31" fmla="*/ 1943 h 1954"/>
              <a:gd name="T32" fmla="*/ 373 w 660"/>
              <a:gd name="T33" fmla="*/ 1954 h 1954"/>
              <a:gd name="T34" fmla="*/ 475 w 660"/>
              <a:gd name="T35" fmla="*/ 1940 h 1954"/>
              <a:gd name="T36" fmla="*/ 539 w 660"/>
              <a:gd name="T37" fmla="*/ 1906 h 1954"/>
              <a:gd name="T38" fmla="*/ 530 w 660"/>
              <a:gd name="T39" fmla="*/ 1868 h 1954"/>
              <a:gd name="T40" fmla="*/ 458 w 660"/>
              <a:gd name="T41" fmla="*/ 1873 h 1954"/>
              <a:gd name="T42" fmla="*/ 438 w 660"/>
              <a:gd name="T43" fmla="*/ 1850 h 1954"/>
              <a:gd name="T44" fmla="*/ 454 w 660"/>
              <a:gd name="T45" fmla="*/ 1822 h 1954"/>
              <a:gd name="T46" fmla="*/ 405 w 660"/>
              <a:gd name="T47" fmla="*/ 1801 h 1954"/>
              <a:gd name="T48" fmla="*/ 328 w 660"/>
              <a:gd name="T49" fmla="*/ 1650 h 1954"/>
              <a:gd name="T50" fmla="*/ 354 w 660"/>
              <a:gd name="T51" fmla="*/ 1465 h 1954"/>
              <a:gd name="T52" fmla="*/ 365 w 660"/>
              <a:gd name="T53" fmla="*/ 1266 h 1954"/>
              <a:gd name="T54" fmla="*/ 384 w 660"/>
              <a:gd name="T55" fmla="*/ 925 h 1954"/>
              <a:gd name="T56" fmla="*/ 398 w 660"/>
              <a:gd name="T57" fmla="*/ 847 h 1954"/>
              <a:gd name="T58" fmla="*/ 384 w 660"/>
              <a:gd name="T59" fmla="*/ 793 h 1954"/>
              <a:gd name="T60" fmla="*/ 368 w 660"/>
              <a:gd name="T61" fmla="*/ 591 h 1954"/>
              <a:gd name="T62" fmla="*/ 475 w 660"/>
              <a:gd name="T63" fmla="*/ 573 h 1954"/>
              <a:gd name="T64" fmla="*/ 486 w 660"/>
              <a:gd name="T65" fmla="*/ 501 h 1954"/>
              <a:gd name="T66" fmla="*/ 445 w 660"/>
              <a:gd name="T67" fmla="*/ 316 h 1954"/>
              <a:gd name="T68" fmla="*/ 528 w 660"/>
              <a:gd name="T69" fmla="*/ 253 h 1954"/>
              <a:gd name="T70" fmla="*/ 655 w 660"/>
              <a:gd name="T71" fmla="*/ 246 h 1954"/>
              <a:gd name="T72" fmla="*/ 648 w 660"/>
              <a:gd name="T73" fmla="*/ 234 h 1954"/>
              <a:gd name="T74" fmla="*/ 660 w 660"/>
              <a:gd name="T75" fmla="*/ 190 h 1954"/>
              <a:gd name="T76" fmla="*/ 630 w 660"/>
              <a:gd name="T77" fmla="*/ 161 h 1954"/>
              <a:gd name="T78" fmla="*/ 639 w 660"/>
              <a:gd name="T79" fmla="*/ 154 h 1954"/>
              <a:gd name="T80" fmla="*/ 630 w 660"/>
              <a:gd name="T81" fmla="*/ 128 h 1954"/>
              <a:gd name="T82" fmla="*/ 526 w 660"/>
              <a:gd name="T83" fmla="*/ 142 h 1954"/>
              <a:gd name="T84" fmla="*/ 380 w 660"/>
              <a:gd name="T85" fmla="*/ 165 h 1954"/>
              <a:gd name="T86" fmla="*/ 347 w 660"/>
              <a:gd name="T87" fmla="*/ 142 h 1954"/>
              <a:gd name="T88" fmla="*/ 299 w 660"/>
              <a:gd name="T89" fmla="*/ 84 h 1954"/>
              <a:gd name="T90" fmla="*/ 250 w 660"/>
              <a:gd name="T91" fmla="*/ 26 h 1954"/>
              <a:gd name="T92" fmla="*/ 159 w 660"/>
              <a:gd name="T93" fmla="*/ 3 h 1954"/>
              <a:gd name="T94" fmla="*/ 97 w 660"/>
              <a:gd name="T95" fmla="*/ 47 h 1954"/>
              <a:gd name="T96" fmla="*/ 71 w 660"/>
              <a:gd name="T97" fmla="*/ 77 h 1954"/>
              <a:gd name="T98" fmla="*/ 62 w 660"/>
              <a:gd name="T99" fmla="*/ 190 h 1954"/>
              <a:gd name="T100" fmla="*/ 78 w 660"/>
              <a:gd name="T101" fmla="*/ 255 h 1954"/>
              <a:gd name="T102" fmla="*/ 48 w 660"/>
              <a:gd name="T103" fmla="*/ 300 h 1954"/>
              <a:gd name="T104" fmla="*/ 377 w 660"/>
              <a:gd name="T105" fmla="*/ 290 h 1954"/>
              <a:gd name="T106" fmla="*/ 328 w 660"/>
              <a:gd name="T107" fmla="*/ 441 h 1954"/>
              <a:gd name="T108" fmla="*/ 240 w 660"/>
              <a:gd name="T109" fmla="*/ 378 h 1954"/>
              <a:gd name="T110" fmla="*/ 255 w 660"/>
              <a:gd name="T111" fmla="*/ 351 h 1954"/>
              <a:gd name="T112" fmla="*/ 250 w 660"/>
              <a:gd name="T113" fmla="*/ 293 h 1954"/>
              <a:gd name="T114" fmla="*/ 340 w 660"/>
              <a:gd name="T115" fmla="*/ 260 h 1954"/>
              <a:gd name="T116" fmla="*/ 368 w 660"/>
              <a:gd name="T117" fmla="*/ 276 h 1954"/>
              <a:gd name="T118" fmla="*/ 359 w 660"/>
              <a:gd name="T119" fmla="*/ 260 h 19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660" h="1954">
                <a:moveTo>
                  <a:pt x="48" y="300"/>
                </a:moveTo>
                <a:lnTo>
                  <a:pt x="48" y="300"/>
                </a:lnTo>
                <a:lnTo>
                  <a:pt x="34" y="327"/>
                </a:lnTo>
                <a:lnTo>
                  <a:pt x="25" y="346"/>
                </a:lnTo>
                <a:lnTo>
                  <a:pt x="20" y="360"/>
                </a:lnTo>
                <a:lnTo>
                  <a:pt x="20" y="360"/>
                </a:lnTo>
                <a:lnTo>
                  <a:pt x="9" y="397"/>
                </a:lnTo>
                <a:lnTo>
                  <a:pt x="4" y="422"/>
                </a:lnTo>
                <a:lnTo>
                  <a:pt x="0" y="441"/>
                </a:lnTo>
                <a:lnTo>
                  <a:pt x="0" y="441"/>
                </a:lnTo>
                <a:lnTo>
                  <a:pt x="0" y="473"/>
                </a:lnTo>
                <a:lnTo>
                  <a:pt x="4" y="531"/>
                </a:lnTo>
                <a:lnTo>
                  <a:pt x="7" y="589"/>
                </a:lnTo>
                <a:lnTo>
                  <a:pt x="9" y="610"/>
                </a:lnTo>
                <a:lnTo>
                  <a:pt x="11" y="621"/>
                </a:lnTo>
                <a:lnTo>
                  <a:pt x="11" y="621"/>
                </a:lnTo>
                <a:lnTo>
                  <a:pt x="16" y="640"/>
                </a:lnTo>
                <a:lnTo>
                  <a:pt x="23" y="673"/>
                </a:lnTo>
                <a:lnTo>
                  <a:pt x="30" y="714"/>
                </a:lnTo>
                <a:lnTo>
                  <a:pt x="34" y="749"/>
                </a:lnTo>
                <a:lnTo>
                  <a:pt x="34" y="749"/>
                </a:lnTo>
                <a:lnTo>
                  <a:pt x="36" y="765"/>
                </a:lnTo>
                <a:lnTo>
                  <a:pt x="37" y="782"/>
                </a:lnTo>
                <a:lnTo>
                  <a:pt x="46" y="814"/>
                </a:lnTo>
                <a:lnTo>
                  <a:pt x="53" y="840"/>
                </a:lnTo>
                <a:lnTo>
                  <a:pt x="55" y="851"/>
                </a:lnTo>
                <a:lnTo>
                  <a:pt x="55" y="851"/>
                </a:lnTo>
                <a:lnTo>
                  <a:pt x="51" y="865"/>
                </a:lnTo>
                <a:lnTo>
                  <a:pt x="50" y="876"/>
                </a:lnTo>
                <a:lnTo>
                  <a:pt x="48" y="881"/>
                </a:lnTo>
                <a:lnTo>
                  <a:pt x="48" y="881"/>
                </a:lnTo>
                <a:lnTo>
                  <a:pt x="53" y="890"/>
                </a:lnTo>
                <a:lnTo>
                  <a:pt x="55" y="895"/>
                </a:lnTo>
                <a:lnTo>
                  <a:pt x="55" y="895"/>
                </a:lnTo>
                <a:lnTo>
                  <a:pt x="74" y="990"/>
                </a:lnTo>
                <a:lnTo>
                  <a:pt x="101" y="1117"/>
                </a:lnTo>
                <a:lnTo>
                  <a:pt x="101" y="1117"/>
                </a:lnTo>
                <a:lnTo>
                  <a:pt x="106" y="1150"/>
                </a:lnTo>
                <a:lnTo>
                  <a:pt x="113" y="1180"/>
                </a:lnTo>
                <a:lnTo>
                  <a:pt x="122" y="1219"/>
                </a:lnTo>
                <a:lnTo>
                  <a:pt x="122" y="1219"/>
                </a:lnTo>
                <a:lnTo>
                  <a:pt x="145" y="1336"/>
                </a:lnTo>
                <a:lnTo>
                  <a:pt x="145" y="1336"/>
                </a:lnTo>
                <a:lnTo>
                  <a:pt x="138" y="1366"/>
                </a:lnTo>
                <a:lnTo>
                  <a:pt x="132" y="1396"/>
                </a:lnTo>
                <a:lnTo>
                  <a:pt x="125" y="1435"/>
                </a:lnTo>
                <a:lnTo>
                  <a:pt x="125" y="1435"/>
                </a:lnTo>
                <a:lnTo>
                  <a:pt x="123" y="1460"/>
                </a:lnTo>
                <a:lnTo>
                  <a:pt x="122" y="1486"/>
                </a:lnTo>
                <a:lnTo>
                  <a:pt x="122" y="1544"/>
                </a:lnTo>
                <a:lnTo>
                  <a:pt x="122" y="1597"/>
                </a:lnTo>
                <a:lnTo>
                  <a:pt x="122" y="1627"/>
                </a:lnTo>
                <a:lnTo>
                  <a:pt x="122" y="1627"/>
                </a:lnTo>
                <a:lnTo>
                  <a:pt x="122" y="1646"/>
                </a:lnTo>
                <a:lnTo>
                  <a:pt x="122" y="1669"/>
                </a:lnTo>
                <a:lnTo>
                  <a:pt x="122" y="1692"/>
                </a:lnTo>
                <a:lnTo>
                  <a:pt x="122" y="1711"/>
                </a:lnTo>
                <a:lnTo>
                  <a:pt x="122" y="1711"/>
                </a:lnTo>
                <a:lnTo>
                  <a:pt x="122" y="1727"/>
                </a:lnTo>
                <a:lnTo>
                  <a:pt x="122" y="1745"/>
                </a:lnTo>
                <a:lnTo>
                  <a:pt x="122" y="1759"/>
                </a:lnTo>
                <a:lnTo>
                  <a:pt x="122" y="1766"/>
                </a:lnTo>
                <a:lnTo>
                  <a:pt x="122" y="1766"/>
                </a:lnTo>
                <a:lnTo>
                  <a:pt x="122" y="1771"/>
                </a:lnTo>
                <a:lnTo>
                  <a:pt x="122" y="1780"/>
                </a:lnTo>
                <a:lnTo>
                  <a:pt x="123" y="1788"/>
                </a:lnTo>
                <a:lnTo>
                  <a:pt x="125" y="1796"/>
                </a:lnTo>
                <a:lnTo>
                  <a:pt x="125" y="1796"/>
                </a:lnTo>
                <a:lnTo>
                  <a:pt x="127" y="1803"/>
                </a:lnTo>
                <a:lnTo>
                  <a:pt x="127" y="1808"/>
                </a:lnTo>
                <a:lnTo>
                  <a:pt x="125" y="1822"/>
                </a:lnTo>
                <a:lnTo>
                  <a:pt x="125" y="1822"/>
                </a:lnTo>
                <a:lnTo>
                  <a:pt x="123" y="1838"/>
                </a:lnTo>
                <a:lnTo>
                  <a:pt x="123" y="1847"/>
                </a:lnTo>
                <a:lnTo>
                  <a:pt x="125" y="1855"/>
                </a:lnTo>
                <a:lnTo>
                  <a:pt x="125" y="1855"/>
                </a:lnTo>
                <a:lnTo>
                  <a:pt x="129" y="1859"/>
                </a:lnTo>
                <a:lnTo>
                  <a:pt x="136" y="1862"/>
                </a:lnTo>
                <a:lnTo>
                  <a:pt x="155" y="1871"/>
                </a:lnTo>
                <a:lnTo>
                  <a:pt x="173" y="1878"/>
                </a:lnTo>
                <a:lnTo>
                  <a:pt x="185" y="1880"/>
                </a:lnTo>
                <a:lnTo>
                  <a:pt x="185" y="1880"/>
                </a:lnTo>
                <a:lnTo>
                  <a:pt x="189" y="1880"/>
                </a:lnTo>
                <a:lnTo>
                  <a:pt x="192" y="1882"/>
                </a:lnTo>
                <a:lnTo>
                  <a:pt x="196" y="1883"/>
                </a:lnTo>
                <a:lnTo>
                  <a:pt x="196" y="1883"/>
                </a:lnTo>
                <a:lnTo>
                  <a:pt x="196" y="1891"/>
                </a:lnTo>
                <a:lnTo>
                  <a:pt x="194" y="1905"/>
                </a:lnTo>
                <a:lnTo>
                  <a:pt x="196" y="1920"/>
                </a:lnTo>
                <a:lnTo>
                  <a:pt x="199" y="1927"/>
                </a:lnTo>
                <a:lnTo>
                  <a:pt x="203" y="1931"/>
                </a:lnTo>
                <a:lnTo>
                  <a:pt x="203" y="1931"/>
                </a:lnTo>
                <a:lnTo>
                  <a:pt x="210" y="1934"/>
                </a:lnTo>
                <a:lnTo>
                  <a:pt x="222" y="1936"/>
                </a:lnTo>
                <a:lnTo>
                  <a:pt x="252" y="1940"/>
                </a:lnTo>
                <a:lnTo>
                  <a:pt x="303" y="1943"/>
                </a:lnTo>
                <a:lnTo>
                  <a:pt x="303" y="1943"/>
                </a:lnTo>
                <a:lnTo>
                  <a:pt x="315" y="1945"/>
                </a:lnTo>
                <a:lnTo>
                  <a:pt x="333" y="1949"/>
                </a:lnTo>
                <a:lnTo>
                  <a:pt x="352" y="1952"/>
                </a:lnTo>
                <a:lnTo>
                  <a:pt x="373" y="1954"/>
                </a:lnTo>
                <a:lnTo>
                  <a:pt x="373" y="1954"/>
                </a:lnTo>
                <a:lnTo>
                  <a:pt x="417" y="1954"/>
                </a:lnTo>
                <a:lnTo>
                  <a:pt x="440" y="1952"/>
                </a:lnTo>
                <a:lnTo>
                  <a:pt x="449" y="1949"/>
                </a:lnTo>
                <a:lnTo>
                  <a:pt x="458" y="1947"/>
                </a:lnTo>
                <a:lnTo>
                  <a:pt x="458" y="1947"/>
                </a:lnTo>
                <a:lnTo>
                  <a:pt x="475" y="1940"/>
                </a:lnTo>
                <a:lnTo>
                  <a:pt x="500" y="1933"/>
                </a:lnTo>
                <a:lnTo>
                  <a:pt x="512" y="1927"/>
                </a:lnTo>
                <a:lnTo>
                  <a:pt x="523" y="1922"/>
                </a:lnTo>
                <a:lnTo>
                  <a:pt x="532" y="1915"/>
                </a:lnTo>
                <a:lnTo>
                  <a:pt x="539" y="1906"/>
                </a:lnTo>
                <a:lnTo>
                  <a:pt x="539" y="1906"/>
                </a:lnTo>
                <a:lnTo>
                  <a:pt x="540" y="1898"/>
                </a:lnTo>
                <a:lnTo>
                  <a:pt x="542" y="1889"/>
                </a:lnTo>
                <a:lnTo>
                  <a:pt x="540" y="1882"/>
                </a:lnTo>
                <a:lnTo>
                  <a:pt x="537" y="1876"/>
                </a:lnTo>
                <a:lnTo>
                  <a:pt x="533" y="1871"/>
                </a:lnTo>
                <a:lnTo>
                  <a:pt x="530" y="1868"/>
                </a:lnTo>
                <a:lnTo>
                  <a:pt x="526" y="1866"/>
                </a:lnTo>
                <a:lnTo>
                  <a:pt x="523" y="1866"/>
                </a:lnTo>
                <a:lnTo>
                  <a:pt x="523" y="1866"/>
                </a:lnTo>
                <a:lnTo>
                  <a:pt x="493" y="1869"/>
                </a:lnTo>
                <a:lnTo>
                  <a:pt x="458" y="1873"/>
                </a:lnTo>
                <a:lnTo>
                  <a:pt x="458" y="1873"/>
                </a:lnTo>
                <a:lnTo>
                  <a:pt x="445" y="1871"/>
                </a:lnTo>
                <a:lnTo>
                  <a:pt x="433" y="1868"/>
                </a:lnTo>
                <a:lnTo>
                  <a:pt x="417" y="1862"/>
                </a:lnTo>
                <a:lnTo>
                  <a:pt x="417" y="1862"/>
                </a:lnTo>
                <a:lnTo>
                  <a:pt x="424" y="1859"/>
                </a:lnTo>
                <a:lnTo>
                  <a:pt x="438" y="1850"/>
                </a:lnTo>
                <a:lnTo>
                  <a:pt x="445" y="1843"/>
                </a:lnTo>
                <a:lnTo>
                  <a:pt x="453" y="1836"/>
                </a:lnTo>
                <a:lnTo>
                  <a:pt x="454" y="1829"/>
                </a:lnTo>
                <a:lnTo>
                  <a:pt x="454" y="1825"/>
                </a:lnTo>
                <a:lnTo>
                  <a:pt x="454" y="1822"/>
                </a:lnTo>
                <a:lnTo>
                  <a:pt x="454" y="1822"/>
                </a:lnTo>
                <a:lnTo>
                  <a:pt x="447" y="1810"/>
                </a:lnTo>
                <a:lnTo>
                  <a:pt x="444" y="1803"/>
                </a:lnTo>
                <a:lnTo>
                  <a:pt x="438" y="1801"/>
                </a:lnTo>
                <a:lnTo>
                  <a:pt x="431" y="1799"/>
                </a:lnTo>
                <a:lnTo>
                  <a:pt x="431" y="1799"/>
                </a:lnTo>
                <a:lnTo>
                  <a:pt x="405" y="1801"/>
                </a:lnTo>
                <a:lnTo>
                  <a:pt x="380" y="1803"/>
                </a:lnTo>
                <a:lnTo>
                  <a:pt x="380" y="1803"/>
                </a:lnTo>
                <a:lnTo>
                  <a:pt x="370" y="1803"/>
                </a:lnTo>
                <a:lnTo>
                  <a:pt x="359" y="1799"/>
                </a:lnTo>
                <a:lnTo>
                  <a:pt x="343" y="1796"/>
                </a:lnTo>
                <a:lnTo>
                  <a:pt x="328" y="1650"/>
                </a:lnTo>
                <a:lnTo>
                  <a:pt x="328" y="1650"/>
                </a:lnTo>
                <a:lnTo>
                  <a:pt x="329" y="1620"/>
                </a:lnTo>
                <a:lnTo>
                  <a:pt x="336" y="1572"/>
                </a:lnTo>
                <a:lnTo>
                  <a:pt x="345" y="1516"/>
                </a:lnTo>
                <a:lnTo>
                  <a:pt x="354" y="1465"/>
                </a:lnTo>
                <a:lnTo>
                  <a:pt x="354" y="1465"/>
                </a:lnTo>
                <a:lnTo>
                  <a:pt x="358" y="1440"/>
                </a:lnTo>
                <a:lnTo>
                  <a:pt x="361" y="1410"/>
                </a:lnTo>
                <a:lnTo>
                  <a:pt x="365" y="1345"/>
                </a:lnTo>
                <a:lnTo>
                  <a:pt x="365" y="1291"/>
                </a:lnTo>
                <a:lnTo>
                  <a:pt x="365" y="1266"/>
                </a:lnTo>
                <a:lnTo>
                  <a:pt x="365" y="1266"/>
                </a:lnTo>
                <a:lnTo>
                  <a:pt x="391" y="1117"/>
                </a:lnTo>
                <a:lnTo>
                  <a:pt x="391" y="1117"/>
                </a:lnTo>
                <a:lnTo>
                  <a:pt x="393" y="1101"/>
                </a:lnTo>
                <a:lnTo>
                  <a:pt x="391" y="1076"/>
                </a:lnTo>
                <a:lnTo>
                  <a:pt x="389" y="1015"/>
                </a:lnTo>
                <a:lnTo>
                  <a:pt x="384" y="925"/>
                </a:lnTo>
                <a:lnTo>
                  <a:pt x="384" y="925"/>
                </a:lnTo>
                <a:lnTo>
                  <a:pt x="380" y="863"/>
                </a:lnTo>
                <a:lnTo>
                  <a:pt x="380" y="863"/>
                </a:lnTo>
                <a:lnTo>
                  <a:pt x="391" y="856"/>
                </a:lnTo>
                <a:lnTo>
                  <a:pt x="396" y="849"/>
                </a:lnTo>
                <a:lnTo>
                  <a:pt x="398" y="847"/>
                </a:lnTo>
                <a:lnTo>
                  <a:pt x="398" y="844"/>
                </a:lnTo>
                <a:lnTo>
                  <a:pt x="398" y="844"/>
                </a:lnTo>
                <a:lnTo>
                  <a:pt x="393" y="823"/>
                </a:lnTo>
                <a:lnTo>
                  <a:pt x="389" y="807"/>
                </a:lnTo>
                <a:lnTo>
                  <a:pt x="384" y="793"/>
                </a:lnTo>
                <a:lnTo>
                  <a:pt x="384" y="793"/>
                </a:lnTo>
                <a:lnTo>
                  <a:pt x="375" y="774"/>
                </a:lnTo>
                <a:lnTo>
                  <a:pt x="366" y="747"/>
                </a:lnTo>
                <a:lnTo>
                  <a:pt x="354" y="705"/>
                </a:lnTo>
                <a:lnTo>
                  <a:pt x="354" y="705"/>
                </a:lnTo>
                <a:lnTo>
                  <a:pt x="336" y="587"/>
                </a:lnTo>
                <a:lnTo>
                  <a:pt x="368" y="591"/>
                </a:lnTo>
                <a:lnTo>
                  <a:pt x="380" y="584"/>
                </a:lnTo>
                <a:lnTo>
                  <a:pt x="380" y="584"/>
                </a:lnTo>
                <a:lnTo>
                  <a:pt x="423" y="582"/>
                </a:lnTo>
                <a:lnTo>
                  <a:pt x="454" y="578"/>
                </a:lnTo>
                <a:lnTo>
                  <a:pt x="468" y="575"/>
                </a:lnTo>
                <a:lnTo>
                  <a:pt x="475" y="573"/>
                </a:lnTo>
                <a:lnTo>
                  <a:pt x="475" y="573"/>
                </a:lnTo>
                <a:lnTo>
                  <a:pt x="481" y="568"/>
                </a:lnTo>
                <a:lnTo>
                  <a:pt x="484" y="557"/>
                </a:lnTo>
                <a:lnTo>
                  <a:pt x="486" y="547"/>
                </a:lnTo>
                <a:lnTo>
                  <a:pt x="486" y="533"/>
                </a:lnTo>
                <a:lnTo>
                  <a:pt x="486" y="501"/>
                </a:lnTo>
                <a:lnTo>
                  <a:pt x="482" y="469"/>
                </a:lnTo>
                <a:lnTo>
                  <a:pt x="482" y="469"/>
                </a:lnTo>
                <a:lnTo>
                  <a:pt x="475" y="429"/>
                </a:lnTo>
                <a:lnTo>
                  <a:pt x="463" y="378"/>
                </a:lnTo>
                <a:lnTo>
                  <a:pt x="445" y="316"/>
                </a:lnTo>
                <a:lnTo>
                  <a:pt x="445" y="316"/>
                </a:lnTo>
                <a:lnTo>
                  <a:pt x="472" y="297"/>
                </a:lnTo>
                <a:lnTo>
                  <a:pt x="502" y="279"/>
                </a:lnTo>
                <a:lnTo>
                  <a:pt x="502" y="279"/>
                </a:lnTo>
                <a:lnTo>
                  <a:pt x="507" y="274"/>
                </a:lnTo>
                <a:lnTo>
                  <a:pt x="516" y="265"/>
                </a:lnTo>
                <a:lnTo>
                  <a:pt x="528" y="253"/>
                </a:lnTo>
                <a:lnTo>
                  <a:pt x="528" y="242"/>
                </a:lnTo>
                <a:lnTo>
                  <a:pt x="542" y="246"/>
                </a:lnTo>
                <a:lnTo>
                  <a:pt x="553" y="249"/>
                </a:lnTo>
                <a:lnTo>
                  <a:pt x="650" y="249"/>
                </a:lnTo>
                <a:lnTo>
                  <a:pt x="650" y="249"/>
                </a:lnTo>
                <a:lnTo>
                  <a:pt x="655" y="246"/>
                </a:lnTo>
                <a:lnTo>
                  <a:pt x="658" y="242"/>
                </a:lnTo>
                <a:lnTo>
                  <a:pt x="660" y="241"/>
                </a:lnTo>
                <a:lnTo>
                  <a:pt x="660" y="239"/>
                </a:lnTo>
                <a:lnTo>
                  <a:pt x="660" y="239"/>
                </a:lnTo>
                <a:lnTo>
                  <a:pt x="655" y="235"/>
                </a:lnTo>
                <a:lnTo>
                  <a:pt x="648" y="234"/>
                </a:lnTo>
                <a:lnTo>
                  <a:pt x="637" y="230"/>
                </a:lnTo>
                <a:lnTo>
                  <a:pt x="637" y="230"/>
                </a:lnTo>
                <a:lnTo>
                  <a:pt x="650" y="216"/>
                </a:lnTo>
                <a:lnTo>
                  <a:pt x="657" y="202"/>
                </a:lnTo>
                <a:lnTo>
                  <a:pt x="660" y="195"/>
                </a:lnTo>
                <a:lnTo>
                  <a:pt x="660" y="190"/>
                </a:lnTo>
                <a:lnTo>
                  <a:pt x="660" y="190"/>
                </a:lnTo>
                <a:lnTo>
                  <a:pt x="658" y="186"/>
                </a:lnTo>
                <a:lnTo>
                  <a:pt x="655" y="181"/>
                </a:lnTo>
                <a:lnTo>
                  <a:pt x="646" y="172"/>
                </a:lnTo>
                <a:lnTo>
                  <a:pt x="630" y="161"/>
                </a:lnTo>
                <a:lnTo>
                  <a:pt x="630" y="161"/>
                </a:lnTo>
                <a:lnTo>
                  <a:pt x="627" y="158"/>
                </a:lnTo>
                <a:lnTo>
                  <a:pt x="627" y="158"/>
                </a:lnTo>
                <a:lnTo>
                  <a:pt x="627" y="158"/>
                </a:lnTo>
                <a:lnTo>
                  <a:pt x="627" y="158"/>
                </a:lnTo>
                <a:lnTo>
                  <a:pt x="630" y="156"/>
                </a:lnTo>
                <a:lnTo>
                  <a:pt x="639" y="154"/>
                </a:lnTo>
                <a:lnTo>
                  <a:pt x="646" y="153"/>
                </a:lnTo>
                <a:lnTo>
                  <a:pt x="650" y="151"/>
                </a:lnTo>
                <a:lnTo>
                  <a:pt x="650" y="151"/>
                </a:lnTo>
                <a:lnTo>
                  <a:pt x="643" y="139"/>
                </a:lnTo>
                <a:lnTo>
                  <a:pt x="636" y="132"/>
                </a:lnTo>
                <a:lnTo>
                  <a:pt x="630" y="128"/>
                </a:lnTo>
                <a:lnTo>
                  <a:pt x="630" y="128"/>
                </a:lnTo>
                <a:lnTo>
                  <a:pt x="579" y="128"/>
                </a:lnTo>
                <a:lnTo>
                  <a:pt x="546" y="130"/>
                </a:lnTo>
                <a:lnTo>
                  <a:pt x="532" y="132"/>
                </a:lnTo>
                <a:lnTo>
                  <a:pt x="532" y="132"/>
                </a:lnTo>
                <a:lnTo>
                  <a:pt x="526" y="142"/>
                </a:lnTo>
                <a:lnTo>
                  <a:pt x="523" y="151"/>
                </a:lnTo>
                <a:lnTo>
                  <a:pt x="498" y="154"/>
                </a:lnTo>
                <a:lnTo>
                  <a:pt x="479" y="154"/>
                </a:lnTo>
                <a:lnTo>
                  <a:pt x="445" y="154"/>
                </a:lnTo>
                <a:lnTo>
                  <a:pt x="394" y="154"/>
                </a:lnTo>
                <a:lnTo>
                  <a:pt x="380" y="165"/>
                </a:lnTo>
                <a:lnTo>
                  <a:pt x="380" y="165"/>
                </a:lnTo>
                <a:lnTo>
                  <a:pt x="363" y="167"/>
                </a:lnTo>
                <a:lnTo>
                  <a:pt x="352" y="168"/>
                </a:lnTo>
                <a:lnTo>
                  <a:pt x="349" y="167"/>
                </a:lnTo>
                <a:lnTo>
                  <a:pt x="347" y="165"/>
                </a:lnTo>
                <a:lnTo>
                  <a:pt x="347" y="142"/>
                </a:lnTo>
                <a:lnTo>
                  <a:pt x="340" y="139"/>
                </a:lnTo>
                <a:lnTo>
                  <a:pt x="310" y="139"/>
                </a:lnTo>
                <a:lnTo>
                  <a:pt x="310" y="139"/>
                </a:lnTo>
                <a:lnTo>
                  <a:pt x="306" y="114"/>
                </a:lnTo>
                <a:lnTo>
                  <a:pt x="303" y="96"/>
                </a:lnTo>
                <a:lnTo>
                  <a:pt x="299" y="84"/>
                </a:lnTo>
                <a:lnTo>
                  <a:pt x="299" y="84"/>
                </a:lnTo>
                <a:lnTo>
                  <a:pt x="282" y="58"/>
                </a:lnTo>
                <a:lnTo>
                  <a:pt x="268" y="40"/>
                </a:lnTo>
                <a:lnTo>
                  <a:pt x="261" y="33"/>
                </a:lnTo>
                <a:lnTo>
                  <a:pt x="250" y="26"/>
                </a:lnTo>
                <a:lnTo>
                  <a:pt x="250" y="26"/>
                </a:lnTo>
                <a:lnTo>
                  <a:pt x="233" y="14"/>
                </a:lnTo>
                <a:lnTo>
                  <a:pt x="215" y="5"/>
                </a:lnTo>
                <a:lnTo>
                  <a:pt x="199" y="0"/>
                </a:lnTo>
                <a:lnTo>
                  <a:pt x="185" y="0"/>
                </a:lnTo>
                <a:lnTo>
                  <a:pt x="185" y="0"/>
                </a:lnTo>
                <a:lnTo>
                  <a:pt x="159" y="3"/>
                </a:lnTo>
                <a:lnTo>
                  <a:pt x="148" y="7"/>
                </a:lnTo>
                <a:lnTo>
                  <a:pt x="141" y="10"/>
                </a:lnTo>
                <a:lnTo>
                  <a:pt x="141" y="10"/>
                </a:lnTo>
                <a:lnTo>
                  <a:pt x="120" y="28"/>
                </a:lnTo>
                <a:lnTo>
                  <a:pt x="108" y="40"/>
                </a:lnTo>
                <a:lnTo>
                  <a:pt x="97" y="47"/>
                </a:lnTo>
                <a:lnTo>
                  <a:pt x="97" y="47"/>
                </a:lnTo>
                <a:lnTo>
                  <a:pt x="90" y="51"/>
                </a:lnTo>
                <a:lnTo>
                  <a:pt x="85" y="56"/>
                </a:lnTo>
                <a:lnTo>
                  <a:pt x="74" y="70"/>
                </a:lnTo>
                <a:lnTo>
                  <a:pt x="74" y="70"/>
                </a:lnTo>
                <a:lnTo>
                  <a:pt x="71" y="77"/>
                </a:lnTo>
                <a:lnTo>
                  <a:pt x="67" y="88"/>
                </a:lnTo>
                <a:lnTo>
                  <a:pt x="62" y="119"/>
                </a:lnTo>
                <a:lnTo>
                  <a:pt x="58" y="153"/>
                </a:lnTo>
                <a:lnTo>
                  <a:pt x="60" y="176"/>
                </a:lnTo>
                <a:lnTo>
                  <a:pt x="60" y="176"/>
                </a:lnTo>
                <a:lnTo>
                  <a:pt x="62" y="190"/>
                </a:lnTo>
                <a:lnTo>
                  <a:pt x="65" y="200"/>
                </a:lnTo>
                <a:lnTo>
                  <a:pt x="71" y="209"/>
                </a:lnTo>
                <a:lnTo>
                  <a:pt x="88" y="230"/>
                </a:lnTo>
                <a:lnTo>
                  <a:pt x="88" y="253"/>
                </a:lnTo>
                <a:lnTo>
                  <a:pt x="88" y="253"/>
                </a:lnTo>
                <a:lnTo>
                  <a:pt x="78" y="255"/>
                </a:lnTo>
                <a:lnTo>
                  <a:pt x="71" y="255"/>
                </a:lnTo>
                <a:lnTo>
                  <a:pt x="67" y="256"/>
                </a:lnTo>
                <a:lnTo>
                  <a:pt x="67" y="256"/>
                </a:lnTo>
                <a:lnTo>
                  <a:pt x="65" y="274"/>
                </a:lnTo>
                <a:lnTo>
                  <a:pt x="64" y="290"/>
                </a:lnTo>
                <a:lnTo>
                  <a:pt x="48" y="300"/>
                </a:lnTo>
                <a:close/>
                <a:moveTo>
                  <a:pt x="368" y="276"/>
                </a:moveTo>
                <a:lnTo>
                  <a:pt x="368" y="276"/>
                </a:lnTo>
                <a:lnTo>
                  <a:pt x="372" y="278"/>
                </a:lnTo>
                <a:lnTo>
                  <a:pt x="373" y="283"/>
                </a:lnTo>
                <a:lnTo>
                  <a:pt x="377" y="290"/>
                </a:lnTo>
                <a:lnTo>
                  <a:pt x="377" y="290"/>
                </a:lnTo>
                <a:lnTo>
                  <a:pt x="368" y="348"/>
                </a:lnTo>
                <a:lnTo>
                  <a:pt x="368" y="348"/>
                </a:lnTo>
                <a:lnTo>
                  <a:pt x="363" y="362"/>
                </a:lnTo>
                <a:lnTo>
                  <a:pt x="354" y="378"/>
                </a:lnTo>
                <a:lnTo>
                  <a:pt x="354" y="378"/>
                </a:lnTo>
                <a:lnTo>
                  <a:pt x="328" y="441"/>
                </a:lnTo>
                <a:lnTo>
                  <a:pt x="328" y="441"/>
                </a:lnTo>
                <a:lnTo>
                  <a:pt x="303" y="425"/>
                </a:lnTo>
                <a:lnTo>
                  <a:pt x="273" y="408"/>
                </a:lnTo>
                <a:lnTo>
                  <a:pt x="273" y="408"/>
                </a:lnTo>
                <a:lnTo>
                  <a:pt x="254" y="392"/>
                </a:lnTo>
                <a:lnTo>
                  <a:pt x="240" y="378"/>
                </a:lnTo>
                <a:lnTo>
                  <a:pt x="240" y="378"/>
                </a:lnTo>
                <a:lnTo>
                  <a:pt x="243" y="376"/>
                </a:lnTo>
                <a:lnTo>
                  <a:pt x="247" y="369"/>
                </a:lnTo>
                <a:lnTo>
                  <a:pt x="255" y="355"/>
                </a:lnTo>
                <a:lnTo>
                  <a:pt x="255" y="355"/>
                </a:lnTo>
                <a:lnTo>
                  <a:pt x="255" y="351"/>
                </a:lnTo>
                <a:lnTo>
                  <a:pt x="254" y="348"/>
                </a:lnTo>
                <a:lnTo>
                  <a:pt x="243" y="341"/>
                </a:lnTo>
                <a:lnTo>
                  <a:pt x="243" y="341"/>
                </a:lnTo>
                <a:lnTo>
                  <a:pt x="210" y="311"/>
                </a:lnTo>
                <a:lnTo>
                  <a:pt x="210" y="311"/>
                </a:lnTo>
                <a:lnTo>
                  <a:pt x="250" y="293"/>
                </a:lnTo>
                <a:lnTo>
                  <a:pt x="250" y="293"/>
                </a:lnTo>
                <a:lnTo>
                  <a:pt x="254" y="292"/>
                </a:lnTo>
                <a:lnTo>
                  <a:pt x="257" y="286"/>
                </a:lnTo>
                <a:lnTo>
                  <a:pt x="262" y="276"/>
                </a:lnTo>
                <a:lnTo>
                  <a:pt x="270" y="260"/>
                </a:lnTo>
                <a:lnTo>
                  <a:pt x="340" y="260"/>
                </a:lnTo>
                <a:lnTo>
                  <a:pt x="340" y="260"/>
                </a:lnTo>
                <a:lnTo>
                  <a:pt x="359" y="260"/>
                </a:lnTo>
                <a:lnTo>
                  <a:pt x="359" y="260"/>
                </a:lnTo>
                <a:lnTo>
                  <a:pt x="365" y="269"/>
                </a:lnTo>
                <a:lnTo>
                  <a:pt x="368" y="276"/>
                </a:lnTo>
                <a:lnTo>
                  <a:pt x="368" y="276"/>
                </a:lnTo>
                <a:close/>
                <a:moveTo>
                  <a:pt x="359" y="260"/>
                </a:moveTo>
                <a:lnTo>
                  <a:pt x="358" y="256"/>
                </a:lnTo>
                <a:lnTo>
                  <a:pt x="358" y="256"/>
                </a:lnTo>
                <a:lnTo>
                  <a:pt x="359" y="258"/>
                </a:lnTo>
                <a:lnTo>
                  <a:pt x="361" y="258"/>
                </a:lnTo>
                <a:lnTo>
                  <a:pt x="359" y="260"/>
                </a:lnTo>
                <a:lnTo>
                  <a:pt x="359" y="260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29">
            <a:extLst>
              <a:ext uri="{FF2B5EF4-FFF2-40B4-BE49-F238E27FC236}">
                <a16:creationId xmlns:a16="http://schemas.microsoft.com/office/drawing/2014/main" id="{97F08DC6-742D-4827-A080-1484DEB13AF3}"/>
              </a:ext>
            </a:extLst>
          </p:cNvPr>
          <p:cNvSpPr>
            <a:spLocks noEditPoints="1"/>
          </p:cNvSpPr>
          <p:nvPr/>
        </p:nvSpPr>
        <p:spPr bwMode="auto">
          <a:xfrm>
            <a:off x="3871999" y="879046"/>
            <a:ext cx="2149393" cy="2667642"/>
          </a:xfrm>
          <a:custGeom>
            <a:avLst/>
            <a:gdLst>
              <a:gd name="T0" fmla="*/ 698 w 1041"/>
              <a:gd name="T1" fmla="*/ 23 h 1292"/>
              <a:gd name="T2" fmla="*/ 601 w 1041"/>
              <a:gd name="T3" fmla="*/ 0 h 1292"/>
              <a:gd name="T4" fmla="*/ 534 w 1041"/>
              <a:gd name="T5" fmla="*/ 29 h 1292"/>
              <a:gd name="T6" fmla="*/ 487 w 1041"/>
              <a:gd name="T7" fmla="*/ 152 h 1292"/>
              <a:gd name="T8" fmla="*/ 439 w 1041"/>
              <a:gd name="T9" fmla="*/ 204 h 1292"/>
              <a:gd name="T10" fmla="*/ 402 w 1041"/>
              <a:gd name="T11" fmla="*/ 244 h 1292"/>
              <a:gd name="T12" fmla="*/ 348 w 1041"/>
              <a:gd name="T13" fmla="*/ 333 h 1292"/>
              <a:gd name="T14" fmla="*/ 210 w 1041"/>
              <a:gd name="T15" fmla="*/ 532 h 1292"/>
              <a:gd name="T16" fmla="*/ 135 w 1041"/>
              <a:gd name="T17" fmla="*/ 672 h 1292"/>
              <a:gd name="T18" fmla="*/ 102 w 1041"/>
              <a:gd name="T19" fmla="*/ 679 h 1292"/>
              <a:gd name="T20" fmla="*/ 55 w 1041"/>
              <a:gd name="T21" fmla="*/ 821 h 1292"/>
              <a:gd name="T22" fmla="*/ 69 w 1041"/>
              <a:gd name="T23" fmla="*/ 846 h 1292"/>
              <a:gd name="T24" fmla="*/ 31 w 1041"/>
              <a:gd name="T25" fmla="*/ 911 h 1292"/>
              <a:gd name="T26" fmla="*/ 2 w 1041"/>
              <a:gd name="T27" fmla="*/ 988 h 1292"/>
              <a:gd name="T28" fmla="*/ 64 w 1041"/>
              <a:gd name="T29" fmla="*/ 1016 h 1292"/>
              <a:gd name="T30" fmla="*/ 155 w 1041"/>
              <a:gd name="T31" fmla="*/ 1016 h 1292"/>
              <a:gd name="T32" fmla="*/ 172 w 1041"/>
              <a:gd name="T33" fmla="*/ 1052 h 1292"/>
              <a:gd name="T34" fmla="*/ 255 w 1041"/>
              <a:gd name="T35" fmla="*/ 1086 h 1292"/>
              <a:gd name="T36" fmla="*/ 280 w 1041"/>
              <a:gd name="T37" fmla="*/ 1169 h 1292"/>
              <a:gd name="T38" fmla="*/ 249 w 1041"/>
              <a:gd name="T39" fmla="*/ 1171 h 1292"/>
              <a:gd name="T40" fmla="*/ 272 w 1041"/>
              <a:gd name="T41" fmla="*/ 1260 h 1292"/>
              <a:gd name="T42" fmla="*/ 387 w 1041"/>
              <a:gd name="T43" fmla="*/ 1269 h 1292"/>
              <a:gd name="T44" fmla="*/ 436 w 1041"/>
              <a:gd name="T45" fmla="*/ 1287 h 1292"/>
              <a:gd name="T46" fmla="*/ 536 w 1041"/>
              <a:gd name="T47" fmla="*/ 1292 h 1292"/>
              <a:gd name="T48" fmla="*/ 543 w 1041"/>
              <a:gd name="T49" fmla="*/ 1271 h 1292"/>
              <a:gd name="T50" fmla="*/ 548 w 1041"/>
              <a:gd name="T51" fmla="*/ 1258 h 1292"/>
              <a:gd name="T52" fmla="*/ 489 w 1041"/>
              <a:gd name="T53" fmla="*/ 1230 h 1292"/>
              <a:gd name="T54" fmla="*/ 533 w 1041"/>
              <a:gd name="T55" fmla="*/ 1225 h 1292"/>
              <a:gd name="T56" fmla="*/ 558 w 1041"/>
              <a:gd name="T57" fmla="*/ 1209 h 1292"/>
              <a:gd name="T58" fmla="*/ 558 w 1041"/>
              <a:gd name="T59" fmla="*/ 1188 h 1292"/>
              <a:gd name="T60" fmla="*/ 519 w 1041"/>
              <a:gd name="T61" fmla="*/ 1172 h 1292"/>
              <a:gd name="T62" fmla="*/ 470 w 1041"/>
              <a:gd name="T63" fmla="*/ 1125 h 1292"/>
              <a:gd name="T64" fmla="*/ 746 w 1041"/>
              <a:gd name="T65" fmla="*/ 948 h 1292"/>
              <a:gd name="T66" fmla="*/ 794 w 1041"/>
              <a:gd name="T67" fmla="*/ 897 h 1292"/>
              <a:gd name="T68" fmla="*/ 811 w 1041"/>
              <a:gd name="T69" fmla="*/ 846 h 1292"/>
              <a:gd name="T70" fmla="*/ 767 w 1041"/>
              <a:gd name="T71" fmla="*/ 777 h 1292"/>
              <a:gd name="T72" fmla="*/ 472 w 1041"/>
              <a:gd name="T73" fmla="*/ 783 h 1292"/>
              <a:gd name="T74" fmla="*/ 713 w 1041"/>
              <a:gd name="T75" fmla="*/ 757 h 1292"/>
              <a:gd name="T76" fmla="*/ 789 w 1041"/>
              <a:gd name="T77" fmla="*/ 741 h 1292"/>
              <a:gd name="T78" fmla="*/ 988 w 1041"/>
              <a:gd name="T79" fmla="*/ 574 h 1292"/>
              <a:gd name="T80" fmla="*/ 1006 w 1041"/>
              <a:gd name="T81" fmla="*/ 554 h 1292"/>
              <a:gd name="T82" fmla="*/ 1024 w 1041"/>
              <a:gd name="T83" fmla="*/ 536 h 1292"/>
              <a:gd name="T84" fmla="*/ 1041 w 1041"/>
              <a:gd name="T85" fmla="*/ 504 h 1292"/>
              <a:gd name="T86" fmla="*/ 1038 w 1041"/>
              <a:gd name="T87" fmla="*/ 487 h 1292"/>
              <a:gd name="T88" fmla="*/ 1006 w 1041"/>
              <a:gd name="T89" fmla="*/ 466 h 1292"/>
              <a:gd name="T90" fmla="*/ 990 w 1041"/>
              <a:gd name="T91" fmla="*/ 441 h 1292"/>
              <a:gd name="T92" fmla="*/ 941 w 1041"/>
              <a:gd name="T93" fmla="*/ 450 h 1292"/>
              <a:gd name="T94" fmla="*/ 843 w 1041"/>
              <a:gd name="T95" fmla="*/ 499 h 1292"/>
              <a:gd name="T96" fmla="*/ 679 w 1041"/>
              <a:gd name="T97" fmla="*/ 540 h 1292"/>
              <a:gd name="T98" fmla="*/ 631 w 1041"/>
              <a:gd name="T99" fmla="*/ 481 h 1292"/>
              <a:gd name="T100" fmla="*/ 600 w 1041"/>
              <a:gd name="T101" fmla="*/ 359 h 1292"/>
              <a:gd name="T102" fmla="*/ 677 w 1041"/>
              <a:gd name="T103" fmla="*/ 332 h 1292"/>
              <a:gd name="T104" fmla="*/ 718 w 1041"/>
              <a:gd name="T105" fmla="*/ 316 h 1292"/>
              <a:gd name="T106" fmla="*/ 737 w 1041"/>
              <a:gd name="T107" fmla="*/ 251 h 1292"/>
              <a:gd name="T108" fmla="*/ 763 w 1041"/>
              <a:gd name="T109" fmla="*/ 194 h 1292"/>
              <a:gd name="T110" fmla="*/ 790 w 1041"/>
              <a:gd name="T111" fmla="*/ 159 h 1292"/>
              <a:gd name="T112" fmla="*/ 813 w 1041"/>
              <a:gd name="T113" fmla="*/ 120 h 1292"/>
              <a:gd name="T114" fmla="*/ 758 w 1041"/>
              <a:gd name="T115" fmla="*/ 62 h 1292"/>
              <a:gd name="T116" fmla="*/ 730 w 1041"/>
              <a:gd name="T117" fmla="*/ 47 h 1292"/>
              <a:gd name="T118" fmla="*/ 730 w 1041"/>
              <a:gd name="T119" fmla="*/ 634 h 1292"/>
              <a:gd name="T120" fmla="*/ 895 w 1041"/>
              <a:gd name="T121" fmla="*/ 552 h 1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041" h="1292">
                <a:moveTo>
                  <a:pt x="730" y="47"/>
                </a:moveTo>
                <a:lnTo>
                  <a:pt x="730" y="47"/>
                </a:lnTo>
                <a:lnTo>
                  <a:pt x="728" y="45"/>
                </a:lnTo>
                <a:lnTo>
                  <a:pt x="724" y="41"/>
                </a:lnTo>
                <a:lnTo>
                  <a:pt x="718" y="35"/>
                </a:lnTo>
                <a:lnTo>
                  <a:pt x="708" y="29"/>
                </a:lnTo>
                <a:lnTo>
                  <a:pt x="698" y="23"/>
                </a:lnTo>
                <a:lnTo>
                  <a:pt x="684" y="17"/>
                </a:lnTo>
                <a:lnTo>
                  <a:pt x="669" y="11"/>
                </a:lnTo>
                <a:lnTo>
                  <a:pt x="651" y="5"/>
                </a:lnTo>
                <a:lnTo>
                  <a:pt x="651" y="5"/>
                </a:lnTo>
                <a:lnTo>
                  <a:pt x="632" y="3"/>
                </a:lnTo>
                <a:lnTo>
                  <a:pt x="616" y="0"/>
                </a:lnTo>
                <a:lnTo>
                  <a:pt x="601" y="0"/>
                </a:lnTo>
                <a:lnTo>
                  <a:pt x="587" y="3"/>
                </a:lnTo>
                <a:lnTo>
                  <a:pt x="573" y="5"/>
                </a:lnTo>
                <a:lnTo>
                  <a:pt x="561" y="10"/>
                </a:lnTo>
                <a:lnTo>
                  <a:pt x="551" y="16"/>
                </a:lnTo>
                <a:lnTo>
                  <a:pt x="540" y="24"/>
                </a:lnTo>
                <a:lnTo>
                  <a:pt x="540" y="24"/>
                </a:lnTo>
                <a:lnTo>
                  <a:pt x="534" y="29"/>
                </a:lnTo>
                <a:lnTo>
                  <a:pt x="529" y="36"/>
                </a:lnTo>
                <a:lnTo>
                  <a:pt x="524" y="45"/>
                </a:lnTo>
                <a:lnTo>
                  <a:pt x="520" y="54"/>
                </a:lnTo>
                <a:lnTo>
                  <a:pt x="512" y="77"/>
                </a:lnTo>
                <a:lnTo>
                  <a:pt x="504" y="103"/>
                </a:lnTo>
                <a:lnTo>
                  <a:pt x="495" y="128"/>
                </a:lnTo>
                <a:lnTo>
                  <a:pt x="487" y="152"/>
                </a:lnTo>
                <a:lnTo>
                  <a:pt x="481" y="163"/>
                </a:lnTo>
                <a:lnTo>
                  <a:pt x="476" y="173"/>
                </a:lnTo>
                <a:lnTo>
                  <a:pt x="469" y="181"/>
                </a:lnTo>
                <a:lnTo>
                  <a:pt x="463" y="187"/>
                </a:lnTo>
                <a:lnTo>
                  <a:pt x="463" y="187"/>
                </a:lnTo>
                <a:lnTo>
                  <a:pt x="449" y="197"/>
                </a:lnTo>
                <a:lnTo>
                  <a:pt x="439" y="204"/>
                </a:lnTo>
                <a:lnTo>
                  <a:pt x="420" y="212"/>
                </a:lnTo>
                <a:lnTo>
                  <a:pt x="414" y="215"/>
                </a:lnTo>
                <a:lnTo>
                  <a:pt x="410" y="218"/>
                </a:lnTo>
                <a:lnTo>
                  <a:pt x="406" y="223"/>
                </a:lnTo>
                <a:lnTo>
                  <a:pt x="405" y="229"/>
                </a:lnTo>
                <a:lnTo>
                  <a:pt x="405" y="229"/>
                </a:lnTo>
                <a:lnTo>
                  <a:pt x="402" y="244"/>
                </a:lnTo>
                <a:lnTo>
                  <a:pt x="402" y="257"/>
                </a:lnTo>
                <a:lnTo>
                  <a:pt x="402" y="271"/>
                </a:lnTo>
                <a:lnTo>
                  <a:pt x="416" y="269"/>
                </a:lnTo>
                <a:lnTo>
                  <a:pt x="416" y="269"/>
                </a:lnTo>
                <a:lnTo>
                  <a:pt x="405" y="277"/>
                </a:lnTo>
                <a:lnTo>
                  <a:pt x="380" y="301"/>
                </a:lnTo>
                <a:lnTo>
                  <a:pt x="348" y="333"/>
                </a:lnTo>
                <a:lnTo>
                  <a:pt x="334" y="348"/>
                </a:lnTo>
                <a:lnTo>
                  <a:pt x="321" y="364"/>
                </a:lnTo>
                <a:lnTo>
                  <a:pt x="321" y="364"/>
                </a:lnTo>
                <a:lnTo>
                  <a:pt x="293" y="404"/>
                </a:lnTo>
                <a:lnTo>
                  <a:pt x="259" y="453"/>
                </a:lnTo>
                <a:lnTo>
                  <a:pt x="228" y="500"/>
                </a:lnTo>
                <a:lnTo>
                  <a:pt x="210" y="532"/>
                </a:lnTo>
                <a:lnTo>
                  <a:pt x="210" y="532"/>
                </a:lnTo>
                <a:lnTo>
                  <a:pt x="204" y="545"/>
                </a:lnTo>
                <a:lnTo>
                  <a:pt x="195" y="563"/>
                </a:lnTo>
                <a:lnTo>
                  <a:pt x="176" y="610"/>
                </a:lnTo>
                <a:lnTo>
                  <a:pt x="153" y="671"/>
                </a:lnTo>
                <a:lnTo>
                  <a:pt x="153" y="671"/>
                </a:lnTo>
                <a:lnTo>
                  <a:pt x="135" y="672"/>
                </a:lnTo>
                <a:lnTo>
                  <a:pt x="119" y="675"/>
                </a:lnTo>
                <a:lnTo>
                  <a:pt x="112" y="677"/>
                </a:lnTo>
                <a:lnTo>
                  <a:pt x="107" y="681"/>
                </a:lnTo>
                <a:lnTo>
                  <a:pt x="107" y="681"/>
                </a:lnTo>
                <a:lnTo>
                  <a:pt x="104" y="682"/>
                </a:lnTo>
                <a:lnTo>
                  <a:pt x="102" y="681"/>
                </a:lnTo>
                <a:lnTo>
                  <a:pt x="102" y="679"/>
                </a:lnTo>
                <a:lnTo>
                  <a:pt x="101" y="682"/>
                </a:lnTo>
                <a:lnTo>
                  <a:pt x="93" y="704"/>
                </a:lnTo>
                <a:lnTo>
                  <a:pt x="93" y="704"/>
                </a:lnTo>
                <a:lnTo>
                  <a:pt x="71" y="763"/>
                </a:lnTo>
                <a:lnTo>
                  <a:pt x="60" y="792"/>
                </a:lnTo>
                <a:lnTo>
                  <a:pt x="60" y="792"/>
                </a:lnTo>
                <a:lnTo>
                  <a:pt x="55" y="821"/>
                </a:lnTo>
                <a:lnTo>
                  <a:pt x="54" y="840"/>
                </a:lnTo>
                <a:lnTo>
                  <a:pt x="54" y="846"/>
                </a:lnTo>
                <a:lnTo>
                  <a:pt x="55" y="847"/>
                </a:lnTo>
                <a:lnTo>
                  <a:pt x="55" y="848"/>
                </a:lnTo>
                <a:lnTo>
                  <a:pt x="55" y="848"/>
                </a:lnTo>
                <a:lnTo>
                  <a:pt x="62" y="847"/>
                </a:lnTo>
                <a:lnTo>
                  <a:pt x="69" y="846"/>
                </a:lnTo>
                <a:lnTo>
                  <a:pt x="74" y="844"/>
                </a:lnTo>
                <a:lnTo>
                  <a:pt x="75" y="845"/>
                </a:lnTo>
                <a:lnTo>
                  <a:pt x="75" y="846"/>
                </a:lnTo>
                <a:lnTo>
                  <a:pt x="75" y="846"/>
                </a:lnTo>
                <a:lnTo>
                  <a:pt x="60" y="868"/>
                </a:lnTo>
                <a:lnTo>
                  <a:pt x="46" y="887"/>
                </a:lnTo>
                <a:lnTo>
                  <a:pt x="31" y="911"/>
                </a:lnTo>
                <a:lnTo>
                  <a:pt x="17" y="935"/>
                </a:lnTo>
                <a:lnTo>
                  <a:pt x="6" y="958"/>
                </a:lnTo>
                <a:lnTo>
                  <a:pt x="2" y="968"/>
                </a:lnTo>
                <a:lnTo>
                  <a:pt x="0" y="976"/>
                </a:lnTo>
                <a:lnTo>
                  <a:pt x="0" y="983"/>
                </a:lnTo>
                <a:lnTo>
                  <a:pt x="1" y="986"/>
                </a:lnTo>
                <a:lnTo>
                  <a:pt x="2" y="988"/>
                </a:lnTo>
                <a:lnTo>
                  <a:pt x="2" y="988"/>
                </a:lnTo>
                <a:lnTo>
                  <a:pt x="11" y="994"/>
                </a:lnTo>
                <a:lnTo>
                  <a:pt x="21" y="1000"/>
                </a:lnTo>
                <a:lnTo>
                  <a:pt x="31" y="1006"/>
                </a:lnTo>
                <a:lnTo>
                  <a:pt x="42" y="1010"/>
                </a:lnTo>
                <a:lnTo>
                  <a:pt x="53" y="1013"/>
                </a:lnTo>
                <a:lnTo>
                  <a:pt x="64" y="1016"/>
                </a:lnTo>
                <a:lnTo>
                  <a:pt x="72" y="1016"/>
                </a:lnTo>
                <a:lnTo>
                  <a:pt x="80" y="1016"/>
                </a:lnTo>
                <a:lnTo>
                  <a:pt x="80" y="1016"/>
                </a:lnTo>
                <a:lnTo>
                  <a:pt x="87" y="1015"/>
                </a:lnTo>
                <a:lnTo>
                  <a:pt x="98" y="1013"/>
                </a:lnTo>
                <a:lnTo>
                  <a:pt x="123" y="1015"/>
                </a:lnTo>
                <a:lnTo>
                  <a:pt x="155" y="1016"/>
                </a:lnTo>
                <a:lnTo>
                  <a:pt x="155" y="1016"/>
                </a:lnTo>
                <a:lnTo>
                  <a:pt x="157" y="1018"/>
                </a:lnTo>
                <a:lnTo>
                  <a:pt x="158" y="1025"/>
                </a:lnTo>
                <a:lnTo>
                  <a:pt x="163" y="1035"/>
                </a:lnTo>
                <a:lnTo>
                  <a:pt x="170" y="1048"/>
                </a:lnTo>
                <a:lnTo>
                  <a:pt x="170" y="1048"/>
                </a:lnTo>
                <a:lnTo>
                  <a:pt x="172" y="1052"/>
                </a:lnTo>
                <a:lnTo>
                  <a:pt x="177" y="1054"/>
                </a:lnTo>
                <a:lnTo>
                  <a:pt x="188" y="1062"/>
                </a:lnTo>
                <a:lnTo>
                  <a:pt x="202" y="1068"/>
                </a:lnTo>
                <a:lnTo>
                  <a:pt x="217" y="1074"/>
                </a:lnTo>
                <a:lnTo>
                  <a:pt x="245" y="1082"/>
                </a:lnTo>
                <a:lnTo>
                  <a:pt x="255" y="1086"/>
                </a:lnTo>
                <a:lnTo>
                  <a:pt x="255" y="1086"/>
                </a:lnTo>
                <a:lnTo>
                  <a:pt x="264" y="1093"/>
                </a:lnTo>
                <a:lnTo>
                  <a:pt x="269" y="1099"/>
                </a:lnTo>
                <a:lnTo>
                  <a:pt x="272" y="1104"/>
                </a:lnTo>
                <a:lnTo>
                  <a:pt x="272" y="1104"/>
                </a:lnTo>
                <a:lnTo>
                  <a:pt x="276" y="1139"/>
                </a:lnTo>
                <a:lnTo>
                  <a:pt x="280" y="1169"/>
                </a:lnTo>
                <a:lnTo>
                  <a:pt x="280" y="1169"/>
                </a:lnTo>
                <a:lnTo>
                  <a:pt x="275" y="1168"/>
                </a:lnTo>
                <a:lnTo>
                  <a:pt x="265" y="1166"/>
                </a:lnTo>
                <a:lnTo>
                  <a:pt x="259" y="1166"/>
                </a:lnTo>
                <a:lnTo>
                  <a:pt x="254" y="1168"/>
                </a:lnTo>
                <a:lnTo>
                  <a:pt x="251" y="1169"/>
                </a:lnTo>
                <a:lnTo>
                  <a:pt x="249" y="1171"/>
                </a:lnTo>
                <a:lnTo>
                  <a:pt x="249" y="1171"/>
                </a:lnTo>
                <a:lnTo>
                  <a:pt x="249" y="1177"/>
                </a:lnTo>
                <a:lnTo>
                  <a:pt x="251" y="1189"/>
                </a:lnTo>
                <a:lnTo>
                  <a:pt x="257" y="1218"/>
                </a:lnTo>
                <a:lnTo>
                  <a:pt x="260" y="1234"/>
                </a:lnTo>
                <a:lnTo>
                  <a:pt x="265" y="1247"/>
                </a:lnTo>
                <a:lnTo>
                  <a:pt x="270" y="1257"/>
                </a:lnTo>
                <a:lnTo>
                  <a:pt x="272" y="1260"/>
                </a:lnTo>
                <a:lnTo>
                  <a:pt x="275" y="1262"/>
                </a:lnTo>
                <a:lnTo>
                  <a:pt x="275" y="1262"/>
                </a:lnTo>
                <a:lnTo>
                  <a:pt x="283" y="1264"/>
                </a:lnTo>
                <a:lnTo>
                  <a:pt x="298" y="1265"/>
                </a:lnTo>
                <a:lnTo>
                  <a:pt x="335" y="1265"/>
                </a:lnTo>
                <a:lnTo>
                  <a:pt x="374" y="1268"/>
                </a:lnTo>
                <a:lnTo>
                  <a:pt x="387" y="1269"/>
                </a:lnTo>
                <a:lnTo>
                  <a:pt x="392" y="1270"/>
                </a:lnTo>
                <a:lnTo>
                  <a:pt x="395" y="1271"/>
                </a:lnTo>
                <a:lnTo>
                  <a:pt x="395" y="1271"/>
                </a:lnTo>
                <a:lnTo>
                  <a:pt x="400" y="1275"/>
                </a:lnTo>
                <a:lnTo>
                  <a:pt x="407" y="1278"/>
                </a:lnTo>
                <a:lnTo>
                  <a:pt x="425" y="1284"/>
                </a:lnTo>
                <a:lnTo>
                  <a:pt x="436" y="1287"/>
                </a:lnTo>
                <a:lnTo>
                  <a:pt x="448" y="1288"/>
                </a:lnTo>
                <a:lnTo>
                  <a:pt x="460" y="1289"/>
                </a:lnTo>
                <a:lnTo>
                  <a:pt x="472" y="1290"/>
                </a:lnTo>
                <a:lnTo>
                  <a:pt x="472" y="1290"/>
                </a:lnTo>
                <a:lnTo>
                  <a:pt x="496" y="1290"/>
                </a:lnTo>
                <a:lnTo>
                  <a:pt x="519" y="1292"/>
                </a:lnTo>
                <a:lnTo>
                  <a:pt x="536" y="1292"/>
                </a:lnTo>
                <a:lnTo>
                  <a:pt x="541" y="1290"/>
                </a:lnTo>
                <a:lnTo>
                  <a:pt x="543" y="1289"/>
                </a:lnTo>
                <a:lnTo>
                  <a:pt x="543" y="1288"/>
                </a:lnTo>
                <a:lnTo>
                  <a:pt x="543" y="1288"/>
                </a:lnTo>
                <a:lnTo>
                  <a:pt x="545" y="1282"/>
                </a:lnTo>
                <a:lnTo>
                  <a:pt x="545" y="1277"/>
                </a:lnTo>
                <a:lnTo>
                  <a:pt x="543" y="1271"/>
                </a:lnTo>
                <a:lnTo>
                  <a:pt x="543" y="1271"/>
                </a:lnTo>
                <a:lnTo>
                  <a:pt x="546" y="1270"/>
                </a:lnTo>
                <a:lnTo>
                  <a:pt x="549" y="1266"/>
                </a:lnTo>
                <a:lnTo>
                  <a:pt x="551" y="1264"/>
                </a:lnTo>
                <a:lnTo>
                  <a:pt x="552" y="1262"/>
                </a:lnTo>
                <a:lnTo>
                  <a:pt x="551" y="1259"/>
                </a:lnTo>
                <a:lnTo>
                  <a:pt x="548" y="1258"/>
                </a:lnTo>
                <a:lnTo>
                  <a:pt x="548" y="1258"/>
                </a:lnTo>
                <a:lnTo>
                  <a:pt x="537" y="1252"/>
                </a:lnTo>
                <a:lnTo>
                  <a:pt x="528" y="1248"/>
                </a:lnTo>
                <a:lnTo>
                  <a:pt x="528" y="1248"/>
                </a:lnTo>
                <a:lnTo>
                  <a:pt x="517" y="1244"/>
                </a:lnTo>
                <a:lnTo>
                  <a:pt x="501" y="1236"/>
                </a:lnTo>
                <a:lnTo>
                  <a:pt x="489" y="1230"/>
                </a:lnTo>
                <a:lnTo>
                  <a:pt x="487" y="1228"/>
                </a:lnTo>
                <a:lnTo>
                  <a:pt x="487" y="1228"/>
                </a:lnTo>
                <a:lnTo>
                  <a:pt x="488" y="1228"/>
                </a:lnTo>
                <a:lnTo>
                  <a:pt x="488" y="1228"/>
                </a:lnTo>
                <a:lnTo>
                  <a:pt x="506" y="1228"/>
                </a:lnTo>
                <a:lnTo>
                  <a:pt x="518" y="1227"/>
                </a:lnTo>
                <a:lnTo>
                  <a:pt x="533" y="1225"/>
                </a:lnTo>
                <a:lnTo>
                  <a:pt x="533" y="1225"/>
                </a:lnTo>
                <a:lnTo>
                  <a:pt x="546" y="1222"/>
                </a:lnTo>
                <a:lnTo>
                  <a:pt x="554" y="1217"/>
                </a:lnTo>
                <a:lnTo>
                  <a:pt x="557" y="1215"/>
                </a:lnTo>
                <a:lnTo>
                  <a:pt x="559" y="1212"/>
                </a:lnTo>
                <a:lnTo>
                  <a:pt x="559" y="1211"/>
                </a:lnTo>
                <a:lnTo>
                  <a:pt x="558" y="1209"/>
                </a:lnTo>
                <a:lnTo>
                  <a:pt x="558" y="1209"/>
                </a:lnTo>
                <a:lnTo>
                  <a:pt x="557" y="1206"/>
                </a:lnTo>
                <a:lnTo>
                  <a:pt x="557" y="1204"/>
                </a:lnTo>
                <a:lnTo>
                  <a:pt x="559" y="1199"/>
                </a:lnTo>
                <a:lnTo>
                  <a:pt x="560" y="1193"/>
                </a:lnTo>
                <a:lnTo>
                  <a:pt x="559" y="1191"/>
                </a:lnTo>
                <a:lnTo>
                  <a:pt x="558" y="1188"/>
                </a:lnTo>
                <a:lnTo>
                  <a:pt x="558" y="1188"/>
                </a:lnTo>
                <a:lnTo>
                  <a:pt x="557" y="1186"/>
                </a:lnTo>
                <a:lnTo>
                  <a:pt x="557" y="1186"/>
                </a:lnTo>
                <a:lnTo>
                  <a:pt x="558" y="1184"/>
                </a:lnTo>
                <a:lnTo>
                  <a:pt x="540" y="1178"/>
                </a:lnTo>
                <a:lnTo>
                  <a:pt x="540" y="1178"/>
                </a:lnTo>
                <a:lnTo>
                  <a:pt x="519" y="1172"/>
                </a:lnTo>
                <a:lnTo>
                  <a:pt x="507" y="1166"/>
                </a:lnTo>
                <a:lnTo>
                  <a:pt x="498" y="1160"/>
                </a:lnTo>
                <a:lnTo>
                  <a:pt x="490" y="1153"/>
                </a:lnTo>
                <a:lnTo>
                  <a:pt x="490" y="1153"/>
                </a:lnTo>
                <a:lnTo>
                  <a:pt x="476" y="1134"/>
                </a:lnTo>
                <a:lnTo>
                  <a:pt x="470" y="1125"/>
                </a:lnTo>
                <a:lnTo>
                  <a:pt x="470" y="1125"/>
                </a:lnTo>
                <a:lnTo>
                  <a:pt x="582" y="1053"/>
                </a:lnTo>
                <a:lnTo>
                  <a:pt x="666" y="999"/>
                </a:lnTo>
                <a:lnTo>
                  <a:pt x="700" y="978"/>
                </a:lnTo>
                <a:lnTo>
                  <a:pt x="720" y="966"/>
                </a:lnTo>
                <a:lnTo>
                  <a:pt x="720" y="966"/>
                </a:lnTo>
                <a:lnTo>
                  <a:pt x="734" y="958"/>
                </a:lnTo>
                <a:lnTo>
                  <a:pt x="746" y="948"/>
                </a:lnTo>
                <a:lnTo>
                  <a:pt x="757" y="938"/>
                </a:lnTo>
                <a:lnTo>
                  <a:pt x="767" y="925"/>
                </a:lnTo>
                <a:lnTo>
                  <a:pt x="782" y="907"/>
                </a:lnTo>
                <a:lnTo>
                  <a:pt x="788" y="899"/>
                </a:lnTo>
                <a:lnTo>
                  <a:pt x="788" y="899"/>
                </a:lnTo>
                <a:lnTo>
                  <a:pt x="790" y="898"/>
                </a:lnTo>
                <a:lnTo>
                  <a:pt x="794" y="897"/>
                </a:lnTo>
                <a:lnTo>
                  <a:pt x="799" y="893"/>
                </a:lnTo>
                <a:lnTo>
                  <a:pt x="802" y="888"/>
                </a:lnTo>
                <a:lnTo>
                  <a:pt x="806" y="881"/>
                </a:lnTo>
                <a:lnTo>
                  <a:pt x="810" y="871"/>
                </a:lnTo>
                <a:lnTo>
                  <a:pt x="811" y="859"/>
                </a:lnTo>
                <a:lnTo>
                  <a:pt x="811" y="859"/>
                </a:lnTo>
                <a:lnTo>
                  <a:pt x="811" y="846"/>
                </a:lnTo>
                <a:lnTo>
                  <a:pt x="808" y="832"/>
                </a:lnTo>
                <a:lnTo>
                  <a:pt x="804" y="818"/>
                </a:lnTo>
                <a:lnTo>
                  <a:pt x="796" y="805"/>
                </a:lnTo>
                <a:lnTo>
                  <a:pt x="788" y="794"/>
                </a:lnTo>
                <a:lnTo>
                  <a:pt x="778" y="785"/>
                </a:lnTo>
                <a:lnTo>
                  <a:pt x="772" y="781"/>
                </a:lnTo>
                <a:lnTo>
                  <a:pt x="767" y="777"/>
                </a:lnTo>
                <a:lnTo>
                  <a:pt x="761" y="775"/>
                </a:lnTo>
                <a:lnTo>
                  <a:pt x="755" y="774"/>
                </a:lnTo>
                <a:lnTo>
                  <a:pt x="755" y="774"/>
                </a:lnTo>
                <a:lnTo>
                  <a:pt x="734" y="772"/>
                </a:lnTo>
                <a:lnTo>
                  <a:pt x="698" y="772"/>
                </a:lnTo>
                <a:lnTo>
                  <a:pt x="601" y="776"/>
                </a:lnTo>
                <a:lnTo>
                  <a:pt x="472" y="783"/>
                </a:lnTo>
                <a:lnTo>
                  <a:pt x="560" y="694"/>
                </a:lnTo>
                <a:lnTo>
                  <a:pt x="648" y="751"/>
                </a:lnTo>
                <a:lnTo>
                  <a:pt x="673" y="741"/>
                </a:lnTo>
                <a:lnTo>
                  <a:pt x="673" y="741"/>
                </a:lnTo>
                <a:lnTo>
                  <a:pt x="682" y="745"/>
                </a:lnTo>
                <a:lnTo>
                  <a:pt x="701" y="753"/>
                </a:lnTo>
                <a:lnTo>
                  <a:pt x="713" y="757"/>
                </a:lnTo>
                <a:lnTo>
                  <a:pt x="725" y="760"/>
                </a:lnTo>
                <a:lnTo>
                  <a:pt x="737" y="763"/>
                </a:lnTo>
                <a:lnTo>
                  <a:pt x="748" y="764"/>
                </a:lnTo>
                <a:lnTo>
                  <a:pt x="748" y="764"/>
                </a:lnTo>
                <a:lnTo>
                  <a:pt x="754" y="763"/>
                </a:lnTo>
                <a:lnTo>
                  <a:pt x="764" y="758"/>
                </a:lnTo>
                <a:lnTo>
                  <a:pt x="789" y="741"/>
                </a:lnTo>
                <a:lnTo>
                  <a:pt x="820" y="718"/>
                </a:lnTo>
                <a:lnTo>
                  <a:pt x="854" y="692"/>
                </a:lnTo>
                <a:lnTo>
                  <a:pt x="918" y="639"/>
                </a:lnTo>
                <a:lnTo>
                  <a:pt x="953" y="609"/>
                </a:lnTo>
                <a:lnTo>
                  <a:pt x="953" y="609"/>
                </a:lnTo>
                <a:lnTo>
                  <a:pt x="973" y="588"/>
                </a:lnTo>
                <a:lnTo>
                  <a:pt x="988" y="574"/>
                </a:lnTo>
                <a:lnTo>
                  <a:pt x="988" y="574"/>
                </a:lnTo>
                <a:lnTo>
                  <a:pt x="991" y="569"/>
                </a:lnTo>
                <a:lnTo>
                  <a:pt x="994" y="564"/>
                </a:lnTo>
                <a:lnTo>
                  <a:pt x="997" y="558"/>
                </a:lnTo>
                <a:lnTo>
                  <a:pt x="1001" y="557"/>
                </a:lnTo>
                <a:lnTo>
                  <a:pt x="1006" y="554"/>
                </a:lnTo>
                <a:lnTo>
                  <a:pt x="1006" y="554"/>
                </a:lnTo>
                <a:lnTo>
                  <a:pt x="1016" y="551"/>
                </a:lnTo>
                <a:lnTo>
                  <a:pt x="1024" y="546"/>
                </a:lnTo>
                <a:lnTo>
                  <a:pt x="1025" y="542"/>
                </a:lnTo>
                <a:lnTo>
                  <a:pt x="1026" y="540"/>
                </a:lnTo>
                <a:lnTo>
                  <a:pt x="1026" y="538"/>
                </a:lnTo>
                <a:lnTo>
                  <a:pt x="1024" y="536"/>
                </a:lnTo>
                <a:lnTo>
                  <a:pt x="1024" y="536"/>
                </a:lnTo>
                <a:lnTo>
                  <a:pt x="1024" y="535"/>
                </a:lnTo>
                <a:lnTo>
                  <a:pt x="1023" y="534"/>
                </a:lnTo>
                <a:lnTo>
                  <a:pt x="1024" y="530"/>
                </a:lnTo>
                <a:lnTo>
                  <a:pt x="1030" y="521"/>
                </a:lnTo>
                <a:lnTo>
                  <a:pt x="1037" y="511"/>
                </a:lnTo>
                <a:lnTo>
                  <a:pt x="1040" y="506"/>
                </a:lnTo>
                <a:lnTo>
                  <a:pt x="1041" y="504"/>
                </a:lnTo>
                <a:lnTo>
                  <a:pt x="1041" y="504"/>
                </a:lnTo>
                <a:lnTo>
                  <a:pt x="1040" y="499"/>
                </a:lnTo>
                <a:lnTo>
                  <a:pt x="1037" y="495"/>
                </a:lnTo>
                <a:lnTo>
                  <a:pt x="1034" y="492"/>
                </a:lnTo>
                <a:lnTo>
                  <a:pt x="1034" y="492"/>
                </a:lnTo>
                <a:lnTo>
                  <a:pt x="1036" y="491"/>
                </a:lnTo>
                <a:lnTo>
                  <a:pt x="1038" y="487"/>
                </a:lnTo>
                <a:lnTo>
                  <a:pt x="1038" y="485"/>
                </a:lnTo>
                <a:lnTo>
                  <a:pt x="1037" y="482"/>
                </a:lnTo>
                <a:lnTo>
                  <a:pt x="1035" y="479"/>
                </a:lnTo>
                <a:lnTo>
                  <a:pt x="1029" y="476"/>
                </a:lnTo>
                <a:lnTo>
                  <a:pt x="1029" y="476"/>
                </a:lnTo>
                <a:lnTo>
                  <a:pt x="1011" y="468"/>
                </a:lnTo>
                <a:lnTo>
                  <a:pt x="1006" y="466"/>
                </a:lnTo>
                <a:lnTo>
                  <a:pt x="1006" y="466"/>
                </a:lnTo>
                <a:lnTo>
                  <a:pt x="1006" y="463"/>
                </a:lnTo>
                <a:lnTo>
                  <a:pt x="1005" y="453"/>
                </a:lnTo>
                <a:lnTo>
                  <a:pt x="1003" y="448"/>
                </a:lnTo>
                <a:lnTo>
                  <a:pt x="1000" y="445"/>
                </a:lnTo>
                <a:lnTo>
                  <a:pt x="996" y="442"/>
                </a:lnTo>
                <a:lnTo>
                  <a:pt x="990" y="441"/>
                </a:lnTo>
                <a:lnTo>
                  <a:pt x="990" y="441"/>
                </a:lnTo>
                <a:lnTo>
                  <a:pt x="976" y="440"/>
                </a:lnTo>
                <a:lnTo>
                  <a:pt x="965" y="441"/>
                </a:lnTo>
                <a:lnTo>
                  <a:pt x="959" y="441"/>
                </a:lnTo>
                <a:lnTo>
                  <a:pt x="953" y="444"/>
                </a:lnTo>
                <a:lnTo>
                  <a:pt x="947" y="446"/>
                </a:lnTo>
                <a:lnTo>
                  <a:pt x="941" y="450"/>
                </a:lnTo>
                <a:lnTo>
                  <a:pt x="941" y="450"/>
                </a:lnTo>
                <a:lnTo>
                  <a:pt x="925" y="460"/>
                </a:lnTo>
                <a:lnTo>
                  <a:pt x="906" y="471"/>
                </a:lnTo>
                <a:lnTo>
                  <a:pt x="887" y="482"/>
                </a:lnTo>
                <a:lnTo>
                  <a:pt x="871" y="489"/>
                </a:lnTo>
                <a:lnTo>
                  <a:pt x="871" y="489"/>
                </a:lnTo>
                <a:lnTo>
                  <a:pt x="843" y="499"/>
                </a:lnTo>
                <a:lnTo>
                  <a:pt x="796" y="512"/>
                </a:lnTo>
                <a:lnTo>
                  <a:pt x="725" y="532"/>
                </a:lnTo>
                <a:lnTo>
                  <a:pt x="725" y="532"/>
                </a:lnTo>
                <a:lnTo>
                  <a:pt x="712" y="535"/>
                </a:lnTo>
                <a:lnTo>
                  <a:pt x="695" y="539"/>
                </a:lnTo>
                <a:lnTo>
                  <a:pt x="687" y="540"/>
                </a:lnTo>
                <a:lnTo>
                  <a:pt x="679" y="540"/>
                </a:lnTo>
                <a:lnTo>
                  <a:pt x="673" y="539"/>
                </a:lnTo>
                <a:lnTo>
                  <a:pt x="671" y="538"/>
                </a:lnTo>
                <a:lnTo>
                  <a:pt x="669" y="536"/>
                </a:lnTo>
                <a:lnTo>
                  <a:pt x="669" y="536"/>
                </a:lnTo>
                <a:lnTo>
                  <a:pt x="649" y="510"/>
                </a:lnTo>
                <a:lnTo>
                  <a:pt x="637" y="491"/>
                </a:lnTo>
                <a:lnTo>
                  <a:pt x="631" y="481"/>
                </a:lnTo>
                <a:lnTo>
                  <a:pt x="628" y="471"/>
                </a:lnTo>
                <a:lnTo>
                  <a:pt x="628" y="471"/>
                </a:lnTo>
                <a:lnTo>
                  <a:pt x="614" y="435"/>
                </a:lnTo>
                <a:lnTo>
                  <a:pt x="606" y="415"/>
                </a:lnTo>
                <a:lnTo>
                  <a:pt x="606" y="415"/>
                </a:lnTo>
                <a:lnTo>
                  <a:pt x="586" y="376"/>
                </a:lnTo>
                <a:lnTo>
                  <a:pt x="600" y="359"/>
                </a:lnTo>
                <a:lnTo>
                  <a:pt x="623" y="371"/>
                </a:lnTo>
                <a:lnTo>
                  <a:pt x="636" y="359"/>
                </a:lnTo>
                <a:lnTo>
                  <a:pt x="648" y="377"/>
                </a:lnTo>
                <a:lnTo>
                  <a:pt x="667" y="364"/>
                </a:lnTo>
                <a:lnTo>
                  <a:pt x="671" y="332"/>
                </a:lnTo>
                <a:lnTo>
                  <a:pt x="671" y="332"/>
                </a:lnTo>
                <a:lnTo>
                  <a:pt x="677" y="332"/>
                </a:lnTo>
                <a:lnTo>
                  <a:pt x="688" y="333"/>
                </a:lnTo>
                <a:lnTo>
                  <a:pt x="701" y="332"/>
                </a:lnTo>
                <a:lnTo>
                  <a:pt x="707" y="329"/>
                </a:lnTo>
                <a:lnTo>
                  <a:pt x="711" y="327"/>
                </a:lnTo>
                <a:lnTo>
                  <a:pt x="711" y="327"/>
                </a:lnTo>
                <a:lnTo>
                  <a:pt x="714" y="322"/>
                </a:lnTo>
                <a:lnTo>
                  <a:pt x="718" y="316"/>
                </a:lnTo>
                <a:lnTo>
                  <a:pt x="725" y="299"/>
                </a:lnTo>
                <a:lnTo>
                  <a:pt x="732" y="277"/>
                </a:lnTo>
                <a:lnTo>
                  <a:pt x="738" y="262"/>
                </a:lnTo>
                <a:lnTo>
                  <a:pt x="738" y="262"/>
                </a:lnTo>
                <a:lnTo>
                  <a:pt x="740" y="259"/>
                </a:lnTo>
                <a:lnTo>
                  <a:pt x="738" y="257"/>
                </a:lnTo>
                <a:lnTo>
                  <a:pt x="737" y="251"/>
                </a:lnTo>
                <a:lnTo>
                  <a:pt x="735" y="244"/>
                </a:lnTo>
                <a:lnTo>
                  <a:pt x="734" y="236"/>
                </a:lnTo>
                <a:lnTo>
                  <a:pt x="734" y="236"/>
                </a:lnTo>
                <a:lnTo>
                  <a:pt x="737" y="223"/>
                </a:lnTo>
                <a:lnTo>
                  <a:pt x="743" y="205"/>
                </a:lnTo>
                <a:lnTo>
                  <a:pt x="753" y="180"/>
                </a:lnTo>
                <a:lnTo>
                  <a:pt x="763" y="194"/>
                </a:lnTo>
                <a:lnTo>
                  <a:pt x="771" y="177"/>
                </a:lnTo>
                <a:lnTo>
                  <a:pt x="785" y="187"/>
                </a:lnTo>
                <a:lnTo>
                  <a:pt x="785" y="187"/>
                </a:lnTo>
                <a:lnTo>
                  <a:pt x="787" y="175"/>
                </a:lnTo>
                <a:lnTo>
                  <a:pt x="788" y="165"/>
                </a:lnTo>
                <a:lnTo>
                  <a:pt x="790" y="159"/>
                </a:lnTo>
                <a:lnTo>
                  <a:pt x="790" y="159"/>
                </a:lnTo>
                <a:lnTo>
                  <a:pt x="795" y="153"/>
                </a:lnTo>
                <a:lnTo>
                  <a:pt x="804" y="145"/>
                </a:lnTo>
                <a:lnTo>
                  <a:pt x="808" y="139"/>
                </a:lnTo>
                <a:lnTo>
                  <a:pt x="811" y="133"/>
                </a:lnTo>
                <a:lnTo>
                  <a:pt x="813" y="127"/>
                </a:lnTo>
                <a:lnTo>
                  <a:pt x="813" y="120"/>
                </a:lnTo>
                <a:lnTo>
                  <a:pt x="813" y="120"/>
                </a:lnTo>
                <a:lnTo>
                  <a:pt x="812" y="116"/>
                </a:lnTo>
                <a:lnTo>
                  <a:pt x="811" y="112"/>
                </a:lnTo>
                <a:lnTo>
                  <a:pt x="805" y="104"/>
                </a:lnTo>
                <a:lnTo>
                  <a:pt x="798" y="95"/>
                </a:lnTo>
                <a:lnTo>
                  <a:pt x="788" y="87"/>
                </a:lnTo>
                <a:lnTo>
                  <a:pt x="770" y="71"/>
                </a:lnTo>
                <a:lnTo>
                  <a:pt x="758" y="62"/>
                </a:lnTo>
                <a:lnTo>
                  <a:pt x="758" y="62"/>
                </a:lnTo>
                <a:lnTo>
                  <a:pt x="753" y="58"/>
                </a:lnTo>
                <a:lnTo>
                  <a:pt x="749" y="56"/>
                </a:lnTo>
                <a:lnTo>
                  <a:pt x="740" y="53"/>
                </a:lnTo>
                <a:lnTo>
                  <a:pt x="732" y="50"/>
                </a:lnTo>
                <a:lnTo>
                  <a:pt x="730" y="48"/>
                </a:lnTo>
                <a:lnTo>
                  <a:pt x="730" y="47"/>
                </a:lnTo>
                <a:lnTo>
                  <a:pt x="730" y="47"/>
                </a:lnTo>
                <a:close/>
                <a:moveTo>
                  <a:pt x="913" y="536"/>
                </a:moveTo>
                <a:lnTo>
                  <a:pt x="893" y="576"/>
                </a:lnTo>
                <a:lnTo>
                  <a:pt x="771" y="650"/>
                </a:lnTo>
                <a:lnTo>
                  <a:pt x="758" y="644"/>
                </a:lnTo>
                <a:lnTo>
                  <a:pt x="730" y="634"/>
                </a:lnTo>
                <a:lnTo>
                  <a:pt x="730" y="634"/>
                </a:lnTo>
                <a:lnTo>
                  <a:pt x="779" y="616"/>
                </a:lnTo>
                <a:lnTo>
                  <a:pt x="820" y="599"/>
                </a:lnTo>
                <a:lnTo>
                  <a:pt x="838" y="591"/>
                </a:lnTo>
                <a:lnTo>
                  <a:pt x="853" y="582"/>
                </a:lnTo>
                <a:lnTo>
                  <a:pt x="853" y="582"/>
                </a:lnTo>
                <a:lnTo>
                  <a:pt x="875" y="568"/>
                </a:lnTo>
                <a:lnTo>
                  <a:pt x="895" y="552"/>
                </a:lnTo>
                <a:lnTo>
                  <a:pt x="913" y="536"/>
                </a:lnTo>
                <a:lnTo>
                  <a:pt x="913" y="536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7">
            <a:extLst>
              <a:ext uri="{FF2B5EF4-FFF2-40B4-BE49-F238E27FC236}">
                <a16:creationId xmlns:a16="http://schemas.microsoft.com/office/drawing/2014/main" id="{A50DB9F7-600F-4C99-9A26-77357076DEAC}"/>
              </a:ext>
            </a:extLst>
          </p:cNvPr>
          <p:cNvSpPr>
            <a:spLocks noEditPoints="1"/>
          </p:cNvSpPr>
          <p:nvPr/>
        </p:nvSpPr>
        <p:spPr bwMode="auto">
          <a:xfrm>
            <a:off x="6544810" y="1186587"/>
            <a:ext cx="2700833" cy="2052557"/>
          </a:xfrm>
          <a:custGeom>
            <a:avLst/>
            <a:gdLst>
              <a:gd name="T0" fmla="*/ 215 w 1404"/>
              <a:gd name="T1" fmla="*/ 167 h 1067"/>
              <a:gd name="T2" fmla="*/ 209 w 1404"/>
              <a:gd name="T3" fmla="*/ 117 h 1067"/>
              <a:gd name="T4" fmla="*/ 138 w 1404"/>
              <a:gd name="T5" fmla="*/ 154 h 1067"/>
              <a:gd name="T6" fmla="*/ 34 w 1404"/>
              <a:gd name="T7" fmla="*/ 200 h 1067"/>
              <a:gd name="T8" fmla="*/ 1 w 1404"/>
              <a:gd name="T9" fmla="*/ 249 h 1067"/>
              <a:gd name="T10" fmla="*/ 9 w 1404"/>
              <a:gd name="T11" fmla="*/ 278 h 1067"/>
              <a:gd name="T12" fmla="*/ 91 w 1404"/>
              <a:gd name="T13" fmla="*/ 379 h 1067"/>
              <a:gd name="T14" fmla="*/ 90 w 1404"/>
              <a:gd name="T15" fmla="*/ 541 h 1067"/>
              <a:gd name="T16" fmla="*/ 136 w 1404"/>
              <a:gd name="T17" fmla="*/ 631 h 1067"/>
              <a:gd name="T18" fmla="*/ 305 w 1404"/>
              <a:gd name="T19" fmla="*/ 744 h 1067"/>
              <a:gd name="T20" fmla="*/ 342 w 1404"/>
              <a:gd name="T21" fmla="*/ 812 h 1067"/>
              <a:gd name="T22" fmla="*/ 388 w 1404"/>
              <a:gd name="T23" fmla="*/ 879 h 1067"/>
              <a:gd name="T24" fmla="*/ 448 w 1404"/>
              <a:gd name="T25" fmla="*/ 934 h 1067"/>
              <a:gd name="T26" fmla="*/ 635 w 1404"/>
              <a:gd name="T27" fmla="*/ 919 h 1067"/>
              <a:gd name="T28" fmla="*/ 761 w 1404"/>
              <a:gd name="T29" fmla="*/ 905 h 1067"/>
              <a:gd name="T30" fmla="*/ 809 w 1404"/>
              <a:gd name="T31" fmla="*/ 955 h 1067"/>
              <a:gd name="T32" fmla="*/ 834 w 1404"/>
              <a:gd name="T33" fmla="*/ 1003 h 1067"/>
              <a:gd name="T34" fmla="*/ 860 w 1404"/>
              <a:gd name="T35" fmla="*/ 985 h 1067"/>
              <a:gd name="T36" fmla="*/ 921 w 1404"/>
              <a:gd name="T37" fmla="*/ 1046 h 1067"/>
              <a:gd name="T38" fmla="*/ 1043 w 1404"/>
              <a:gd name="T39" fmla="*/ 1067 h 1067"/>
              <a:gd name="T40" fmla="*/ 1111 w 1404"/>
              <a:gd name="T41" fmla="*/ 1028 h 1067"/>
              <a:gd name="T42" fmla="*/ 1146 w 1404"/>
              <a:gd name="T43" fmla="*/ 1028 h 1067"/>
              <a:gd name="T44" fmla="*/ 1324 w 1404"/>
              <a:gd name="T45" fmla="*/ 934 h 1067"/>
              <a:gd name="T46" fmla="*/ 1402 w 1404"/>
              <a:gd name="T47" fmla="*/ 831 h 1067"/>
              <a:gd name="T48" fmla="*/ 1388 w 1404"/>
              <a:gd name="T49" fmla="*/ 798 h 1067"/>
              <a:gd name="T50" fmla="*/ 1273 w 1404"/>
              <a:gd name="T51" fmla="*/ 829 h 1067"/>
              <a:gd name="T52" fmla="*/ 1236 w 1404"/>
              <a:gd name="T53" fmla="*/ 821 h 1067"/>
              <a:gd name="T54" fmla="*/ 1224 w 1404"/>
              <a:gd name="T55" fmla="*/ 767 h 1067"/>
              <a:gd name="T56" fmla="*/ 1197 w 1404"/>
              <a:gd name="T57" fmla="*/ 638 h 1067"/>
              <a:gd name="T58" fmla="*/ 1130 w 1404"/>
              <a:gd name="T59" fmla="*/ 413 h 1067"/>
              <a:gd name="T60" fmla="*/ 1061 w 1404"/>
              <a:gd name="T61" fmla="*/ 378 h 1067"/>
              <a:gd name="T62" fmla="*/ 866 w 1404"/>
              <a:gd name="T63" fmla="*/ 490 h 1067"/>
              <a:gd name="T64" fmla="*/ 727 w 1404"/>
              <a:gd name="T65" fmla="*/ 561 h 1067"/>
              <a:gd name="T66" fmla="*/ 690 w 1404"/>
              <a:gd name="T67" fmla="*/ 518 h 1067"/>
              <a:gd name="T68" fmla="*/ 626 w 1404"/>
              <a:gd name="T69" fmla="*/ 469 h 1067"/>
              <a:gd name="T70" fmla="*/ 645 w 1404"/>
              <a:gd name="T71" fmla="*/ 368 h 1067"/>
              <a:gd name="T72" fmla="*/ 688 w 1404"/>
              <a:gd name="T73" fmla="*/ 274 h 1067"/>
              <a:gd name="T74" fmla="*/ 628 w 1404"/>
              <a:gd name="T75" fmla="*/ 181 h 1067"/>
              <a:gd name="T76" fmla="*/ 570 w 1404"/>
              <a:gd name="T77" fmla="*/ 153 h 1067"/>
              <a:gd name="T78" fmla="*/ 535 w 1404"/>
              <a:gd name="T79" fmla="*/ 128 h 1067"/>
              <a:gd name="T80" fmla="*/ 455 w 1404"/>
              <a:gd name="T81" fmla="*/ 91 h 1067"/>
              <a:gd name="T82" fmla="*/ 438 w 1404"/>
              <a:gd name="T83" fmla="*/ 64 h 1067"/>
              <a:gd name="T84" fmla="*/ 433 w 1404"/>
              <a:gd name="T85" fmla="*/ 28 h 1067"/>
              <a:gd name="T86" fmla="*/ 382 w 1404"/>
              <a:gd name="T87" fmla="*/ 0 h 1067"/>
              <a:gd name="T88" fmla="*/ 351 w 1404"/>
              <a:gd name="T89" fmla="*/ 25 h 1067"/>
              <a:gd name="T90" fmla="*/ 308 w 1404"/>
              <a:gd name="T91" fmla="*/ 47 h 1067"/>
              <a:gd name="T92" fmla="*/ 269 w 1404"/>
              <a:gd name="T93" fmla="*/ 73 h 1067"/>
              <a:gd name="T94" fmla="*/ 261 w 1404"/>
              <a:gd name="T95" fmla="*/ 109 h 1067"/>
              <a:gd name="T96" fmla="*/ 272 w 1404"/>
              <a:gd name="T97" fmla="*/ 147 h 1067"/>
              <a:gd name="T98" fmla="*/ 272 w 1404"/>
              <a:gd name="T99" fmla="*/ 165 h 1067"/>
              <a:gd name="T100" fmla="*/ 414 w 1404"/>
              <a:gd name="T101" fmla="*/ 173 h 1067"/>
              <a:gd name="T102" fmla="*/ 1036 w 1404"/>
              <a:gd name="T103" fmla="*/ 663 h 1067"/>
              <a:gd name="T104" fmla="*/ 1058 w 1404"/>
              <a:gd name="T105" fmla="*/ 738 h 1067"/>
              <a:gd name="T106" fmla="*/ 1089 w 1404"/>
              <a:gd name="T107" fmla="*/ 823 h 1067"/>
              <a:gd name="T108" fmla="*/ 1109 w 1404"/>
              <a:gd name="T109" fmla="*/ 892 h 1067"/>
              <a:gd name="T110" fmla="*/ 1083 w 1404"/>
              <a:gd name="T111" fmla="*/ 962 h 1067"/>
              <a:gd name="T112" fmla="*/ 1035 w 1404"/>
              <a:gd name="T113" fmla="*/ 943 h 1067"/>
              <a:gd name="T114" fmla="*/ 979 w 1404"/>
              <a:gd name="T115" fmla="*/ 921 h 1067"/>
              <a:gd name="T116" fmla="*/ 951 w 1404"/>
              <a:gd name="T117" fmla="*/ 888 h 1067"/>
              <a:gd name="T118" fmla="*/ 917 w 1404"/>
              <a:gd name="T119" fmla="*/ 858 h 1067"/>
              <a:gd name="T120" fmla="*/ 868 w 1404"/>
              <a:gd name="T121" fmla="*/ 799 h 1067"/>
              <a:gd name="T122" fmla="*/ 905 w 1404"/>
              <a:gd name="T123" fmla="*/ 759 h 10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404" h="1067">
                <a:moveTo>
                  <a:pt x="280" y="202"/>
                </a:moveTo>
                <a:lnTo>
                  <a:pt x="280" y="202"/>
                </a:lnTo>
                <a:lnTo>
                  <a:pt x="266" y="192"/>
                </a:lnTo>
                <a:lnTo>
                  <a:pt x="253" y="184"/>
                </a:lnTo>
                <a:lnTo>
                  <a:pt x="238" y="175"/>
                </a:lnTo>
                <a:lnTo>
                  <a:pt x="238" y="175"/>
                </a:lnTo>
                <a:lnTo>
                  <a:pt x="226" y="171"/>
                </a:lnTo>
                <a:lnTo>
                  <a:pt x="215" y="167"/>
                </a:lnTo>
                <a:lnTo>
                  <a:pt x="207" y="165"/>
                </a:lnTo>
                <a:lnTo>
                  <a:pt x="207" y="165"/>
                </a:lnTo>
                <a:lnTo>
                  <a:pt x="208" y="158"/>
                </a:lnTo>
                <a:lnTo>
                  <a:pt x="210" y="141"/>
                </a:lnTo>
                <a:lnTo>
                  <a:pt x="210" y="133"/>
                </a:lnTo>
                <a:lnTo>
                  <a:pt x="210" y="124"/>
                </a:lnTo>
                <a:lnTo>
                  <a:pt x="209" y="118"/>
                </a:lnTo>
                <a:lnTo>
                  <a:pt x="209" y="117"/>
                </a:lnTo>
                <a:lnTo>
                  <a:pt x="207" y="116"/>
                </a:lnTo>
                <a:lnTo>
                  <a:pt x="207" y="116"/>
                </a:lnTo>
                <a:lnTo>
                  <a:pt x="202" y="117"/>
                </a:lnTo>
                <a:lnTo>
                  <a:pt x="195" y="122"/>
                </a:lnTo>
                <a:lnTo>
                  <a:pt x="176" y="134"/>
                </a:lnTo>
                <a:lnTo>
                  <a:pt x="151" y="153"/>
                </a:lnTo>
                <a:lnTo>
                  <a:pt x="151" y="153"/>
                </a:lnTo>
                <a:lnTo>
                  <a:pt x="138" y="154"/>
                </a:lnTo>
                <a:lnTo>
                  <a:pt x="109" y="159"/>
                </a:lnTo>
                <a:lnTo>
                  <a:pt x="77" y="165"/>
                </a:lnTo>
                <a:lnTo>
                  <a:pt x="64" y="168"/>
                </a:lnTo>
                <a:lnTo>
                  <a:pt x="54" y="173"/>
                </a:lnTo>
                <a:lnTo>
                  <a:pt x="54" y="173"/>
                </a:lnTo>
                <a:lnTo>
                  <a:pt x="47" y="179"/>
                </a:lnTo>
                <a:lnTo>
                  <a:pt x="41" y="189"/>
                </a:lnTo>
                <a:lnTo>
                  <a:pt x="34" y="200"/>
                </a:lnTo>
                <a:lnTo>
                  <a:pt x="27" y="212"/>
                </a:lnTo>
                <a:lnTo>
                  <a:pt x="16" y="234"/>
                </a:lnTo>
                <a:lnTo>
                  <a:pt x="12" y="243"/>
                </a:lnTo>
                <a:lnTo>
                  <a:pt x="12" y="243"/>
                </a:lnTo>
                <a:lnTo>
                  <a:pt x="7" y="244"/>
                </a:lnTo>
                <a:lnTo>
                  <a:pt x="3" y="246"/>
                </a:lnTo>
                <a:lnTo>
                  <a:pt x="2" y="247"/>
                </a:lnTo>
                <a:lnTo>
                  <a:pt x="1" y="249"/>
                </a:lnTo>
                <a:lnTo>
                  <a:pt x="1" y="249"/>
                </a:lnTo>
                <a:lnTo>
                  <a:pt x="0" y="254"/>
                </a:lnTo>
                <a:lnTo>
                  <a:pt x="0" y="260"/>
                </a:lnTo>
                <a:lnTo>
                  <a:pt x="1" y="265"/>
                </a:lnTo>
                <a:lnTo>
                  <a:pt x="3" y="269"/>
                </a:lnTo>
                <a:lnTo>
                  <a:pt x="3" y="269"/>
                </a:lnTo>
                <a:lnTo>
                  <a:pt x="8" y="275"/>
                </a:lnTo>
                <a:lnTo>
                  <a:pt x="9" y="278"/>
                </a:lnTo>
                <a:lnTo>
                  <a:pt x="9" y="278"/>
                </a:lnTo>
                <a:lnTo>
                  <a:pt x="54" y="362"/>
                </a:lnTo>
                <a:lnTo>
                  <a:pt x="54" y="362"/>
                </a:lnTo>
                <a:lnTo>
                  <a:pt x="57" y="366"/>
                </a:lnTo>
                <a:lnTo>
                  <a:pt x="62" y="368"/>
                </a:lnTo>
                <a:lnTo>
                  <a:pt x="75" y="374"/>
                </a:lnTo>
                <a:lnTo>
                  <a:pt x="91" y="379"/>
                </a:lnTo>
                <a:lnTo>
                  <a:pt x="91" y="379"/>
                </a:lnTo>
                <a:lnTo>
                  <a:pt x="89" y="396"/>
                </a:lnTo>
                <a:lnTo>
                  <a:pt x="85" y="434"/>
                </a:lnTo>
                <a:lnTo>
                  <a:pt x="84" y="458"/>
                </a:lnTo>
                <a:lnTo>
                  <a:pt x="83" y="481"/>
                </a:lnTo>
                <a:lnTo>
                  <a:pt x="83" y="504"/>
                </a:lnTo>
                <a:lnTo>
                  <a:pt x="85" y="524"/>
                </a:lnTo>
                <a:lnTo>
                  <a:pt x="85" y="524"/>
                </a:lnTo>
                <a:lnTo>
                  <a:pt x="90" y="541"/>
                </a:lnTo>
                <a:lnTo>
                  <a:pt x="96" y="559"/>
                </a:lnTo>
                <a:lnTo>
                  <a:pt x="103" y="575"/>
                </a:lnTo>
                <a:lnTo>
                  <a:pt x="110" y="591"/>
                </a:lnTo>
                <a:lnTo>
                  <a:pt x="117" y="605"/>
                </a:lnTo>
                <a:lnTo>
                  <a:pt x="126" y="617"/>
                </a:lnTo>
                <a:lnTo>
                  <a:pt x="132" y="625"/>
                </a:lnTo>
                <a:lnTo>
                  <a:pt x="136" y="631"/>
                </a:lnTo>
                <a:lnTo>
                  <a:pt x="136" y="631"/>
                </a:lnTo>
                <a:lnTo>
                  <a:pt x="146" y="637"/>
                </a:lnTo>
                <a:lnTo>
                  <a:pt x="166" y="650"/>
                </a:lnTo>
                <a:lnTo>
                  <a:pt x="221" y="684"/>
                </a:lnTo>
                <a:lnTo>
                  <a:pt x="251" y="703"/>
                </a:lnTo>
                <a:lnTo>
                  <a:pt x="277" y="719"/>
                </a:lnTo>
                <a:lnTo>
                  <a:pt x="296" y="735"/>
                </a:lnTo>
                <a:lnTo>
                  <a:pt x="303" y="740"/>
                </a:lnTo>
                <a:lnTo>
                  <a:pt x="305" y="744"/>
                </a:lnTo>
                <a:lnTo>
                  <a:pt x="305" y="744"/>
                </a:lnTo>
                <a:lnTo>
                  <a:pt x="314" y="762"/>
                </a:lnTo>
                <a:lnTo>
                  <a:pt x="322" y="784"/>
                </a:lnTo>
                <a:lnTo>
                  <a:pt x="327" y="793"/>
                </a:lnTo>
                <a:lnTo>
                  <a:pt x="332" y="803"/>
                </a:lnTo>
                <a:lnTo>
                  <a:pt x="338" y="809"/>
                </a:lnTo>
                <a:lnTo>
                  <a:pt x="340" y="811"/>
                </a:lnTo>
                <a:lnTo>
                  <a:pt x="342" y="812"/>
                </a:lnTo>
                <a:lnTo>
                  <a:pt x="342" y="812"/>
                </a:lnTo>
                <a:lnTo>
                  <a:pt x="361" y="817"/>
                </a:lnTo>
                <a:lnTo>
                  <a:pt x="369" y="818"/>
                </a:lnTo>
                <a:lnTo>
                  <a:pt x="369" y="818"/>
                </a:lnTo>
                <a:lnTo>
                  <a:pt x="371" y="830"/>
                </a:lnTo>
                <a:lnTo>
                  <a:pt x="373" y="844"/>
                </a:lnTo>
                <a:lnTo>
                  <a:pt x="379" y="861"/>
                </a:lnTo>
                <a:lnTo>
                  <a:pt x="388" y="879"/>
                </a:lnTo>
                <a:lnTo>
                  <a:pt x="394" y="888"/>
                </a:lnTo>
                <a:lnTo>
                  <a:pt x="399" y="898"/>
                </a:lnTo>
                <a:lnTo>
                  <a:pt x="408" y="906"/>
                </a:lnTo>
                <a:lnTo>
                  <a:pt x="416" y="915"/>
                </a:lnTo>
                <a:lnTo>
                  <a:pt x="426" y="922"/>
                </a:lnTo>
                <a:lnTo>
                  <a:pt x="436" y="928"/>
                </a:lnTo>
                <a:lnTo>
                  <a:pt x="436" y="928"/>
                </a:lnTo>
                <a:lnTo>
                  <a:pt x="448" y="934"/>
                </a:lnTo>
                <a:lnTo>
                  <a:pt x="463" y="937"/>
                </a:lnTo>
                <a:lnTo>
                  <a:pt x="478" y="938"/>
                </a:lnTo>
                <a:lnTo>
                  <a:pt x="496" y="940"/>
                </a:lnTo>
                <a:lnTo>
                  <a:pt x="514" y="938"/>
                </a:lnTo>
                <a:lnTo>
                  <a:pt x="532" y="937"/>
                </a:lnTo>
                <a:lnTo>
                  <a:pt x="570" y="933"/>
                </a:lnTo>
                <a:lnTo>
                  <a:pt x="604" y="925"/>
                </a:lnTo>
                <a:lnTo>
                  <a:pt x="635" y="919"/>
                </a:lnTo>
                <a:lnTo>
                  <a:pt x="658" y="915"/>
                </a:lnTo>
                <a:lnTo>
                  <a:pt x="666" y="915"/>
                </a:lnTo>
                <a:lnTo>
                  <a:pt x="671" y="915"/>
                </a:lnTo>
                <a:lnTo>
                  <a:pt x="671" y="915"/>
                </a:lnTo>
                <a:lnTo>
                  <a:pt x="679" y="915"/>
                </a:lnTo>
                <a:lnTo>
                  <a:pt x="692" y="913"/>
                </a:lnTo>
                <a:lnTo>
                  <a:pt x="723" y="911"/>
                </a:lnTo>
                <a:lnTo>
                  <a:pt x="761" y="905"/>
                </a:lnTo>
                <a:lnTo>
                  <a:pt x="761" y="905"/>
                </a:lnTo>
                <a:lnTo>
                  <a:pt x="789" y="928"/>
                </a:lnTo>
                <a:lnTo>
                  <a:pt x="808" y="942"/>
                </a:lnTo>
                <a:lnTo>
                  <a:pt x="815" y="948"/>
                </a:lnTo>
                <a:lnTo>
                  <a:pt x="815" y="948"/>
                </a:lnTo>
                <a:lnTo>
                  <a:pt x="814" y="948"/>
                </a:lnTo>
                <a:lnTo>
                  <a:pt x="811" y="949"/>
                </a:lnTo>
                <a:lnTo>
                  <a:pt x="809" y="955"/>
                </a:lnTo>
                <a:lnTo>
                  <a:pt x="808" y="960"/>
                </a:lnTo>
                <a:lnTo>
                  <a:pt x="807" y="963"/>
                </a:lnTo>
                <a:lnTo>
                  <a:pt x="808" y="968"/>
                </a:lnTo>
                <a:lnTo>
                  <a:pt x="809" y="973"/>
                </a:lnTo>
                <a:lnTo>
                  <a:pt x="809" y="973"/>
                </a:lnTo>
                <a:lnTo>
                  <a:pt x="816" y="985"/>
                </a:lnTo>
                <a:lnTo>
                  <a:pt x="826" y="996"/>
                </a:lnTo>
                <a:lnTo>
                  <a:pt x="834" y="1003"/>
                </a:lnTo>
                <a:lnTo>
                  <a:pt x="837" y="1005"/>
                </a:lnTo>
                <a:lnTo>
                  <a:pt x="840" y="1005"/>
                </a:lnTo>
                <a:lnTo>
                  <a:pt x="840" y="1005"/>
                </a:lnTo>
                <a:lnTo>
                  <a:pt x="852" y="992"/>
                </a:lnTo>
                <a:lnTo>
                  <a:pt x="858" y="986"/>
                </a:lnTo>
                <a:lnTo>
                  <a:pt x="860" y="985"/>
                </a:lnTo>
                <a:lnTo>
                  <a:pt x="860" y="985"/>
                </a:lnTo>
                <a:lnTo>
                  <a:pt x="860" y="985"/>
                </a:lnTo>
                <a:lnTo>
                  <a:pt x="861" y="987"/>
                </a:lnTo>
                <a:lnTo>
                  <a:pt x="865" y="993"/>
                </a:lnTo>
                <a:lnTo>
                  <a:pt x="878" y="1010"/>
                </a:lnTo>
                <a:lnTo>
                  <a:pt x="895" y="1028"/>
                </a:lnTo>
                <a:lnTo>
                  <a:pt x="903" y="1036"/>
                </a:lnTo>
                <a:lnTo>
                  <a:pt x="911" y="1041"/>
                </a:lnTo>
                <a:lnTo>
                  <a:pt x="911" y="1041"/>
                </a:lnTo>
                <a:lnTo>
                  <a:pt x="921" y="1046"/>
                </a:lnTo>
                <a:lnTo>
                  <a:pt x="935" y="1050"/>
                </a:lnTo>
                <a:lnTo>
                  <a:pt x="952" y="1055"/>
                </a:lnTo>
                <a:lnTo>
                  <a:pt x="971" y="1060"/>
                </a:lnTo>
                <a:lnTo>
                  <a:pt x="991" y="1063"/>
                </a:lnTo>
                <a:lnTo>
                  <a:pt x="1010" y="1066"/>
                </a:lnTo>
                <a:lnTo>
                  <a:pt x="1028" y="1067"/>
                </a:lnTo>
                <a:lnTo>
                  <a:pt x="1043" y="1067"/>
                </a:lnTo>
                <a:lnTo>
                  <a:pt x="1043" y="1067"/>
                </a:lnTo>
                <a:lnTo>
                  <a:pt x="1050" y="1066"/>
                </a:lnTo>
                <a:lnTo>
                  <a:pt x="1058" y="1065"/>
                </a:lnTo>
                <a:lnTo>
                  <a:pt x="1070" y="1060"/>
                </a:lnTo>
                <a:lnTo>
                  <a:pt x="1080" y="1054"/>
                </a:lnTo>
                <a:lnTo>
                  <a:pt x="1090" y="1048"/>
                </a:lnTo>
                <a:lnTo>
                  <a:pt x="1104" y="1035"/>
                </a:lnTo>
                <a:lnTo>
                  <a:pt x="1111" y="1028"/>
                </a:lnTo>
                <a:lnTo>
                  <a:pt x="1111" y="1028"/>
                </a:lnTo>
                <a:lnTo>
                  <a:pt x="1117" y="1024"/>
                </a:lnTo>
                <a:lnTo>
                  <a:pt x="1117" y="1024"/>
                </a:lnTo>
                <a:lnTo>
                  <a:pt x="1117" y="1025"/>
                </a:lnTo>
                <a:lnTo>
                  <a:pt x="1117" y="1027"/>
                </a:lnTo>
                <a:lnTo>
                  <a:pt x="1120" y="1027"/>
                </a:lnTo>
                <a:lnTo>
                  <a:pt x="1127" y="1028"/>
                </a:lnTo>
                <a:lnTo>
                  <a:pt x="1146" y="1028"/>
                </a:lnTo>
                <a:lnTo>
                  <a:pt x="1146" y="1028"/>
                </a:lnTo>
                <a:lnTo>
                  <a:pt x="1153" y="1027"/>
                </a:lnTo>
                <a:lnTo>
                  <a:pt x="1160" y="1024"/>
                </a:lnTo>
                <a:lnTo>
                  <a:pt x="1179" y="1017"/>
                </a:lnTo>
                <a:lnTo>
                  <a:pt x="1202" y="1006"/>
                </a:lnTo>
                <a:lnTo>
                  <a:pt x="1225" y="993"/>
                </a:lnTo>
                <a:lnTo>
                  <a:pt x="1277" y="963"/>
                </a:lnTo>
                <a:lnTo>
                  <a:pt x="1324" y="934"/>
                </a:lnTo>
                <a:lnTo>
                  <a:pt x="1324" y="934"/>
                </a:lnTo>
                <a:lnTo>
                  <a:pt x="1334" y="927"/>
                </a:lnTo>
                <a:lnTo>
                  <a:pt x="1343" y="918"/>
                </a:lnTo>
                <a:lnTo>
                  <a:pt x="1353" y="910"/>
                </a:lnTo>
                <a:lnTo>
                  <a:pt x="1361" y="902"/>
                </a:lnTo>
                <a:lnTo>
                  <a:pt x="1375" y="883"/>
                </a:lnTo>
                <a:lnTo>
                  <a:pt x="1387" y="863"/>
                </a:lnTo>
                <a:lnTo>
                  <a:pt x="1396" y="847"/>
                </a:lnTo>
                <a:lnTo>
                  <a:pt x="1402" y="831"/>
                </a:lnTo>
                <a:lnTo>
                  <a:pt x="1404" y="819"/>
                </a:lnTo>
                <a:lnTo>
                  <a:pt x="1404" y="815"/>
                </a:lnTo>
                <a:lnTo>
                  <a:pt x="1403" y="812"/>
                </a:lnTo>
                <a:lnTo>
                  <a:pt x="1403" y="812"/>
                </a:lnTo>
                <a:lnTo>
                  <a:pt x="1397" y="804"/>
                </a:lnTo>
                <a:lnTo>
                  <a:pt x="1394" y="802"/>
                </a:lnTo>
                <a:lnTo>
                  <a:pt x="1392" y="799"/>
                </a:lnTo>
                <a:lnTo>
                  <a:pt x="1388" y="798"/>
                </a:lnTo>
                <a:lnTo>
                  <a:pt x="1384" y="797"/>
                </a:lnTo>
                <a:lnTo>
                  <a:pt x="1380" y="797"/>
                </a:lnTo>
                <a:lnTo>
                  <a:pt x="1374" y="798"/>
                </a:lnTo>
                <a:lnTo>
                  <a:pt x="1374" y="798"/>
                </a:lnTo>
                <a:lnTo>
                  <a:pt x="1321" y="813"/>
                </a:lnTo>
                <a:lnTo>
                  <a:pt x="1289" y="823"/>
                </a:lnTo>
                <a:lnTo>
                  <a:pt x="1273" y="829"/>
                </a:lnTo>
                <a:lnTo>
                  <a:pt x="1273" y="829"/>
                </a:lnTo>
                <a:lnTo>
                  <a:pt x="1269" y="830"/>
                </a:lnTo>
                <a:lnTo>
                  <a:pt x="1265" y="830"/>
                </a:lnTo>
                <a:lnTo>
                  <a:pt x="1253" y="830"/>
                </a:lnTo>
                <a:lnTo>
                  <a:pt x="1247" y="828"/>
                </a:lnTo>
                <a:lnTo>
                  <a:pt x="1241" y="827"/>
                </a:lnTo>
                <a:lnTo>
                  <a:pt x="1237" y="824"/>
                </a:lnTo>
                <a:lnTo>
                  <a:pt x="1236" y="821"/>
                </a:lnTo>
                <a:lnTo>
                  <a:pt x="1236" y="821"/>
                </a:lnTo>
                <a:lnTo>
                  <a:pt x="1234" y="809"/>
                </a:lnTo>
                <a:lnTo>
                  <a:pt x="1233" y="802"/>
                </a:lnTo>
                <a:lnTo>
                  <a:pt x="1234" y="796"/>
                </a:lnTo>
                <a:lnTo>
                  <a:pt x="1234" y="796"/>
                </a:lnTo>
                <a:lnTo>
                  <a:pt x="1233" y="790"/>
                </a:lnTo>
                <a:lnTo>
                  <a:pt x="1231" y="785"/>
                </a:lnTo>
                <a:lnTo>
                  <a:pt x="1229" y="778"/>
                </a:lnTo>
                <a:lnTo>
                  <a:pt x="1224" y="767"/>
                </a:lnTo>
                <a:lnTo>
                  <a:pt x="1224" y="767"/>
                </a:lnTo>
                <a:lnTo>
                  <a:pt x="1221" y="758"/>
                </a:lnTo>
                <a:lnTo>
                  <a:pt x="1218" y="752"/>
                </a:lnTo>
                <a:lnTo>
                  <a:pt x="1215" y="744"/>
                </a:lnTo>
                <a:lnTo>
                  <a:pt x="1211" y="728"/>
                </a:lnTo>
                <a:lnTo>
                  <a:pt x="1211" y="728"/>
                </a:lnTo>
                <a:lnTo>
                  <a:pt x="1204" y="691"/>
                </a:lnTo>
                <a:lnTo>
                  <a:pt x="1197" y="638"/>
                </a:lnTo>
                <a:lnTo>
                  <a:pt x="1189" y="569"/>
                </a:lnTo>
                <a:lnTo>
                  <a:pt x="1189" y="569"/>
                </a:lnTo>
                <a:lnTo>
                  <a:pt x="1181" y="544"/>
                </a:lnTo>
                <a:lnTo>
                  <a:pt x="1165" y="496"/>
                </a:lnTo>
                <a:lnTo>
                  <a:pt x="1155" y="469"/>
                </a:lnTo>
                <a:lnTo>
                  <a:pt x="1145" y="443"/>
                </a:lnTo>
                <a:lnTo>
                  <a:pt x="1135" y="422"/>
                </a:lnTo>
                <a:lnTo>
                  <a:pt x="1130" y="413"/>
                </a:lnTo>
                <a:lnTo>
                  <a:pt x="1125" y="408"/>
                </a:lnTo>
                <a:lnTo>
                  <a:pt x="1125" y="408"/>
                </a:lnTo>
                <a:lnTo>
                  <a:pt x="1117" y="398"/>
                </a:lnTo>
                <a:lnTo>
                  <a:pt x="1108" y="391"/>
                </a:lnTo>
                <a:lnTo>
                  <a:pt x="1096" y="385"/>
                </a:lnTo>
                <a:lnTo>
                  <a:pt x="1085" y="380"/>
                </a:lnTo>
                <a:lnTo>
                  <a:pt x="1073" y="378"/>
                </a:lnTo>
                <a:lnTo>
                  <a:pt x="1061" y="378"/>
                </a:lnTo>
                <a:lnTo>
                  <a:pt x="1049" y="379"/>
                </a:lnTo>
                <a:lnTo>
                  <a:pt x="1039" y="383"/>
                </a:lnTo>
                <a:lnTo>
                  <a:pt x="1039" y="383"/>
                </a:lnTo>
                <a:lnTo>
                  <a:pt x="1023" y="390"/>
                </a:lnTo>
                <a:lnTo>
                  <a:pt x="1002" y="402"/>
                </a:lnTo>
                <a:lnTo>
                  <a:pt x="949" y="435"/>
                </a:lnTo>
                <a:lnTo>
                  <a:pt x="897" y="468"/>
                </a:lnTo>
                <a:lnTo>
                  <a:pt x="866" y="490"/>
                </a:lnTo>
                <a:lnTo>
                  <a:pt x="866" y="490"/>
                </a:lnTo>
                <a:lnTo>
                  <a:pt x="842" y="504"/>
                </a:lnTo>
                <a:lnTo>
                  <a:pt x="809" y="523"/>
                </a:lnTo>
                <a:lnTo>
                  <a:pt x="776" y="541"/>
                </a:lnTo>
                <a:lnTo>
                  <a:pt x="753" y="552"/>
                </a:lnTo>
                <a:lnTo>
                  <a:pt x="753" y="552"/>
                </a:lnTo>
                <a:lnTo>
                  <a:pt x="739" y="558"/>
                </a:lnTo>
                <a:lnTo>
                  <a:pt x="727" y="561"/>
                </a:lnTo>
                <a:lnTo>
                  <a:pt x="716" y="563"/>
                </a:lnTo>
                <a:lnTo>
                  <a:pt x="716" y="563"/>
                </a:lnTo>
                <a:lnTo>
                  <a:pt x="714" y="558"/>
                </a:lnTo>
                <a:lnTo>
                  <a:pt x="709" y="546"/>
                </a:lnTo>
                <a:lnTo>
                  <a:pt x="701" y="530"/>
                </a:lnTo>
                <a:lnTo>
                  <a:pt x="696" y="524"/>
                </a:lnTo>
                <a:lnTo>
                  <a:pt x="690" y="518"/>
                </a:lnTo>
                <a:lnTo>
                  <a:pt x="690" y="518"/>
                </a:lnTo>
                <a:lnTo>
                  <a:pt x="667" y="498"/>
                </a:lnTo>
                <a:lnTo>
                  <a:pt x="657" y="491"/>
                </a:lnTo>
                <a:lnTo>
                  <a:pt x="651" y="487"/>
                </a:lnTo>
                <a:lnTo>
                  <a:pt x="651" y="487"/>
                </a:lnTo>
                <a:lnTo>
                  <a:pt x="638" y="480"/>
                </a:lnTo>
                <a:lnTo>
                  <a:pt x="630" y="474"/>
                </a:lnTo>
                <a:lnTo>
                  <a:pt x="626" y="469"/>
                </a:lnTo>
                <a:lnTo>
                  <a:pt x="626" y="469"/>
                </a:lnTo>
                <a:lnTo>
                  <a:pt x="572" y="393"/>
                </a:lnTo>
                <a:lnTo>
                  <a:pt x="572" y="393"/>
                </a:lnTo>
                <a:lnTo>
                  <a:pt x="580" y="392"/>
                </a:lnTo>
                <a:lnTo>
                  <a:pt x="601" y="386"/>
                </a:lnTo>
                <a:lnTo>
                  <a:pt x="624" y="378"/>
                </a:lnTo>
                <a:lnTo>
                  <a:pt x="636" y="373"/>
                </a:lnTo>
                <a:lnTo>
                  <a:pt x="645" y="368"/>
                </a:lnTo>
                <a:lnTo>
                  <a:pt x="645" y="368"/>
                </a:lnTo>
                <a:lnTo>
                  <a:pt x="653" y="361"/>
                </a:lnTo>
                <a:lnTo>
                  <a:pt x="661" y="350"/>
                </a:lnTo>
                <a:lnTo>
                  <a:pt x="668" y="337"/>
                </a:lnTo>
                <a:lnTo>
                  <a:pt x="674" y="324"/>
                </a:lnTo>
                <a:lnTo>
                  <a:pt x="680" y="310"/>
                </a:lnTo>
                <a:lnTo>
                  <a:pt x="684" y="297"/>
                </a:lnTo>
                <a:lnTo>
                  <a:pt x="688" y="285"/>
                </a:lnTo>
                <a:lnTo>
                  <a:pt x="688" y="274"/>
                </a:lnTo>
                <a:lnTo>
                  <a:pt x="688" y="274"/>
                </a:lnTo>
                <a:lnTo>
                  <a:pt x="686" y="269"/>
                </a:lnTo>
                <a:lnTo>
                  <a:pt x="685" y="264"/>
                </a:lnTo>
                <a:lnTo>
                  <a:pt x="678" y="249"/>
                </a:lnTo>
                <a:lnTo>
                  <a:pt x="667" y="231"/>
                </a:lnTo>
                <a:lnTo>
                  <a:pt x="654" y="214"/>
                </a:lnTo>
                <a:lnTo>
                  <a:pt x="641" y="196"/>
                </a:lnTo>
                <a:lnTo>
                  <a:pt x="628" y="181"/>
                </a:lnTo>
                <a:lnTo>
                  <a:pt x="617" y="169"/>
                </a:lnTo>
                <a:lnTo>
                  <a:pt x="613" y="166"/>
                </a:lnTo>
                <a:lnTo>
                  <a:pt x="609" y="165"/>
                </a:lnTo>
                <a:lnTo>
                  <a:pt x="609" y="165"/>
                </a:lnTo>
                <a:lnTo>
                  <a:pt x="596" y="160"/>
                </a:lnTo>
                <a:lnTo>
                  <a:pt x="584" y="158"/>
                </a:lnTo>
                <a:lnTo>
                  <a:pt x="573" y="155"/>
                </a:lnTo>
                <a:lnTo>
                  <a:pt x="570" y="153"/>
                </a:lnTo>
                <a:lnTo>
                  <a:pt x="566" y="150"/>
                </a:lnTo>
                <a:lnTo>
                  <a:pt x="566" y="150"/>
                </a:lnTo>
                <a:lnTo>
                  <a:pt x="560" y="143"/>
                </a:lnTo>
                <a:lnTo>
                  <a:pt x="554" y="137"/>
                </a:lnTo>
                <a:lnTo>
                  <a:pt x="551" y="134"/>
                </a:lnTo>
                <a:lnTo>
                  <a:pt x="546" y="131"/>
                </a:lnTo>
                <a:lnTo>
                  <a:pt x="541" y="129"/>
                </a:lnTo>
                <a:lnTo>
                  <a:pt x="535" y="128"/>
                </a:lnTo>
                <a:lnTo>
                  <a:pt x="535" y="128"/>
                </a:lnTo>
                <a:lnTo>
                  <a:pt x="509" y="124"/>
                </a:lnTo>
                <a:lnTo>
                  <a:pt x="492" y="122"/>
                </a:lnTo>
                <a:lnTo>
                  <a:pt x="492" y="122"/>
                </a:lnTo>
                <a:lnTo>
                  <a:pt x="470" y="111"/>
                </a:lnTo>
                <a:lnTo>
                  <a:pt x="470" y="111"/>
                </a:lnTo>
                <a:lnTo>
                  <a:pt x="455" y="91"/>
                </a:lnTo>
                <a:lnTo>
                  <a:pt x="455" y="91"/>
                </a:lnTo>
                <a:lnTo>
                  <a:pt x="453" y="89"/>
                </a:lnTo>
                <a:lnTo>
                  <a:pt x="453" y="89"/>
                </a:lnTo>
                <a:lnTo>
                  <a:pt x="451" y="77"/>
                </a:lnTo>
                <a:lnTo>
                  <a:pt x="451" y="77"/>
                </a:lnTo>
                <a:lnTo>
                  <a:pt x="448" y="72"/>
                </a:lnTo>
                <a:lnTo>
                  <a:pt x="445" y="67"/>
                </a:lnTo>
                <a:lnTo>
                  <a:pt x="441" y="65"/>
                </a:lnTo>
                <a:lnTo>
                  <a:pt x="438" y="64"/>
                </a:lnTo>
                <a:lnTo>
                  <a:pt x="430" y="62"/>
                </a:lnTo>
                <a:lnTo>
                  <a:pt x="428" y="62"/>
                </a:lnTo>
                <a:lnTo>
                  <a:pt x="436" y="42"/>
                </a:lnTo>
                <a:lnTo>
                  <a:pt x="436" y="42"/>
                </a:lnTo>
                <a:lnTo>
                  <a:pt x="436" y="40"/>
                </a:lnTo>
                <a:lnTo>
                  <a:pt x="436" y="37"/>
                </a:lnTo>
                <a:lnTo>
                  <a:pt x="435" y="33"/>
                </a:lnTo>
                <a:lnTo>
                  <a:pt x="433" y="28"/>
                </a:lnTo>
                <a:lnTo>
                  <a:pt x="429" y="23"/>
                </a:lnTo>
                <a:lnTo>
                  <a:pt x="422" y="17"/>
                </a:lnTo>
                <a:lnTo>
                  <a:pt x="414" y="11"/>
                </a:lnTo>
                <a:lnTo>
                  <a:pt x="414" y="11"/>
                </a:lnTo>
                <a:lnTo>
                  <a:pt x="403" y="6"/>
                </a:lnTo>
                <a:lnTo>
                  <a:pt x="395" y="4"/>
                </a:lnTo>
                <a:lnTo>
                  <a:pt x="388" y="2"/>
                </a:lnTo>
                <a:lnTo>
                  <a:pt x="382" y="0"/>
                </a:lnTo>
                <a:lnTo>
                  <a:pt x="377" y="0"/>
                </a:lnTo>
                <a:lnTo>
                  <a:pt x="372" y="2"/>
                </a:lnTo>
                <a:lnTo>
                  <a:pt x="365" y="3"/>
                </a:lnTo>
                <a:lnTo>
                  <a:pt x="365" y="3"/>
                </a:lnTo>
                <a:lnTo>
                  <a:pt x="363" y="5"/>
                </a:lnTo>
                <a:lnTo>
                  <a:pt x="360" y="8"/>
                </a:lnTo>
                <a:lnTo>
                  <a:pt x="355" y="16"/>
                </a:lnTo>
                <a:lnTo>
                  <a:pt x="351" y="25"/>
                </a:lnTo>
                <a:lnTo>
                  <a:pt x="338" y="37"/>
                </a:lnTo>
                <a:lnTo>
                  <a:pt x="338" y="37"/>
                </a:lnTo>
                <a:lnTo>
                  <a:pt x="327" y="36"/>
                </a:lnTo>
                <a:lnTo>
                  <a:pt x="319" y="35"/>
                </a:lnTo>
                <a:lnTo>
                  <a:pt x="316" y="36"/>
                </a:lnTo>
                <a:lnTo>
                  <a:pt x="315" y="37"/>
                </a:lnTo>
                <a:lnTo>
                  <a:pt x="315" y="37"/>
                </a:lnTo>
                <a:lnTo>
                  <a:pt x="308" y="47"/>
                </a:lnTo>
                <a:lnTo>
                  <a:pt x="303" y="54"/>
                </a:lnTo>
                <a:lnTo>
                  <a:pt x="303" y="54"/>
                </a:lnTo>
                <a:lnTo>
                  <a:pt x="294" y="55"/>
                </a:lnTo>
                <a:lnTo>
                  <a:pt x="284" y="56"/>
                </a:lnTo>
                <a:lnTo>
                  <a:pt x="278" y="60"/>
                </a:lnTo>
                <a:lnTo>
                  <a:pt x="278" y="60"/>
                </a:lnTo>
                <a:lnTo>
                  <a:pt x="273" y="65"/>
                </a:lnTo>
                <a:lnTo>
                  <a:pt x="269" y="73"/>
                </a:lnTo>
                <a:lnTo>
                  <a:pt x="264" y="85"/>
                </a:lnTo>
                <a:lnTo>
                  <a:pt x="264" y="85"/>
                </a:lnTo>
                <a:lnTo>
                  <a:pt x="264" y="90"/>
                </a:lnTo>
                <a:lnTo>
                  <a:pt x="265" y="94"/>
                </a:lnTo>
                <a:lnTo>
                  <a:pt x="266" y="102"/>
                </a:lnTo>
                <a:lnTo>
                  <a:pt x="266" y="102"/>
                </a:lnTo>
                <a:lnTo>
                  <a:pt x="265" y="104"/>
                </a:lnTo>
                <a:lnTo>
                  <a:pt x="261" y="109"/>
                </a:lnTo>
                <a:lnTo>
                  <a:pt x="259" y="116"/>
                </a:lnTo>
                <a:lnTo>
                  <a:pt x="258" y="121"/>
                </a:lnTo>
                <a:lnTo>
                  <a:pt x="258" y="124"/>
                </a:lnTo>
                <a:lnTo>
                  <a:pt x="258" y="124"/>
                </a:lnTo>
                <a:lnTo>
                  <a:pt x="259" y="129"/>
                </a:lnTo>
                <a:lnTo>
                  <a:pt x="261" y="134"/>
                </a:lnTo>
                <a:lnTo>
                  <a:pt x="266" y="141"/>
                </a:lnTo>
                <a:lnTo>
                  <a:pt x="272" y="147"/>
                </a:lnTo>
                <a:lnTo>
                  <a:pt x="272" y="147"/>
                </a:lnTo>
                <a:lnTo>
                  <a:pt x="271" y="149"/>
                </a:lnTo>
                <a:lnTo>
                  <a:pt x="269" y="153"/>
                </a:lnTo>
                <a:lnTo>
                  <a:pt x="269" y="155"/>
                </a:lnTo>
                <a:lnTo>
                  <a:pt x="269" y="159"/>
                </a:lnTo>
                <a:lnTo>
                  <a:pt x="270" y="161"/>
                </a:lnTo>
                <a:lnTo>
                  <a:pt x="272" y="165"/>
                </a:lnTo>
                <a:lnTo>
                  <a:pt x="272" y="165"/>
                </a:lnTo>
                <a:lnTo>
                  <a:pt x="279" y="173"/>
                </a:lnTo>
                <a:lnTo>
                  <a:pt x="288" y="184"/>
                </a:lnTo>
                <a:lnTo>
                  <a:pt x="297" y="198"/>
                </a:lnTo>
                <a:lnTo>
                  <a:pt x="280" y="202"/>
                </a:lnTo>
                <a:close/>
                <a:moveTo>
                  <a:pt x="377" y="159"/>
                </a:moveTo>
                <a:lnTo>
                  <a:pt x="410" y="156"/>
                </a:lnTo>
                <a:lnTo>
                  <a:pt x="414" y="173"/>
                </a:lnTo>
                <a:lnTo>
                  <a:pt x="414" y="173"/>
                </a:lnTo>
                <a:lnTo>
                  <a:pt x="416" y="180"/>
                </a:lnTo>
                <a:lnTo>
                  <a:pt x="420" y="187"/>
                </a:lnTo>
                <a:lnTo>
                  <a:pt x="424" y="192"/>
                </a:lnTo>
                <a:lnTo>
                  <a:pt x="383" y="184"/>
                </a:lnTo>
                <a:lnTo>
                  <a:pt x="377" y="159"/>
                </a:lnTo>
                <a:close/>
                <a:moveTo>
                  <a:pt x="1027" y="640"/>
                </a:moveTo>
                <a:lnTo>
                  <a:pt x="1027" y="640"/>
                </a:lnTo>
                <a:lnTo>
                  <a:pt x="1036" y="663"/>
                </a:lnTo>
                <a:lnTo>
                  <a:pt x="1045" y="684"/>
                </a:lnTo>
                <a:lnTo>
                  <a:pt x="1047" y="694"/>
                </a:lnTo>
                <a:lnTo>
                  <a:pt x="1049" y="705"/>
                </a:lnTo>
                <a:lnTo>
                  <a:pt x="1049" y="705"/>
                </a:lnTo>
                <a:lnTo>
                  <a:pt x="1052" y="719"/>
                </a:lnTo>
                <a:lnTo>
                  <a:pt x="1054" y="730"/>
                </a:lnTo>
                <a:lnTo>
                  <a:pt x="1056" y="736"/>
                </a:lnTo>
                <a:lnTo>
                  <a:pt x="1058" y="738"/>
                </a:lnTo>
                <a:lnTo>
                  <a:pt x="1058" y="738"/>
                </a:lnTo>
                <a:lnTo>
                  <a:pt x="1070" y="765"/>
                </a:lnTo>
                <a:lnTo>
                  <a:pt x="1078" y="781"/>
                </a:lnTo>
                <a:lnTo>
                  <a:pt x="1084" y="792"/>
                </a:lnTo>
                <a:lnTo>
                  <a:pt x="1084" y="792"/>
                </a:lnTo>
                <a:lnTo>
                  <a:pt x="1085" y="797"/>
                </a:lnTo>
                <a:lnTo>
                  <a:pt x="1086" y="804"/>
                </a:lnTo>
                <a:lnTo>
                  <a:pt x="1089" y="823"/>
                </a:lnTo>
                <a:lnTo>
                  <a:pt x="1090" y="846"/>
                </a:lnTo>
                <a:lnTo>
                  <a:pt x="1092" y="863"/>
                </a:lnTo>
                <a:lnTo>
                  <a:pt x="1092" y="863"/>
                </a:lnTo>
                <a:lnTo>
                  <a:pt x="1095" y="874"/>
                </a:lnTo>
                <a:lnTo>
                  <a:pt x="1098" y="880"/>
                </a:lnTo>
                <a:lnTo>
                  <a:pt x="1103" y="885"/>
                </a:lnTo>
                <a:lnTo>
                  <a:pt x="1109" y="892"/>
                </a:lnTo>
                <a:lnTo>
                  <a:pt x="1109" y="892"/>
                </a:lnTo>
                <a:lnTo>
                  <a:pt x="1112" y="898"/>
                </a:lnTo>
                <a:lnTo>
                  <a:pt x="1114" y="903"/>
                </a:lnTo>
                <a:lnTo>
                  <a:pt x="1112" y="905"/>
                </a:lnTo>
                <a:lnTo>
                  <a:pt x="1111" y="905"/>
                </a:lnTo>
                <a:lnTo>
                  <a:pt x="1106" y="973"/>
                </a:lnTo>
                <a:lnTo>
                  <a:pt x="1106" y="973"/>
                </a:lnTo>
                <a:lnTo>
                  <a:pt x="1093" y="967"/>
                </a:lnTo>
                <a:lnTo>
                  <a:pt x="1083" y="962"/>
                </a:lnTo>
                <a:lnTo>
                  <a:pt x="1072" y="960"/>
                </a:lnTo>
                <a:lnTo>
                  <a:pt x="1072" y="960"/>
                </a:lnTo>
                <a:lnTo>
                  <a:pt x="1062" y="956"/>
                </a:lnTo>
                <a:lnTo>
                  <a:pt x="1053" y="954"/>
                </a:lnTo>
                <a:lnTo>
                  <a:pt x="1045" y="950"/>
                </a:lnTo>
                <a:lnTo>
                  <a:pt x="1039" y="946"/>
                </a:lnTo>
                <a:lnTo>
                  <a:pt x="1039" y="946"/>
                </a:lnTo>
                <a:lnTo>
                  <a:pt x="1035" y="943"/>
                </a:lnTo>
                <a:lnTo>
                  <a:pt x="1031" y="941"/>
                </a:lnTo>
                <a:lnTo>
                  <a:pt x="1023" y="938"/>
                </a:lnTo>
                <a:lnTo>
                  <a:pt x="1008" y="937"/>
                </a:lnTo>
                <a:lnTo>
                  <a:pt x="1008" y="937"/>
                </a:lnTo>
                <a:lnTo>
                  <a:pt x="1004" y="936"/>
                </a:lnTo>
                <a:lnTo>
                  <a:pt x="999" y="934"/>
                </a:lnTo>
                <a:lnTo>
                  <a:pt x="991" y="928"/>
                </a:lnTo>
                <a:lnTo>
                  <a:pt x="979" y="921"/>
                </a:lnTo>
                <a:lnTo>
                  <a:pt x="967" y="915"/>
                </a:lnTo>
                <a:lnTo>
                  <a:pt x="967" y="915"/>
                </a:lnTo>
                <a:lnTo>
                  <a:pt x="959" y="909"/>
                </a:lnTo>
                <a:lnTo>
                  <a:pt x="958" y="908"/>
                </a:lnTo>
                <a:lnTo>
                  <a:pt x="956" y="905"/>
                </a:lnTo>
                <a:lnTo>
                  <a:pt x="955" y="899"/>
                </a:lnTo>
                <a:lnTo>
                  <a:pt x="951" y="888"/>
                </a:lnTo>
                <a:lnTo>
                  <a:pt x="951" y="888"/>
                </a:lnTo>
                <a:lnTo>
                  <a:pt x="942" y="872"/>
                </a:lnTo>
                <a:lnTo>
                  <a:pt x="942" y="872"/>
                </a:lnTo>
                <a:lnTo>
                  <a:pt x="940" y="868"/>
                </a:lnTo>
                <a:lnTo>
                  <a:pt x="940" y="868"/>
                </a:lnTo>
                <a:lnTo>
                  <a:pt x="935" y="866"/>
                </a:lnTo>
                <a:lnTo>
                  <a:pt x="929" y="863"/>
                </a:lnTo>
                <a:lnTo>
                  <a:pt x="923" y="861"/>
                </a:lnTo>
                <a:lnTo>
                  <a:pt x="917" y="858"/>
                </a:lnTo>
                <a:lnTo>
                  <a:pt x="917" y="858"/>
                </a:lnTo>
                <a:lnTo>
                  <a:pt x="911" y="854"/>
                </a:lnTo>
                <a:lnTo>
                  <a:pt x="906" y="850"/>
                </a:lnTo>
                <a:lnTo>
                  <a:pt x="901" y="847"/>
                </a:lnTo>
                <a:lnTo>
                  <a:pt x="895" y="837"/>
                </a:lnTo>
                <a:lnTo>
                  <a:pt x="895" y="837"/>
                </a:lnTo>
                <a:lnTo>
                  <a:pt x="876" y="811"/>
                </a:lnTo>
                <a:lnTo>
                  <a:pt x="868" y="799"/>
                </a:lnTo>
                <a:lnTo>
                  <a:pt x="866" y="794"/>
                </a:lnTo>
                <a:lnTo>
                  <a:pt x="866" y="792"/>
                </a:lnTo>
                <a:lnTo>
                  <a:pt x="866" y="792"/>
                </a:lnTo>
                <a:lnTo>
                  <a:pt x="867" y="791"/>
                </a:lnTo>
                <a:lnTo>
                  <a:pt x="871" y="787"/>
                </a:lnTo>
                <a:lnTo>
                  <a:pt x="881" y="780"/>
                </a:lnTo>
                <a:lnTo>
                  <a:pt x="893" y="769"/>
                </a:lnTo>
                <a:lnTo>
                  <a:pt x="905" y="759"/>
                </a:lnTo>
                <a:lnTo>
                  <a:pt x="905" y="759"/>
                </a:lnTo>
                <a:lnTo>
                  <a:pt x="930" y="734"/>
                </a:lnTo>
                <a:lnTo>
                  <a:pt x="971" y="693"/>
                </a:lnTo>
                <a:lnTo>
                  <a:pt x="1027" y="640"/>
                </a:lnTo>
                <a:lnTo>
                  <a:pt x="1027" y="640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21">
            <a:extLst>
              <a:ext uri="{FF2B5EF4-FFF2-40B4-BE49-F238E27FC236}">
                <a16:creationId xmlns:a16="http://schemas.microsoft.com/office/drawing/2014/main" id="{80B83692-4803-49C1-A9B2-0546159DB66D}"/>
              </a:ext>
            </a:extLst>
          </p:cNvPr>
          <p:cNvSpPr>
            <a:spLocks noEditPoints="1"/>
          </p:cNvSpPr>
          <p:nvPr/>
        </p:nvSpPr>
        <p:spPr bwMode="auto">
          <a:xfrm>
            <a:off x="7360829" y="3798572"/>
            <a:ext cx="1068796" cy="2687953"/>
          </a:xfrm>
          <a:custGeom>
            <a:avLst/>
            <a:gdLst>
              <a:gd name="T0" fmla="*/ 509 w 703"/>
              <a:gd name="T1" fmla="*/ 47 h 1768"/>
              <a:gd name="T2" fmla="*/ 491 w 703"/>
              <a:gd name="T3" fmla="*/ 72 h 1768"/>
              <a:gd name="T4" fmla="*/ 484 w 703"/>
              <a:gd name="T5" fmla="*/ 123 h 1768"/>
              <a:gd name="T6" fmla="*/ 465 w 703"/>
              <a:gd name="T7" fmla="*/ 159 h 1768"/>
              <a:gd name="T8" fmla="*/ 439 w 703"/>
              <a:gd name="T9" fmla="*/ 244 h 1768"/>
              <a:gd name="T10" fmla="*/ 457 w 703"/>
              <a:gd name="T11" fmla="*/ 293 h 1768"/>
              <a:gd name="T12" fmla="*/ 389 w 703"/>
              <a:gd name="T13" fmla="*/ 245 h 1768"/>
              <a:gd name="T14" fmla="*/ 353 w 703"/>
              <a:gd name="T15" fmla="*/ 121 h 1768"/>
              <a:gd name="T16" fmla="*/ 360 w 703"/>
              <a:gd name="T17" fmla="*/ 49 h 1768"/>
              <a:gd name="T18" fmla="*/ 334 w 703"/>
              <a:gd name="T19" fmla="*/ 17 h 1768"/>
              <a:gd name="T20" fmla="*/ 298 w 703"/>
              <a:gd name="T21" fmla="*/ 30 h 1768"/>
              <a:gd name="T22" fmla="*/ 250 w 703"/>
              <a:gd name="T23" fmla="*/ 6 h 1768"/>
              <a:gd name="T24" fmla="*/ 209 w 703"/>
              <a:gd name="T25" fmla="*/ 0 h 1768"/>
              <a:gd name="T26" fmla="*/ 185 w 703"/>
              <a:gd name="T27" fmla="*/ 17 h 1768"/>
              <a:gd name="T28" fmla="*/ 181 w 703"/>
              <a:gd name="T29" fmla="*/ 57 h 1768"/>
              <a:gd name="T30" fmla="*/ 188 w 703"/>
              <a:gd name="T31" fmla="*/ 102 h 1768"/>
              <a:gd name="T32" fmla="*/ 121 w 703"/>
              <a:gd name="T33" fmla="*/ 279 h 1768"/>
              <a:gd name="T34" fmla="*/ 92 w 703"/>
              <a:gd name="T35" fmla="*/ 385 h 1768"/>
              <a:gd name="T36" fmla="*/ 130 w 703"/>
              <a:gd name="T37" fmla="*/ 451 h 1768"/>
              <a:gd name="T38" fmla="*/ 212 w 703"/>
              <a:gd name="T39" fmla="*/ 523 h 1768"/>
              <a:gd name="T40" fmla="*/ 145 w 703"/>
              <a:gd name="T41" fmla="*/ 814 h 1768"/>
              <a:gd name="T42" fmla="*/ 55 w 703"/>
              <a:gd name="T43" fmla="*/ 1061 h 1768"/>
              <a:gd name="T44" fmla="*/ 8 w 703"/>
              <a:gd name="T45" fmla="*/ 1261 h 1768"/>
              <a:gd name="T46" fmla="*/ 5 w 703"/>
              <a:gd name="T47" fmla="*/ 1357 h 1768"/>
              <a:gd name="T48" fmla="*/ 45 w 703"/>
              <a:gd name="T49" fmla="*/ 1434 h 1768"/>
              <a:gd name="T50" fmla="*/ 281 w 703"/>
              <a:gd name="T51" fmla="*/ 1646 h 1768"/>
              <a:gd name="T52" fmla="*/ 264 w 703"/>
              <a:gd name="T53" fmla="*/ 1685 h 1768"/>
              <a:gd name="T54" fmla="*/ 197 w 703"/>
              <a:gd name="T55" fmla="*/ 1709 h 1768"/>
              <a:gd name="T56" fmla="*/ 169 w 703"/>
              <a:gd name="T57" fmla="*/ 1729 h 1768"/>
              <a:gd name="T58" fmla="*/ 194 w 703"/>
              <a:gd name="T59" fmla="*/ 1758 h 1768"/>
              <a:gd name="T60" fmla="*/ 350 w 703"/>
              <a:gd name="T61" fmla="*/ 1766 h 1768"/>
              <a:gd name="T62" fmla="*/ 465 w 703"/>
              <a:gd name="T63" fmla="*/ 1761 h 1768"/>
              <a:gd name="T64" fmla="*/ 489 w 703"/>
              <a:gd name="T65" fmla="*/ 1733 h 1768"/>
              <a:gd name="T66" fmla="*/ 482 w 703"/>
              <a:gd name="T67" fmla="*/ 1659 h 1768"/>
              <a:gd name="T68" fmla="*/ 408 w 703"/>
              <a:gd name="T69" fmla="*/ 1546 h 1768"/>
              <a:gd name="T70" fmla="*/ 369 w 703"/>
              <a:gd name="T71" fmla="*/ 1433 h 1768"/>
              <a:gd name="T72" fmla="*/ 350 w 703"/>
              <a:gd name="T73" fmla="*/ 1145 h 1768"/>
              <a:gd name="T74" fmla="*/ 427 w 703"/>
              <a:gd name="T75" fmla="*/ 1063 h 1768"/>
              <a:gd name="T76" fmla="*/ 470 w 703"/>
              <a:gd name="T77" fmla="*/ 1054 h 1768"/>
              <a:gd name="T78" fmla="*/ 509 w 703"/>
              <a:gd name="T79" fmla="*/ 958 h 1768"/>
              <a:gd name="T80" fmla="*/ 628 w 703"/>
              <a:gd name="T81" fmla="*/ 657 h 1768"/>
              <a:gd name="T82" fmla="*/ 652 w 703"/>
              <a:gd name="T83" fmla="*/ 532 h 1768"/>
              <a:gd name="T84" fmla="*/ 689 w 703"/>
              <a:gd name="T85" fmla="*/ 475 h 1768"/>
              <a:gd name="T86" fmla="*/ 686 w 703"/>
              <a:gd name="T87" fmla="*/ 384 h 1768"/>
              <a:gd name="T88" fmla="*/ 659 w 703"/>
              <a:gd name="T89" fmla="*/ 336 h 1768"/>
              <a:gd name="T90" fmla="*/ 677 w 703"/>
              <a:gd name="T91" fmla="*/ 261 h 1768"/>
              <a:gd name="T92" fmla="*/ 702 w 703"/>
              <a:gd name="T93" fmla="*/ 181 h 1768"/>
              <a:gd name="T94" fmla="*/ 675 w 703"/>
              <a:gd name="T95" fmla="*/ 99 h 1768"/>
              <a:gd name="T96" fmla="*/ 580 w 703"/>
              <a:gd name="T97" fmla="*/ 68 h 1768"/>
              <a:gd name="T98" fmla="*/ 283 w 703"/>
              <a:gd name="T99" fmla="*/ 212 h 1768"/>
              <a:gd name="T100" fmla="*/ 312 w 703"/>
              <a:gd name="T101" fmla="*/ 269 h 1768"/>
              <a:gd name="T102" fmla="*/ 317 w 703"/>
              <a:gd name="T103" fmla="*/ 341 h 1768"/>
              <a:gd name="T104" fmla="*/ 298 w 703"/>
              <a:gd name="T105" fmla="*/ 346 h 1768"/>
              <a:gd name="T106" fmla="*/ 219 w 703"/>
              <a:gd name="T107" fmla="*/ 316 h 1768"/>
              <a:gd name="T108" fmla="*/ 234 w 703"/>
              <a:gd name="T109" fmla="*/ 214 h 1768"/>
              <a:gd name="T110" fmla="*/ 255 w 703"/>
              <a:gd name="T111" fmla="*/ 149 h 17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703" h="1768">
                <a:moveTo>
                  <a:pt x="580" y="68"/>
                </a:moveTo>
                <a:lnTo>
                  <a:pt x="580" y="68"/>
                </a:lnTo>
                <a:lnTo>
                  <a:pt x="567" y="62"/>
                </a:lnTo>
                <a:lnTo>
                  <a:pt x="555" y="57"/>
                </a:lnTo>
                <a:lnTo>
                  <a:pt x="539" y="53"/>
                </a:lnTo>
                <a:lnTo>
                  <a:pt x="524" y="49"/>
                </a:lnTo>
                <a:lnTo>
                  <a:pt x="509" y="47"/>
                </a:lnTo>
                <a:lnTo>
                  <a:pt x="505" y="47"/>
                </a:lnTo>
                <a:lnTo>
                  <a:pt x="500" y="48"/>
                </a:lnTo>
                <a:lnTo>
                  <a:pt x="496" y="50"/>
                </a:lnTo>
                <a:lnTo>
                  <a:pt x="494" y="54"/>
                </a:lnTo>
                <a:lnTo>
                  <a:pt x="494" y="54"/>
                </a:lnTo>
                <a:lnTo>
                  <a:pt x="493" y="62"/>
                </a:lnTo>
                <a:lnTo>
                  <a:pt x="491" y="72"/>
                </a:lnTo>
                <a:lnTo>
                  <a:pt x="493" y="81"/>
                </a:lnTo>
                <a:lnTo>
                  <a:pt x="494" y="91"/>
                </a:lnTo>
                <a:lnTo>
                  <a:pt x="497" y="105"/>
                </a:lnTo>
                <a:lnTo>
                  <a:pt x="499" y="111"/>
                </a:lnTo>
                <a:lnTo>
                  <a:pt x="499" y="111"/>
                </a:lnTo>
                <a:lnTo>
                  <a:pt x="490" y="117"/>
                </a:lnTo>
                <a:lnTo>
                  <a:pt x="484" y="123"/>
                </a:lnTo>
                <a:lnTo>
                  <a:pt x="481" y="127"/>
                </a:lnTo>
                <a:lnTo>
                  <a:pt x="480" y="130"/>
                </a:lnTo>
                <a:lnTo>
                  <a:pt x="480" y="130"/>
                </a:lnTo>
                <a:lnTo>
                  <a:pt x="477" y="138"/>
                </a:lnTo>
                <a:lnTo>
                  <a:pt x="474" y="143"/>
                </a:lnTo>
                <a:lnTo>
                  <a:pt x="465" y="159"/>
                </a:lnTo>
                <a:lnTo>
                  <a:pt x="465" y="159"/>
                </a:lnTo>
                <a:lnTo>
                  <a:pt x="460" y="169"/>
                </a:lnTo>
                <a:lnTo>
                  <a:pt x="456" y="179"/>
                </a:lnTo>
                <a:lnTo>
                  <a:pt x="450" y="194"/>
                </a:lnTo>
                <a:lnTo>
                  <a:pt x="446" y="212"/>
                </a:lnTo>
                <a:lnTo>
                  <a:pt x="446" y="212"/>
                </a:lnTo>
                <a:lnTo>
                  <a:pt x="442" y="230"/>
                </a:lnTo>
                <a:lnTo>
                  <a:pt x="439" y="244"/>
                </a:lnTo>
                <a:lnTo>
                  <a:pt x="438" y="250"/>
                </a:lnTo>
                <a:lnTo>
                  <a:pt x="438" y="256"/>
                </a:lnTo>
                <a:lnTo>
                  <a:pt x="439" y="262"/>
                </a:lnTo>
                <a:lnTo>
                  <a:pt x="441" y="269"/>
                </a:lnTo>
                <a:lnTo>
                  <a:pt x="441" y="269"/>
                </a:lnTo>
                <a:lnTo>
                  <a:pt x="450" y="282"/>
                </a:lnTo>
                <a:lnTo>
                  <a:pt x="457" y="293"/>
                </a:lnTo>
                <a:lnTo>
                  <a:pt x="465" y="303"/>
                </a:lnTo>
                <a:lnTo>
                  <a:pt x="460" y="317"/>
                </a:lnTo>
                <a:lnTo>
                  <a:pt x="427" y="322"/>
                </a:lnTo>
                <a:lnTo>
                  <a:pt x="427" y="322"/>
                </a:lnTo>
                <a:lnTo>
                  <a:pt x="411" y="292"/>
                </a:lnTo>
                <a:lnTo>
                  <a:pt x="398" y="267"/>
                </a:lnTo>
                <a:lnTo>
                  <a:pt x="389" y="245"/>
                </a:lnTo>
                <a:lnTo>
                  <a:pt x="389" y="245"/>
                </a:lnTo>
                <a:lnTo>
                  <a:pt x="361" y="187"/>
                </a:lnTo>
                <a:lnTo>
                  <a:pt x="341" y="145"/>
                </a:lnTo>
                <a:lnTo>
                  <a:pt x="341" y="145"/>
                </a:lnTo>
                <a:lnTo>
                  <a:pt x="343" y="141"/>
                </a:lnTo>
                <a:lnTo>
                  <a:pt x="348" y="133"/>
                </a:lnTo>
                <a:lnTo>
                  <a:pt x="353" y="121"/>
                </a:lnTo>
                <a:lnTo>
                  <a:pt x="354" y="114"/>
                </a:lnTo>
                <a:lnTo>
                  <a:pt x="355" y="106"/>
                </a:lnTo>
                <a:lnTo>
                  <a:pt x="355" y="106"/>
                </a:lnTo>
                <a:lnTo>
                  <a:pt x="360" y="73"/>
                </a:lnTo>
                <a:lnTo>
                  <a:pt x="361" y="57"/>
                </a:lnTo>
                <a:lnTo>
                  <a:pt x="361" y="53"/>
                </a:lnTo>
                <a:lnTo>
                  <a:pt x="360" y="49"/>
                </a:lnTo>
                <a:lnTo>
                  <a:pt x="360" y="49"/>
                </a:lnTo>
                <a:lnTo>
                  <a:pt x="353" y="33"/>
                </a:lnTo>
                <a:lnTo>
                  <a:pt x="347" y="25"/>
                </a:lnTo>
                <a:lnTo>
                  <a:pt x="343" y="23"/>
                </a:lnTo>
                <a:lnTo>
                  <a:pt x="341" y="20"/>
                </a:lnTo>
                <a:lnTo>
                  <a:pt x="341" y="20"/>
                </a:lnTo>
                <a:lnTo>
                  <a:pt x="334" y="17"/>
                </a:lnTo>
                <a:lnTo>
                  <a:pt x="326" y="13"/>
                </a:lnTo>
                <a:lnTo>
                  <a:pt x="323" y="13"/>
                </a:lnTo>
                <a:lnTo>
                  <a:pt x="319" y="12"/>
                </a:lnTo>
                <a:lnTo>
                  <a:pt x="316" y="13"/>
                </a:lnTo>
                <a:lnTo>
                  <a:pt x="312" y="16"/>
                </a:lnTo>
                <a:lnTo>
                  <a:pt x="298" y="30"/>
                </a:lnTo>
                <a:lnTo>
                  <a:pt x="298" y="30"/>
                </a:lnTo>
                <a:lnTo>
                  <a:pt x="289" y="21"/>
                </a:lnTo>
                <a:lnTo>
                  <a:pt x="282" y="16"/>
                </a:lnTo>
                <a:lnTo>
                  <a:pt x="274" y="11"/>
                </a:lnTo>
                <a:lnTo>
                  <a:pt x="274" y="11"/>
                </a:lnTo>
                <a:lnTo>
                  <a:pt x="267" y="8"/>
                </a:lnTo>
                <a:lnTo>
                  <a:pt x="258" y="7"/>
                </a:lnTo>
                <a:lnTo>
                  <a:pt x="250" y="6"/>
                </a:lnTo>
                <a:lnTo>
                  <a:pt x="240" y="11"/>
                </a:lnTo>
                <a:lnTo>
                  <a:pt x="216" y="6"/>
                </a:lnTo>
                <a:lnTo>
                  <a:pt x="216" y="6"/>
                </a:lnTo>
                <a:lnTo>
                  <a:pt x="215" y="5"/>
                </a:lnTo>
                <a:lnTo>
                  <a:pt x="213" y="1"/>
                </a:lnTo>
                <a:lnTo>
                  <a:pt x="212" y="1"/>
                </a:lnTo>
                <a:lnTo>
                  <a:pt x="209" y="0"/>
                </a:lnTo>
                <a:lnTo>
                  <a:pt x="206" y="0"/>
                </a:lnTo>
                <a:lnTo>
                  <a:pt x="202" y="1"/>
                </a:lnTo>
                <a:lnTo>
                  <a:pt x="202" y="1"/>
                </a:lnTo>
                <a:lnTo>
                  <a:pt x="197" y="4"/>
                </a:lnTo>
                <a:lnTo>
                  <a:pt x="194" y="7"/>
                </a:lnTo>
                <a:lnTo>
                  <a:pt x="189" y="12"/>
                </a:lnTo>
                <a:lnTo>
                  <a:pt x="185" y="17"/>
                </a:lnTo>
                <a:lnTo>
                  <a:pt x="182" y="23"/>
                </a:lnTo>
                <a:lnTo>
                  <a:pt x="179" y="30"/>
                </a:lnTo>
                <a:lnTo>
                  <a:pt x="178" y="37"/>
                </a:lnTo>
                <a:lnTo>
                  <a:pt x="178" y="44"/>
                </a:lnTo>
                <a:lnTo>
                  <a:pt x="178" y="44"/>
                </a:lnTo>
                <a:lnTo>
                  <a:pt x="179" y="51"/>
                </a:lnTo>
                <a:lnTo>
                  <a:pt x="181" y="57"/>
                </a:lnTo>
                <a:lnTo>
                  <a:pt x="183" y="62"/>
                </a:lnTo>
                <a:lnTo>
                  <a:pt x="185" y="66"/>
                </a:lnTo>
                <a:lnTo>
                  <a:pt x="190" y="72"/>
                </a:lnTo>
                <a:lnTo>
                  <a:pt x="192" y="73"/>
                </a:lnTo>
                <a:lnTo>
                  <a:pt x="207" y="68"/>
                </a:lnTo>
                <a:lnTo>
                  <a:pt x="202" y="92"/>
                </a:lnTo>
                <a:lnTo>
                  <a:pt x="188" y="102"/>
                </a:lnTo>
                <a:lnTo>
                  <a:pt x="188" y="102"/>
                </a:lnTo>
                <a:lnTo>
                  <a:pt x="177" y="121"/>
                </a:lnTo>
                <a:lnTo>
                  <a:pt x="169" y="136"/>
                </a:lnTo>
                <a:lnTo>
                  <a:pt x="164" y="149"/>
                </a:lnTo>
                <a:lnTo>
                  <a:pt x="164" y="149"/>
                </a:lnTo>
                <a:lnTo>
                  <a:pt x="142" y="216"/>
                </a:lnTo>
                <a:lnTo>
                  <a:pt x="121" y="279"/>
                </a:lnTo>
                <a:lnTo>
                  <a:pt x="121" y="279"/>
                </a:lnTo>
                <a:lnTo>
                  <a:pt x="115" y="295"/>
                </a:lnTo>
                <a:lnTo>
                  <a:pt x="105" y="326"/>
                </a:lnTo>
                <a:lnTo>
                  <a:pt x="97" y="359"/>
                </a:lnTo>
                <a:lnTo>
                  <a:pt x="92" y="379"/>
                </a:lnTo>
                <a:lnTo>
                  <a:pt x="92" y="379"/>
                </a:lnTo>
                <a:lnTo>
                  <a:pt x="92" y="385"/>
                </a:lnTo>
                <a:lnTo>
                  <a:pt x="93" y="392"/>
                </a:lnTo>
                <a:lnTo>
                  <a:pt x="99" y="410"/>
                </a:lnTo>
                <a:lnTo>
                  <a:pt x="106" y="432"/>
                </a:lnTo>
                <a:lnTo>
                  <a:pt x="106" y="432"/>
                </a:lnTo>
                <a:lnTo>
                  <a:pt x="115" y="439"/>
                </a:lnTo>
                <a:lnTo>
                  <a:pt x="122" y="445"/>
                </a:lnTo>
                <a:lnTo>
                  <a:pt x="130" y="451"/>
                </a:lnTo>
                <a:lnTo>
                  <a:pt x="130" y="451"/>
                </a:lnTo>
                <a:lnTo>
                  <a:pt x="147" y="464"/>
                </a:lnTo>
                <a:lnTo>
                  <a:pt x="175" y="487"/>
                </a:lnTo>
                <a:lnTo>
                  <a:pt x="200" y="509"/>
                </a:lnTo>
                <a:lnTo>
                  <a:pt x="208" y="518"/>
                </a:lnTo>
                <a:lnTo>
                  <a:pt x="212" y="523"/>
                </a:lnTo>
                <a:lnTo>
                  <a:pt x="212" y="523"/>
                </a:lnTo>
                <a:lnTo>
                  <a:pt x="221" y="566"/>
                </a:lnTo>
                <a:lnTo>
                  <a:pt x="221" y="566"/>
                </a:lnTo>
                <a:lnTo>
                  <a:pt x="188" y="677"/>
                </a:lnTo>
                <a:lnTo>
                  <a:pt x="154" y="795"/>
                </a:lnTo>
                <a:lnTo>
                  <a:pt x="154" y="795"/>
                </a:lnTo>
                <a:lnTo>
                  <a:pt x="152" y="801"/>
                </a:lnTo>
                <a:lnTo>
                  <a:pt x="145" y="814"/>
                </a:lnTo>
                <a:lnTo>
                  <a:pt x="127" y="849"/>
                </a:lnTo>
                <a:lnTo>
                  <a:pt x="97" y="901"/>
                </a:lnTo>
                <a:lnTo>
                  <a:pt x="97" y="901"/>
                </a:lnTo>
                <a:lnTo>
                  <a:pt x="86" y="929"/>
                </a:lnTo>
                <a:lnTo>
                  <a:pt x="78" y="953"/>
                </a:lnTo>
                <a:lnTo>
                  <a:pt x="78" y="953"/>
                </a:lnTo>
                <a:lnTo>
                  <a:pt x="55" y="1061"/>
                </a:lnTo>
                <a:lnTo>
                  <a:pt x="37" y="1140"/>
                </a:lnTo>
                <a:lnTo>
                  <a:pt x="30" y="1168"/>
                </a:lnTo>
                <a:lnTo>
                  <a:pt x="25" y="1183"/>
                </a:lnTo>
                <a:lnTo>
                  <a:pt x="25" y="1183"/>
                </a:lnTo>
                <a:lnTo>
                  <a:pt x="21" y="1194"/>
                </a:lnTo>
                <a:lnTo>
                  <a:pt x="17" y="1212"/>
                </a:lnTo>
                <a:lnTo>
                  <a:pt x="8" y="1261"/>
                </a:lnTo>
                <a:lnTo>
                  <a:pt x="3" y="1286"/>
                </a:lnTo>
                <a:lnTo>
                  <a:pt x="1" y="1311"/>
                </a:lnTo>
                <a:lnTo>
                  <a:pt x="0" y="1331"/>
                </a:lnTo>
                <a:lnTo>
                  <a:pt x="0" y="1340"/>
                </a:lnTo>
                <a:lnTo>
                  <a:pt x="1" y="1345"/>
                </a:lnTo>
                <a:lnTo>
                  <a:pt x="1" y="1345"/>
                </a:lnTo>
                <a:lnTo>
                  <a:pt x="5" y="1357"/>
                </a:lnTo>
                <a:lnTo>
                  <a:pt x="11" y="1371"/>
                </a:lnTo>
                <a:lnTo>
                  <a:pt x="25" y="1397"/>
                </a:lnTo>
                <a:lnTo>
                  <a:pt x="38" y="1420"/>
                </a:lnTo>
                <a:lnTo>
                  <a:pt x="43" y="1427"/>
                </a:lnTo>
                <a:lnTo>
                  <a:pt x="44" y="1432"/>
                </a:lnTo>
                <a:lnTo>
                  <a:pt x="44" y="1432"/>
                </a:lnTo>
                <a:lnTo>
                  <a:pt x="45" y="1434"/>
                </a:lnTo>
                <a:lnTo>
                  <a:pt x="49" y="1438"/>
                </a:lnTo>
                <a:lnTo>
                  <a:pt x="63" y="1452"/>
                </a:lnTo>
                <a:lnTo>
                  <a:pt x="106" y="1489"/>
                </a:lnTo>
                <a:lnTo>
                  <a:pt x="169" y="1542"/>
                </a:lnTo>
                <a:lnTo>
                  <a:pt x="288" y="1633"/>
                </a:lnTo>
                <a:lnTo>
                  <a:pt x="288" y="1633"/>
                </a:lnTo>
                <a:lnTo>
                  <a:pt x="281" y="1646"/>
                </a:lnTo>
                <a:lnTo>
                  <a:pt x="276" y="1655"/>
                </a:lnTo>
                <a:lnTo>
                  <a:pt x="274" y="1661"/>
                </a:lnTo>
                <a:lnTo>
                  <a:pt x="274" y="1661"/>
                </a:lnTo>
                <a:lnTo>
                  <a:pt x="273" y="1666"/>
                </a:lnTo>
                <a:lnTo>
                  <a:pt x="269" y="1674"/>
                </a:lnTo>
                <a:lnTo>
                  <a:pt x="264" y="1685"/>
                </a:lnTo>
                <a:lnTo>
                  <a:pt x="264" y="1685"/>
                </a:lnTo>
                <a:lnTo>
                  <a:pt x="251" y="1692"/>
                </a:lnTo>
                <a:lnTo>
                  <a:pt x="239" y="1697"/>
                </a:lnTo>
                <a:lnTo>
                  <a:pt x="231" y="1700"/>
                </a:lnTo>
                <a:lnTo>
                  <a:pt x="231" y="1700"/>
                </a:lnTo>
                <a:lnTo>
                  <a:pt x="210" y="1704"/>
                </a:lnTo>
                <a:lnTo>
                  <a:pt x="197" y="1709"/>
                </a:lnTo>
                <a:lnTo>
                  <a:pt x="197" y="1709"/>
                </a:lnTo>
                <a:lnTo>
                  <a:pt x="192" y="1710"/>
                </a:lnTo>
                <a:lnTo>
                  <a:pt x="186" y="1711"/>
                </a:lnTo>
                <a:lnTo>
                  <a:pt x="182" y="1714"/>
                </a:lnTo>
                <a:lnTo>
                  <a:pt x="176" y="1716"/>
                </a:lnTo>
                <a:lnTo>
                  <a:pt x="171" y="1721"/>
                </a:lnTo>
                <a:lnTo>
                  <a:pt x="169" y="1726"/>
                </a:lnTo>
                <a:lnTo>
                  <a:pt x="169" y="1729"/>
                </a:lnTo>
                <a:lnTo>
                  <a:pt x="169" y="1733"/>
                </a:lnTo>
                <a:lnTo>
                  <a:pt x="169" y="1733"/>
                </a:lnTo>
                <a:lnTo>
                  <a:pt x="171" y="1740"/>
                </a:lnTo>
                <a:lnTo>
                  <a:pt x="176" y="1746"/>
                </a:lnTo>
                <a:lnTo>
                  <a:pt x="181" y="1751"/>
                </a:lnTo>
                <a:lnTo>
                  <a:pt x="188" y="1755"/>
                </a:lnTo>
                <a:lnTo>
                  <a:pt x="194" y="1758"/>
                </a:lnTo>
                <a:lnTo>
                  <a:pt x="198" y="1761"/>
                </a:lnTo>
                <a:lnTo>
                  <a:pt x="207" y="1762"/>
                </a:lnTo>
                <a:lnTo>
                  <a:pt x="207" y="1762"/>
                </a:lnTo>
                <a:lnTo>
                  <a:pt x="274" y="1765"/>
                </a:lnTo>
                <a:lnTo>
                  <a:pt x="322" y="1768"/>
                </a:lnTo>
                <a:lnTo>
                  <a:pt x="340" y="1768"/>
                </a:lnTo>
                <a:lnTo>
                  <a:pt x="350" y="1766"/>
                </a:lnTo>
                <a:lnTo>
                  <a:pt x="350" y="1766"/>
                </a:lnTo>
                <a:lnTo>
                  <a:pt x="373" y="1764"/>
                </a:lnTo>
                <a:lnTo>
                  <a:pt x="407" y="1763"/>
                </a:lnTo>
                <a:lnTo>
                  <a:pt x="440" y="1763"/>
                </a:lnTo>
                <a:lnTo>
                  <a:pt x="460" y="1762"/>
                </a:lnTo>
                <a:lnTo>
                  <a:pt x="460" y="1762"/>
                </a:lnTo>
                <a:lnTo>
                  <a:pt x="465" y="1761"/>
                </a:lnTo>
                <a:lnTo>
                  <a:pt x="471" y="1758"/>
                </a:lnTo>
                <a:lnTo>
                  <a:pt x="476" y="1755"/>
                </a:lnTo>
                <a:lnTo>
                  <a:pt x="480" y="1751"/>
                </a:lnTo>
                <a:lnTo>
                  <a:pt x="483" y="1746"/>
                </a:lnTo>
                <a:lnTo>
                  <a:pt x="486" y="1741"/>
                </a:lnTo>
                <a:lnTo>
                  <a:pt x="488" y="1738"/>
                </a:lnTo>
                <a:lnTo>
                  <a:pt x="489" y="1733"/>
                </a:lnTo>
                <a:lnTo>
                  <a:pt x="489" y="1733"/>
                </a:lnTo>
                <a:lnTo>
                  <a:pt x="490" y="1717"/>
                </a:lnTo>
                <a:lnTo>
                  <a:pt x="489" y="1694"/>
                </a:lnTo>
                <a:lnTo>
                  <a:pt x="488" y="1682"/>
                </a:lnTo>
                <a:lnTo>
                  <a:pt x="486" y="1671"/>
                </a:lnTo>
                <a:lnTo>
                  <a:pt x="483" y="1661"/>
                </a:lnTo>
                <a:lnTo>
                  <a:pt x="482" y="1659"/>
                </a:lnTo>
                <a:lnTo>
                  <a:pt x="480" y="1656"/>
                </a:lnTo>
                <a:lnTo>
                  <a:pt x="480" y="1656"/>
                </a:lnTo>
                <a:lnTo>
                  <a:pt x="451" y="1637"/>
                </a:lnTo>
                <a:lnTo>
                  <a:pt x="460" y="1613"/>
                </a:lnTo>
                <a:lnTo>
                  <a:pt x="451" y="1594"/>
                </a:lnTo>
                <a:lnTo>
                  <a:pt x="408" y="1546"/>
                </a:lnTo>
                <a:lnTo>
                  <a:pt x="408" y="1546"/>
                </a:lnTo>
                <a:lnTo>
                  <a:pt x="405" y="1537"/>
                </a:lnTo>
                <a:lnTo>
                  <a:pt x="401" y="1513"/>
                </a:lnTo>
                <a:lnTo>
                  <a:pt x="391" y="1481"/>
                </a:lnTo>
                <a:lnTo>
                  <a:pt x="385" y="1465"/>
                </a:lnTo>
                <a:lnTo>
                  <a:pt x="379" y="1451"/>
                </a:lnTo>
                <a:lnTo>
                  <a:pt x="379" y="1451"/>
                </a:lnTo>
                <a:lnTo>
                  <a:pt x="369" y="1433"/>
                </a:lnTo>
                <a:lnTo>
                  <a:pt x="356" y="1410"/>
                </a:lnTo>
                <a:lnTo>
                  <a:pt x="324" y="1355"/>
                </a:lnTo>
                <a:lnTo>
                  <a:pt x="283" y="1288"/>
                </a:lnTo>
                <a:lnTo>
                  <a:pt x="283" y="1288"/>
                </a:lnTo>
                <a:lnTo>
                  <a:pt x="317" y="1216"/>
                </a:lnTo>
                <a:lnTo>
                  <a:pt x="317" y="1216"/>
                </a:lnTo>
                <a:lnTo>
                  <a:pt x="350" y="1145"/>
                </a:lnTo>
                <a:lnTo>
                  <a:pt x="350" y="1145"/>
                </a:lnTo>
                <a:lnTo>
                  <a:pt x="371" y="1127"/>
                </a:lnTo>
                <a:lnTo>
                  <a:pt x="393" y="1106"/>
                </a:lnTo>
                <a:lnTo>
                  <a:pt x="393" y="1106"/>
                </a:lnTo>
                <a:lnTo>
                  <a:pt x="401" y="1098"/>
                </a:lnTo>
                <a:lnTo>
                  <a:pt x="413" y="1084"/>
                </a:lnTo>
                <a:lnTo>
                  <a:pt x="427" y="1063"/>
                </a:lnTo>
                <a:lnTo>
                  <a:pt x="427" y="1063"/>
                </a:lnTo>
                <a:lnTo>
                  <a:pt x="432" y="1064"/>
                </a:lnTo>
                <a:lnTo>
                  <a:pt x="445" y="1064"/>
                </a:lnTo>
                <a:lnTo>
                  <a:pt x="452" y="1063"/>
                </a:lnTo>
                <a:lnTo>
                  <a:pt x="458" y="1062"/>
                </a:lnTo>
                <a:lnTo>
                  <a:pt x="465" y="1058"/>
                </a:lnTo>
                <a:lnTo>
                  <a:pt x="470" y="1054"/>
                </a:lnTo>
                <a:lnTo>
                  <a:pt x="470" y="1054"/>
                </a:lnTo>
                <a:lnTo>
                  <a:pt x="478" y="1039"/>
                </a:lnTo>
                <a:lnTo>
                  <a:pt x="487" y="1021"/>
                </a:lnTo>
                <a:lnTo>
                  <a:pt x="493" y="1003"/>
                </a:lnTo>
                <a:lnTo>
                  <a:pt x="499" y="987"/>
                </a:lnTo>
                <a:lnTo>
                  <a:pt x="499" y="987"/>
                </a:lnTo>
                <a:lnTo>
                  <a:pt x="509" y="958"/>
                </a:lnTo>
                <a:lnTo>
                  <a:pt x="530" y="910"/>
                </a:lnTo>
                <a:lnTo>
                  <a:pt x="566" y="824"/>
                </a:lnTo>
                <a:lnTo>
                  <a:pt x="566" y="824"/>
                </a:lnTo>
                <a:lnTo>
                  <a:pt x="580" y="787"/>
                </a:lnTo>
                <a:lnTo>
                  <a:pt x="598" y="736"/>
                </a:lnTo>
                <a:lnTo>
                  <a:pt x="616" y="686"/>
                </a:lnTo>
                <a:lnTo>
                  <a:pt x="628" y="657"/>
                </a:lnTo>
                <a:lnTo>
                  <a:pt x="628" y="657"/>
                </a:lnTo>
                <a:lnTo>
                  <a:pt x="631" y="646"/>
                </a:lnTo>
                <a:lnTo>
                  <a:pt x="635" y="629"/>
                </a:lnTo>
                <a:lnTo>
                  <a:pt x="642" y="588"/>
                </a:lnTo>
                <a:lnTo>
                  <a:pt x="648" y="551"/>
                </a:lnTo>
                <a:lnTo>
                  <a:pt x="651" y="538"/>
                </a:lnTo>
                <a:lnTo>
                  <a:pt x="652" y="532"/>
                </a:lnTo>
                <a:lnTo>
                  <a:pt x="652" y="532"/>
                </a:lnTo>
                <a:lnTo>
                  <a:pt x="665" y="517"/>
                </a:lnTo>
                <a:lnTo>
                  <a:pt x="675" y="502"/>
                </a:lnTo>
                <a:lnTo>
                  <a:pt x="680" y="494"/>
                </a:lnTo>
                <a:lnTo>
                  <a:pt x="685" y="484"/>
                </a:lnTo>
                <a:lnTo>
                  <a:pt x="685" y="484"/>
                </a:lnTo>
                <a:lnTo>
                  <a:pt x="689" y="475"/>
                </a:lnTo>
                <a:lnTo>
                  <a:pt x="692" y="466"/>
                </a:lnTo>
                <a:lnTo>
                  <a:pt x="694" y="458"/>
                </a:lnTo>
                <a:lnTo>
                  <a:pt x="695" y="448"/>
                </a:lnTo>
                <a:lnTo>
                  <a:pt x="694" y="431"/>
                </a:lnTo>
                <a:lnTo>
                  <a:pt x="690" y="408"/>
                </a:lnTo>
                <a:lnTo>
                  <a:pt x="690" y="408"/>
                </a:lnTo>
                <a:lnTo>
                  <a:pt x="686" y="384"/>
                </a:lnTo>
                <a:lnTo>
                  <a:pt x="682" y="365"/>
                </a:lnTo>
                <a:lnTo>
                  <a:pt x="679" y="358"/>
                </a:lnTo>
                <a:lnTo>
                  <a:pt x="676" y="352"/>
                </a:lnTo>
                <a:lnTo>
                  <a:pt x="671" y="346"/>
                </a:lnTo>
                <a:lnTo>
                  <a:pt x="666" y="341"/>
                </a:lnTo>
                <a:lnTo>
                  <a:pt x="666" y="341"/>
                </a:lnTo>
                <a:lnTo>
                  <a:pt x="659" y="336"/>
                </a:lnTo>
                <a:lnTo>
                  <a:pt x="651" y="332"/>
                </a:lnTo>
                <a:lnTo>
                  <a:pt x="633" y="325"/>
                </a:lnTo>
                <a:lnTo>
                  <a:pt x="609" y="317"/>
                </a:lnTo>
                <a:lnTo>
                  <a:pt x="628" y="288"/>
                </a:lnTo>
                <a:lnTo>
                  <a:pt x="657" y="283"/>
                </a:lnTo>
                <a:lnTo>
                  <a:pt x="657" y="283"/>
                </a:lnTo>
                <a:lnTo>
                  <a:pt x="677" y="261"/>
                </a:lnTo>
                <a:lnTo>
                  <a:pt x="691" y="243"/>
                </a:lnTo>
                <a:lnTo>
                  <a:pt x="697" y="236"/>
                </a:lnTo>
                <a:lnTo>
                  <a:pt x="700" y="231"/>
                </a:lnTo>
                <a:lnTo>
                  <a:pt x="700" y="231"/>
                </a:lnTo>
                <a:lnTo>
                  <a:pt x="702" y="218"/>
                </a:lnTo>
                <a:lnTo>
                  <a:pt x="703" y="194"/>
                </a:lnTo>
                <a:lnTo>
                  <a:pt x="702" y="181"/>
                </a:lnTo>
                <a:lnTo>
                  <a:pt x="701" y="167"/>
                </a:lnTo>
                <a:lnTo>
                  <a:pt x="698" y="153"/>
                </a:lnTo>
                <a:lnTo>
                  <a:pt x="695" y="140"/>
                </a:lnTo>
                <a:lnTo>
                  <a:pt x="695" y="140"/>
                </a:lnTo>
                <a:lnTo>
                  <a:pt x="688" y="120"/>
                </a:lnTo>
                <a:lnTo>
                  <a:pt x="682" y="108"/>
                </a:lnTo>
                <a:lnTo>
                  <a:pt x="675" y="99"/>
                </a:lnTo>
                <a:lnTo>
                  <a:pt x="666" y="92"/>
                </a:lnTo>
                <a:lnTo>
                  <a:pt x="666" y="92"/>
                </a:lnTo>
                <a:lnTo>
                  <a:pt x="661" y="88"/>
                </a:lnTo>
                <a:lnTo>
                  <a:pt x="654" y="85"/>
                </a:lnTo>
                <a:lnTo>
                  <a:pt x="642" y="79"/>
                </a:lnTo>
                <a:lnTo>
                  <a:pt x="628" y="73"/>
                </a:lnTo>
                <a:lnTo>
                  <a:pt x="580" y="68"/>
                </a:lnTo>
                <a:close/>
                <a:moveTo>
                  <a:pt x="293" y="116"/>
                </a:moveTo>
                <a:lnTo>
                  <a:pt x="288" y="149"/>
                </a:lnTo>
                <a:lnTo>
                  <a:pt x="283" y="159"/>
                </a:lnTo>
                <a:lnTo>
                  <a:pt x="283" y="159"/>
                </a:lnTo>
                <a:lnTo>
                  <a:pt x="283" y="178"/>
                </a:lnTo>
                <a:lnTo>
                  <a:pt x="282" y="195"/>
                </a:lnTo>
                <a:lnTo>
                  <a:pt x="283" y="212"/>
                </a:lnTo>
                <a:lnTo>
                  <a:pt x="283" y="212"/>
                </a:lnTo>
                <a:lnTo>
                  <a:pt x="285" y="220"/>
                </a:lnTo>
                <a:lnTo>
                  <a:pt x="288" y="228"/>
                </a:lnTo>
                <a:lnTo>
                  <a:pt x="297" y="248"/>
                </a:lnTo>
                <a:lnTo>
                  <a:pt x="305" y="262"/>
                </a:lnTo>
                <a:lnTo>
                  <a:pt x="308" y="267"/>
                </a:lnTo>
                <a:lnTo>
                  <a:pt x="312" y="269"/>
                </a:lnTo>
                <a:lnTo>
                  <a:pt x="312" y="269"/>
                </a:lnTo>
                <a:lnTo>
                  <a:pt x="313" y="270"/>
                </a:lnTo>
                <a:lnTo>
                  <a:pt x="314" y="273"/>
                </a:lnTo>
                <a:lnTo>
                  <a:pt x="316" y="280"/>
                </a:lnTo>
                <a:lnTo>
                  <a:pt x="317" y="303"/>
                </a:lnTo>
                <a:lnTo>
                  <a:pt x="317" y="328"/>
                </a:lnTo>
                <a:lnTo>
                  <a:pt x="317" y="341"/>
                </a:lnTo>
                <a:lnTo>
                  <a:pt x="317" y="341"/>
                </a:lnTo>
                <a:lnTo>
                  <a:pt x="317" y="343"/>
                </a:lnTo>
                <a:lnTo>
                  <a:pt x="316" y="343"/>
                </a:lnTo>
                <a:lnTo>
                  <a:pt x="310" y="344"/>
                </a:lnTo>
                <a:lnTo>
                  <a:pt x="303" y="344"/>
                </a:lnTo>
                <a:lnTo>
                  <a:pt x="300" y="344"/>
                </a:lnTo>
                <a:lnTo>
                  <a:pt x="298" y="346"/>
                </a:lnTo>
                <a:lnTo>
                  <a:pt x="298" y="346"/>
                </a:lnTo>
                <a:lnTo>
                  <a:pt x="293" y="347"/>
                </a:lnTo>
                <a:lnTo>
                  <a:pt x="283" y="347"/>
                </a:lnTo>
                <a:lnTo>
                  <a:pt x="256" y="347"/>
                </a:lnTo>
                <a:lnTo>
                  <a:pt x="216" y="346"/>
                </a:lnTo>
                <a:lnTo>
                  <a:pt x="216" y="346"/>
                </a:lnTo>
                <a:lnTo>
                  <a:pt x="219" y="316"/>
                </a:lnTo>
                <a:lnTo>
                  <a:pt x="221" y="274"/>
                </a:lnTo>
                <a:lnTo>
                  <a:pt x="221" y="274"/>
                </a:lnTo>
                <a:lnTo>
                  <a:pt x="222" y="263"/>
                </a:lnTo>
                <a:lnTo>
                  <a:pt x="225" y="251"/>
                </a:lnTo>
                <a:lnTo>
                  <a:pt x="231" y="226"/>
                </a:lnTo>
                <a:lnTo>
                  <a:pt x="231" y="226"/>
                </a:lnTo>
                <a:lnTo>
                  <a:pt x="234" y="214"/>
                </a:lnTo>
                <a:lnTo>
                  <a:pt x="236" y="207"/>
                </a:lnTo>
                <a:lnTo>
                  <a:pt x="240" y="197"/>
                </a:lnTo>
                <a:lnTo>
                  <a:pt x="240" y="197"/>
                </a:lnTo>
                <a:lnTo>
                  <a:pt x="250" y="173"/>
                </a:lnTo>
                <a:lnTo>
                  <a:pt x="253" y="160"/>
                </a:lnTo>
                <a:lnTo>
                  <a:pt x="255" y="154"/>
                </a:lnTo>
                <a:lnTo>
                  <a:pt x="255" y="149"/>
                </a:lnTo>
                <a:lnTo>
                  <a:pt x="255" y="149"/>
                </a:lnTo>
                <a:lnTo>
                  <a:pt x="253" y="141"/>
                </a:lnTo>
                <a:lnTo>
                  <a:pt x="255" y="132"/>
                </a:lnTo>
                <a:lnTo>
                  <a:pt x="255" y="121"/>
                </a:lnTo>
                <a:lnTo>
                  <a:pt x="293" y="116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pptxc54_カメラ撮影する人のシルエット</dc:title>
  <dc:subject>pptxc54_カメラ撮影する人のシルエット</dc:subject>
  <dc:creator>でじけろお</dc:creator>
  <cp:revision>1</cp:revision>
  <dcterms:created xsi:type="dcterms:W3CDTF">2018-05-20T00:31:01Z</dcterms:created>
  <dcterms:modified xsi:type="dcterms:W3CDTF">2019-12-05T01:36:46Z</dcterms:modified>
  <cp:version>1</cp:version>
</cp:coreProperties>
</file>