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">
            <a:extLst>
              <a:ext uri="{FF2B5EF4-FFF2-40B4-BE49-F238E27FC236}">
                <a16:creationId xmlns:a16="http://schemas.microsoft.com/office/drawing/2014/main" id="{2D0466F2-879E-4218-9B11-965A026CDB3E}"/>
              </a:ext>
            </a:extLst>
          </p:cNvPr>
          <p:cNvSpPr>
            <a:spLocks noEditPoints="1"/>
          </p:cNvSpPr>
          <p:nvPr/>
        </p:nvSpPr>
        <p:spPr bwMode="auto">
          <a:xfrm>
            <a:off x="4313410" y="805050"/>
            <a:ext cx="1231277" cy="2699631"/>
          </a:xfrm>
          <a:custGeom>
            <a:avLst/>
            <a:gdLst>
              <a:gd name="T0" fmla="*/ 352 w 644"/>
              <a:gd name="T1" fmla="*/ 1 h 1412"/>
              <a:gd name="T2" fmla="*/ 322 w 644"/>
              <a:gd name="T3" fmla="*/ 17 h 1412"/>
              <a:gd name="T4" fmla="*/ 294 w 644"/>
              <a:gd name="T5" fmla="*/ 60 h 1412"/>
              <a:gd name="T6" fmla="*/ 289 w 644"/>
              <a:gd name="T7" fmla="*/ 92 h 1412"/>
              <a:gd name="T8" fmla="*/ 291 w 644"/>
              <a:gd name="T9" fmla="*/ 126 h 1412"/>
              <a:gd name="T10" fmla="*/ 300 w 644"/>
              <a:gd name="T11" fmla="*/ 148 h 1412"/>
              <a:gd name="T12" fmla="*/ 301 w 644"/>
              <a:gd name="T13" fmla="*/ 191 h 1412"/>
              <a:gd name="T14" fmla="*/ 258 w 644"/>
              <a:gd name="T15" fmla="*/ 243 h 1412"/>
              <a:gd name="T16" fmla="*/ 236 w 644"/>
              <a:gd name="T17" fmla="*/ 259 h 1412"/>
              <a:gd name="T18" fmla="*/ 211 w 644"/>
              <a:gd name="T19" fmla="*/ 315 h 1412"/>
              <a:gd name="T20" fmla="*/ 193 w 644"/>
              <a:gd name="T21" fmla="*/ 433 h 1412"/>
              <a:gd name="T22" fmla="*/ 179 w 644"/>
              <a:gd name="T23" fmla="*/ 486 h 1412"/>
              <a:gd name="T24" fmla="*/ 190 w 644"/>
              <a:gd name="T25" fmla="*/ 517 h 1412"/>
              <a:gd name="T26" fmla="*/ 240 w 644"/>
              <a:gd name="T27" fmla="*/ 521 h 1412"/>
              <a:gd name="T28" fmla="*/ 192 w 644"/>
              <a:gd name="T29" fmla="*/ 630 h 1412"/>
              <a:gd name="T30" fmla="*/ 153 w 644"/>
              <a:gd name="T31" fmla="*/ 725 h 1412"/>
              <a:gd name="T32" fmla="*/ 116 w 644"/>
              <a:gd name="T33" fmla="*/ 963 h 1412"/>
              <a:gd name="T34" fmla="*/ 69 w 644"/>
              <a:gd name="T35" fmla="*/ 1172 h 1412"/>
              <a:gd name="T36" fmla="*/ 30 w 644"/>
              <a:gd name="T37" fmla="*/ 1321 h 1412"/>
              <a:gd name="T38" fmla="*/ 55 w 644"/>
              <a:gd name="T39" fmla="*/ 1389 h 1412"/>
              <a:gd name="T40" fmla="*/ 111 w 644"/>
              <a:gd name="T41" fmla="*/ 1387 h 1412"/>
              <a:gd name="T42" fmla="*/ 131 w 644"/>
              <a:gd name="T43" fmla="*/ 1390 h 1412"/>
              <a:gd name="T44" fmla="*/ 147 w 644"/>
              <a:gd name="T45" fmla="*/ 1398 h 1412"/>
              <a:gd name="T46" fmla="*/ 284 w 644"/>
              <a:gd name="T47" fmla="*/ 1402 h 1412"/>
              <a:gd name="T48" fmla="*/ 320 w 644"/>
              <a:gd name="T49" fmla="*/ 1409 h 1412"/>
              <a:gd name="T50" fmla="*/ 420 w 644"/>
              <a:gd name="T51" fmla="*/ 1410 h 1412"/>
              <a:gd name="T52" fmla="*/ 490 w 644"/>
              <a:gd name="T53" fmla="*/ 1405 h 1412"/>
              <a:gd name="T54" fmla="*/ 579 w 644"/>
              <a:gd name="T55" fmla="*/ 1412 h 1412"/>
              <a:gd name="T56" fmla="*/ 619 w 644"/>
              <a:gd name="T57" fmla="*/ 1406 h 1412"/>
              <a:gd name="T58" fmla="*/ 638 w 644"/>
              <a:gd name="T59" fmla="*/ 1396 h 1412"/>
              <a:gd name="T60" fmla="*/ 644 w 644"/>
              <a:gd name="T61" fmla="*/ 1390 h 1412"/>
              <a:gd name="T62" fmla="*/ 587 w 644"/>
              <a:gd name="T63" fmla="*/ 1093 h 1412"/>
              <a:gd name="T64" fmla="*/ 531 w 644"/>
              <a:gd name="T65" fmla="*/ 789 h 1412"/>
              <a:gd name="T66" fmla="*/ 496 w 644"/>
              <a:gd name="T67" fmla="*/ 660 h 1412"/>
              <a:gd name="T68" fmla="*/ 474 w 644"/>
              <a:gd name="T69" fmla="*/ 600 h 1412"/>
              <a:gd name="T70" fmla="*/ 471 w 644"/>
              <a:gd name="T71" fmla="*/ 521 h 1412"/>
              <a:gd name="T72" fmla="*/ 541 w 644"/>
              <a:gd name="T73" fmla="*/ 529 h 1412"/>
              <a:gd name="T74" fmla="*/ 563 w 644"/>
              <a:gd name="T75" fmla="*/ 510 h 1412"/>
              <a:gd name="T76" fmla="*/ 565 w 644"/>
              <a:gd name="T77" fmla="*/ 477 h 1412"/>
              <a:gd name="T78" fmla="*/ 540 w 644"/>
              <a:gd name="T79" fmla="*/ 305 h 1412"/>
              <a:gd name="T80" fmla="*/ 523 w 644"/>
              <a:gd name="T81" fmla="*/ 267 h 1412"/>
              <a:gd name="T82" fmla="*/ 500 w 644"/>
              <a:gd name="T83" fmla="*/ 251 h 1412"/>
              <a:gd name="T84" fmla="*/ 462 w 644"/>
              <a:gd name="T85" fmla="*/ 240 h 1412"/>
              <a:gd name="T86" fmla="*/ 444 w 644"/>
              <a:gd name="T87" fmla="*/ 163 h 1412"/>
              <a:gd name="T88" fmla="*/ 439 w 644"/>
              <a:gd name="T89" fmla="*/ 79 h 1412"/>
              <a:gd name="T90" fmla="*/ 428 w 644"/>
              <a:gd name="T91" fmla="*/ 41 h 1412"/>
              <a:gd name="T92" fmla="*/ 398 w 644"/>
              <a:gd name="T93" fmla="*/ 7 h 1412"/>
              <a:gd name="T94" fmla="*/ 371 w 644"/>
              <a:gd name="T95" fmla="*/ 1 h 1412"/>
              <a:gd name="T96" fmla="*/ 508 w 644"/>
              <a:gd name="T97" fmla="*/ 463 h 1412"/>
              <a:gd name="T98" fmla="*/ 480 w 644"/>
              <a:gd name="T99" fmla="*/ 463 h 1412"/>
              <a:gd name="T100" fmla="*/ 493 w 644"/>
              <a:gd name="T101" fmla="*/ 40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4" h="1412">
                <a:moveTo>
                  <a:pt x="361" y="3"/>
                </a:moveTo>
                <a:lnTo>
                  <a:pt x="361" y="3"/>
                </a:lnTo>
                <a:lnTo>
                  <a:pt x="360" y="2"/>
                </a:lnTo>
                <a:lnTo>
                  <a:pt x="356" y="1"/>
                </a:lnTo>
                <a:lnTo>
                  <a:pt x="352" y="1"/>
                </a:lnTo>
                <a:lnTo>
                  <a:pt x="347" y="3"/>
                </a:lnTo>
                <a:lnTo>
                  <a:pt x="340" y="5"/>
                </a:lnTo>
                <a:lnTo>
                  <a:pt x="332" y="10"/>
                </a:lnTo>
                <a:lnTo>
                  <a:pt x="332" y="10"/>
                </a:lnTo>
                <a:lnTo>
                  <a:pt x="322" y="17"/>
                </a:lnTo>
                <a:lnTo>
                  <a:pt x="314" y="24"/>
                </a:lnTo>
                <a:lnTo>
                  <a:pt x="308" y="33"/>
                </a:lnTo>
                <a:lnTo>
                  <a:pt x="302" y="41"/>
                </a:lnTo>
                <a:lnTo>
                  <a:pt x="297" y="50"/>
                </a:lnTo>
                <a:lnTo>
                  <a:pt x="294" y="60"/>
                </a:lnTo>
                <a:lnTo>
                  <a:pt x="291" y="68"/>
                </a:lnTo>
                <a:lnTo>
                  <a:pt x="290" y="76"/>
                </a:lnTo>
                <a:lnTo>
                  <a:pt x="290" y="76"/>
                </a:lnTo>
                <a:lnTo>
                  <a:pt x="289" y="85"/>
                </a:lnTo>
                <a:lnTo>
                  <a:pt x="289" y="92"/>
                </a:lnTo>
                <a:lnTo>
                  <a:pt x="290" y="106"/>
                </a:lnTo>
                <a:lnTo>
                  <a:pt x="294" y="120"/>
                </a:lnTo>
                <a:lnTo>
                  <a:pt x="294" y="120"/>
                </a:lnTo>
                <a:lnTo>
                  <a:pt x="293" y="121"/>
                </a:lnTo>
                <a:lnTo>
                  <a:pt x="291" y="126"/>
                </a:lnTo>
                <a:lnTo>
                  <a:pt x="291" y="132"/>
                </a:lnTo>
                <a:lnTo>
                  <a:pt x="293" y="136"/>
                </a:lnTo>
                <a:lnTo>
                  <a:pt x="295" y="139"/>
                </a:lnTo>
                <a:lnTo>
                  <a:pt x="295" y="139"/>
                </a:lnTo>
                <a:lnTo>
                  <a:pt x="300" y="148"/>
                </a:lnTo>
                <a:lnTo>
                  <a:pt x="302" y="157"/>
                </a:lnTo>
                <a:lnTo>
                  <a:pt x="303" y="166"/>
                </a:lnTo>
                <a:lnTo>
                  <a:pt x="303" y="176"/>
                </a:lnTo>
                <a:lnTo>
                  <a:pt x="303" y="176"/>
                </a:lnTo>
                <a:lnTo>
                  <a:pt x="301" y="191"/>
                </a:lnTo>
                <a:lnTo>
                  <a:pt x="297" y="213"/>
                </a:lnTo>
                <a:lnTo>
                  <a:pt x="291" y="240"/>
                </a:lnTo>
                <a:lnTo>
                  <a:pt x="291" y="240"/>
                </a:lnTo>
                <a:lnTo>
                  <a:pt x="274" y="241"/>
                </a:lnTo>
                <a:lnTo>
                  <a:pt x="258" y="243"/>
                </a:lnTo>
                <a:lnTo>
                  <a:pt x="251" y="245"/>
                </a:lnTo>
                <a:lnTo>
                  <a:pt x="246" y="248"/>
                </a:lnTo>
                <a:lnTo>
                  <a:pt x="246" y="248"/>
                </a:lnTo>
                <a:lnTo>
                  <a:pt x="242" y="252"/>
                </a:lnTo>
                <a:lnTo>
                  <a:pt x="236" y="259"/>
                </a:lnTo>
                <a:lnTo>
                  <a:pt x="230" y="268"/>
                </a:lnTo>
                <a:lnTo>
                  <a:pt x="224" y="279"/>
                </a:lnTo>
                <a:lnTo>
                  <a:pt x="219" y="291"/>
                </a:lnTo>
                <a:lnTo>
                  <a:pt x="214" y="303"/>
                </a:lnTo>
                <a:lnTo>
                  <a:pt x="211" y="315"/>
                </a:lnTo>
                <a:lnTo>
                  <a:pt x="208" y="325"/>
                </a:lnTo>
                <a:lnTo>
                  <a:pt x="208" y="325"/>
                </a:lnTo>
                <a:lnTo>
                  <a:pt x="201" y="384"/>
                </a:lnTo>
                <a:lnTo>
                  <a:pt x="195" y="418"/>
                </a:lnTo>
                <a:lnTo>
                  <a:pt x="193" y="433"/>
                </a:lnTo>
                <a:lnTo>
                  <a:pt x="190" y="445"/>
                </a:lnTo>
                <a:lnTo>
                  <a:pt x="190" y="445"/>
                </a:lnTo>
                <a:lnTo>
                  <a:pt x="182" y="466"/>
                </a:lnTo>
                <a:lnTo>
                  <a:pt x="180" y="477"/>
                </a:lnTo>
                <a:lnTo>
                  <a:pt x="179" y="486"/>
                </a:lnTo>
                <a:lnTo>
                  <a:pt x="179" y="496"/>
                </a:lnTo>
                <a:lnTo>
                  <a:pt x="181" y="504"/>
                </a:lnTo>
                <a:lnTo>
                  <a:pt x="184" y="511"/>
                </a:lnTo>
                <a:lnTo>
                  <a:pt x="190" y="517"/>
                </a:lnTo>
                <a:lnTo>
                  <a:pt x="190" y="517"/>
                </a:lnTo>
                <a:lnTo>
                  <a:pt x="194" y="519"/>
                </a:lnTo>
                <a:lnTo>
                  <a:pt x="201" y="521"/>
                </a:lnTo>
                <a:lnTo>
                  <a:pt x="219" y="522"/>
                </a:lnTo>
                <a:lnTo>
                  <a:pt x="233" y="522"/>
                </a:lnTo>
                <a:lnTo>
                  <a:pt x="240" y="521"/>
                </a:lnTo>
                <a:lnTo>
                  <a:pt x="219" y="583"/>
                </a:lnTo>
                <a:lnTo>
                  <a:pt x="219" y="583"/>
                </a:lnTo>
                <a:lnTo>
                  <a:pt x="211" y="596"/>
                </a:lnTo>
                <a:lnTo>
                  <a:pt x="203" y="611"/>
                </a:lnTo>
                <a:lnTo>
                  <a:pt x="192" y="630"/>
                </a:lnTo>
                <a:lnTo>
                  <a:pt x="180" y="651"/>
                </a:lnTo>
                <a:lnTo>
                  <a:pt x="169" y="676"/>
                </a:lnTo>
                <a:lnTo>
                  <a:pt x="160" y="701"/>
                </a:lnTo>
                <a:lnTo>
                  <a:pt x="156" y="714"/>
                </a:lnTo>
                <a:lnTo>
                  <a:pt x="153" y="725"/>
                </a:lnTo>
                <a:lnTo>
                  <a:pt x="153" y="725"/>
                </a:lnTo>
                <a:lnTo>
                  <a:pt x="148" y="756"/>
                </a:lnTo>
                <a:lnTo>
                  <a:pt x="142" y="793"/>
                </a:lnTo>
                <a:lnTo>
                  <a:pt x="129" y="879"/>
                </a:lnTo>
                <a:lnTo>
                  <a:pt x="116" y="963"/>
                </a:lnTo>
                <a:lnTo>
                  <a:pt x="110" y="999"/>
                </a:lnTo>
                <a:lnTo>
                  <a:pt x="104" y="1026"/>
                </a:lnTo>
                <a:lnTo>
                  <a:pt x="104" y="1026"/>
                </a:lnTo>
                <a:lnTo>
                  <a:pt x="89" y="1089"/>
                </a:lnTo>
                <a:lnTo>
                  <a:pt x="69" y="1172"/>
                </a:lnTo>
                <a:lnTo>
                  <a:pt x="51" y="1249"/>
                </a:lnTo>
                <a:lnTo>
                  <a:pt x="44" y="1278"/>
                </a:lnTo>
                <a:lnTo>
                  <a:pt x="39" y="1295"/>
                </a:lnTo>
                <a:lnTo>
                  <a:pt x="39" y="1295"/>
                </a:lnTo>
                <a:lnTo>
                  <a:pt x="30" y="1321"/>
                </a:lnTo>
                <a:lnTo>
                  <a:pt x="15" y="1348"/>
                </a:lnTo>
                <a:lnTo>
                  <a:pt x="0" y="1380"/>
                </a:lnTo>
                <a:lnTo>
                  <a:pt x="0" y="1380"/>
                </a:lnTo>
                <a:lnTo>
                  <a:pt x="28" y="1385"/>
                </a:lnTo>
                <a:lnTo>
                  <a:pt x="55" y="1389"/>
                </a:lnTo>
                <a:lnTo>
                  <a:pt x="65" y="1389"/>
                </a:lnTo>
                <a:lnTo>
                  <a:pt x="76" y="1389"/>
                </a:lnTo>
                <a:lnTo>
                  <a:pt x="76" y="1389"/>
                </a:lnTo>
                <a:lnTo>
                  <a:pt x="94" y="1387"/>
                </a:lnTo>
                <a:lnTo>
                  <a:pt x="111" y="1387"/>
                </a:lnTo>
                <a:lnTo>
                  <a:pt x="134" y="1389"/>
                </a:lnTo>
                <a:lnTo>
                  <a:pt x="134" y="1389"/>
                </a:lnTo>
                <a:lnTo>
                  <a:pt x="135" y="1389"/>
                </a:lnTo>
                <a:lnTo>
                  <a:pt x="135" y="1389"/>
                </a:lnTo>
                <a:lnTo>
                  <a:pt x="131" y="1390"/>
                </a:lnTo>
                <a:lnTo>
                  <a:pt x="131" y="1391"/>
                </a:lnTo>
                <a:lnTo>
                  <a:pt x="134" y="1393"/>
                </a:lnTo>
                <a:lnTo>
                  <a:pt x="139" y="1395"/>
                </a:lnTo>
                <a:lnTo>
                  <a:pt x="147" y="1398"/>
                </a:lnTo>
                <a:lnTo>
                  <a:pt x="147" y="1398"/>
                </a:lnTo>
                <a:lnTo>
                  <a:pt x="161" y="1400"/>
                </a:lnTo>
                <a:lnTo>
                  <a:pt x="180" y="1402"/>
                </a:lnTo>
                <a:lnTo>
                  <a:pt x="221" y="1403"/>
                </a:lnTo>
                <a:lnTo>
                  <a:pt x="261" y="1402"/>
                </a:lnTo>
                <a:lnTo>
                  <a:pt x="284" y="1402"/>
                </a:lnTo>
                <a:lnTo>
                  <a:pt x="284" y="1402"/>
                </a:lnTo>
                <a:lnTo>
                  <a:pt x="294" y="1403"/>
                </a:lnTo>
                <a:lnTo>
                  <a:pt x="301" y="1406"/>
                </a:lnTo>
                <a:lnTo>
                  <a:pt x="309" y="1409"/>
                </a:lnTo>
                <a:lnTo>
                  <a:pt x="320" y="1409"/>
                </a:lnTo>
                <a:lnTo>
                  <a:pt x="320" y="1409"/>
                </a:lnTo>
                <a:lnTo>
                  <a:pt x="401" y="1411"/>
                </a:lnTo>
                <a:lnTo>
                  <a:pt x="401" y="1411"/>
                </a:lnTo>
                <a:lnTo>
                  <a:pt x="412" y="1411"/>
                </a:lnTo>
                <a:lnTo>
                  <a:pt x="420" y="1410"/>
                </a:lnTo>
                <a:lnTo>
                  <a:pt x="437" y="1408"/>
                </a:lnTo>
                <a:lnTo>
                  <a:pt x="448" y="1406"/>
                </a:lnTo>
                <a:lnTo>
                  <a:pt x="458" y="1405"/>
                </a:lnTo>
                <a:lnTo>
                  <a:pt x="473" y="1405"/>
                </a:lnTo>
                <a:lnTo>
                  <a:pt x="490" y="1405"/>
                </a:lnTo>
                <a:lnTo>
                  <a:pt x="490" y="1405"/>
                </a:lnTo>
                <a:lnTo>
                  <a:pt x="526" y="1409"/>
                </a:lnTo>
                <a:lnTo>
                  <a:pt x="552" y="1411"/>
                </a:lnTo>
                <a:lnTo>
                  <a:pt x="572" y="1412"/>
                </a:lnTo>
                <a:lnTo>
                  <a:pt x="579" y="1412"/>
                </a:lnTo>
                <a:lnTo>
                  <a:pt x="585" y="1411"/>
                </a:lnTo>
                <a:lnTo>
                  <a:pt x="585" y="1411"/>
                </a:lnTo>
                <a:lnTo>
                  <a:pt x="597" y="1409"/>
                </a:lnTo>
                <a:lnTo>
                  <a:pt x="609" y="1408"/>
                </a:lnTo>
                <a:lnTo>
                  <a:pt x="619" y="1406"/>
                </a:lnTo>
                <a:lnTo>
                  <a:pt x="626" y="1405"/>
                </a:lnTo>
                <a:lnTo>
                  <a:pt x="626" y="1405"/>
                </a:lnTo>
                <a:lnTo>
                  <a:pt x="631" y="1403"/>
                </a:lnTo>
                <a:lnTo>
                  <a:pt x="634" y="1400"/>
                </a:lnTo>
                <a:lnTo>
                  <a:pt x="638" y="1396"/>
                </a:lnTo>
                <a:lnTo>
                  <a:pt x="638" y="1396"/>
                </a:lnTo>
                <a:lnTo>
                  <a:pt x="641" y="1396"/>
                </a:lnTo>
                <a:lnTo>
                  <a:pt x="642" y="1396"/>
                </a:lnTo>
                <a:lnTo>
                  <a:pt x="644" y="1395"/>
                </a:lnTo>
                <a:lnTo>
                  <a:pt x="644" y="1390"/>
                </a:lnTo>
                <a:lnTo>
                  <a:pt x="644" y="1390"/>
                </a:lnTo>
                <a:lnTo>
                  <a:pt x="622" y="1284"/>
                </a:lnTo>
                <a:lnTo>
                  <a:pt x="603" y="1190"/>
                </a:lnTo>
                <a:lnTo>
                  <a:pt x="594" y="1140"/>
                </a:lnTo>
                <a:lnTo>
                  <a:pt x="587" y="1093"/>
                </a:lnTo>
                <a:lnTo>
                  <a:pt x="587" y="1093"/>
                </a:lnTo>
                <a:lnTo>
                  <a:pt x="580" y="1043"/>
                </a:lnTo>
                <a:lnTo>
                  <a:pt x="571" y="990"/>
                </a:lnTo>
                <a:lnTo>
                  <a:pt x="549" y="882"/>
                </a:lnTo>
                <a:lnTo>
                  <a:pt x="531" y="789"/>
                </a:lnTo>
                <a:lnTo>
                  <a:pt x="521" y="755"/>
                </a:lnTo>
                <a:lnTo>
                  <a:pt x="515" y="731"/>
                </a:lnTo>
                <a:lnTo>
                  <a:pt x="515" y="731"/>
                </a:lnTo>
                <a:lnTo>
                  <a:pt x="506" y="696"/>
                </a:lnTo>
                <a:lnTo>
                  <a:pt x="496" y="660"/>
                </a:lnTo>
                <a:lnTo>
                  <a:pt x="488" y="630"/>
                </a:lnTo>
                <a:lnTo>
                  <a:pt x="484" y="618"/>
                </a:lnTo>
                <a:lnTo>
                  <a:pt x="481" y="611"/>
                </a:lnTo>
                <a:lnTo>
                  <a:pt x="481" y="611"/>
                </a:lnTo>
                <a:lnTo>
                  <a:pt x="474" y="600"/>
                </a:lnTo>
                <a:lnTo>
                  <a:pt x="465" y="592"/>
                </a:lnTo>
                <a:lnTo>
                  <a:pt x="456" y="583"/>
                </a:lnTo>
                <a:lnTo>
                  <a:pt x="461" y="517"/>
                </a:lnTo>
                <a:lnTo>
                  <a:pt x="461" y="517"/>
                </a:lnTo>
                <a:lnTo>
                  <a:pt x="471" y="521"/>
                </a:lnTo>
                <a:lnTo>
                  <a:pt x="496" y="526"/>
                </a:lnTo>
                <a:lnTo>
                  <a:pt x="510" y="530"/>
                </a:lnTo>
                <a:lnTo>
                  <a:pt x="525" y="531"/>
                </a:lnTo>
                <a:lnTo>
                  <a:pt x="536" y="530"/>
                </a:lnTo>
                <a:lnTo>
                  <a:pt x="541" y="529"/>
                </a:lnTo>
                <a:lnTo>
                  <a:pt x="546" y="526"/>
                </a:lnTo>
                <a:lnTo>
                  <a:pt x="546" y="526"/>
                </a:lnTo>
                <a:lnTo>
                  <a:pt x="557" y="518"/>
                </a:lnTo>
                <a:lnTo>
                  <a:pt x="560" y="513"/>
                </a:lnTo>
                <a:lnTo>
                  <a:pt x="563" y="510"/>
                </a:lnTo>
                <a:lnTo>
                  <a:pt x="565" y="505"/>
                </a:lnTo>
                <a:lnTo>
                  <a:pt x="566" y="500"/>
                </a:lnTo>
                <a:lnTo>
                  <a:pt x="566" y="489"/>
                </a:lnTo>
                <a:lnTo>
                  <a:pt x="566" y="489"/>
                </a:lnTo>
                <a:lnTo>
                  <a:pt x="565" y="477"/>
                </a:lnTo>
                <a:lnTo>
                  <a:pt x="563" y="455"/>
                </a:lnTo>
                <a:lnTo>
                  <a:pt x="555" y="400"/>
                </a:lnTo>
                <a:lnTo>
                  <a:pt x="546" y="342"/>
                </a:lnTo>
                <a:lnTo>
                  <a:pt x="540" y="305"/>
                </a:lnTo>
                <a:lnTo>
                  <a:pt x="540" y="305"/>
                </a:lnTo>
                <a:lnTo>
                  <a:pt x="538" y="296"/>
                </a:lnTo>
                <a:lnTo>
                  <a:pt x="534" y="287"/>
                </a:lnTo>
                <a:lnTo>
                  <a:pt x="532" y="279"/>
                </a:lnTo>
                <a:lnTo>
                  <a:pt x="528" y="273"/>
                </a:lnTo>
                <a:lnTo>
                  <a:pt x="523" y="267"/>
                </a:lnTo>
                <a:lnTo>
                  <a:pt x="519" y="262"/>
                </a:lnTo>
                <a:lnTo>
                  <a:pt x="514" y="259"/>
                </a:lnTo>
                <a:lnTo>
                  <a:pt x="509" y="255"/>
                </a:lnTo>
                <a:lnTo>
                  <a:pt x="509" y="255"/>
                </a:lnTo>
                <a:lnTo>
                  <a:pt x="500" y="251"/>
                </a:lnTo>
                <a:lnTo>
                  <a:pt x="490" y="247"/>
                </a:lnTo>
                <a:lnTo>
                  <a:pt x="474" y="243"/>
                </a:lnTo>
                <a:lnTo>
                  <a:pt x="474" y="243"/>
                </a:lnTo>
                <a:lnTo>
                  <a:pt x="467" y="242"/>
                </a:lnTo>
                <a:lnTo>
                  <a:pt x="462" y="240"/>
                </a:lnTo>
                <a:lnTo>
                  <a:pt x="458" y="239"/>
                </a:lnTo>
                <a:lnTo>
                  <a:pt x="458" y="239"/>
                </a:lnTo>
                <a:lnTo>
                  <a:pt x="450" y="203"/>
                </a:lnTo>
                <a:lnTo>
                  <a:pt x="445" y="176"/>
                </a:lnTo>
                <a:lnTo>
                  <a:pt x="444" y="163"/>
                </a:lnTo>
                <a:lnTo>
                  <a:pt x="443" y="152"/>
                </a:lnTo>
                <a:lnTo>
                  <a:pt x="443" y="152"/>
                </a:lnTo>
                <a:lnTo>
                  <a:pt x="443" y="132"/>
                </a:lnTo>
                <a:lnTo>
                  <a:pt x="442" y="105"/>
                </a:lnTo>
                <a:lnTo>
                  <a:pt x="439" y="79"/>
                </a:lnTo>
                <a:lnTo>
                  <a:pt x="438" y="67"/>
                </a:lnTo>
                <a:lnTo>
                  <a:pt x="436" y="58"/>
                </a:lnTo>
                <a:lnTo>
                  <a:pt x="436" y="58"/>
                </a:lnTo>
                <a:lnTo>
                  <a:pt x="432" y="49"/>
                </a:lnTo>
                <a:lnTo>
                  <a:pt x="428" y="41"/>
                </a:lnTo>
                <a:lnTo>
                  <a:pt x="423" y="33"/>
                </a:lnTo>
                <a:lnTo>
                  <a:pt x="417" y="24"/>
                </a:lnTo>
                <a:lnTo>
                  <a:pt x="411" y="17"/>
                </a:lnTo>
                <a:lnTo>
                  <a:pt x="405" y="11"/>
                </a:lnTo>
                <a:lnTo>
                  <a:pt x="398" y="7"/>
                </a:lnTo>
                <a:lnTo>
                  <a:pt x="392" y="3"/>
                </a:lnTo>
                <a:lnTo>
                  <a:pt x="392" y="3"/>
                </a:lnTo>
                <a:lnTo>
                  <a:pt x="386" y="1"/>
                </a:lnTo>
                <a:lnTo>
                  <a:pt x="380" y="0"/>
                </a:lnTo>
                <a:lnTo>
                  <a:pt x="371" y="1"/>
                </a:lnTo>
                <a:lnTo>
                  <a:pt x="364" y="2"/>
                </a:lnTo>
                <a:lnTo>
                  <a:pt x="361" y="3"/>
                </a:lnTo>
                <a:lnTo>
                  <a:pt x="361" y="3"/>
                </a:lnTo>
                <a:close/>
                <a:moveTo>
                  <a:pt x="493" y="400"/>
                </a:moveTo>
                <a:lnTo>
                  <a:pt x="508" y="463"/>
                </a:lnTo>
                <a:lnTo>
                  <a:pt x="508" y="463"/>
                </a:lnTo>
                <a:lnTo>
                  <a:pt x="502" y="463"/>
                </a:lnTo>
                <a:lnTo>
                  <a:pt x="490" y="464"/>
                </a:lnTo>
                <a:lnTo>
                  <a:pt x="490" y="464"/>
                </a:lnTo>
                <a:lnTo>
                  <a:pt x="480" y="463"/>
                </a:lnTo>
                <a:lnTo>
                  <a:pt x="475" y="463"/>
                </a:lnTo>
                <a:lnTo>
                  <a:pt x="475" y="463"/>
                </a:lnTo>
                <a:lnTo>
                  <a:pt x="483" y="434"/>
                </a:lnTo>
                <a:lnTo>
                  <a:pt x="483" y="434"/>
                </a:lnTo>
                <a:lnTo>
                  <a:pt x="493" y="400"/>
                </a:lnTo>
                <a:lnTo>
                  <a:pt x="493" y="4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>
            <a:extLst>
              <a:ext uri="{FF2B5EF4-FFF2-40B4-BE49-F238E27FC236}">
                <a16:creationId xmlns:a16="http://schemas.microsoft.com/office/drawing/2014/main" id="{6B69DB4C-ECF6-4989-B04E-13245BCD51FC}"/>
              </a:ext>
            </a:extLst>
          </p:cNvPr>
          <p:cNvSpPr>
            <a:spLocks noEditPoints="1"/>
          </p:cNvSpPr>
          <p:nvPr/>
        </p:nvSpPr>
        <p:spPr bwMode="auto">
          <a:xfrm>
            <a:off x="7456534" y="856343"/>
            <a:ext cx="852716" cy="2728310"/>
          </a:xfrm>
          <a:custGeom>
            <a:avLst/>
            <a:gdLst>
              <a:gd name="T0" fmla="*/ 110 w 446"/>
              <a:gd name="T1" fmla="*/ 272 h 1427"/>
              <a:gd name="T2" fmla="*/ 60 w 446"/>
              <a:gd name="T3" fmla="*/ 303 h 1427"/>
              <a:gd name="T4" fmla="*/ 31 w 446"/>
              <a:gd name="T5" fmla="*/ 375 h 1427"/>
              <a:gd name="T6" fmla="*/ 4 w 446"/>
              <a:gd name="T7" fmla="*/ 483 h 1427"/>
              <a:gd name="T8" fmla="*/ 2 w 446"/>
              <a:gd name="T9" fmla="*/ 545 h 1427"/>
              <a:gd name="T10" fmla="*/ 22 w 446"/>
              <a:gd name="T11" fmla="*/ 564 h 1427"/>
              <a:gd name="T12" fmla="*/ 59 w 446"/>
              <a:gd name="T13" fmla="*/ 565 h 1427"/>
              <a:gd name="T14" fmla="*/ 100 w 446"/>
              <a:gd name="T15" fmla="*/ 649 h 1427"/>
              <a:gd name="T16" fmla="*/ 87 w 446"/>
              <a:gd name="T17" fmla="*/ 719 h 1427"/>
              <a:gd name="T18" fmla="*/ 86 w 446"/>
              <a:gd name="T19" fmla="*/ 1062 h 1427"/>
              <a:gd name="T20" fmla="*/ 116 w 446"/>
              <a:gd name="T21" fmla="*/ 1393 h 1427"/>
              <a:gd name="T22" fmla="*/ 89 w 446"/>
              <a:gd name="T23" fmla="*/ 1414 h 1427"/>
              <a:gd name="T24" fmla="*/ 137 w 446"/>
              <a:gd name="T25" fmla="*/ 1419 h 1427"/>
              <a:gd name="T26" fmla="*/ 189 w 446"/>
              <a:gd name="T27" fmla="*/ 1416 h 1427"/>
              <a:gd name="T28" fmla="*/ 210 w 446"/>
              <a:gd name="T29" fmla="*/ 1398 h 1427"/>
              <a:gd name="T30" fmla="*/ 224 w 446"/>
              <a:gd name="T31" fmla="*/ 1402 h 1427"/>
              <a:gd name="T32" fmla="*/ 251 w 446"/>
              <a:gd name="T33" fmla="*/ 1395 h 1427"/>
              <a:gd name="T34" fmla="*/ 305 w 446"/>
              <a:gd name="T35" fmla="*/ 1389 h 1427"/>
              <a:gd name="T36" fmla="*/ 357 w 446"/>
              <a:gd name="T37" fmla="*/ 1381 h 1427"/>
              <a:gd name="T38" fmla="*/ 353 w 446"/>
              <a:gd name="T39" fmla="*/ 1393 h 1427"/>
              <a:gd name="T40" fmla="*/ 355 w 446"/>
              <a:gd name="T41" fmla="*/ 1417 h 1427"/>
              <a:gd name="T42" fmla="*/ 376 w 446"/>
              <a:gd name="T43" fmla="*/ 1427 h 1427"/>
              <a:gd name="T44" fmla="*/ 400 w 446"/>
              <a:gd name="T45" fmla="*/ 1421 h 1427"/>
              <a:gd name="T46" fmla="*/ 427 w 446"/>
              <a:gd name="T47" fmla="*/ 1408 h 1427"/>
              <a:gd name="T48" fmla="*/ 426 w 446"/>
              <a:gd name="T49" fmla="*/ 1381 h 1427"/>
              <a:gd name="T50" fmla="*/ 431 w 446"/>
              <a:gd name="T51" fmla="*/ 1358 h 1427"/>
              <a:gd name="T52" fmla="*/ 428 w 446"/>
              <a:gd name="T53" fmla="*/ 1086 h 1427"/>
              <a:gd name="T54" fmla="*/ 419 w 446"/>
              <a:gd name="T55" fmla="*/ 982 h 1427"/>
              <a:gd name="T56" fmla="*/ 399 w 446"/>
              <a:gd name="T57" fmla="*/ 777 h 1427"/>
              <a:gd name="T58" fmla="*/ 380 w 446"/>
              <a:gd name="T59" fmla="*/ 624 h 1427"/>
              <a:gd name="T60" fmla="*/ 356 w 446"/>
              <a:gd name="T61" fmla="*/ 565 h 1427"/>
              <a:gd name="T62" fmla="*/ 342 w 446"/>
              <a:gd name="T63" fmla="*/ 539 h 1427"/>
              <a:gd name="T64" fmla="*/ 430 w 446"/>
              <a:gd name="T65" fmla="*/ 536 h 1427"/>
              <a:gd name="T66" fmla="*/ 445 w 446"/>
              <a:gd name="T67" fmla="*/ 519 h 1427"/>
              <a:gd name="T68" fmla="*/ 439 w 446"/>
              <a:gd name="T69" fmla="*/ 437 h 1427"/>
              <a:gd name="T70" fmla="*/ 406 w 446"/>
              <a:gd name="T71" fmla="*/ 322 h 1427"/>
              <a:gd name="T72" fmla="*/ 377 w 446"/>
              <a:gd name="T73" fmla="*/ 271 h 1427"/>
              <a:gd name="T74" fmla="*/ 356 w 446"/>
              <a:gd name="T75" fmla="*/ 262 h 1427"/>
              <a:gd name="T76" fmla="*/ 280 w 446"/>
              <a:gd name="T77" fmla="*/ 227 h 1427"/>
              <a:gd name="T78" fmla="*/ 303 w 446"/>
              <a:gd name="T79" fmla="*/ 180 h 1427"/>
              <a:gd name="T80" fmla="*/ 310 w 446"/>
              <a:gd name="T81" fmla="*/ 155 h 1427"/>
              <a:gd name="T82" fmla="*/ 322 w 446"/>
              <a:gd name="T83" fmla="*/ 89 h 1427"/>
              <a:gd name="T84" fmla="*/ 290 w 446"/>
              <a:gd name="T85" fmla="*/ 33 h 1427"/>
              <a:gd name="T86" fmla="*/ 260 w 446"/>
              <a:gd name="T87" fmla="*/ 7 h 1427"/>
              <a:gd name="T88" fmla="*/ 234 w 446"/>
              <a:gd name="T89" fmla="*/ 6 h 1427"/>
              <a:gd name="T90" fmla="*/ 214 w 446"/>
              <a:gd name="T91" fmla="*/ 0 h 1427"/>
              <a:gd name="T92" fmla="*/ 190 w 446"/>
              <a:gd name="T93" fmla="*/ 7 h 1427"/>
              <a:gd name="T94" fmla="*/ 160 w 446"/>
              <a:gd name="T95" fmla="*/ 27 h 1427"/>
              <a:gd name="T96" fmla="*/ 128 w 446"/>
              <a:gd name="T97" fmla="*/ 92 h 1427"/>
              <a:gd name="T98" fmla="*/ 130 w 446"/>
              <a:gd name="T99" fmla="*/ 122 h 1427"/>
              <a:gd name="T100" fmla="*/ 131 w 446"/>
              <a:gd name="T101" fmla="*/ 161 h 1427"/>
              <a:gd name="T102" fmla="*/ 147 w 446"/>
              <a:gd name="T103" fmla="*/ 186 h 1427"/>
              <a:gd name="T104" fmla="*/ 173 w 446"/>
              <a:gd name="T105" fmla="*/ 239 h 1427"/>
              <a:gd name="T106" fmla="*/ 99 w 446"/>
              <a:gd name="T107" fmla="*/ 491 h 1427"/>
              <a:gd name="T108" fmla="*/ 72 w 446"/>
              <a:gd name="T109" fmla="*/ 496 h 1427"/>
              <a:gd name="T110" fmla="*/ 96 w 446"/>
              <a:gd name="T111" fmla="*/ 449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6" h="1427">
                <a:moveTo>
                  <a:pt x="173" y="239"/>
                </a:moveTo>
                <a:lnTo>
                  <a:pt x="144" y="259"/>
                </a:lnTo>
                <a:lnTo>
                  <a:pt x="118" y="272"/>
                </a:lnTo>
                <a:lnTo>
                  <a:pt x="110" y="272"/>
                </a:lnTo>
                <a:lnTo>
                  <a:pt x="110" y="272"/>
                </a:lnTo>
                <a:lnTo>
                  <a:pt x="90" y="281"/>
                </a:lnTo>
                <a:lnTo>
                  <a:pt x="71" y="288"/>
                </a:lnTo>
                <a:lnTo>
                  <a:pt x="67" y="296"/>
                </a:lnTo>
                <a:lnTo>
                  <a:pt x="67" y="296"/>
                </a:lnTo>
                <a:lnTo>
                  <a:pt x="60" y="303"/>
                </a:lnTo>
                <a:lnTo>
                  <a:pt x="54" y="311"/>
                </a:lnTo>
                <a:lnTo>
                  <a:pt x="48" y="322"/>
                </a:lnTo>
                <a:lnTo>
                  <a:pt x="48" y="322"/>
                </a:lnTo>
                <a:lnTo>
                  <a:pt x="40" y="343"/>
                </a:lnTo>
                <a:lnTo>
                  <a:pt x="31" y="375"/>
                </a:lnTo>
                <a:lnTo>
                  <a:pt x="20" y="416"/>
                </a:lnTo>
                <a:lnTo>
                  <a:pt x="20" y="416"/>
                </a:lnTo>
                <a:lnTo>
                  <a:pt x="8" y="464"/>
                </a:lnTo>
                <a:lnTo>
                  <a:pt x="8" y="464"/>
                </a:lnTo>
                <a:lnTo>
                  <a:pt x="4" y="483"/>
                </a:lnTo>
                <a:lnTo>
                  <a:pt x="1" y="506"/>
                </a:lnTo>
                <a:lnTo>
                  <a:pt x="0" y="516"/>
                </a:lnTo>
                <a:lnTo>
                  <a:pt x="0" y="527"/>
                </a:lnTo>
                <a:lnTo>
                  <a:pt x="1" y="536"/>
                </a:lnTo>
                <a:lnTo>
                  <a:pt x="2" y="545"/>
                </a:lnTo>
                <a:lnTo>
                  <a:pt x="2" y="545"/>
                </a:lnTo>
                <a:lnTo>
                  <a:pt x="6" y="551"/>
                </a:lnTo>
                <a:lnTo>
                  <a:pt x="9" y="557"/>
                </a:lnTo>
                <a:lnTo>
                  <a:pt x="15" y="560"/>
                </a:lnTo>
                <a:lnTo>
                  <a:pt x="22" y="564"/>
                </a:lnTo>
                <a:lnTo>
                  <a:pt x="29" y="565"/>
                </a:lnTo>
                <a:lnTo>
                  <a:pt x="39" y="566"/>
                </a:lnTo>
                <a:lnTo>
                  <a:pt x="48" y="566"/>
                </a:lnTo>
                <a:lnTo>
                  <a:pt x="59" y="565"/>
                </a:lnTo>
                <a:lnTo>
                  <a:pt x="59" y="565"/>
                </a:lnTo>
                <a:lnTo>
                  <a:pt x="92" y="560"/>
                </a:lnTo>
                <a:lnTo>
                  <a:pt x="103" y="558"/>
                </a:lnTo>
                <a:lnTo>
                  <a:pt x="103" y="558"/>
                </a:lnTo>
                <a:lnTo>
                  <a:pt x="100" y="649"/>
                </a:lnTo>
                <a:lnTo>
                  <a:pt x="100" y="649"/>
                </a:lnTo>
                <a:lnTo>
                  <a:pt x="99" y="665"/>
                </a:lnTo>
                <a:lnTo>
                  <a:pt x="96" y="684"/>
                </a:lnTo>
                <a:lnTo>
                  <a:pt x="92" y="703"/>
                </a:lnTo>
                <a:lnTo>
                  <a:pt x="87" y="719"/>
                </a:lnTo>
                <a:lnTo>
                  <a:pt x="87" y="719"/>
                </a:lnTo>
                <a:lnTo>
                  <a:pt x="86" y="738"/>
                </a:lnTo>
                <a:lnTo>
                  <a:pt x="85" y="777"/>
                </a:lnTo>
                <a:lnTo>
                  <a:pt x="85" y="889"/>
                </a:lnTo>
                <a:lnTo>
                  <a:pt x="86" y="1062"/>
                </a:lnTo>
                <a:lnTo>
                  <a:pt x="86" y="1062"/>
                </a:lnTo>
                <a:lnTo>
                  <a:pt x="84" y="1188"/>
                </a:lnTo>
                <a:lnTo>
                  <a:pt x="81" y="1319"/>
                </a:lnTo>
                <a:lnTo>
                  <a:pt x="81" y="1319"/>
                </a:lnTo>
                <a:lnTo>
                  <a:pt x="80" y="1385"/>
                </a:lnTo>
                <a:lnTo>
                  <a:pt x="116" y="1393"/>
                </a:lnTo>
                <a:lnTo>
                  <a:pt x="91" y="1408"/>
                </a:lnTo>
                <a:lnTo>
                  <a:pt x="91" y="1408"/>
                </a:lnTo>
                <a:lnTo>
                  <a:pt x="90" y="1410"/>
                </a:lnTo>
                <a:lnTo>
                  <a:pt x="89" y="1412"/>
                </a:lnTo>
                <a:lnTo>
                  <a:pt x="89" y="1414"/>
                </a:lnTo>
                <a:lnTo>
                  <a:pt x="90" y="1415"/>
                </a:lnTo>
                <a:lnTo>
                  <a:pt x="93" y="1419"/>
                </a:lnTo>
                <a:lnTo>
                  <a:pt x="96" y="1419"/>
                </a:lnTo>
                <a:lnTo>
                  <a:pt x="137" y="1419"/>
                </a:lnTo>
                <a:lnTo>
                  <a:pt x="137" y="1419"/>
                </a:lnTo>
                <a:lnTo>
                  <a:pt x="158" y="1419"/>
                </a:lnTo>
                <a:lnTo>
                  <a:pt x="175" y="1419"/>
                </a:lnTo>
                <a:lnTo>
                  <a:pt x="186" y="1417"/>
                </a:lnTo>
                <a:lnTo>
                  <a:pt x="186" y="1417"/>
                </a:lnTo>
                <a:lnTo>
                  <a:pt x="189" y="1416"/>
                </a:lnTo>
                <a:lnTo>
                  <a:pt x="193" y="1414"/>
                </a:lnTo>
                <a:lnTo>
                  <a:pt x="200" y="1408"/>
                </a:lnTo>
                <a:lnTo>
                  <a:pt x="206" y="1402"/>
                </a:lnTo>
                <a:lnTo>
                  <a:pt x="210" y="1398"/>
                </a:lnTo>
                <a:lnTo>
                  <a:pt x="210" y="1398"/>
                </a:lnTo>
                <a:lnTo>
                  <a:pt x="215" y="1397"/>
                </a:lnTo>
                <a:lnTo>
                  <a:pt x="219" y="1397"/>
                </a:lnTo>
                <a:lnTo>
                  <a:pt x="222" y="1400"/>
                </a:lnTo>
                <a:lnTo>
                  <a:pt x="224" y="1402"/>
                </a:lnTo>
                <a:lnTo>
                  <a:pt x="224" y="1402"/>
                </a:lnTo>
                <a:lnTo>
                  <a:pt x="226" y="1406"/>
                </a:lnTo>
                <a:lnTo>
                  <a:pt x="228" y="1412"/>
                </a:lnTo>
                <a:lnTo>
                  <a:pt x="229" y="1419"/>
                </a:lnTo>
                <a:lnTo>
                  <a:pt x="248" y="1419"/>
                </a:lnTo>
                <a:lnTo>
                  <a:pt x="251" y="1395"/>
                </a:lnTo>
                <a:lnTo>
                  <a:pt x="251" y="1395"/>
                </a:lnTo>
                <a:lnTo>
                  <a:pt x="273" y="1394"/>
                </a:lnTo>
                <a:lnTo>
                  <a:pt x="292" y="1391"/>
                </a:lnTo>
                <a:lnTo>
                  <a:pt x="300" y="1390"/>
                </a:lnTo>
                <a:lnTo>
                  <a:pt x="305" y="1389"/>
                </a:lnTo>
                <a:lnTo>
                  <a:pt x="305" y="1389"/>
                </a:lnTo>
                <a:lnTo>
                  <a:pt x="318" y="1385"/>
                </a:lnTo>
                <a:lnTo>
                  <a:pt x="336" y="1383"/>
                </a:lnTo>
                <a:lnTo>
                  <a:pt x="357" y="1381"/>
                </a:lnTo>
                <a:lnTo>
                  <a:pt x="357" y="1381"/>
                </a:lnTo>
                <a:lnTo>
                  <a:pt x="359" y="1384"/>
                </a:lnTo>
                <a:lnTo>
                  <a:pt x="357" y="1388"/>
                </a:lnTo>
                <a:lnTo>
                  <a:pt x="355" y="1390"/>
                </a:lnTo>
                <a:lnTo>
                  <a:pt x="355" y="1390"/>
                </a:lnTo>
                <a:lnTo>
                  <a:pt x="353" y="1393"/>
                </a:lnTo>
                <a:lnTo>
                  <a:pt x="353" y="1396"/>
                </a:lnTo>
                <a:lnTo>
                  <a:pt x="351" y="1403"/>
                </a:lnTo>
                <a:lnTo>
                  <a:pt x="353" y="1415"/>
                </a:lnTo>
                <a:lnTo>
                  <a:pt x="353" y="1415"/>
                </a:lnTo>
                <a:lnTo>
                  <a:pt x="355" y="1417"/>
                </a:lnTo>
                <a:lnTo>
                  <a:pt x="359" y="1420"/>
                </a:lnTo>
                <a:lnTo>
                  <a:pt x="364" y="1422"/>
                </a:lnTo>
                <a:lnTo>
                  <a:pt x="372" y="1425"/>
                </a:lnTo>
                <a:lnTo>
                  <a:pt x="372" y="1425"/>
                </a:lnTo>
                <a:lnTo>
                  <a:pt x="376" y="1427"/>
                </a:lnTo>
                <a:lnTo>
                  <a:pt x="380" y="1427"/>
                </a:lnTo>
                <a:lnTo>
                  <a:pt x="388" y="1427"/>
                </a:lnTo>
                <a:lnTo>
                  <a:pt x="394" y="1425"/>
                </a:lnTo>
                <a:lnTo>
                  <a:pt x="400" y="1421"/>
                </a:lnTo>
                <a:lnTo>
                  <a:pt x="400" y="1421"/>
                </a:lnTo>
                <a:lnTo>
                  <a:pt x="406" y="1419"/>
                </a:lnTo>
                <a:lnTo>
                  <a:pt x="413" y="1416"/>
                </a:lnTo>
                <a:lnTo>
                  <a:pt x="420" y="1413"/>
                </a:lnTo>
                <a:lnTo>
                  <a:pt x="427" y="1408"/>
                </a:lnTo>
                <a:lnTo>
                  <a:pt x="427" y="1408"/>
                </a:lnTo>
                <a:lnTo>
                  <a:pt x="430" y="1404"/>
                </a:lnTo>
                <a:lnTo>
                  <a:pt x="431" y="1400"/>
                </a:lnTo>
                <a:lnTo>
                  <a:pt x="431" y="1395"/>
                </a:lnTo>
                <a:lnTo>
                  <a:pt x="430" y="1389"/>
                </a:lnTo>
                <a:lnTo>
                  <a:pt x="426" y="1381"/>
                </a:lnTo>
                <a:lnTo>
                  <a:pt x="425" y="1377"/>
                </a:lnTo>
                <a:lnTo>
                  <a:pt x="428" y="1377"/>
                </a:lnTo>
                <a:lnTo>
                  <a:pt x="428" y="1377"/>
                </a:lnTo>
                <a:lnTo>
                  <a:pt x="430" y="1370"/>
                </a:lnTo>
                <a:lnTo>
                  <a:pt x="431" y="1358"/>
                </a:lnTo>
                <a:lnTo>
                  <a:pt x="431" y="1358"/>
                </a:lnTo>
                <a:lnTo>
                  <a:pt x="431" y="1310"/>
                </a:lnTo>
                <a:lnTo>
                  <a:pt x="431" y="1203"/>
                </a:lnTo>
                <a:lnTo>
                  <a:pt x="431" y="1143"/>
                </a:lnTo>
                <a:lnTo>
                  <a:pt x="428" y="1086"/>
                </a:lnTo>
                <a:lnTo>
                  <a:pt x="426" y="1038"/>
                </a:lnTo>
                <a:lnTo>
                  <a:pt x="425" y="1021"/>
                </a:lnTo>
                <a:lnTo>
                  <a:pt x="424" y="1008"/>
                </a:lnTo>
                <a:lnTo>
                  <a:pt x="424" y="1008"/>
                </a:lnTo>
                <a:lnTo>
                  <a:pt x="419" y="982"/>
                </a:lnTo>
                <a:lnTo>
                  <a:pt x="415" y="952"/>
                </a:lnTo>
                <a:lnTo>
                  <a:pt x="408" y="886"/>
                </a:lnTo>
                <a:lnTo>
                  <a:pt x="400" y="800"/>
                </a:lnTo>
                <a:lnTo>
                  <a:pt x="400" y="800"/>
                </a:lnTo>
                <a:lnTo>
                  <a:pt x="399" y="777"/>
                </a:lnTo>
                <a:lnTo>
                  <a:pt x="395" y="731"/>
                </a:lnTo>
                <a:lnTo>
                  <a:pt x="393" y="705"/>
                </a:lnTo>
                <a:lnTo>
                  <a:pt x="389" y="676"/>
                </a:lnTo>
                <a:lnTo>
                  <a:pt x="385" y="649"/>
                </a:lnTo>
                <a:lnTo>
                  <a:pt x="380" y="624"/>
                </a:lnTo>
                <a:lnTo>
                  <a:pt x="380" y="624"/>
                </a:lnTo>
                <a:lnTo>
                  <a:pt x="373" y="603"/>
                </a:lnTo>
                <a:lnTo>
                  <a:pt x="367" y="586"/>
                </a:lnTo>
                <a:lnTo>
                  <a:pt x="362" y="573"/>
                </a:lnTo>
                <a:lnTo>
                  <a:pt x="356" y="565"/>
                </a:lnTo>
                <a:lnTo>
                  <a:pt x="351" y="558"/>
                </a:lnTo>
                <a:lnTo>
                  <a:pt x="348" y="554"/>
                </a:lnTo>
                <a:lnTo>
                  <a:pt x="345" y="552"/>
                </a:lnTo>
                <a:lnTo>
                  <a:pt x="342" y="539"/>
                </a:lnTo>
                <a:lnTo>
                  <a:pt x="342" y="539"/>
                </a:lnTo>
                <a:lnTo>
                  <a:pt x="370" y="539"/>
                </a:lnTo>
                <a:lnTo>
                  <a:pt x="412" y="539"/>
                </a:lnTo>
                <a:lnTo>
                  <a:pt x="412" y="539"/>
                </a:lnTo>
                <a:lnTo>
                  <a:pt x="422" y="539"/>
                </a:lnTo>
                <a:lnTo>
                  <a:pt x="430" y="536"/>
                </a:lnTo>
                <a:lnTo>
                  <a:pt x="433" y="535"/>
                </a:lnTo>
                <a:lnTo>
                  <a:pt x="435" y="533"/>
                </a:lnTo>
                <a:lnTo>
                  <a:pt x="443" y="526"/>
                </a:lnTo>
                <a:lnTo>
                  <a:pt x="443" y="526"/>
                </a:lnTo>
                <a:lnTo>
                  <a:pt x="445" y="519"/>
                </a:lnTo>
                <a:lnTo>
                  <a:pt x="446" y="508"/>
                </a:lnTo>
                <a:lnTo>
                  <a:pt x="446" y="495"/>
                </a:lnTo>
                <a:lnTo>
                  <a:pt x="445" y="477"/>
                </a:lnTo>
                <a:lnTo>
                  <a:pt x="443" y="458"/>
                </a:lnTo>
                <a:lnTo>
                  <a:pt x="439" y="437"/>
                </a:lnTo>
                <a:lnTo>
                  <a:pt x="428" y="387"/>
                </a:lnTo>
                <a:lnTo>
                  <a:pt x="428" y="387"/>
                </a:lnTo>
                <a:lnTo>
                  <a:pt x="422" y="361"/>
                </a:lnTo>
                <a:lnTo>
                  <a:pt x="414" y="340"/>
                </a:lnTo>
                <a:lnTo>
                  <a:pt x="406" y="322"/>
                </a:lnTo>
                <a:lnTo>
                  <a:pt x="399" y="307"/>
                </a:lnTo>
                <a:lnTo>
                  <a:pt x="390" y="295"/>
                </a:lnTo>
                <a:lnTo>
                  <a:pt x="385" y="287"/>
                </a:lnTo>
                <a:lnTo>
                  <a:pt x="380" y="281"/>
                </a:lnTo>
                <a:lnTo>
                  <a:pt x="377" y="271"/>
                </a:lnTo>
                <a:lnTo>
                  <a:pt x="377" y="271"/>
                </a:lnTo>
                <a:lnTo>
                  <a:pt x="370" y="268"/>
                </a:lnTo>
                <a:lnTo>
                  <a:pt x="361" y="263"/>
                </a:lnTo>
                <a:lnTo>
                  <a:pt x="361" y="263"/>
                </a:lnTo>
                <a:lnTo>
                  <a:pt x="356" y="262"/>
                </a:lnTo>
                <a:lnTo>
                  <a:pt x="348" y="262"/>
                </a:lnTo>
                <a:lnTo>
                  <a:pt x="338" y="262"/>
                </a:lnTo>
                <a:lnTo>
                  <a:pt x="280" y="237"/>
                </a:lnTo>
                <a:lnTo>
                  <a:pt x="280" y="227"/>
                </a:lnTo>
                <a:lnTo>
                  <a:pt x="280" y="227"/>
                </a:lnTo>
                <a:lnTo>
                  <a:pt x="289" y="195"/>
                </a:lnTo>
                <a:lnTo>
                  <a:pt x="289" y="195"/>
                </a:lnTo>
                <a:lnTo>
                  <a:pt x="291" y="192"/>
                </a:lnTo>
                <a:lnTo>
                  <a:pt x="297" y="187"/>
                </a:lnTo>
                <a:lnTo>
                  <a:pt x="303" y="180"/>
                </a:lnTo>
                <a:lnTo>
                  <a:pt x="305" y="176"/>
                </a:lnTo>
                <a:lnTo>
                  <a:pt x="308" y="172"/>
                </a:lnTo>
                <a:lnTo>
                  <a:pt x="308" y="172"/>
                </a:lnTo>
                <a:lnTo>
                  <a:pt x="310" y="163"/>
                </a:lnTo>
                <a:lnTo>
                  <a:pt x="310" y="155"/>
                </a:lnTo>
                <a:lnTo>
                  <a:pt x="310" y="146"/>
                </a:lnTo>
                <a:lnTo>
                  <a:pt x="310" y="146"/>
                </a:lnTo>
                <a:lnTo>
                  <a:pt x="317" y="118"/>
                </a:lnTo>
                <a:lnTo>
                  <a:pt x="321" y="97"/>
                </a:lnTo>
                <a:lnTo>
                  <a:pt x="322" y="89"/>
                </a:lnTo>
                <a:lnTo>
                  <a:pt x="321" y="83"/>
                </a:lnTo>
                <a:lnTo>
                  <a:pt x="321" y="83"/>
                </a:lnTo>
                <a:lnTo>
                  <a:pt x="315" y="71"/>
                </a:lnTo>
                <a:lnTo>
                  <a:pt x="304" y="54"/>
                </a:lnTo>
                <a:lnTo>
                  <a:pt x="290" y="33"/>
                </a:lnTo>
                <a:lnTo>
                  <a:pt x="290" y="33"/>
                </a:lnTo>
                <a:lnTo>
                  <a:pt x="280" y="22"/>
                </a:lnTo>
                <a:lnTo>
                  <a:pt x="271" y="14"/>
                </a:lnTo>
                <a:lnTo>
                  <a:pt x="266" y="11"/>
                </a:lnTo>
                <a:lnTo>
                  <a:pt x="260" y="7"/>
                </a:lnTo>
                <a:lnTo>
                  <a:pt x="260" y="7"/>
                </a:lnTo>
                <a:lnTo>
                  <a:pt x="254" y="5"/>
                </a:lnTo>
                <a:lnTo>
                  <a:pt x="250" y="3"/>
                </a:lnTo>
                <a:lnTo>
                  <a:pt x="240" y="5"/>
                </a:lnTo>
                <a:lnTo>
                  <a:pt x="234" y="6"/>
                </a:lnTo>
                <a:lnTo>
                  <a:pt x="232" y="7"/>
                </a:lnTo>
                <a:lnTo>
                  <a:pt x="232" y="7"/>
                </a:lnTo>
                <a:lnTo>
                  <a:pt x="226" y="3"/>
                </a:lnTo>
                <a:lnTo>
                  <a:pt x="221" y="1"/>
                </a:lnTo>
                <a:lnTo>
                  <a:pt x="214" y="0"/>
                </a:lnTo>
                <a:lnTo>
                  <a:pt x="214" y="0"/>
                </a:lnTo>
                <a:lnTo>
                  <a:pt x="212" y="0"/>
                </a:lnTo>
                <a:lnTo>
                  <a:pt x="208" y="0"/>
                </a:lnTo>
                <a:lnTo>
                  <a:pt x="200" y="2"/>
                </a:lnTo>
                <a:lnTo>
                  <a:pt x="190" y="7"/>
                </a:lnTo>
                <a:lnTo>
                  <a:pt x="190" y="7"/>
                </a:lnTo>
                <a:lnTo>
                  <a:pt x="183" y="11"/>
                </a:lnTo>
                <a:lnTo>
                  <a:pt x="166" y="22"/>
                </a:lnTo>
                <a:lnTo>
                  <a:pt x="166" y="22"/>
                </a:lnTo>
                <a:lnTo>
                  <a:pt x="160" y="27"/>
                </a:lnTo>
                <a:lnTo>
                  <a:pt x="154" y="35"/>
                </a:lnTo>
                <a:lnTo>
                  <a:pt x="148" y="45"/>
                </a:lnTo>
                <a:lnTo>
                  <a:pt x="142" y="56"/>
                </a:lnTo>
                <a:lnTo>
                  <a:pt x="132" y="77"/>
                </a:lnTo>
                <a:lnTo>
                  <a:pt x="128" y="92"/>
                </a:lnTo>
                <a:lnTo>
                  <a:pt x="128" y="92"/>
                </a:lnTo>
                <a:lnTo>
                  <a:pt x="126" y="98"/>
                </a:lnTo>
                <a:lnTo>
                  <a:pt x="126" y="103"/>
                </a:lnTo>
                <a:lnTo>
                  <a:pt x="129" y="114"/>
                </a:lnTo>
                <a:lnTo>
                  <a:pt x="130" y="122"/>
                </a:lnTo>
                <a:lnTo>
                  <a:pt x="131" y="127"/>
                </a:lnTo>
                <a:lnTo>
                  <a:pt x="131" y="127"/>
                </a:lnTo>
                <a:lnTo>
                  <a:pt x="130" y="140"/>
                </a:lnTo>
                <a:lnTo>
                  <a:pt x="130" y="150"/>
                </a:lnTo>
                <a:lnTo>
                  <a:pt x="131" y="161"/>
                </a:lnTo>
                <a:lnTo>
                  <a:pt x="131" y="161"/>
                </a:lnTo>
                <a:lnTo>
                  <a:pt x="132" y="166"/>
                </a:lnTo>
                <a:lnTo>
                  <a:pt x="135" y="170"/>
                </a:lnTo>
                <a:lnTo>
                  <a:pt x="139" y="178"/>
                </a:lnTo>
                <a:lnTo>
                  <a:pt x="147" y="186"/>
                </a:lnTo>
                <a:lnTo>
                  <a:pt x="154" y="208"/>
                </a:lnTo>
                <a:lnTo>
                  <a:pt x="154" y="208"/>
                </a:lnTo>
                <a:lnTo>
                  <a:pt x="158" y="217"/>
                </a:lnTo>
                <a:lnTo>
                  <a:pt x="164" y="227"/>
                </a:lnTo>
                <a:lnTo>
                  <a:pt x="173" y="239"/>
                </a:lnTo>
                <a:lnTo>
                  <a:pt x="173" y="239"/>
                </a:lnTo>
                <a:close/>
                <a:moveTo>
                  <a:pt x="96" y="449"/>
                </a:moveTo>
                <a:lnTo>
                  <a:pt x="105" y="489"/>
                </a:lnTo>
                <a:lnTo>
                  <a:pt x="105" y="489"/>
                </a:lnTo>
                <a:lnTo>
                  <a:pt x="99" y="491"/>
                </a:lnTo>
                <a:lnTo>
                  <a:pt x="94" y="494"/>
                </a:lnTo>
                <a:lnTo>
                  <a:pt x="87" y="495"/>
                </a:lnTo>
                <a:lnTo>
                  <a:pt x="87" y="495"/>
                </a:lnTo>
                <a:lnTo>
                  <a:pt x="72" y="496"/>
                </a:lnTo>
                <a:lnTo>
                  <a:pt x="72" y="496"/>
                </a:lnTo>
                <a:lnTo>
                  <a:pt x="86" y="467"/>
                </a:lnTo>
                <a:lnTo>
                  <a:pt x="86" y="467"/>
                </a:lnTo>
                <a:lnTo>
                  <a:pt x="92" y="455"/>
                </a:lnTo>
                <a:lnTo>
                  <a:pt x="96" y="449"/>
                </a:lnTo>
                <a:lnTo>
                  <a:pt x="96" y="449"/>
                </a:lnTo>
                <a:close/>
                <a:moveTo>
                  <a:pt x="359" y="432"/>
                </a:moveTo>
                <a:lnTo>
                  <a:pt x="370" y="467"/>
                </a:lnTo>
                <a:lnTo>
                  <a:pt x="351" y="468"/>
                </a:lnTo>
                <a:lnTo>
                  <a:pt x="359" y="4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2">
            <a:extLst>
              <a:ext uri="{FF2B5EF4-FFF2-40B4-BE49-F238E27FC236}">
                <a16:creationId xmlns:a16="http://schemas.microsoft.com/office/drawing/2014/main" id="{7989DB01-3BB8-47B6-8A0B-1F362547C7C0}"/>
              </a:ext>
            </a:extLst>
          </p:cNvPr>
          <p:cNvSpPr>
            <a:spLocks noEditPoints="1"/>
          </p:cNvSpPr>
          <p:nvPr/>
        </p:nvSpPr>
        <p:spPr bwMode="auto">
          <a:xfrm>
            <a:off x="1219786" y="859780"/>
            <a:ext cx="1679035" cy="2644901"/>
          </a:xfrm>
          <a:custGeom>
            <a:avLst/>
            <a:gdLst>
              <a:gd name="T0" fmla="*/ 38 w 897"/>
              <a:gd name="T1" fmla="*/ 1380 h 1413"/>
              <a:gd name="T2" fmla="*/ 148 w 897"/>
              <a:gd name="T3" fmla="*/ 1393 h 1413"/>
              <a:gd name="T4" fmla="*/ 416 w 897"/>
              <a:gd name="T5" fmla="*/ 1396 h 1413"/>
              <a:gd name="T6" fmla="*/ 581 w 897"/>
              <a:gd name="T7" fmla="*/ 1407 h 1413"/>
              <a:gd name="T8" fmla="*/ 648 w 897"/>
              <a:gd name="T9" fmla="*/ 1407 h 1413"/>
              <a:gd name="T10" fmla="*/ 748 w 897"/>
              <a:gd name="T11" fmla="*/ 1413 h 1413"/>
              <a:gd name="T12" fmla="*/ 832 w 897"/>
              <a:gd name="T13" fmla="*/ 1399 h 1413"/>
              <a:gd name="T14" fmla="*/ 892 w 897"/>
              <a:gd name="T15" fmla="*/ 1401 h 1413"/>
              <a:gd name="T16" fmla="*/ 897 w 897"/>
              <a:gd name="T17" fmla="*/ 1375 h 1413"/>
              <a:gd name="T18" fmla="*/ 880 w 897"/>
              <a:gd name="T19" fmla="*/ 1290 h 1413"/>
              <a:gd name="T20" fmla="*/ 814 w 897"/>
              <a:gd name="T21" fmla="*/ 1155 h 1413"/>
              <a:gd name="T22" fmla="*/ 687 w 897"/>
              <a:gd name="T23" fmla="*/ 853 h 1413"/>
              <a:gd name="T24" fmla="*/ 628 w 897"/>
              <a:gd name="T25" fmla="*/ 648 h 1413"/>
              <a:gd name="T26" fmla="*/ 601 w 897"/>
              <a:gd name="T27" fmla="*/ 564 h 1413"/>
              <a:gd name="T28" fmla="*/ 596 w 897"/>
              <a:gd name="T29" fmla="*/ 526 h 1413"/>
              <a:gd name="T30" fmla="*/ 661 w 897"/>
              <a:gd name="T31" fmla="*/ 514 h 1413"/>
              <a:gd name="T32" fmla="*/ 672 w 897"/>
              <a:gd name="T33" fmla="*/ 502 h 1413"/>
              <a:gd name="T34" fmla="*/ 674 w 897"/>
              <a:gd name="T35" fmla="*/ 431 h 1413"/>
              <a:gd name="T36" fmla="*/ 649 w 897"/>
              <a:gd name="T37" fmla="*/ 317 h 1413"/>
              <a:gd name="T38" fmla="*/ 617 w 897"/>
              <a:gd name="T39" fmla="*/ 254 h 1413"/>
              <a:gd name="T40" fmla="*/ 618 w 897"/>
              <a:gd name="T41" fmla="*/ 244 h 1413"/>
              <a:gd name="T42" fmla="*/ 602 w 897"/>
              <a:gd name="T43" fmla="*/ 216 h 1413"/>
              <a:gd name="T44" fmla="*/ 602 w 897"/>
              <a:gd name="T45" fmla="*/ 187 h 1413"/>
              <a:gd name="T46" fmla="*/ 590 w 897"/>
              <a:gd name="T47" fmla="*/ 154 h 1413"/>
              <a:gd name="T48" fmla="*/ 584 w 897"/>
              <a:gd name="T49" fmla="*/ 126 h 1413"/>
              <a:gd name="T50" fmla="*/ 572 w 897"/>
              <a:gd name="T51" fmla="*/ 87 h 1413"/>
              <a:gd name="T52" fmla="*/ 568 w 897"/>
              <a:gd name="T53" fmla="*/ 44 h 1413"/>
              <a:gd name="T54" fmla="*/ 550 w 897"/>
              <a:gd name="T55" fmla="*/ 23 h 1413"/>
              <a:gd name="T56" fmla="*/ 513 w 897"/>
              <a:gd name="T57" fmla="*/ 10 h 1413"/>
              <a:gd name="T58" fmla="*/ 493 w 897"/>
              <a:gd name="T59" fmla="*/ 1 h 1413"/>
              <a:gd name="T60" fmla="*/ 459 w 897"/>
              <a:gd name="T61" fmla="*/ 4 h 1413"/>
              <a:gd name="T62" fmla="*/ 441 w 897"/>
              <a:gd name="T63" fmla="*/ 27 h 1413"/>
              <a:gd name="T64" fmla="*/ 416 w 897"/>
              <a:gd name="T65" fmla="*/ 40 h 1413"/>
              <a:gd name="T66" fmla="*/ 398 w 897"/>
              <a:gd name="T67" fmla="*/ 76 h 1413"/>
              <a:gd name="T68" fmla="*/ 384 w 897"/>
              <a:gd name="T69" fmla="*/ 126 h 1413"/>
              <a:gd name="T70" fmla="*/ 378 w 897"/>
              <a:gd name="T71" fmla="*/ 148 h 1413"/>
              <a:gd name="T72" fmla="*/ 366 w 897"/>
              <a:gd name="T73" fmla="*/ 175 h 1413"/>
              <a:gd name="T74" fmla="*/ 357 w 897"/>
              <a:gd name="T75" fmla="*/ 199 h 1413"/>
              <a:gd name="T76" fmla="*/ 352 w 897"/>
              <a:gd name="T77" fmla="*/ 227 h 1413"/>
              <a:gd name="T78" fmla="*/ 351 w 897"/>
              <a:gd name="T79" fmla="*/ 238 h 1413"/>
              <a:gd name="T80" fmla="*/ 343 w 897"/>
              <a:gd name="T81" fmla="*/ 255 h 1413"/>
              <a:gd name="T82" fmla="*/ 318 w 897"/>
              <a:gd name="T83" fmla="*/ 287 h 1413"/>
              <a:gd name="T84" fmla="*/ 277 w 897"/>
              <a:gd name="T85" fmla="*/ 411 h 1413"/>
              <a:gd name="T86" fmla="*/ 264 w 897"/>
              <a:gd name="T87" fmla="*/ 496 h 1413"/>
              <a:gd name="T88" fmla="*/ 264 w 897"/>
              <a:gd name="T89" fmla="*/ 513 h 1413"/>
              <a:gd name="T90" fmla="*/ 287 w 897"/>
              <a:gd name="T91" fmla="*/ 521 h 1413"/>
              <a:gd name="T92" fmla="*/ 351 w 897"/>
              <a:gd name="T93" fmla="*/ 522 h 1413"/>
              <a:gd name="T94" fmla="*/ 330 w 897"/>
              <a:gd name="T95" fmla="*/ 585 h 1413"/>
              <a:gd name="T96" fmla="*/ 303 w 897"/>
              <a:gd name="T97" fmla="*/ 670 h 1413"/>
              <a:gd name="T98" fmla="*/ 261 w 897"/>
              <a:gd name="T99" fmla="*/ 837 h 1413"/>
              <a:gd name="T100" fmla="*/ 183 w 897"/>
              <a:gd name="T101" fmla="*/ 1017 h 1413"/>
              <a:gd name="T102" fmla="*/ 118 w 897"/>
              <a:gd name="T103" fmla="*/ 1148 h 1413"/>
              <a:gd name="T104" fmla="*/ 64 w 897"/>
              <a:gd name="T105" fmla="*/ 1275 h 1413"/>
              <a:gd name="T106" fmla="*/ 31 w 897"/>
              <a:gd name="T107" fmla="*/ 1347 h 1413"/>
              <a:gd name="T108" fmla="*/ 334 w 897"/>
              <a:gd name="T109" fmla="*/ 437 h 1413"/>
              <a:gd name="T110" fmla="*/ 600 w 897"/>
              <a:gd name="T111" fmla="*/ 418 h 1413"/>
              <a:gd name="T112" fmla="*/ 594 w 897"/>
              <a:gd name="T113" fmla="*/ 460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7" h="1413">
                <a:moveTo>
                  <a:pt x="0" y="1373"/>
                </a:moveTo>
                <a:lnTo>
                  <a:pt x="41" y="1381"/>
                </a:lnTo>
                <a:lnTo>
                  <a:pt x="41" y="1381"/>
                </a:lnTo>
                <a:lnTo>
                  <a:pt x="38" y="1380"/>
                </a:lnTo>
                <a:lnTo>
                  <a:pt x="38" y="1380"/>
                </a:lnTo>
                <a:lnTo>
                  <a:pt x="41" y="1379"/>
                </a:lnTo>
                <a:lnTo>
                  <a:pt x="60" y="1381"/>
                </a:lnTo>
                <a:lnTo>
                  <a:pt x="110" y="1388"/>
                </a:lnTo>
                <a:lnTo>
                  <a:pt x="110" y="1388"/>
                </a:lnTo>
                <a:lnTo>
                  <a:pt x="148" y="1393"/>
                </a:lnTo>
                <a:lnTo>
                  <a:pt x="191" y="1395"/>
                </a:lnTo>
                <a:lnTo>
                  <a:pt x="234" y="1397"/>
                </a:lnTo>
                <a:lnTo>
                  <a:pt x="277" y="1397"/>
                </a:lnTo>
                <a:lnTo>
                  <a:pt x="358" y="1396"/>
                </a:lnTo>
                <a:lnTo>
                  <a:pt x="416" y="1396"/>
                </a:lnTo>
                <a:lnTo>
                  <a:pt x="416" y="1396"/>
                </a:lnTo>
                <a:lnTo>
                  <a:pt x="440" y="1396"/>
                </a:lnTo>
                <a:lnTo>
                  <a:pt x="466" y="1397"/>
                </a:lnTo>
                <a:lnTo>
                  <a:pt x="525" y="1402"/>
                </a:lnTo>
                <a:lnTo>
                  <a:pt x="581" y="1407"/>
                </a:lnTo>
                <a:lnTo>
                  <a:pt x="603" y="1407"/>
                </a:lnTo>
                <a:lnTo>
                  <a:pt x="621" y="1407"/>
                </a:lnTo>
                <a:lnTo>
                  <a:pt x="621" y="1407"/>
                </a:lnTo>
                <a:lnTo>
                  <a:pt x="635" y="1407"/>
                </a:lnTo>
                <a:lnTo>
                  <a:pt x="648" y="1407"/>
                </a:lnTo>
                <a:lnTo>
                  <a:pt x="676" y="1409"/>
                </a:lnTo>
                <a:lnTo>
                  <a:pt x="708" y="1412"/>
                </a:lnTo>
                <a:lnTo>
                  <a:pt x="727" y="1413"/>
                </a:lnTo>
                <a:lnTo>
                  <a:pt x="748" y="1413"/>
                </a:lnTo>
                <a:lnTo>
                  <a:pt x="748" y="1413"/>
                </a:lnTo>
                <a:lnTo>
                  <a:pt x="768" y="1412"/>
                </a:lnTo>
                <a:lnTo>
                  <a:pt x="784" y="1410"/>
                </a:lnTo>
                <a:lnTo>
                  <a:pt x="798" y="1407"/>
                </a:lnTo>
                <a:lnTo>
                  <a:pt x="810" y="1405"/>
                </a:lnTo>
                <a:lnTo>
                  <a:pt x="832" y="1399"/>
                </a:lnTo>
                <a:lnTo>
                  <a:pt x="842" y="1397"/>
                </a:lnTo>
                <a:lnTo>
                  <a:pt x="852" y="1397"/>
                </a:lnTo>
                <a:lnTo>
                  <a:pt x="852" y="1397"/>
                </a:lnTo>
                <a:lnTo>
                  <a:pt x="884" y="1401"/>
                </a:lnTo>
                <a:lnTo>
                  <a:pt x="892" y="1401"/>
                </a:lnTo>
                <a:lnTo>
                  <a:pt x="894" y="1401"/>
                </a:lnTo>
                <a:lnTo>
                  <a:pt x="896" y="1400"/>
                </a:lnTo>
                <a:lnTo>
                  <a:pt x="896" y="1400"/>
                </a:lnTo>
                <a:lnTo>
                  <a:pt x="897" y="1387"/>
                </a:lnTo>
                <a:lnTo>
                  <a:pt x="897" y="1375"/>
                </a:lnTo>
                <a:lnTo>
                  <a:pt x="897" y="1360"/>
                </a:lnTo>
                <a:lnTo>
                  <a:pt x="894" y="1343"/>
                </a:lnTo>
                <a:lnTo>
                  <a:pt x="892" y="1325"/>
                </a:lnTo>
                <a:lnTo>
                  <a:pt x="887" y="1307"/>
                </a:lnTo>
                <a:lnTo>
                  <a:pt x="880" y="1290"/>
                </a:lnTo>
                <a:lnTo>
                  <a:pt x="880" y="1290"/>
                </a:lnTo>
                <a:lnTo>
                  <a:pt x="842" y="1214"/>
                </a:lnTo>
                <a:lnTo>
                  <a:pt x="826" y="1178"/>
                </a:lnTo>
                <a:lnTo>
                  <a:pt x="814" y="1155"/>
                </a:lnTo>
                <a:lnTo>
                  <a:pt x="814" y="1155"/>
                </a:lnTo>
                <a:lnTo>
                  <a:pt x="756" y="1022"/>
                </a:lnTo>
                <a:lnTo>
                  <a:pt x="716" y="927"/>
                </a:lnTo>
                <a:lnTo>
                  <a:pt x="699" y="886"/>
                </a:lnTo>
                <a:lnTo>
                  <a:pt x="687" y="853"/>
                </a:lnTo>
                <a:lnTo>
                  <a:pt x="687" y="853"/>
                </a:lnTo>
                <a:lnTo>
                  <a:pt x="668" y="795"/>
                </a:lnTo>
                <a:lnTo>
                  <a:pt x="649" y="734"/>
                </a:lnTo>
                <a:lnTo>
                  <a:pt x="635" y="682"/>
                </a:lnTo>
                <a:lnTo>
                  <a:pt x="630" y="662"/>
                </a:lnTo>
                <a:lnTo>
                  <a:pt x="628" y="648"/>
                </a:lnTo>
                <a:lnTo>
                  <a:pt x="628" y="648"/>
                </a:lnTo>
                <a:lnTo>
                  <a:pt x="626" y="636"/>
                </a:lnTo>
                <a:lnTo>
                  <a:pt x="622" y="621"/>
                </a:lnTo>
                <a:lnTo>
                  <a:pt x="611" y="590"/>
                </a:lnTo>
                <a:lnTo>
                  <a:pt x="601" y="564"/>
                </a:lnTo>
                <a:lnTo>
                  <a:pt x="596" y="553"/>
                </a:lnTo>
                <a:lnTo>
                  <a:pt x="596" y="553"/>
                </a:lnTo>
                <a:lnTo>
                  <a:pt x="596" y="540"/>
                </a:lnTo>
                <a:lnTo>
                  <a:pt x="596" y="526"/>
                </a:lnTo>
                <a:lnTo>
                  <a:pt x="596" y="526"/>
                </a:lnTo>
                <a:lnTo>
                  <a:pt x="605" y="526"/>
                </a:lnTo>
                <a:lnTo>
                  <a:pt x="627" y="524"/>
                </a:lnTo>
                <a:lnTo>
                  <a:pt x="639" y="521"/>
                </a:lnTo>
                <a:lnTo>
                  <a:pt x="650" y="519"/>
                </a:lnTo>
                <a:lnTo>
                  <a:pt x="661" y="514"/>
                </a:lnTo>
                <a:lnTo>
                  <a:pt x="665" y="512"/>
                </a:lnTo>
                <a:lnTo>
                  <a:pt x="668" y="509"/>
                </a:lnTo>
                <a:lnTo>
                  <a:pt x="668" y="509"/>
                </a:lnTo>
                <a:lnTo>
                  <a:pt x="671" y="506"/>
                </a:lnTo>
                <a:lnTo>
                  <a:pt x="672" y="502"/>
                </a:lnTo>
                <a:lnTo>
                  <a:pt x="675" y="494"/>
                </a:lnTo>
                <a:lnTo>
                  <a:pt x="676" y="483"/>
                </a:lnTo>
                <a:lnTo>
                  <a:pt x="676" y="471"/>
                </a:lnTo>
                <a:lnTo>
                  <a:pt x="675" y="450"/>
                </a:lnTo>
                <a:lnTo>
                  <a:pt x="674" y="431"/>
                </a:lnTo>
                <a:lnTo>
                  <a:pt x="674" y="431"/>
                </a:lnTo>
                <a:lnTo>
                  <a:pt x="673" y="420"/>
                </a:lnTo>
                <a:lnTo>
                  <a:pt x="669" y="404"/>
                </a:lnTo>
                <a:lnTo>
                  <a:pt x="660" y="361"/>
                </a:lnTo>
                <a:lnTo>
                  <a:pt x="649" y="317"/>
                </a:lnTo>
                <a:lnTo>
                  <a:pt x="643" y="302"/>
                </a:lnTo>
                <a:lnTo>
                  <a:pt x="640" y="291"/>
                </a:lnTo>
                <a:lnTo>
                  <a:pt x="640" y="291"/>
                </a:lnTo>
                <a:lnTo>
                  <a:pt x="624" y="265"/>
                </a:lnTo>
                <a:lnTo>
                  <a:pt x="617" y="254"/>
                </a:lnTo>
                <a:lnTo>
                  <a:pt x="617" y="254"/>
                </a:lnTo>
                <a:lnTo>
                  <a:pt x="617" y="254"/>
                </a:lnTo>
                <a:lnTo>
                  <a:pt x="618" y="252"/>
                </a:lnTo>
                <a:lnTo>
                  <a:pt x="620" y="250"/>
                </a:lnTo>
                <a:lnTo>
                  <a:pt x="618" y="244"/>
                </a:lnTo>
                <a:lnTo>
                  <a:pt x="618" y="244"/>
                </a:lnTo>
                <a:lnTo>
                  <a:pt x="617" y="239"/>
                </a:lnTo>
                <a:lnTo>
                  <a:pt x="615" y="235"/>
                </a:lnTo>
                <a:lnTo>
                  <a:pt x="609" y="225"/>
                </a:lnTo>
                <a:lnTo>
                  <a:pt x="602" y="216"/>
                </a:lnTo>
                <a:lnTo>
                  <a:pt x="602" y="216"/>
                </a:lnTo>
                <a:lnTo>
                  <a:pt x="602" y="212"/>
                </a:lnTo>
                <a:lnTo>
                  <a:pt x="603" y="201"/>
                </a:lnTo>
                <a:lnTo>
                  <a:pt x="603" y="195"/>
                </a:lnTo>
                <a:lnTo>
                  <a:pt x="602" y="187"/>
                </a:lnTo>
                <a:lnTo>
                  <a:pt x="600" y="179"/>
                </a:lnTo>
                <a:lnTo>
                  <a:pt x="596" y="169"/>
                </a:lnTo>
                <a:lnTo>
                  <a:pt x="596" y="169"/>
                </a:lnTo>
                <a:lnTo>
                  <a:pt x="592" y="161"/>
                </a:lnTo>
                <a:lnTo>
                  <a:pt x="590" y="154"/>
                </a:lnTo>
                <a:lnTo>
                  <a:pt x="589" y="145"/>
                </a:lnTo>
                <a:lnTo>
                  <a:pt x="588" y="136"/>
                </a:lnTo>
                <a:lnTo>
                  <a:pt x="586" y="132"/>
                </a:lnTo>
                <a:lnTo>
                  <a:pt x="584" y="126"/>
                </a:lnTo>
                <a:lnTo>
                  <a:pt x="584" y="126"/>
                </a:lnTo>
                <a:lnTo>
                  <a:pt x="579" y="114"/>
                </a:lnTo>
                <a:lnTo>
                  <a:pt x="575" y="103"/>
                </a:lnTo>
                <a:lnTo>
                  <a:pt x="571" y="91"/>
                </a:lnTo>
                <a:lnTo>
                  <a:pt x="571" y="91"/>
                </a:lnTo>
                <a:lnTo>
                  <a:pt x="572" y="87"/>
                </a:lnTo>
                <a:lnTo>
                  <a:pt x="573" y="75"/>
                </a:lnTo>
                <a:lnTo>
                  <a:pt x="573" y="68"/>
                </a:lnTo>
                <a:lnTo>
                  <a:pt x="572" y="60"/>
                </a:lnTo>
                <a:lnTo>
                  <a:pt x="571" y="52"/>
                </a:lnTo>
                <a:lnTo>
                  <a:pt x="568" y="44"/>
                </a:lnTo>
                <a:lnTo>
                  <a:pt x="568" y="44"/>
                </a:lnTo>
                <a:lnTo>
                  <a:pt x="563" y="37"/>
                </a:lnTo>
                <a:lnTo>
                  <a:pt x="559" y="31"/>
                </a:lnTo>
                <a:lnTo>
                  <a:pt x="555" y="26"/>
                </a:lnTo>
                <a:lnTo>
                  <a:pt x="550" y="23"/>
                </a:lnTo>
                <a:lnTo>
                  <a:pt x="542" y="17"/>
                </a:lnTo>
                <a:lnTo>
                  <a:pt x="533" y="14"/>
                </a:lnTo>
                <a:lnTo>
                  <a:pt x="533" y="14"/>
                </a:lnTo>
                <a:lnTo>
                  <a:pt x="519" y="11"/>
                </a:lnTo>
                <a:lnTo>
                  <a:pt x="513" y="10"/>
                </a:lnTo>
                <a:lnTo>
                  <a:pt x="513" y="10"/>
                </a:lnTo>
                <a:lnTo>
                  <a:pt x="512" y="8"/>
                </a:lnTo>
                <a:lnTo>
                  <a:pt x="508" y="6"/>
                </a:lnTo>
                <a:lnTo>
                  <a:pt x="500" y="2"/>
                </a:lnTo>
                <a:lnTo>
                  <a:pt x="493" y="1"/>
                </a:lnTo>
                <a:lnTo>
                  <a:pt x="485" y="0"/>
                </a:lnTo>
                <a:lnTo>
                  <a:pt x="485" y="0"/>
                </a:lnTo>
                <a:lnTo>
                  <a:pt x="474" y="0"/>
                </a:lnTo>
                <a:lnTo>
                  <a:pt x="466" y="1"/>
                </a:lnTo>
                <a:lnTo>
                  <a:pt x="459" y="4"/>
                </a:lnTo>
                <a:lnTo>
                  <a:pt x="453" y="6"/>
                </a:lnTo>
                <a:lnTo>
                  <a:pt x="446" y="11"/>
                </a:lnTo>
                <a:lnTo>
                  <a:pt x="442" y="14"/>
                </a:lnTo>
                <a:lnTo>
                  <a:pt x="442" y="14"/>
                </a:lnTo>
                <a:lnTo>
                  <a:pt x="441" y="27"/>
                </a:lnTo>
                <a:lnTo>
                  <a:pt x="441" y="27"/>
                </a:lnTo>
                <a:lnTo>
                  <a:pt x="429" y="32"/>
                </a:lnTo>
                <a:lnTo>
                  <a:pt x="421" y="37"/>
                </a:lnTo>
                <a:lnTo>
                  <a:pt x="417" y="38"/>
                </a:lnTo>
                <a:lnTo>
                  <a:pt x="416" y="40"/>
                </a:lnTo>
                <a:lnTo>
                  <a:pt x="416" y="40"/>
                </a:lnTo>
                <a:lnTo>
                  <a:pt x="411" y="52"/>
                </a:lnTo>
                <a:lnTo>
                  <a:pt x="407" y="63"/>
                </a:lnTo>
                <a:lnTo>
                  <a:pt x="407" y="63"/>
                </a:lnTo>
                <a:lnTo>
                  <a:pt x="398" y="76"/>
                </a:lnTo>
                <a:lnTo>
                  <a:pt x="392" y="84"/>
                </a:lnTo>
                <a:lnTo>
                  <a:pt x="389" y="91"/>
                </a:lnTo>
                <a:lnTo>
                  <a:pt x="389" y="91"/>
                </a:lnTo>
                <a:lnTo>
                  <a:pt x="385" y="111"/>
                </a:lnTo>
                <a:lnTo>
                  <a:pt x="384" y="126"/>
                </a:lnTo>
                <a:lnTo>
                  <a:pt x="384" y="126"/>
                </a:lnTo>
                <a:lnTo>
                  <a:pt x="384" y="128"/>
                </a:lnTo>
                <a:lnTo>
                  <a:pt x="384" y="132"/>
                </a:lnTo>
                <a:lnTo>
                  <a:pt x="383" y="140"/>
                </a:lnTo>
                <a:lnTo>
                  <a:pt x="378" y="148"/>
                </a:lnTo>
                <a:lnTo>
                  <a:pt x="378" y="148"/>
                </a:lnTo>
                <a:lnTo>
                  <a:pt x="372" y="159"/>
                </a:lnTo>
                <a:lnTo>
                  <a:pt x="369" y="166"/>
                </a:lnTo>
                <a:lnTo>
                  <a:pt x="366" y="175"/>
                </a:lnTo>
                <a:lnTo>
                  <a:pt x="366" y="175"/>
                </a:lnTo>
                <a:lnTo>
                  <a:pt x="366" y="184"/>
                </a:lnTo>
                <a:lnTo>
                  <a:pt x="364" y="190"/>
                </a:lnTo>
                <a:lnTo>
                  <a:pt x="360" y="194"/>
                </a:lnTo>
                <a:lnTo>
                  <a:pt x="360" y="194"/>
                </a:lnTo>
                <a:lnTo>
                  <a:pt x="357" y="199"/>
                </a:lnTo>
                <a:lnTo>
                  <a:pt x="354" y="204"/>
                </a:lnTo>
                <a:lnTo>
                  <a:pt x="352" y="209"/>
                </a:lnTo>
                <a:lnTo>
                  <a:pt x="351" y="216"/>
                </a:lnTo>
                <a:lnTo>
                  <a:pt x="351" y="216"/>
                </a:lnTo>
                <a:lnTo>
                  <a:pt x="352" y="227"/>
                </a:lnTo>
                <a:lnTo>
                  <a:pt x="353" y="235"/>
                </a:lnTo>
                <a:lnTo>
                  <a:pt x="353" y="235"/>
                </a:lnTo>
                <a:lnTo>
                  <a:pt x="352" y="235"/>
                </a:lnTo>
                <a:lnTo>
                  <a:pt x="351" y="238"/>
                </a:lnTo>
                <a:lnTo>
                  <a:pt x="351" y="238"/>
                </a:lnTo>
                <a:lnTo>
                  <a:pt x="350" y="246"/>
                </a:lnTo>
                <a:lnTo>
                  <a:pt x="347" y="254"/>
                </a:lnTo>
                <a:lnTo>
                  <a:pt x="347" y="254"/>
                </a:lnTo>
                <a:lnTo>
                  <a:pt x="345" y="254"/>
                </a:lnTo>
                <a:lnTo>
                  <a:pt x="343" y="255"/>
                </a:lnTo>
                <a:lnTo>
                  <a:pt x="338" y="257"/>
                </a:lnTo>
                <a:lnTo>
                  <a:pt x="334" y="262"/>
                </a:lnTo>
                <a:lnTo>
                  <a:pt x="328" y="268"/>
                </a:lnTo>
                <a:lnTo>
                  <a:pt x="324" y="276"/>
                </a:lnTo>
                <a:lnTo>
                  <a:pt x="318" y="287"/>
                </a:lnTo>
                <a:lnTo>
                  <a:pt x="318" y="287"/>
                </a:lnTo>
                <a:lnTo>
                  <a:pt x="312" y="302"/>
                </a:lnTo>
                <a:lnTo>
                  <a:pt x="305" y="319"/>
                </a:lnTo>
                <a:lnTo>
                  <a:pt x="293" y="357"/>
                </a:lnTo>
                <a:lnTo>
                  <a:pt x="277" y="411"/>
                </a:lnTo>
                <a:lnTo>
                  <a:pt x="277" y="411"/>
                </a:lnTo>
                <a:lnTo>
                  <a:pt x="273" y="429"/>
                </a:lnTo>
                <a:lnTo>
                  <a:pt x="268" y="457"/>
                </a:lnTo>
                <a:lnTo>
                  <a:pt x="266" y="486"/>
                </a:lnTo>
                <a:lnTo>
                  <a:pt x="264" y="496"/>
                </a:lnTo>
                <a:lnTo>
                  <a:pt x="266" y="503"/>
                </a:lnTo>
                <a:lnTo>
                  <a:pt x="266" y="503"/>
                </a:lnTo>
                <a:lnTo>
                  <a:pt x="267" y="507"/>
                </a:lnTo>
                <a:lnTo>
                  <a:pt x="267" y="510"/>
                </a:lnTo>
                <a:lnTo>
                  <a:pt x="264" y="513"/>
                </a:lnTo>
                <a:lnTo>
                  <a:pt x="264" y="513"/>
                </a:lnTo>
                <a:lnTo>
                  <a:pt x="267" y="514"/>
                </a:lnTo>
                <a:lnTo>
                  <a:pt x="277" y="519"/>
                </a:lnTo>
                <a:lnTo>
                  <a:pt x="277" y="519"/>
                </a:lnTo>
                <a:lnTo>
                  <a:pt x="287" y="521"/>
                </a:lnTo>
                <a:lnTo>
                  <a:pt x="299" y="524"/>
                </a:lnTo>
                <a:lnTo>
                  <a:pt x="311" y="525"/>
                </a:lnTo>
                <a:lnTo>
                  <a:pt x="324" y="525"/>
                </a:lnTo>
                <a:lnTo>
                  <a:pt x="344" y="524"/>
                </a:lnTo>
                <a:lnTo>
                  <a:pt x="351" y="522"/>
                </a:lnTo>
                <a:lnTo>
                  <a:pt x="351" y="551"/>
                </a:lnTo>
                <a:lnTo>
                  <a:pt x="351" y="551"/>
                </a:lnTo>
                <a:lnTo>
                  <a:pt x="347" y="558"/>
                </a:lnTo>
                <a:lnTo>
                  <a:pt x="335" y="574"/>
                </a:lnTo>
                <a:lnTo>
                  <a:pt x="330" y="585"/>
                </a:lnTo>
                <a:lnTo>
                  <a:pt x="324" y="598"/>
                </a:lnTo>
                <a:lnTo>
                  <a:pt x="318" y="611"/>
                </a:lnTo>
                <a:lnTo>
                  <a:pt x="313" y="625"/>
                </a:lnTo>
                <a:lnTo>
                  <a:pt x="313" y="625"/>
                </a:lnTo>
                <a:lnTo>
                  <a:pt x="303" y="670"/>
                </a:lnTo>
                <a:lnTo>
                  <a:pt x="288" y="735"/>
                </a:lnTo>
                <a:lnTo>
                  <a:pt x="273" y="798"/>
                </a:lnTo>
                <a:lnTo>
                  <a:pt x="267" y="822"/>
                </a:lnTo>
                <a:lnTo>
                  <a:pt x="261" y="837"/>
                </a:lnTo>
                <a:lnTo>
                  <a:pt x="261" y="837"/>
                </a:lnTo>
                <a:lnTo>
                  <a:pt x="254" y="853"/>
                </a:lnTo>
                <a:lnTo>
                  <a:pt x="244" y="875"/>
                </a:lnTo>
                <a:lnTo>
                  <a:pt x="221" y="933"/>
                </a:lnTo>
                <a:lnTo>
                  <a:pt x="195" y="994"/>
                </a:lnTo>
                <a:lnTo>
                  <a:pt x="183" y="1017"/>
                </a:lnTo>
                <a:lnTo>
                  <a:pt x="173" y="1035"/>
                </a:lnTo>
                <a:lnTo>
                  <a:pt x="173" y="1035"/>
                </a:lnTo>
                <a:lnTo>
                  <a:pt x="163" y="1053"/>
                </a:lnTo>
                <a:lnTo>
                  <a:pt x="150" y="1080"/>
                </a:lnTo>
                <a:lnTo>
                  <a:pt x="118" y="1148"/>
                </a:lnTo>
                <a:lnTo>
                  <a:pt x="88" y="1214"/>
                </a:lnTo>
                <a:lnTo>
                  <a:pt x="79" y="1238"/>
                </a:lnTo>
                <a:lnTo>
                  <a:pt x="73" y="1253"/>
                </a:lnTo>
                <a:lnTo>
                  <a:pt x="73" y="1253"/>
                </a:lnTo>
                <a:lnTo>
                  <a:pt x="64" y="1275"/>
                </a:lnTo>
                <a:lnTo>
                  <a:pt x="54" y="1300"/>
                </a:lnTo>
                <a:lnTo>
                  <a:pt x="43" y="1324"/>
                </a:lnTo>
                <a:lnTo>
                  <a:pt x="35" y="1341"/>
                </a:lnTo>
                <a:lnTo>
                  <a:pt x="35" y="1341"/>
                </a:lnTo>
                <a:lnTo>
                  <a:pt x="31" y="1347"/>
                </a:lnTo>
                <a:lnTo>
                  <a:pt x="26" y="1352"/>
                </a:lnTo>
                <a:lnTo>
                  <a:pt x="15" y="1363"/>
                </a:lnTo>
                <a:lnTo>
                  <a:pt x="0" y="1373"/>
                </a:lnTo>
                <a:lnTo>
                  <a:pt x="0" y="1373"/>
                </a:lnTo>
                <a:close/>
                <a:moveTo>
                  <a:pt x="334" y="437"/>
                </a:moveTo>
                <a:lnTo>
                  <a:pt x="344" y="465"/>
                </a:lnTo>
                <a:lnTo>
                  <a:pt x="327" y="465"/>
                </a:lnTo>
                <a:lnTo>
                  <a:pt x="334" y="437"/>
                </a:lnTo>
                <a:close/>
                <a:moveTo>
                  <a:pt x="600" y="418"/>
                </a:moveTo>
                <a:lnTo>
                  <a:pt x="600" y="418"/>
                </a:lnTo>
                <a:lnTo>
                  <a:pt x="603" y="425"/>
                </a:lnTo>
                <a:lnTo>
                  <a:pt x="608" y="437"/>
                </a:lnTo>
                <a:lnTo>
                  <a:pt x="608" y="437"/>
                </a:lnTo>
                <a:lnTo>
                  <a:pt x="615" y="456"/>
                </a:lnTo>
                <a:lnTo>
                  <a:pt x="594" y="460"/>
                </a:lnTo>
                <a:lnTo>
                  <a:pt x="600" y="4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876164B-05C0-408E-9FA7-6AEDFFF299C9}"/>
              </a:ext>
            </a:extLst>
          </p:cNvPr>
          <p:cNvSpPr>
            <a:spLocks/>
          </p:cNvSpPr>
          <p:nvPr/>
        </p:nvSpPr>
        <p:spPr bwMode="auto">
          <a:xfrm>
            <a:off x="1738452" y="3764955"/>
            <a:ext cx="641705" cy="2642534"/>
          </a:xfrm>
          <a:custGeom>
            <a:avLst/>
            <a:gdLst>
              <a:gd name="T0" fmla="*/ 100 w 339"/>
              <a:gd name="T1" fmla="*/ 24 h 1396"/>
              <a:gd name="T2" fmla="*/ 75 w 339"/>
              <a:gd name="T3" fmla="*/ 48 h 1396"/>
              <a:gd name="T4" fmla="*/ 69 w 339"/>
              <a:gd name="T5" fmla="*/ 69 h 1396"/>
              <a:gd name="T6" fmla="*/ 66 w 339"/>
              <a:gd name="T7" fmla="*/ 81 h 1396"/>
              <a:gd name="T8" fmla="*/ 57 w 339"/>
              <a:gd name="T9" fmla="*/ 100 h 1396"/>
              <a:gd name="T10" fmla="*/ 66 w 339"/>
              <a:gd name="T11" fmla="*/ 109 h 1396"/>
              <a:gd name="T12" fmla="*/ 66 w 339"/>
              <a:gd name="T13" fmla="*/ 126 h 1396"/>
              <a:gd name="T14" fmla="*/ 53 w 339"/>
              <a:gd name="T15" fmla="*/ 146 h 1396"/>
              <a:gd name="T16" fmla="*/ 61 w 339"/>
              <a:gd name="T17" fmla="*/ 155 h 1396"/>
              <a:gd name="T18" fmla="*/ 71 w 339"/>
              <a:gd name="T19" fmla="*/ 171 h 1396"/>
              <a:gd name="T20" fmla="*/ 73 w 339"/>
              <a:gd name="T21" fmla="*/ 185 h 1396"/>
              <a:gd name="T22" fmla="*/ 76 w 339"/>
              <a:gd name="T23" fmla="*/ 196 h 1396"/>
              <a:gd name="T24" fmla="*/ 87 w 339"/>
              <a:gd name="T25" fmla="*/ 220 h 1396"/>
              <a:gd name="T26" fmla="*/ 104 w 339"/>
              <a:gd name="T27" fmla="*/ 220 h 1396"/>
              <a:gd name="T28" fmla="*/ 119 w 339"/>
              <a:gd name="T29" fmla="*/ 220 h 1396"/>
              <a:gd name="T30" fmla="*/ 123 w 339"/>
              <a:gd name="T31" fmla="*/ 258 h 1396"/>
              <a:gd name="T32" fmla="*/ 116 w 339"/>
              <a:gd name="T33" fmla="*/ 276 h 1396"/>
              <a:gd name="T34" fmla="*/ 101 w 339"/>
              <a:gd name="T35" fmla="*/ 282 h 1396"/>
              <a:gd name="T36" fmla="*/ 81 w 339"/>
              <a:gd name="T37" fmla="*/ 295 h 1396"/>
              <a:gd name="T38" fmla="*/ 58 w 339"/>
              <a:gd name="T39" fmla="*/ 368 h 1396"/>
              <a:gd name="T40" fmla="*/ 42 w 339"/>
              <a:gd name="T41" fmla="*/ 403 h 1396"/>
              <a:gd name="T42" fmla="*/ 28 w 339"/>
              <a:gd name="T43" fmla="*/ 441 h 1396"/>
              <a:gd name="T44" fmla="*/ 42 w 339"/>
              <a:gd name="T45" fmla="*/ 523 h 1396"/>
              <a:gd name="T46" fmla="*/ 43 w 339"/>
              <a:gd name="T47" fmla="*/ 575 h 1396"/>
              <a:gd name="T48" fmla="*/ 40 w 339"/>
              <a:gd name="T49" fmla="*/ 618 h 1396"/>
              <a:gd name="T50" fmla="*/ 38 w 339"/>
              <a:gd name="T51" fmla="*/ 637 h 1396"/>
              <a:gd name="T52" fmla="*/ 21 w 339"/>
              <a:gd name="T53" fmla="*/ 825 h 1396"/>
              <a:gd name="T54" fmla="*/ 1 w 339"/>
              <a:gd name="T55" fmla="*/ 1135 h 1396"/>
              <a:gd name="T56" fmla="*/ 4 w 339"/>
              <a:gd name="T57" fmla="*/ 1373 h 1396"/>
              <a:gd name="T58" fmla="*/ 61 w 339"/>
              <a:gd name="T59" fmla="*/ 1378 h 1396"/>
              <a:gd name="T60" fmla="*/ 144 w 339"/>
              <a:gd name="T61" fmla="*/ 1392 h 1396"/>
              <a:gd name="T62" fmla="*/ 269 w 339"/>
              <a:gd name="T63" fmla="*/ 1396 h 1396"/>
              <a:gd name="T64" fmla="*/ 323 w 339"/>
              <a:gd name="T65" fmla="*/ 1385 h 1396"/>
              <a:gd name="T66" fmla="*/ 339 w 339"/>
              <a:gd name="T67" fmla="*/ 1377 h 1396"/>
              <a:gd name="T68" fmla="*/ 311 w 339"/>
              <a:gd name="T69" fmla="*/ 909 h 1396"/>
              <a:gd name="T70" fmla="*/ 273 w 339"/>
              <a:gd name="T71" fmla="*/ 627 h 1396"/>
              <a:gd name="T72" fmla="*/ 283 w 339"/>
              <a:gd name="T73" fmla="*/ 623 h 1396"/>
              <a:gd name="T74" fmla="*/ 271 w 339"/>
              <a:gd name="T75" fmla="*/ 572 h 1396"/>
              <a:gd name="T76" fmla="*/ 261 w 339"/>
              <a:gd name="T77" fmla="*/ 503 h 1396"/>
              <a:gd name="T78" fmla="*/ 281 w 339"/>
              <a:gd name="T79" fmla="*/ 404 h 1396"/>
              <a:gd name="T80" fmla="*/ 286 w 339"/>
              <a:gd name="T81" fmla="*/ 342 h 1396"/>
              <a:gd name="T82" fmla="*/ 276 w 339"/>
              <a:gd name="T83" fmla="*/ 301 h 1396"/>
              <a:gd name="T84" fmla="*/ 256 w 339"/>
              <a:gd name="T85" fmla="*/ 261 h 1396"/>
              <a:gd name="T86" fmla="*/ 237 w 339"/>
              <a:gd name="T87" fmla="*/ 243 h 1396"/>
              <a:gd name="T88" fmla="*/ 229 w 339"/>
              <a:gd name="T89" fmla="*/ 203 h 1396"/>
              <a:gd name="T90" fmla="*/ 226 w 339"/>
              <a:gd name="T91" fmla="*/ 193 h 1396"/>
              <a:gd name="T92" fmla="*/ 243 w 339"/>
              <a:gd name="T93" fmla="*/ 195 h 1396"/>
              <a:gd name="T94" fmla="*/ 233 w 339"/>
              <a:gd name="T95" fmla="*/ 162 h 1396"/>
              <a:gd name="T96" fmla="*/ 249 w 339"/>
              <a:gd name="T97" fmla="*/ 103 h 1396"/>
              <a:gd name="T98" fmla="*/ 240 w 339"/>
              <a:gd name="T99" fmla="*/ 53 h 1396"/>
              <a:gd name="T100" fmla="*/ 223 w 339"/>
              <a:gd name="T101" fmla="*/ 23 h 1396"/>
              <a:gd name="T102" fmla="*/ 171 w 339"/>
              <a:gd name="T103" fmla="*/ 3 h 1396"/>
              <a:gd name="T104" fmla="*/ 144 w 339"/>
              <a:gd name="T105" fmla="*/ 2 h 1396"/>
              <a:gd name="T106" fmla="*/ 123 w 339"/>
              <a:gd name="T107" fmla="*/ 7 h 1396"/>
              <a:gd name="T108" fmla="*/ 112 w 339"/>
              <a:gd name="T109" fmla="*/ 18 h 1396"/>
              <a:gd name="T110" fmla="*/ 106 w 339"/>
              <a:gd name="T111" fmla="*/ 23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9" h="1396">
                <a:moveTo>
                  <a:pt x="106" y="23"/>
                </a:moveTo>
                <a:lnTo>
                  <a:pt x="106" y="23"/>
                </a:lnTo>
                <a:lnTo>
                  <a:pt x="102" y="23"/>
                </a:lnTo>
                <a:lnTo>
                  <a:pt x="100" y="24"/>
                </a:lnTo>
                <a:lnTo>
                  <a:pt x="87" y="34"/>
                </a:lnTo>
                <a:lnTo>
                  <a:pt x="87" y="34"/>
                </a:lnTo>
                <a:lnTo>
                  <a:pt x="80" y="42"/>
                </a:lnTo>
                <a:lnTo>
                  <a:pt x="75" y="48"/>
                </a:lnTo>
                <a:lnTo>
                  <a:pt x="71" y="56"/>
                </a:lnTo>
                <a:lnTo>
                  <a:pt x="68" y="64"/>
                </a:lnTo>
                <a:lnTo>
                  <a:pt x="68" y="64"/>
                </a:lnTo>
                <a:lnTo>
                  <a:pt x="69" y="69"/>
                </a:lnTo>
                <a:lnTo>
                  <a:pt x="69" y="71"/>
                </a:lnTo>
                <a:lnTo>
                  <a:pt x="69" y="75"/>
                </a:lnTo>
                <a:lnTo>
                  <a:pt x="66" y="81"/>
                </a:lnTo>
                <a:lnTo>
                  <a:pt x="66" y="81"/>
                </a:lnTo>
                <a:lnTo>
                  <a:pt x="57" y="94"/>
                </a:lnTo>
                <a:lnTo>
                  <a:pt x="56" y="98"/>
                </a:lnTo>
                <a:lnTo>
                  <a:pt x="56" y="99"/>
                </a:lnTo>
                <a:lnTo>
                  <a:pt x="57" y="100"/>
                </a:lnTo>
                <a:lnTo>
                  <a:pt x="57" y="100"/>
                </a:lnTo>
                <a:lnTo>
                  <a:pt x="62" y="105"/>
                </a:lnTo>
                <a:lnTo>
                  <a:pt x="66" y="109"/>
                </a:lnTo>
                <a:lnTo>
                  <a:pt x="66" y="109"/>
                </a:lnTo>
                <a:lnTo>
                  <a:pt x="68" y="114"/>
                </a:lnTo>
                <a:lnTo>
                  <a:pt x="68" y="119"/>
                </a:lnTo>
                <a:lnTo>
                  <a:pt x="67" y="122"/>
                </a:lnTo>
                <a:lnTo>
                  <a:pt x="66" y="126"/>
                </a:lnTo>
                <a:lnTo>
                  <a:pt x="66" y="126"/>
                </a:lnTo>
                <a:lnTo>
                  <a:pt x="56" y="138"/>
                </a:lnTo>
                <a:lnTo>
                  <a:pt x="53" y="144"/>
                </a:lnTo>
                <a:lnTo>
                  <a:pt x="53" y="146"/>
                </a:lnTo>
                <a:lnTo>
                  <a:pt x="53" y="147"/>
                </a:lnTo>
                <a:lnTo>
                  <a:pt x="53" y="147"/>
                </a:lnTo>
                <a:lnTo>
                  <a:pt x="57" y="150"/>
                </a:lnTo>
                <a:lnTo>
                  <a:pt x="61" y="155"/>
                </a:lnTo>
                <a:lnTo>
                  <a:pt x="66" y="162"/>
                </a:lnTo>
                <a:lnTo>
                  <a:pt x="66" y="162"/>
                </a:lnTo>
                <a:lnTo>
                  <a:pt x="69" y="166"/>
                </a:lnTo>
                <a:lnTo>
                  <a:pt x="71" y="171"/>
                </a:lnTo>
                <a:lnTo>
                  <a:pt x="72" y="177"/>
                </a:lnTo>
                <a:lnTo>
                  <a:pt x="72" y="177"/>
                </a:lnTo>
                <a:lnTo>
                  <a:pt x="72" y="182"/>
                </a:lnTo>
                <a:lnTo>
                  <a:pt x="73" y="185"/>
                </a:lnTo>
                <a:lnTo>
                  <a:pt x="75" y="186"/>
                </a:lnTo>
                <a:lnTo>
                  <a:pt x="75" y="190"/>
                </a:lnTo>
                <a:lnTo>
                  <a:pt x="75" y="190"/>
                </a:lnTo>
                <a:lnTo>
                  <a:pt x="76" y="196"/>
                </a:lnTo>
                <a:lnTo>
                  <a:pt x="78" y="207"/>
                </a:lnTo>
                <a:lnTo>
                  <a:pt x="82" y="215"/>
                </a:lnTo>
                <a:lnTo>
                  <a:pt x="85" y="219"/>
                </a:lnTo>
                <a:lnTo>
                  <a:pt x="87" y="220"/>
                </a:lnTo>
                <a:lnTo>
                  <a:pt x="87" y="220"/>
                </a:lnTo>
                <a:lnTo>
                  <a:pt x="91" y="222"/>
                </a:lnTo>
                <a:lnTo>
                  <a:pt x="95" y="222"/>
                </a:lnTo>
                <a:lnTo>
                  <a:pt x="104" y="220"/>
                </a:lnTo>
                <a:lnTo>
                  <a:pt x="112" y="219"/>
                </a:lnTo>
                <a:lnTo>
                  <a:pt x="116" y="220"/>
                </a:lnTo>
                <a:lnTo>
                  <a:pt x="119" y="220"/>
                </a:lnTo>
                <a:lnTo>
                  <a:pt x="119" y="220"/>
                </a:lnTo>
                <a:lnTo>
                  <a:pt x="120" y="224"/>
                </a:lnTo>
                <a:lnTo>
                  <a:pt x="120" y="229"/>
                </a:lnTo>
                <a:lnTo>
                  <a:pt x="121" y="244"/>
                </a:lnTo>
                <a:lnTo>
                  <a:pt x="123" y="258"/>
                </a:lnTo>
                <a:lnTo>
                  <a:pt x="121" y="267"/>
                </a:lnTo>
                <a:lnTo>
                  <a:pt x="121" y="267"/>
                </a:lnTo>
                <a:lnTo>
                  <a:pt x="119" y="272"/>
                </a:lnTo>
                <a:lnTo>
                  <a:pt x="116" y="276"/>
                </a:lnTo>
                <a:lnTo>
                  <a:pt x="112" y="280"/>
                </a:lnTo>
                <a:lnTo>
                  <a:pt x="112" y="280"/>
                </a:lnTo>
                <a:lnTo>
                  <a:pt x="109" y="280"/>
                </a:lnTo>
                <a:lnTo>
                  <a:pt x="101" y="282"/>
                </a:lnTo>
                <a:lnTo>
                  <a:pt x="91" y="287"/>
                </a:lnTo>
                <a:lnTo>
                  <a:pt x="86" y="291"/>
                </a:lnTo>
                <a:lnTo>
                  <a:pt x="81" y="295"/>
                </a:lnTo>
                <a:lnTo>
                  <a:pt x="81" y="295"/>
                </a:lnTo>
                <a:lnTo>
                  <a:pt x="77" y="303"/>
                </a:lnTo>
                <a:lnTo>
                  <a:pt x="72" y="313"/>
                </a:lnTo>
                <a:lnTo>
                  <a:pt x="64" y="339"/>
                </a:lnTo>
                <a:lnTo>
                  <a:pt x="58" y="368"/>
                </a:lnTo>
                <a:lnTo>
                  <a:pt x="54" y="380"/>
                </a:lnTo>
                <a:lnTo>
                  <a:pt x="50" y="389"/>
                </a:lnTo>
                <a:lnTo>
                  <a:pt x="50" y="389"/>
                </a:lnTo>
                <a:lnTo>
                  <a:pt x="42" y="403"/>
                </a:lnTo>
                <a:lnTo>
                  <a:pt x="35" y="417"/>
                </a:lnTo>
                <a:lnTo>
                  <a:pt x="30" y="430"/>
                </a:lnTo>
                <a:lnTo>
                  <a:pt x="29" y="436"/>
                </a:lnTo>
                <a:lnTo>
                  <a:pt x="28" y="441"/>
                </a:lnTo>
                <a:lnTo>
                  <a:pt x="28" y="441"/>
                </a:lnTo>
                <a:lnTo>
                  <a:pt x="31" y="460"/>
                </a:lnTo>
                <a:lnTo>
                  <a:pt x="37" y="489"/>
                </a:lnTo>
                <a:lnTo>
                  <a:pt x="42" y="523"/>
                </a:lnTo>
                <a:lnTo>
                  <a:pt x="44" y="539"/>
                </a:lnTo>
                <a:lnTo>
                  <a:pt x="44" y="553"/>
                </a:lnTo>
                <a:lnTo>
                  <a:pt x="44" y="553"/>
                </a:lnTo>
                <a:lnTo>
                  <a:pt x="43" y="575"/>
                </a:lnTo>
                <a:lnTo>
                  <a:pt x="43" y="591"/>
                </a:lnTo>
                <a:lnTo>
                  <a:pt x="43" y="605"/>
                </a:lnTo>
                <a:lnTo>
                  <a:pt x="40" y="618"/>
                </a:lnTo>
                <a:lnTo>
                  <a:pt x="40" y="618"/>
                </a:lnTo>
                <a:lnTo>
                  <a:pt x="39" y="627"/>
                </a:lnTo>
                <a:lnTo>
                  <a:pt x="39" y="630"/>
                </a:lnTo>
                <a:lnTo>
                  <a:pt x="39" y="633"/>
                </a:lnTo>
                <a:lnTo>
                  <a:pt x="38" y="637"/>
                </a:lnTo>
                <a:lnTo>
                  <a:pt x="38" y="637"/>
                </a:lnTo>
                <a:lnTo>
                  <a:pt x="35" y="654"/>
                </a:lnTo>
                <a:lnTo>
                  <a:pt x="31" y="696"/>
                </a:lnTo>
                <a:lnTo>
                  <a:pt x="21" y="825"/>
                </a:lnTo>
                <a:lnTo>
                  <a:pt x="4" y="1058"/>
                </a:lnTo>
                <a:lnTo>
                  <a:pt x="4" y="1058"/>
                </a:lnTo>
                <a:lnTo>
                  <a:pt x="2" y="1091"/>
                </a:lnTo>
                <a:lnTo>
                  <a:pt x="1" y="1135"/>
                </a:lnTo>
                <a:lnTo>
                  <a:pt x="0" y="1240"/>
                </a:lnTo>
                <a:lnTo>
                  <a:pt x="0" y="1375"/>
                </a:lnTo>
                <a:lnTo>
                  <a:pt x="0" y="1375"/>
                </a:lnTo>
                <a:lnTo>
                  <a:pt x="4" y="1373"/>
                </a:lnTo>
                <a:lnTo>
                  <a:pt x="16" y="1373"/>
                </a:lnTo>
                <a:lnTo>
                  <a:pt x="28" y="1375"/>
                </a:lnTo>
                <a:lnTo>
                  <a:pt x="43" y="1376"/>
                </a:lnTo>
                <a:lnTo>
                  <a:pt x="61" y="1378"/>
                </a:lnTo>
                <a:lnTo>
                  <a:pt x="85" y="1383"/>
                </a:lnTo>
                <a:lnTo>
                  <a:pt x="85" y="1383"/>
                </a:lnTo>
                <a:lnTo>
                  <a:pt x="112" y="1388"/>
                </a:lnTo>
                <a:lnTo>
                  <a:pt x="144" y="1392"/>
                </a:lnTo>
                <a:lnTo>
                  <a:pt x="178" y="1395"/>
                </a:lnTo>
                <a:lnTo>
                  <a:pt x="212" y="1396"/>
                </a:lnTo>
                <a:lnTo>
                  <a:pt x="243" y="1396"/>
                </a:lnTo>
                <a:lnTo>
                  <a:pt x="269" y="1396"/>
                </a:lnTo>
                <a:lnTo>
                  <a:pt x="288" y="1395"/>
                </a:lnTo>
                <a:lnTo>
                  <a:pt x="299" y="1393"/>
                </a:lnTo>
                <a:lnTo>
                  <a:pt x="299" y="1393"/>
                </a:lnTo>
                <a:lnTo>
                  <a:pt x="323" y="1385"/>
                </a:lnTo>
                <a:lnTo>
                  <a:pt x="334" y="1381"/>
                </a:lnTo>
                <a:lnTo>
                  <a:pt x="338" y="1380"/>
                </a:lnTo>
                <a:lnTo>
                  <a:pt x="339" y="1377"/>
                </a:lnTo>
                <a:lnTo>
                  <a:pt x="339" y="1377"/>
                </a:lnTo>
                <a:lnTo>
                  <a:pt x="337" y="1315"/>
                </a:lnTo>
                <a:lnTo>
                  <a:pt x="328" y="1175"/>
                </a:lnTo>
                <a:lnTo>
                  <a:pt x="311" y="909"/>
                </a:lnTo>
                <a:lnTo>
                  <a:pt x="311" y="909"/>
                </a:lnTo>
                <a:lnTo>
                  <a:pt x="307" y="872"/>
                </a:lnTo>
                <a:lnTo>
                  <a:pt x="302" y="829"/>
                </a:lnTo>
                <a:lnTo>
                  <a:pt x="290" y="735"/>
                </a:lnTo>
                <a:lnTo>
                  <a:pt x="273" y="627"/>
                </a:lnTo>
                <a:lnTo>
                  <a:pt x="273" y="627"/>
                </a:lnTo>
                <a:lnTo>
                  <a:pt x="278" y="627"/>
                </a:lnTo>
                <a:lnTo>
                  <a:pt x="282" y="624"/>
                </a:lnTo>
                <a:lnTo>
                  <a:pt x="283" y="623"/>
                </a:lnTo>
                <a:lnTo>
                  <a:pt x="283" y="622"/>
                </a:lnTo>
                <a:lnTo>
                  <a:pt x="283" y="622"/>
                </a:lnTo>
                <a:lnTo>
                  <a:pt x="278" y="605"/>
                </a:lnTo>
                <a:lnTo>
                  <a:pt x="271" y="572"/>
                </a:lnTo>
                <a:lnTo>
                  <a:pt x="264" y="534"/>
                </a:lnTo>
                <a:lnTo>
                  <a:pt x="262" y="518"/>
                </a:lnTo>
                <a:lnTo>
                  <a:pt x="261" y="503"/>
                </a:lnTo>
                <a:lnTo>
                  <a:pt x="261" y="503"/>
                </a:lnTo>
                <a:lnTo>
                  <a:pt x="263" y="489"/>
                </a:lnTo>
                <a:lnTo>
                  <a:pt x="267" y="471"/>
                </a:lnTo>
                <a:lnTo>
                  <a:pt x="277" y="427"/>
                </a:lnTo>
                <a:lnTo>
                  <a:pt x="281" y="404"/>
                </a:lnTo>
                <a:lnTo>
                  <a:pt x="285" y="381"/>
                </a:lnTo>
                <a:lnTo>
                  <a:pt x="287" y="360"/>
                </a:lnTo>
                <a:lnTo>
                  <a:pt x="287" y="351"/>
                </a:lnTo>
                <a:lnTo>
                  <a:pt x="286" y="342"/>
                </a:lnTo>
                <a:lnTo>
                  <a:pt x="286" y="342"/>
                </a:lnTo>
                <a:lnTo>
                  <a:pt x="283" y="327"/>
                </a:lnTo>
                <a:lnTo>
                  <a:pt x="280" y="313"/>
                </a:lnTo>
                <a:lnTo>
                  <a:pt x="276" y="301"/>
                </a:lnTo>
                <a:lnTo>
                  <a:pt x="272" y="291"/>
                </a:lnTo>
                <a:lnTo>
                  <a:pt x="263" y="275"/>
                </a:lnTo>
                <a:lnTo>
                  <a:pt x="256" y="261"/>
                </a:lnTo>
                <a:lnTo>
                  <a:pt x="256" y="261"/>
                </a:lnTo>
                <a:lnTo>
                  <a:pt x="247" y="251"/>
                </a:lnTo>
                <a:lnTo>
                  <a:pt x="242" y="246"/>
                </a:lnTo>
                <a:lnTo>
                  <a:pt x="238" y="243"/>
                </a:lnTo>
                <a:lnTo>
                  <a:pt x="237" y="243"/>
                </a:lnTo>
                <a:lnTo>
                  <a:pt x="209" y="212"/>
                </a:lnTo>
                <a:lnTo>
                  <a:pt x="230" y="212"/>
                </a:lnTo>
                <a:lnTo>
                  <a:pt x="230" y="212"/>
                </a:lnTo>
                <a:lnTo>
                  <a:pt x="229" y="203"/>
                </a:lnTo>
                <a:lnTo>
                  <a:pt x="229" y="196"/>
                </a:lnTo>
                <a:lnTo>
                  <a:pt x="228" y="194"/>
                </a:lnTo>
                <a:lnTo>
                  <a:pt x="226" y="193"/>
                </a:lnTo>
                <a:lnTo>
                  <a:pt x="226" y="193"/>
                </a:lnTo>
                <a:lnTo>
                  <a:pt x="235" y="196"/>
                </a:lnTo>
                <a:lnTo>
                  <a:pt x="245" y="199"/>
                </a:lnTo>
                <a:lnTo>
                  <a:pt x="245" y="199"/>
                </a:lnTo>
                <a:lnTo>
                  <a:pt x="243" y="195"/>
                </a:lnTo>
                <a:lnTo>
                  <a:pt x="238" y="184"/>
                </a:lnTo>
                <a:lnTo>
                  <a:pt x="235" y="177"/>
                </a:lnTo>
                <a:lnTo>
                  <a:pt x="233" y="170"/>
                </a:lnTo>
                <a:lnTo>
                  <a:pt x="233" y="162"/>
                </a:lnTo>
                <a:lnTo>
                  <a:pt x="233" y="156"/>
                </a:lnTo>
                <a:lnTo>
                  <a:pt x="233" y="156"/>
                </a:lnTo>
                <a:lnTo>
                  <a:pt x="249" y="103"/>
                </a:lnTo>
                <a:lnTo>
                  <a:pt x="249" y="103"/>
                </a:lnTo>
                <a:lnTo>
                  <a:pt x="248" y="95"/>
                </a:lnTo>
                <a:lnTo>
                  <a:pt x="247" y="77"/>
                </a:lnTo>
                <a:lnTo>
                  <a:pt x="244" y="65"/>
                </a:lnTo>
                <a:lnTo>
                  <a:pt x="240" y="53"/>
                </a:lnTo>
                <a:lnTo>
                  <a:pt x="237" y="42"/>
                </a:lnTo>
                <a:lnTo>
                  <a:pt x="230" y="32"/>
                </a:lnTo>
                <a:lnTo>
                  <a:pt x="230" y="32"/>
                </a:lnTo>
                <a:lnTo>
                  <a:pt x="223" y="23"/>
                </a:lnTo>
                <a:lnTo>
                  <a:pt x="212" y="17"/>
                </a:lnTo>
                <a:lnTo>
                  <a:pt x="202" y="12"/>
                </a:lnTo>
                <a:lnTo>
                  <a:pt x="191" y="8"/>
                </a:lnTo>
                <a:lnTo>
                  <a:pt x="171" y="3"/>
                </a:lnTo>
                <a:lnTo>
                  <a:pt x="159" y="2"/>
                </a:lnTo>
                <a:lnTo>
                  <a:pt x="159" y="2"/>
                </a:lnTo>
                <a:lnTo>
                  <a:pt x="152" y="0"/>
                </a:lnTo>
                <a:lnTo>
                  <a:pt x="144" y="2"/>
                </a:lnTo>
                <a:lnTo>
                  <a:pt x="134" y="4"/>
                </a:lnTo>
                <a:lnTo>
                  <a:pt x="134" y="4"/>
                </a:lnTo>
                <a:lnTo>
                  <a:pt x="126" y="5"/>
                </a:lnTo>
                <a:lnTo>
                  <a:pt x="123" y="7"/>
                </a:lnTo>
                <a:lnTo>
                  <a:pt x="119" y="9"/>
                </a:lnTo>
                <a:lnTo>
                  <a:pt x="119" y="9"/>
                </a:lnTo>
                <a:lnTo>
                  <a:pt x="115" y="13"/>
                </a:lnTo>
                <a:lnTo>
                  <a:pt x="112" y="18"/>
                </a:lnTo>
                <a:lnTo>
                  <a:pt x="109" y="22"/>
                </a:lnTo>
                <a:lnTo>
                  <a:pt x="107" y="23"/>
                </a:lnTo>
                <a:lnTo>
                  <a:pt x="106" y="23"/>
                </a:lnTo>
                <a:lnTo>
                  <a:pt x="106" y="2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6A22090A-DC41-4C15-A872-E7AB3AB4D52B}"/>
              </a:ext>
            </a:extLst>
          </p:cNvPr>
          <p:cNvSpPr>
            <a:spLocks/>
          </p:cNvSpPr>
          <p:nvPr/>
        </p:nvSpPr>
        <p:spPr bwMode="auto">
          <a:xfrm>
            <a:off x="4699089" y="3718490"/>
            <a:ext cx="670097" cy="2670927"/>
          </a:xfrm>
          <a:custGeom>
            <a:avLst/>
            <a:gdLst>
              <a:gd name="T0" fmla="*/ 92 w 354"/>
              <a:gd name="T1" fmla="*/ 5 h 1411"/>
              <a:gd name="T2" fmla="*/ 57 w 354"/>
              <a:gd name="T3" fmla="*/ 13 h 1411"/>
              <a:gd name="T4" fmla="*/ 40 w 354"/>
              <a:gd name="T5" fmla="*/ 26 h 1411"/>
              <a:gd name="T6" fmla="*/ 25 w 354"/>
              <a:gd name="T7" fmla="*/ 54 h 1411"/>
              <a:gd name="T8" fmla="*/ 21 w 354"/>
              <a:gd name="T9" fmla="*/ 75 h 1411"/>
              <a:gd name="T10" fmla="*/ 21 w 354"/>
              <a:gd name="T11" fmla="*/ 118 h 1411"/>
              <a:gd name="T12" fmla="*/ 15 w 354"/>
              <a:gd name="T13" fmla="*/ 133 h 1411"/>
              <a:gd name="T14" fmla="*/ 21 w 354"/>
              <a:gd name="T15" fmla="*/ 146 h 1411"/>
              <a:gd name="T16" fmla="*/ 19 w 354"/>
              <a:gd name="T17" fmla="*/ 162 h 1411"/>
              <a:gd name="T18" fmla="*/ 24 w 354"/>
              <a:gd name="T19" fmla="*/ 165 h 1411"/>
              <a:gd name="T20" fmla="*/ 24 w 354"/>
              <a:gd name="T21" fmla="*/ 179 h 1411"/>
              <a:gd name="T22" fmla="*/ 21 w 354"/>
              <a:gd name="T23" fmla="*/ 190 h 1411"/>
              <a:gd name="T24" fmla="*/ 31 w 354"/>
              <a:gd name="T25" fmla="*/ 214 h 1411"/>
              <a:gd name="T26" fmla="*/ 55 w 354"/>
              <a:gd name="T27" fmla="*/ 214 h 1411"/>
              <a:gd name="T28" fmla="*/ 70 w 354"/>
              <a:gd name="T29" fmla="*/ 224 h 1411"/>
              <a:gd name="T30" fmla="*/ 65 w 354"/>
              <a:gd name="T31" fmla="*/ 267 h 1411"/>
              <a:gd name="T32" fmla="*/ 27 w 354"/>
              <a:gd name="T33" fmla="*/ 352 h 1411"/>
              <a:gd name="T34" fmla="*/ 0 w 354"/>
              <a:gd name="T35" fmla="*/ 437 h 1411"/>
              <a:gd name="T36" fmla="*/ 25 w 354"/>
              <a:gd name="T37" fmla="*/ 496 h 1411"/>
              <a:gd name="T38" fmla="*/ 46 w 354"/>
              <a:gd name="T39" fmla="*/ 543 h 1411"/>
              <a:gd name="T40" fmla="*/ 45 w 354"/>
              <a:gd name="T41" fmla="*/ 652 h 1411"/>
              <a:gd name="T42" fmla="*/ 41 w 354"/>
              <a:gd name="T43" fmla="*/ 677 h 1411"/>
              <a:gd name="T44" fmla="*/ 48 w 354"/>
              <a:gd name="T45" fmla="*/ 686 h 1411"/>
              <a:gd name="T46" fmla="*/ 44 w 354"/>
              <a:gd name="T47" fmla="*/ 1001 h 1411"/>
              <a:gd name="T48" fmla="*/ 38 w 354"/>
              <a:gd name="T49" fmla="*/ 1197 h 1411"/>
              <a:gd name="T50" fmla="*/ 43 w 354"/>
              <a:gd name="T51" fmla="*/ 1400 h 1411"/>
              <a:gd name="T52" fmla="*/ 112 w 354"/>
              <a:gd name="T53" fmla="*/ 1411 h 1411"/>
              <a:gd name="T54" fmla="*/ 157 w 354"/>
              <a:gd name="T55" fmla="*/ 1405 h 1411"/>
              <a:gd name="T56" fmla="*/ 249 w 354"/>
              <a:gd name="T57" fmla="*/ 1392 h 1411"/>
              <a:gd name="T58" fmla="*/ 257 w 354"/>
              <a:gd name="T59" fmla="*/ 1396 h 1411"/>
              <a:gd name="T60" fmla="*/ 264 w 354"/>
              <a:gd name="T61" fmla="*/ 1401 h 1411"/>
              <a:gd name="T62" fmla="*/ 302 w 354"/>
              <a:gd name="T63" fmla="*/ 1400 h 1411"/>
              <a:gd name="T64" fmla="*/ 329 w 354"/>
              <a:gd name="T65" fmla="*/ 1396 h 1411"/>
              <a:gd name="T66" fmla="*/ 336 w 354"/>
              <a:gd name="T67" fmla="*/ 1056 h 1411"/>
              <a:gd name="T68" fmla="*/ 307 w 354"/>
              <a:gd name="T69" fmla="*/ 639 h 1411"/>
              <a:gd name="T70" fmla="*/ 316 w 354"/>
              <a:gd name="T71" fmla="*/ 633 h 1411"/>
              <a:gd name="T72" fmla="*/ 282 w 354"/>
              <a:gd name="T73" fmla="*/ 539 h 1411"/>
              <a:gd name="T74" fmla="*/ 276 w 354"/>
              <a:gd name="T75" fmla="*/ 448 h 1411"/>
              <a:gd name="T76" fmla="*/ 276 w 354"/>
              <a:gd name="T77" fmla="*/ 360 h 1411"/>
              <a:gd name="T78" fmla="*/ 267 w 354"/>
              <a:gd name="T79" fmla="*/ 319 h 1411"/>
              <a:gd name="T80" fmla="*/ 226 w 354"/>
              <a:gd name="T81" fmla="*/ 240 h 1411"/>
              <a:gd name="T82" fmla="*/ 205 w 354"/>
              <a:gd name="T83" fmla="*/ 214 h 1411"/>
              <a:gd name="T84" fmla="*/ 177 w 354"/>
              <a:gd name="T85" fmla="*/ 191 h 1411"/>
              <a:gd name="T86" fmla="*/ 173 w 354"/>
              <a:gd name="T87" fmla="*/ 162 h 1411"/>
              <a:gd name="T88" fmla="*/ 183 w 354"/>
              <a:gd name="T89" fmla="*/ 171 h 1411"/>
              <a:gd name="T90" fmla="*/ 198 w 354"/>
              <a:gd name="T91" fmla="*/ 129 h 1411"/>
              <a:gd name="T92" fmla="*/ 207 w 354"/>
              <a:gd name="T93" fmla="*/ 109 h 1411"/>
              <a:gd name="T94" fmla="*/ 208 w 354"/>
              <a:gd name="T95" fmla="*/ 54 h 1411"/>
              <a:gd name="T96" fmla="*/ 198 w 354"/>
              <a:gd name="T97" fmla="*/ 33 h 1411"/>
              <a:gd name="T98" fmla="*/ 162 w 354"/>
              <a:gd name="T99" fmla="*/ 0 h 1411"/>
              <a:gd name="T100" fmla="*/ 143 w 354"/>
              <a:gd name="T101" fmla="*/ 4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4" h="1411">
                <a:moveTo>
                  <a:pt x="143" y="4"/>
                </a:moveTo>
                <a:lnTo>
                  <a:pt x="143" y="4"/>
                </a:lnTo>
                <a:lnTo>
                  <a:pt x="113" y="4"/>
                </a:lnTo>
                <a:lnTo>
                  <a:pt x="92" y="5"/>
                </a:lnTo>
                <a:lnTo>
                  <a:pt x="81" y="8"/>
                </a:lnTo>
                <a:lnTo>
                  <a:pt x="70" y="11"/>
                </a:lnTo>
                <a:lnTo>
                  <a:pt x="70" y="11"/>
                </a:lnTo>
                <a:lnTo>
                  <a:pt x="57" y="13"/>
                </a:lnTo>
                <a:lnTo>
                  <a:pt x="50" y="16"/>
                </a:lnTo>
                <a:lnTo>
                  <a:pt x="45" y="18"/>
                </a:lnTo>
                <a:lnTo>
                  <a:pt x="40" y="26"/>
                </a:lnTo>
                <a:lnTo>
                  <a:pt x="40" y="26"/>
                </a:lnTo>
                <a:lnTo>
                  <a:pt x="29" y="41"/>
                </a:lnTo>
                <a:lnTo>
                  <a:pt x="26" y="47"/>
                </a:lnTo>
                <a:lnTo>
                  <a:pt x="25" y="54"/>
                </a:lnTo>
                <a:lnTo>
                  <a:pt x="25" y="54"/>
                </a:lnTo>
                <a:lnTo>
                  <a:pt x="22" y="64"/>
                </a:lnTo>
                <a:lnTo>
                  <a:pt x="21" y="69"/>
                </a:lnTo>
                <a:lnTo>
                  <a:pt x="21" y="75"/>
                </a:lnTo>
                <a:lnTo>
                  <a:pt x="21" y="75"/>
                </a:lnTo>
                <a:lnTo>
                  <a:pt x="22" y="98"/>
                </a:lnTo>
                <a:lnTo>
                  <a:pt x="22" y="109"/>
                </a:lnTo>
                <a:lnTo>
                  <a:pt x="21" y="118"/>
                </a:lnTo>
                <a:lnTo>
                  <a:pt x="21" y="118"/>
                </a:lnTo>
                <a:lnTo>
                  <a:pt x="17" y="127"/>
                </a:lnTo>
                <a:lnTo>
                  <a:pt x="15" y="131"/>
                </a:lnTo>
                <a:lnTo>
                  <a:pt x="15" y="131"/>
                </a:lnTo>
                <a:lnTo>
                  <a:pt x="15" y="133"/>
                </a:lnTo>
                <a:lnTo>
                  <a:pt x="16" y="136"/>
                </a:lnTo>
                <a:lnTo>
                  <a:pt x="19" y="140"/>
                </a:lnTo>
                <a:lnTo>
                  <a:pt x="21" y="146"/>
                </a:lnTo>
                <a:lnTo>
                  <a:pt x="21" y="146"/>
                </a:lnTo>
                <a:lnTo>
                  <a:pt x="19" y="152"/>
                </a:lnTo>
                <a:lnTo>
                  <a:pt x="17" y="157"/>
                </a:lnTo>
                <a:lnTo>
                  <a:pt x="19" y="162"/>
                </a:lnTo>
                <a:lnTo>
                  <a:pt x="19" y="162"/>
                </a:lnTo>
                <a:lnTo>
                  <a:pt x="20" y="164"/>
                </a:lnTo>
                <a:lnTo>
                  <a:pt x="20" y="164"/>
                </a:lnTo>
                <a:lnTo>
                  <a:pt x="22" y="164"/>
                </a:lnTo>
                <a:lnTo>
                  <a:pt x="24" y="165"/>
                </a:lnTo>
                <a:lnTo>
                  <a:pt x="24" y="166"/>
                </a:lnTo>
                <a:lnTo>
                  <a:pt x="25" y="171"/>
                </a:lnTo>
                <a:lnTo>
                  <a:pt x="25" y="171"/>
                </a:lnTo>
                <a:lnTo>
                  <a:pt x="24" y="179"/>
                </a:lnTo>
                <a:lnTo>
                  <a:pt x="22" y="184"/>
                </a:lnTo>
                <a:lnTo>
                  <a:pt x="21" y="186"/>
                </a:lnTo>
                <a:lnTo>
                  <a:pt x="21" y="190"/>
                </a:lnTo>
                <a:lnTo>
                  <a:pt x="21" y="190"/>
                </a:lnTo>
                <a:lnTo>
                  <a:pt x="24" y="203"/>
                </a:lnTo>
                <a:lnTo>
                  <a:pt x="26" y="210"/>
                </a:lnTo>
                <a:lnTo>
                  <a:pt x="29" y="213"/>
                </a:lnTo>
                <a:lnTo>
                  <a:pt x="31" y="214"/>
                </a:lnTo>
                <a:lnTo>
                  <a:pt x="31" y="214"/>
                </a:lnTo>
                <a:lnTo>
                  <a:pt x="38" y="216"/>
                </a:lnTo>
                <a:lnTo>
                  <a:pt x="45" y="216"/>
                </a:lnTo>
                <a:lnTo>
                  <a:pt x="55" y="214"/>
                </a:lnTo>
                <a:lnTo>
                  <a:pt x="55" y="214"/>
                </a:lnTo>
                <a:lnTo>
                  <a:pt x="59" y="216"/>
                </a:lnTo>
                <a:lnTo>
                  <a:pt x="64" y="218"/>
                </a:lnTo>
                <a:lnTo>
                  <a:pt x="70" y="224"/>
                </a:lnTo>
                <a:lnTo>
                  <a:pt x="83" y="248"/>
                </a:lnTo>
                <a:lnTo>
                  <a:pt x="83" y="248"/>
                </a:lnTo>
                <a:lnTo>
                  <a:pt x="77" y="255"/>
                </a:lnTo>
                <a:lnTo>
                  <a:pt x="65" y="267"/>
                </a:lnTo>
                <a:lnTo>
                  <a:pt x="65" y="267"/>
                </a:lnTo>
                <a:lnTo>
                  <a:pt x="59" y="276"/>
                </a:lnTo>
                <a:lnTo>
                  <a:pt x="50" y="296"/>
                </a:lnTo>
                <a:lnTo>
                  <a:pt x="27" y="352"/>
                </a:lnTo>
                <a:lnTo>
                  <a:pt x="16" y="383"/>
                </a:lnTo>
                <a:lnTo>
                  <a:pt x="7" y="409"/>
                </a:lnTo>
                <a:lnTo>
                  <a:pt x="1" y="429"/>
                </a:lnTo>
                <a:lnTo>
                  <a:pt x="0" y="437"/>
                </a:lnTo>
                <a:lnTo>
                  <a:pt x="0" y="441"/>
                </a:lnTo>
                <a:lnTo>
                  <a:pt x="0" y="441"/>
                </a:lnTo>
                <a:lnTo>
                  <a:pt x="8" y="462"/>
                </a:lnTo>
                <a:lnTo>
                  <a:pt x="25" y="496"/>
                </a:lnTo>
                <a:lnTo>
                  <a:pt x="40" y="528"/>
                </a:lnTo>
                <a:lnTo>
                  <a:pt x="45" y="538"/>
                </a:lnTo>
                <a:lnTo>
                  <a:pt x="46" y="543"/>
                </a:lnTo>
                <a:lnTo>
                  <a:pt x="46" y="543"/>
                </a:lnTo>
                <a:lnTo>
                  <a:pt x="46" y="560"/>
                </a:lnTo>
                <a:lnTo>
                  <a:pt x="46" y="596"/>
                </a:lnTo>
                <a:lnTo>
                  <a:pt x="46" y="636"/>
                </a:lnTo>
                <a:lnTo>
                  <a:pt x="45" y="652"/>
                </a:lnTo>
                <a:lnTo>
                  <a:pt x="43" y="663"/>
                </a:lnTo>
                <a:lnTo>
                  <a:pt x="43" y="663"/>
                </a:lnTo>
                <a:lnTo>
                  <a:pt x="41" y="672"/>
                </a:lnTo>
                <a:lnTo>
                  <a:pt x="41" y="677"/>
                </a:lnTo>
                <a:lnTo>
                  <a:pt x="43" y="682"/>
                </a:lnTo>
                <a:lnTo>
                  <a:pt x="44" y="685"/>
                </a:lnTo>
                <a:lnTo>
                  <a:pt x="46" y="686"/>
                </a:lnTo>
                <a:lnTo>
                  <a:pt x="48" y="686"/>
                </a:lnTo>
                <a:lnTo>
                  <a:pt x="49" y="686"/>
                </a:lnTo>
                <a:lnTo>
                  <a:pt x="49" y="686"/>
                </a:lnTo>
                <a:lnTo>
                  <a:pt x="46" y="860"/>
                </a:lnTo>
                <a:lnTo>
                  <a:pt x="44" y="1001"/>
                </a:lnTo>
                <a:lnTo>
                  <a:pt x="40" y="1110"/>
                </a:lnTo>
                <a:lnTo>
                  <a:pt x="40" y="1110"/>
                </a:lnTo>
                <a:lnTo>
                  <a:pt x="39" y="1152"/>
                </a:lnTo>
                <a:lnTo>
                  <a:pt x="38" y="1197"/>
                </a:lnTo>
                <a:lnTo>
                  <a:pt x="39" y="1292"/>
                </a:lnTo>
                <a:lnTo>
                  <a:pt x="40" y="1399"/>
                </a:lnTo>
                <a:lnTo>
                  <a:pt x="40" y="1399"/>
                </a:lnTo>
                <a:lnTo>
                  <a:pt x="43" y="1400"/>
                </a:lnTo>
                <a:lnTo>
                  <a:pt x="51" y="1402"/>
                </a:lnTo>
                <a:lnTo>
                  <a:pt x="79" y="1409"/>
                </a:lnTo>
                <a:lnTo>
                  <a:pt x="96" y="1410"/>
                </a:lnTo>
                <a:lnTo>
                  <a:pt x="112" y="1411"/>
                </a:lnTo>
                <a:lnTo>
                  <a:pt x="129" y="1411"/>
                </a:lnTo>
                <a:lnTo>
                  <a:pt x="143" y="1409"/>
                </a:lnTo>
                <a:lnTo>
                  <a:pt x="143" y="1409"/>
                </a:lnTo>
                <a:lnTo>
                  <a:pt x="157" y="1405"/>
                </a:lnTo>
                <a:lnTo>
                  <a:pt x="173" y="1401"/>
                </a:lnTo>
                <a:lnTo>
                  <a:pt x="208" y="1395"/>
                </a:lnTo>
                <a:lnTo>
                  <a:pt x="239" y="1392"/>
                </a:lnTo>
                <a:lnTo>
                  <a:pt x="249" y="1392"/>
                </a:lnTo>
                <a:lnTo>
                  <a:pt x="254" y="1392"/>
                </a:lnTo>
                <a:lnTo>
                  <a:pt x="254" y="1392"/>
                </a:lnTo>
                <a:lnTo>
                  <a:pt x="255" y="1394"/>
                </a:lnTo>
                <a:lnTo>
                  <a:pt x="257" y="1396"/>
                </a:lnTo>
                <a:lnTo>
                  <a:pt x="257" y="1397"/>
                </a:lnTo>
                <a:lnTo>
                  <a:pt x="258" y="1400"/>
                </a:lnTo>
                <a:lnTo>
                  <a:pt x="260" y="1401"/>
                </a:lnTo>
                <a:lnTo>
                  <a:pt x="264" y="1401"/>
                </a:lnTo>
                <a:lnTo>
                  <a:pt x="272" y="1402"/>
                </a:lnTo>
                <a:lnTo>
                  <a:pt x="282" y="1402"/>
                </a:lnTo>
                <a:lnTo>
                  <a:pt x="282" y="1402"/>
                </a:lnTo>
                <a:lnTo>
                  <a:pt x="302" y="1400"/>
                </a:lnTo>
                <a:lnTo>
                  <a:pt x="315" y="1397"/>
                </a:lnTo>
                <a:lnTo>
                  <a:pt x="322" y="1396"/>
                </a:lnTo>
                <a:lnTo>
                  <a:pt x="329" y="1396"/>
                </a:lnTo>
                <a:lnTo>
                  <a:pt x="329" y="1396"/>
                </a:lnTo>
                <a:lnTo>
                  <a:pt x="344" y="1396"/>
                </a:lnTo>
                <a:lnTo>
                  <a:pt x="354" y="1396"/>
                </a:lnTo>
                <a:lnTo>
                  <a:pt x="354" y="1396"/>
                </a:lnTo>
                <a:lnTo>
                  <a:pt x="336" y="1056"/>
                </a:lnTo>
                <a:lnTo>
                  <a:pt x="324" y="818"/>
                </a:lnTo>
                <a:lnTo>
                  <a:pt x="316" y="701"/>
                </a:lnTo>
                <a:lnTo>
                  <a:pt x="316" y="701"/>
                </a:lnTo>
                <a:lnTo>
                  <a:pt x="307" y="639"/>
                </a:lnTo>
                <a:lnTo>
                  <a:pt x="307" y="639"/>
                </a:lnTo>
                <a:lnTo>
                  <a:pt x="312" y="637"/>
                </a:lnTo>
                <a:lnTo>
                  <a:pt x="315" y="636"/>
                </a:lnTo>
                <a:lnTo>
                  <a:pt x="316" y="633"/>
                </a:lnTo>
                <a:lnTo>
                  <a:pt x="316" y="633"/>
                </a:lnTo>
                <a:lnTo>
                  <a:pt x="301" y="594"/>
                </a:lnTo>
                <a:lnTo>
                  <a:pt x="289" y="563"/>
                </a:lnTo>
                <a:lnTo>
                  <a:pt x="282" y="539"/>
                </a:lnTo>
                <a:lnTo>
                  <a:pt x="282" y="539"/>
                </a:lnTo>
                <a:lnTo>
                  <a:pt x="281" y="527"/>
                </a:lnTo>
                <a:lnTo>
                  <a:pt x="278" y="505"/>
                </a:lnTo>
                <a:lnTo>
                  <a:pt x="276" y="448"/>
                </a:lnTo>
                <a:lnTo>
                  <a:pt x="274" y="393"/>
                </a:lnTo>
                <a:lnTo>
                  <a:pt x="274" y="372"/>
                </a:lnTo>
                <a:lnTo>
                  <a:pt x="276" y="360"/>
                </a:lnTo>
                <a:lnTo>
                  <a:pt x="276" y="360"/>
                </a:lnTo>
                <a:lnTo>
                  <a:pt x="277" y="356"/>
                </a:lnTo>
                <a:lnTo>
                  <a:pt x="276" y="351"/>
                </a:lnTo>
                <a:lnTo>
                  <a:pt x="272" y="337"/>
                </a:lnTo>
                <a:lnTo>
                  <a:pt x="267" y="319"/>
                </a:lnTo>
                <a:lnTo>
                  <a:pt x="258" y="300"/>
                </a:lnTo>
                <a:lnTo>
                  <a:pt x="241" y="265"/>
                </a:lnTo>
                <a:lnTo>
                  <a:pt x="232" y="250"/>
                </a:lnTo>
                <a:lnTo>
                  <a:pt x="226" y="240"/>
                </a:lnTo>
                <a:lnTo>
                  <a:pt x="226" y="240"/>
                </a:lnTo>
                <a:lnTo>
                  <a:pt x="211" y="219"/>
                </a:lnTo>
                <a:lnTo>
                  <a:pt x="207" y="216"/>
                </a:lnTo>
                <a:lnTo>
                  <a:pt x="205" y="214"/>
                </a:lnTo>
                <a:lnTo>
                  <a:pt x="205" y="214"/>
                </a:lnTo>
                <a:lnTo>
                  <a:pt x="201" y="213"/>
                </a:lnTo>
                <a:lnTo>
                  <a:pt x="194" y="208"/>
                </a:lnTo>
                <a:lnTo>
                  <a:pt x="177" y="191"/>
                </a:lnTo>
                <a:lnTo>
                  <a:pt x="151" y="167"/>
                </a:lnTo>
                <a:lnTo>
                  <a:pt x="168" y="171"/>
                </a:lnTo>
                <a:lnTo>
                  <a:pt x="173" y="162"/>
                </a:lnTo>
                <a:lnTo>
                  <a:pt x="173" y="162"/>
                </a:lnTo>
                <a:lnTo>
                  <a:pt x="178" y="167"/>
                </a:lnTo>
                <a:lnTo>
                  <a:pt x="182" y="171"/>
                </a:lnTo>
                <a:lnTo>
                  <a:pt x="182" y="171"/>
                </a:lnTo>
                <a:lnTo>
                  <a:pt x="183" y="171"/>
                </a:lnTo>
                <a:lnTo>
                  <a:pt x="183" y="171"/>
                </a:lnTo>
                <a:lnTo>
                  <a:pt x="189" y="140"/>
                </a:lnTo>
                <a:lnTo>
                  <a:pt x="189" y="140"/>
                </a:lnTo>
                <a:lnTo>
                  <a:pt x="198" y="129"/>
                </a:lnTo>
                <a:lnTo>
                  <a:pt x="205" y="119"/>
                </a:lnTo>
                <a:lnTo>
                  <a:pt x="206" y="114"/>
                </a:lnTo>
                <a:lnTo>
                  <a:pt x="207" y="109"/>
                </a:lnTo>
                <a:lnTo>
                  <a:pt x="207" y="109"/>
                </a:lnTo>
                <a:lnTo>
                  <a:pt x="208" y="94"/>
                </a:lnTo>
                <a:lnTo>
                  <a:pt x="210" y="74"/>
                </a:lnTo>
                <a:lnTo>
                  <a:pt x="210" y="64"/>
                </a:lnTo>
                <a:lnTo>
                  <a:pt x="208" y="54"/>
                </a:lnTo>
                <a:lnTo>
                  <a:pt x="207" y="46"/>
                </a:lnTo>
                <a:lnTo>
                  <a:pt x="205" y="41"/>
                </a:lnTo>
                <a:lnTo>
                  <a:pt x="205" y="41"/>
                </a:lnTo>
                <a:lnTo>
                  <a:pt x="198" y="33"/>
                </a:lnTo>
                <a:lnTo>
                  <a:pt x="189" y="26"/>
                </a:lnTo>
                <a:lnTo>
                  <a:pt x="189" y="26"/>
                </a:lnTo>
                <a:lnTo>
                  <a:pt x="170" y="9"/>
                </a:lnTo>
                <a:lnTo>
                  <a:pt x="162" y="0"/>
                </a:lnTo>
                <a:lnTo>
                  <a:pt x="162" y="0"/>
                </a:lnTo>
                <a:lnTo>
                  <a:pt x="154" y="2"/>
                </a:lnTo>
                <a:lnTo>
                  <a:pt x="143" y="4"/>
                </a:lnTo>
                <a:lnTo>
                  <a:pt x="143" y="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B1D80683-9D4E-4756-B130-AEE0E0AE338A}"/>
              </a:ext>
            </a:extLst>
          </p:cNvPr>
          <p:cNvSpPr>
            <a:spLocks/>
          </p:cNvSpPr>
          <p:nvPr/>
        </p:nvSpPr>
        <p:spPr bwMode="auto">
          <a:xfrm>
            <a:off x="7688119" y="3735550"/>
            <a:ext cx="679238" cy="2665250"/>
          </a:xfrm>
          <a:custGeom>
            <a:avLst/>
            <a:gdLst>
              <a:gd name="T0" fmla="*/ 29 w 381"/>
              <a:gd name="T1" fmla="*/ 94 h 1495"/>
              <a:gd name="T2" fmla="*/ 29 w 381"/>
              <a:gd name="T3" fmla="*/ 118 h 1495"/>
              <a:gd name="T4" fmla="*/ 31 w 381"/>
              <a:gd name="T5" fmla="*/ 130 h 1495"/>
              <a:gd name="T6" fmla="*/ 18 w 381"/>
              <a:gd name="T7" fmla="*/ 147 h 1495"/>
              <a:gd name="T8" fmla="*/ 27 w 381"/>
              <a:gd name="T9" fmla="*/ 162 h 1495"/>
              <a:gd name="T10" fmla="*/ 27 w 381"/>
              <a:gd name="T11" fmla="*/ 175 h 1495"/>
              <a:gd name="T12" fmla="*/ 33 w 381"/>
              <a:gd name="T13" fmla="*/ 184 h 1495"/>
              <a:gd name="T14" fmla="*/ 31 w 381"/>
              <a:gd name="T15" fmla="*/ 195 h 1495"/>
              <a:gd name="T16" fmla="*/ 37 w 381"/>
              <a:gd name="T17" fmla="*/ 206 h 1495"/>
              <a:gd name="T18" fmla="*/ 38 w 381"/>
              <a:gd name="T19" fmla="*/ 225 h 1495"/>
              <a:gd name="T20" fmla="*/ 52 w 381"/>
              <a:gd name="T21" fmla="*/ 239 h 1495"/>
              <a:gd name="T22" fmla="*/ 76 w 381"/>
              <a:gd name="T23" fmla="*/ 242 h 1495"/>
              <a:gd name="T24" fmla="*/ 81 w 381"/>
              <a:gd name="T25" fmla="*/ 267 h 1495"/>
              <a:gd name="T26" fmla="*/ 50 w 381"/>
              <a:gd name="T27" fmla="*/ 280 h 1495"/>
              <a:gd name="T28" fmla="*/ 18 w 381"/>
              <a:gd name="T29" fmla="*/ 370 h 1495"/>
              <a:gd name="T30" fmla="*/ 5 w 381"/>
              <a:gd name="T31" fmla="*/ 404 h 1495"/>
              <a:gd name="T32" fmla="*/ 3 w 381"/>
              <a:gd name="T33" fmla="*/ 472 h 1495"/>
              <a:gd name="T34" fmla="*/ 23 w 381"/>
              <a:gd name="T35" fmla="*/ 585 h 1495"/>
              <a:gd name="T36" fmla="*/ 37 w 381"/>
              <a:gd name="T37" fmla="*/ 667 h 1495"/>
              <a:gd name="T38" fmla="*/ 27 w 381"/>
              <a:gd name="T39" fmla="*/ 704 h 1495"/>
              <a:gd name="T40" fmla="*/ 39 w 381"/>
              <a:gd name="T41" fmla="*/ 711 h 1495"/>
              <a:gd name="T42" fmla="*/ 27 w 381"/>
              <a:gd name="T43" fmla="*/ 1148 h 1495"/>
              <a:gd name="T44" fmla="*/ 32 w 381"/>
              <a:gd name="T45" fmla="*/ 1450 h 1495"/>
              <a:gd name="T46" fmla="*/ 108 w 381"/>
              <a:gd name="T47" fmla="*/ 1495 h 1495"/>
              <a:gd name="T48" fmla="*/ 208 w 381"/>
              <a:gd name="T49" fmla="*/ 1492 h 1495"/>
              <a:gd name="T50" fmla="*/ 309 w 381"/>
              <a:gd name="T51" fmla="*/ 1478 h 1495"/>
              <a:gd name="T52" fmla="*/ 347 w 381"/>
              <a:gd name="T53" fmla="*/ 1483 h 1495"/>
              <a:gd name="T54" fmla="*/ 381 w 381"/>
              <a:gd name="T55" fmla="*/ 1462 h 1495"/>
              <a:gd name="T56" fmla="*/ 368 w 381"/>
              <a:gd name="T57" fmla="*/ 1185 h 1495"/>
              <a:gd name="T58" fmla="*/ 341 w 381"/>
              <a:gd name="T59" fmla="*/ 657 h 1495"/>
              <a:gd name="T60" fmla="*/ 343 w 381"/>
              <a:gd name="T61" fmla="*/ 643 h 1495"/>
              <a:gd name="T62" fmla="*/ 322 w 381"/>
              <a:gd name="T63" fmla="*/ 577 h 1495"/>
              <a:gd name="T64" fmla="*/ 291 w 381"/>
              <a:gd name="T65" fmla="*/ 339 h 1495"/>
              <a:gd name="T66" fmla="*/ 281 w 381"/>
              <a:gd name="T67" fmla="*/ 301 h 1495"/>
              <a:gd name="T68" fmla="*/ 263 w 381"/>
              <a:gd name="T69" fmla="*/ 273 h 1495"/>
              <a:gd name="T70" fmla="*/ 215 w 381"/>
              <a:gd name="T71" fmla="*/ 230 h 1495"/>
              <a:gd name="T72" fmla="*/ 198 w 381"/>
              <a:gd name="T73" fmla="*/ 211 h 1495"/>
              <a:gd name="T74" fmla="*/ 195 w 381"/>
              <a:gd name="T75" fmla="*/ 190 h 1495"/>
              <a:gd name="T76" fmla="*/ 209 w 381"/>
              <a:gd name="T77" fmla="*/ 195 h 1495"/>
              <a:gd name="T78" fmla="*/ 223 w 381"/>
              <a:gd name="T79" fmla="*/ 184 h 1495"/>
              <a:gd name="T80" fmla="*/ 242 w 381"/>
              <a:gd name="T81" fmla="*/ 128 h 1495"/>
              <a:gd name="T82" fmla="*/ 251 w 381"/>
              <a:gd name="T83" fmla="*/ 94 h 1495"/>
              <a:gd name="T84" fmla="*/ 253 w 381"/>
              <a:gd name="T85" fmla="*/ 76 h 1495"/>
              <a:gd name="T86" fmla="*/ 228 w 381"/>
              <a:gd name="T87" fmla="*/ 53 h 1495"/>
              <a:gd name="T88" fmla="*/ 194 w 381"/>
              <a:gd name="T89" fmla="*/ 9 h 1495"/>
              <a:gd name="T90" fmla="*/ 182 w 381"/>
              <a:gd name="T91" fmla="*/ 4 h 1495"/>
              <a:gd name="T92" fmla="*/ 136 w 381"/>
              <a:gd name="T93" fmla="*/ 1 h 1495"/>
              <a:gd name="T94" fmla="*/ 101 w 381"/>
              <a:gd name="T95" fmla="*/ 1 h 1495"/>
              <a:gd name="T96" fmla="*/ 82 w 381"/>
              <a:gd name="T97" fmla="*/ 1 h 1495"/>
              <a:gd name="T98" fmla="*/ 63 w 381"/>
              <a:gd name="T99" fmla="*/ 9 h 1495"/>
              <a:gd name="T100" fmla="*/ 46 w 381"/>
              <a:gd name="T101" fmla="*/ 25 h 1495"/>
              <a:gd name="T102" fmla="*/ 46 w 381"/>
              <a:gd name="T103" fmla="*/ 51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1" h="1495">
                <a:moveTo>
                  <a:pt x="46" y="51"/>
                </a:moveTo>
                <a:lnTo>
                  <a:pt x="46" y="51"/>
                </a:lnTo>
                <a:lnTo>
                  <a:pt x="36" y="75"/>
                </a:lnTo>
                <a:lnTo>
                  <a:pt x="29" y="94"/>
                </a:lnTo>
                <a:lnTo>
                  <a:pt x="27" y="103"/>
                </a:lnTo>
                <a:lnTo>
                  <a:pt x="27" y="109"/>
                </a:lnTo>
                <a:lnTo>
                  <a:pt x="27" y="109"/>
                </a:lnTo>
                <a:lnTo>
                  <a:pt x="29" y="118"/>
                </a:lnTo>
                <a:lnTo>
                  <a:pt x="31" y="124"/>
                </a:lnTo>
                <a:lnTo>
                  <a:pt x="32" y="128"/>
                </a:lnTo>
                <a:lnTo>
                  <a:pt x="31" y="130"/>
                </a:lnTo>
                <a:lnTo>
                  <a:pt x="31" y="130"/>
                </a:lnTo>
                <a:lnTo>
                  <a:pt x="20" y="138"/>
                </a:lnTo>
                <a:lnTo>
                  <a:pt x="17" y="143"/>
                </a:lnTo>
                <a:lnTo>
                  <a:pt x="17" y="144"/>
                </a:lnTo>
                <a:lnTo>
                  <a:pt x="18" y="147"/>
                </a:lnTo>
                <a:lnTo>
                  <a:pt x="18" y="147"/>
                </a:lnTo>
                <a:lnTo>
                  <a:pt x="22" y="151"/>
                </a:lnTo>
                <a:lnTo>
                  <a:pt x="24" y="156"/>
                </a:lnTo>
                <a:lnTo>
                  <a:pt x="27" y="162"/>
                </a:lnTo>
                <a:lnTo>
                  <a:pt x="27" y="162"/>
                </a:lnTo>
                <a:lnTo>
                  <a:pt x="25" y="167"/>
                </a:lnTo>
                <a:lnTo>
                  <a:pt x="25" y="171"/>
                </a:lnTo>
                <a:lnTo>
                  <a:pt x="27" y="175"/>
                </a:lnTo>
                <a:lnTo>
                  <a:pt x="27" y="175"/>
                </a:lnTo>
                <a:lnTo>
                  <a:pt x="32" y="180"/>
                </a:lnTo>
                <a:lnTo>
                  <a:pt x="33" y="184"/>
                </a:lnTo>
                <a:lnTo>
                  <a:pt x="33" y="184"/>
                </a:lnTo>
                <a:lnTo>
                  <a:pt x="32" y="186"/>
                </a:lnTo>
                <a:lnTo>
                  <a:pt x="31" y="192"/>
                </a:lnTo>
                <a:lnTo>
                  <a:pt x="31" y="192"/>
                </a:lnTo>
                <a:lnTo>
                  <a:pt x="31" y="195"/>
                </a:lnTo>
                <a:lnTo>
                  <a:pt x="31" y="197"/>
                </a:lnTo>
                <a:lnTo>
                  <a:pt x="33" y="200"/>
                </a:lnTo>
                <a:lnTo>
                  <a:pt x="36" y="204"/>
                </a:lnTo>
                <a:lnTo>
                  <a:pt x="37" y="206"/>
                </a:lnTo>
                <a:lnTo>
                  <a:pt x="37" y="209"/>
                </a:lnTo>
                <a:lnTo>
                  <a:pt x="37" y="209"/>
                </a:lnTo>
                <a:lnTo>
                  <a:pt x="37" y="215"/>
                </a:lnTo>
                <a:lnTo>
                  <a:pt x="38" y="225"/>
                </a:lnTo>
                <a:lnTo>
                  <a:pt x="41" y="229"/>
                </a:lnTo>
                <a:lnTo>
                  <a:pt x="43" y="233"/>
                </a:lnTo>
                <a:lnTo>
                  <a:pt x="47" y="237"/>
                </a:lnTo>
                <a:lnTo>
                  <a:pt x="52" y="239"/>
                </a:lnTo>
                <a:lnTo>
                  <a:pt x="52" y="239"/>
                </a:lnTo>
                <a:lnTo>
                  <a:pt x="58" y="240"/>
                </a:lnTo>
                <a:lnTo>
                  <a:pt x="63" y="242"/>
                </a:lnTo>
                <a:lnTo>
                  <a:pt x="76" y="242"/>
                </a:lnTo>
                <a:lnTo>
                  <a:pt x="89" y="239"/>
                </a:lnTo>
                <a:lnTo>
                  <a:pt x="108" y="258"/>
                </a:lnTo>
                <a:lnTo>
                  <a:pt x="108" y="258"/>
                </a:lnTo>
                <a:lnTo>
                  <a:pt x="81" y="267"/>
                </a:lnTo>
                <a:lnTo>
                  <a:pt x="61" y="273"/>
                </a:lnTo>
                <a:lnTo>
                  <a:pt x="53" y="277"/>
                </a:lnTo>
                <a:lnTo>
                  <a:pt x="50" y="280"/>
                </a:lnTo>
                <a:lnTo>
                  <a:pt x="50" y="280"/>
                </a:lnTo>
                <a:lnTo>
                  <a:pt x="46" y="285"/>
                </a:lnTo>
                <a:lnTo>
                  <a:pt x="42" y="295"/>
                </a:lnTo>
                <a:lnTo>
                  <a:pt x="33" y="321"/>
                </a:lnTo>
                <a:lnTo>
                  <a:pt x="18" y="370"/>
                </a:lnTo>
                <a:lnTo>
                  <a:pt x="18" y="370"/>
                </a:lnTo>
                <a:lnTo>
                  <a:pt x="13" y="383"/>
                </a:lnTo>
                <a:lnTo>
                  <a:pt x="9" y="392"/>
                </a:lnTo>
                <a:lnTo>
                  <a:pt x="5" y="404"/>
                </a:lnTo>
                <a:lnTo>
                  <a:pt x="3" y="418"/>
                </a:lnTo>
                <a:lnTo>
                  <a:pt x="1" y="433"/>
                </a:lnTo>
                <a:lnTo>
                  <a:pt x="0" y="451"/>
                </a:lnTo>
                <a:lnTo>
                  <a:pt x="3" y="472"/>
                </a:lnTo>
                <a:lnTo>
                  <a:pt x="3" y="472"/>
                </a:lnTo>
                <a:lnTo>
                  <a:pt x="6" y="497"/>
                </a:lnTo>
                <a:lnTo>
                  <a:pt x="12" y="525"/>
                </a:lnTo>
                <a:lnTo>
                  <a:pt x="23" y="585"/>
                </a:lnTo>
                <a:lnTo>
                  <a:pt x="33" y="638"/>
                </a:lnTo>
                <a:lnTo>
                  <a:pt x="36" y="656"/>
                </a:lnTo>
                <a:lnTo>
                  <a:pt x="37" y="667"/>
                </a:lnTo>
                <a:lnTo>
                  <a:pt x="37" y="667"/>
                </a:lnTo>
                <a:lnTo>
                  <a:pt x="33" y="681"/>
                </a:lnTo>
                <a:lnTo>
                  <a:pt x="29" y="692"/>
                </a:lnTo>
                <a:lnTo>
                  <a:pt x="27" y="701"/>
                </a:lnTo>
                <a:lnTo>
                  <a:pt x="27" y="704"/>
                </a:lnTo>
                <a:lnTo>
                  <a:pt x="27" y="705"/>
                </a:lnTo>
                <a:lnTo>
                  <a:pt x="27" y="705"/>
                </a:lnTo>
                <a:lnTo>
                  <a:pt x="39" y="711"/>
                </a:lnTo>
                <a:lnTo>
                  <a:pt x="39" y="711"/>
                </a:lnTo>
                <a:lnTo>
                  <a:pt x="36" y="899"/>
                </a:lnTo>
                <a:lnTo>
                  <a:pt x="32" y="1044"/>
                </a:lnTo>
                <a:lnTo>
                  <a:pt x="27" y="1148"/>
                </a:lnTo>
                <a:lnTo>
                  <a:pt x="27" y="1148"/>
                </a:lnTo>
                <a:lnTo>
                  <a:pt x="25" y="1187"/>
                </a:lnTo>
                <a:lnTo>
                  <a:pt x="25" y="1236"/>
                </a:lnTo>
                <a:lnTo>
                  <a:pt x="28" y="1352"/>
                </a:lnTo>
                <a:lnTo>
                  <a:pt x="32" y="1450"/>
                </a:lnTo>
                <a:lnTo>
                  <a:pt x="33" y="1492"/>
                </a:lnTo>
                <a:lnTo>
                  <a:pt x="33" y="1492"/>
                </a:lnTo>
                <a:lnTo>
                  <a:pt x="56" y="1493"/>
                </a:lnTo>
                <a:lnTo>
                  <a:pt x="108" y="1495"/>
                </a:lnTo>
                <a:lnTo>
                  <a:pt x="166" y="1495"/>
                </a:lnTo>
                <a:lnTo>
                  <a:pt x="190" y="1495"/>
                </a:lnTo>
                <a:lnTo>
                  <a:pt x="208" y="1492"/>
                </a:lnTo>
                <a:lnTo>
                  <a:pt x="208" y="1492"/>
                </a:lnTo>
                <a:lnTo>
                  <a:pt x="236" y="1487"/>
                </a:lnTo>
                <a:lnTo>
                  <a:pt x="267" y="1482"/>
                </a:lnTo>
                <a:lnTo>
                  <a:pt x="298" y="1479"/>
                </a:lnTo>
                <a:lnTo>
                  <a:pt x="309" y="1478"/>
                </a:lnTo>
                <a:lnTo>
                  <a:pt x="319" y="1479"/>
                </a:lnTo>
                <a:lnTo>
                  <a:pt x="319" y="1479"/>
                </a:lnTo>
                <a:lnTo>
                  <a:pt x="334" y="1482"/>
                </a:lnTo>
                <a:lnTo>
                  <a:pt x="347" y="1483"/>
                </a:lnTo>
                <a:lnTo>
                  <a:pt x="360" y="1483"/>
                </a:lnTo>
                <a:lnTo>
                  <a:pt x="362" y="1467"/>
                </a:lnTo>
                <a:lnTo>
                  <a:pt x="381" y="1462"/>
                </a:lnTo>
                <a:lnTo>
                  <a:pt x="381" y="1462"/>
                </a:lnTo>
                <a:lnTo>
                  <a:pt x="379" y="1362"/>
                </a:lnTo>
                <a:lnTo>
                  <a:pt x="374" y="1272"/>
                </a:lnTo>
                <a:lnTo>
                  <a:pt x="368" y="1185"/>
                </a:lnTo>
                <a:lnTo>
                  <a:pt x="368" y="1185"/>
                </a:lnTo>
                <a:lnTo>
                  <a:pt x="328" y="671"/>
                </a:lnTo>
                <a:lnTo>
                  <a:pt x="328" y="671"/>
                </a:lnTo>
                <a:lnTo>
                  <a:pt x="336" y="664"/>
                </a:lnTo>
                <a:lnTo>
                  <a:pt x="341" y="657"/>
                </a:lnTo>
                <a:lnTo>
                  <a:pt x="343" y="653"/>
                </a:lnTo>
                <a:lnTo>
                  <a:pt x="344" y="649"/>
                </a:lnTo>
                <a:lnTo>
                  <a:pt x="344" y="649"/>
                </a:lnTo>
                <a:lnTo>
                  <a:pt x="343" y="643"/>
                </a:lnTo>
                <a:lnTo>
                  <a:pt x="342" y="635"/>
                </a:lnTo>
                <a:lnTo>
                  <a:pt x="334" y="615"/>
                </a:lnTo>
                <a:lnTo>
                  <a:pt x="327" y="594"/>
                </a:lnTo>
                <a:lnTo>
                  <a:pt x="322" y="577"/>
                </a:lnTo>
                <a:lnTo>
                  <a:pt x="322" y="577"/>
                </a:lnTo>
                <a:lnTo>
                  <a:pt x="317" y="539"/>
                </a:lnTo>
                <a:lnTo>
                  <a:pt x="308" y="468"/>
                </a:lnTo>
                <a:lnTo>
                  <a:pt x="291" y="339"/>
                </a:lnTo>
                <a:lnTo>
                  <a:pt x="291" y="339"/>
                </a:lnTo>
                <a:lnTo>
                  <a:pt x="289" y="324"/>
                </a:lnTo>
                <a:lnTo>
                  <a:pt x="285" y="311"/>
                </a:lnTo>
                <a:lnTo>
                  <a:pt x="281" y="301"/>
                </a:lnTo>
                <a:lnTo>
                  <a:pt x="277" y="292"/>
                </a:lnTo>
                <a:lnTo>
                  <a:pt x="268" y="280"/>
                </a:lnTo>
                <a:lnTo>
                  <a:pt x="263" y="273"/>
                </a:lnTo>
                <a:lnTo>
                  <a:pt x="263" y="273"/>
                </a:lnTo>
                <a:lnTo>
                  <a:pt x="244" y="256"/>
                </a:lnTo>
                <a:lnTo>
                  <a:pt x="229" y="243"/>
                </a:lnTo>
                <a:lnTo>
                  <a:pt x="229" y="243"/>
                </a:lnTo>
                <a:lnTo>
                  <a:pt x="215" y="230"/>
                </a:lnTo>
                <a:lnTo>
                  <a:pt x="204" y="220"/>
                </a:lnTo>
                <a:lnTo>
                  <a:pt x="200" y="215"/>
                </a:lnTo>
                <a:lnTo>
                  <a:pt x="198" y="211"/>
                </a:lnTo>
                <a:lnTo>
                  <a:pt x="198" y="211"/>
                </a:lnTo>
                <a:lnTo>
                  <a:pt x="195" y="204"/>
                </a:lnTo>
                <a:lnTo>
                  <a:pt x="195" y="197"/>
                </a:lnTo>
                <a:lnTo>
                  <a:pt x="195" y="190"/>
                </a:lnTo>
                <a:lnTo>
                  <a:pt x="195" y="190"/>
                </a:lnTo>
                <a:lnTo>
                  <a:pt x="198" y="192"/>
                </a:lnTo>
                <a:lnTo>
                  <a:pt x="200" y="194"/>
                </a:lnTo>
                <a:lnTo>
                  <a:pt x="204" y="195"/>
                </a:lnTo>
                <a:lnTo>
                  <a:pt x="209" y="195"/>
                </a:lnTo>
                <a:lnTo>
                  <a:pt x="213" y="194"/>
                </a:lnTo>
                <a:lnTo>
                  <a:pt x="218" y="190"/>
                </a:lnTo>
                <a:lnTo>
                  <a:pt x="223" y="184"/>
                </a:lnTo>
                <a:lnTo>
                  <a:pt x="223" y="184"/>
                </a:lnTo>
                <a:lnTo>
                  <a:pt x="227" y="175"/>
                </a:lnTo>
                <a:lnTo>
                  <a:pt x="231" y="166"/>
                </a:lnTo>
                <a:lnTo>
                  <a:pt x="237" y="148"/>
                </a:lnTo>
                <a:lnTo>
                  <a:pt x="242" y="128"/>
                </a:lnTo>
                <a:lnTo>
                  <a:pt x="242" y="128"/>
                </a:lnTo>
                <a:lnTo>
                  <a:pt x="244" y="116"/>
                </a:lnTo>
                <a:lnTo>
                  <a:pt x="251" y="94"/>
                </a:lnTo>
                <a:lnTo>
                  <a:pt x="251" y="94"/>
                </a:lnTo>
                <a:lnTo>
                  <a:pt x="253" y="86"/>
                </a:lnTo>
                <a:lnTo>
                  <a:pt x="255" y="81"/>
                </a:lnTo>
                <a:lnTo>
                  <a:pt x="255" y="79"/>
                </a:lnTo>
                <a:lnTo>
                  <a:pt x="253" y="76"/>
                </a:lnTo>
                <a:lnTo>
                  <a:pt x="248" y="68"/>
                </a:lnTo>
                <a:lnTo>
                  <a:pt x="248" y="68"/>
                </a:lnTo>
                <a:lnTo>
                  <a:pt x="238" y="61"/>
                </a:lnTo>
                <a:lnTo>
                  <a:pt x="228" y="53"/>
                </a:lnTo>
                <a:lnTo>
                  <a:pt x="218" y="43"/>
                </a:lnTo>
                <a:lnTo>
                  <a:pt x="208" y="29"/>
                </a:lnTo>
                <a:lnTo>
                  <a:pt x="208" y="29"/>
                </a:lnTo>
                <a:lnTo>
                  <a:pt x="194" y="9"/>
                </a:lnTo>
                <a:lnTo>
                  <a:pt x="193" y="6"/>
                </a:lnTo>
                <a:lnTo>
                  <a:pt x="190" y="5"/>
                </a:lnTo>
                <a:lnTo>
                  <a:pt x="182" y="4"/>
                </a:lnTo>
                <a:lnTo>
                  <a:pt x="182" y="4"/>
                </a:lnTo>
                <a:lnTo>
                  <a:pt x="158" y="1"/>
                </a:lnTo>
                <a:lnTo>
                  <a:pt x="147" y="0"/>
                </a:lnTo>
                <a:lnTo>
                  <a:pt x="136" y="1"/>
                </a:lnTo>
                <a:lnTo>
                  <a:pt x="136" y="1"/>
                </a:lnTo>
                <a:lnTo>
                  <a:pt x="127" y="1"/>
                </a:lnTo>
                <a:lnTo>
                  <a:pt x="117" y="0"/>
                </a:lnTo>
                <a:lnTo>
                  <a:pt x="109" y="0"/>
                </a:lnTo>
                <a:lnTo>
                  <a:pt x="101" y="1"/>
                </a:lnTo>
                <a:lnTo>
                  <a:pt x="101" y="1"/>
                </a:lnTo>
                <a:lnTo>
                  <a:pt x="95" y="1"/>
                </a:lnTo>
                <a:lnTo>
                  <a:pt x="89" y="1"/>
                </a:lnTo>
                <a:lnTo>
                  <a:pt x="82" y="1"/>
                </a:lnTo>
                <a:lnTo>
                  <a:pt x="74" y="4"/>
                </a:lnTo>
                <a:lnTo>
                  <a:pt x="74" y="4"/>
                </a:lnTo>
                <a:lnTo>
                  <a:pt x="63" y="9"/>
                </a:lnTo>
                <a:lnTo>
                  <a:pt x="63" y="9"/>
                </a:lnTo>
                <a:lnTo>
                  <a:pt x="52" y="17"/>
                </a:lnTo>
                <a:lnTo>
                  <a:pt x="52" y="17"/>
                </a:lnTo>
                <a:lnTo>
                  <a:pt x="48" y="20"/>
                </a:lnTo>
                <a:lnTo>
                  <a:pt x="46" y="25"/>
                </a:lnTo>
                <a:lnTo>
                  <a:pt x="44" y="32"/>
                </a:lnTo>
                <a:lnTo>
                  <a:pt x="44" y="37"/>
                </a:lnTo>
                <a:lnTo>
                  <a:pt x="44" y="47"/>
                </a:lnTo>
                <a:lnTo>
                  <a:pt x="46" y="51"/>
                </a:lnTo>
                <a:lnTo>
                  <a:pt x="46" y="5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">
            <a:extLst>
              <a:ext uri="{FF2B5EF4-FFF2-40B4-BE49-F238E27FC236}">
                <a16:creationId xmlns:a16="http://schemas.microsoft.com/office/drawing/2014/main" id="{EC8518A8-A156-4EC9-AE1E-05BB0E30F89A}"/>
              </a:ext>
            </a:extLst>
          </p:cNvPr>
          <p:cNvSpPr>
            <a:spLocks noEditPoints="1"/>
          </p:cNvSpPr>
          <p:nvPr/>
        </p:nvSpPr>
        <p:spPr bwMode="auto">
          <a:xfrm>
            <a:off x="4313410" y="805050"/>
            <a:ext cx="1231277" cy="2699631"/>
          </a:xfrm>
          <a:custGeom>
            <a:avLst/>
            <a:gdLst>
              <a:gd name="T0" fmla="*/ 352 w 644"/>
              <a:gd name="T1" fmla="*/ 1 h 1412"/>
              <a:gd name="T2" fmla="*/ 322 w 644"/>
              <a:gd name="T3" fmla="*/ 17 h 1412"/>
              <a:gd name="T4" fmla="*/ 294 w 644"/>
              <a:gd name="T5" fmla="*/ 60 h 1412"/>
              <a:gd name="T6" fmla="*/ 289 w 644"/>
              <a:gd name="T7" fmla="*/ 92 h 1412"/>
              <a:gd name="T8" fmla="*/ 291 w 644"/>
              <a:gd name="T9" fmla="*/ 126 h 1412"/>
              <a:gd name="T10" fmla="*/ 300 w 644"/>
              <a:gd name="T11" fmla="*/ 148 h 1412"/>
              <a:gd name="T12" fmla="*/ 301 w 644"/>
              <a:gd name="T13" fmla="*/ 191 h 1412"/>
              <a:gd name="T14" fmla="*/ 258 w 644"/>
              <a:gd name="T15" fmla="*/ 243 h 1412"/>
              <a:gd name="T16" fmla="*/ 236 w 644"/>
              <a:gd name="T17" fmla="*/ 259 h 1412"/>
              <a:gd name="T18" fmla="*/ 211 w 644"/>
              <a:gd name="T19" fmla="*/ 315 h 1412"/>
              <a:gd name="T20" fmla="*/ 193 w 644"/>
              <a:gd name="T21" fmla="*/ 433 h 1412"/>
              <a:gd name="T22" fmla="*/ 179 w 644"/>
              <a:gd name="T23" fmla="*/ 486 h 1412"/>
              <a:gd name="T24" fmla="*/ 190 w 644"/>
              <a:gd name="T25" fmla="*/ 517 h 1412"/>
              <a:gd name="T26" fmla="*/ 240 w 644"/>
              <a:gd name="T27" fmla="*/ 521 h 1412"/>
              <a:gd name="T28" fmla="*/ 192 w 644"/>
              <a:gd name="T29" fmla="*/ 630 h 1412"/>
              <a:gd name="T30" fmla="*/ 153 w 644"/>
              <a:gd name="T31" fmla="*/ 725 h 1412"/>
              <a:gd name="T32" fmla="*/ 116 w 644"/>
              <a:gd name="T33" fmla="*/ 963 h 1412"/>
              <a:gd name="T34" fmla="*/ 69 w 644"/>
              <a:gd name="T35" fmla="*/ 1172 h 1412"/>
              <a:gd name="T36" fmla="*/ 30 w 644"/>
              <a:gd name="T37" fmla="*/ 1321 h 1412"/>
              <a:gd name="T38" fmla="*/ 55 w 644"/>
              <a:gd name="T39" fmla="*/ 1389 h 1412"/>
              <a:gd name="T40" fmla="*/ 111 w 644"/>
              <a:gd name="T41" fmla="*/ 1387 h 1412"/>
              <a:gd name="T42" fmla="*/ 131 w 644"/>
              <a:gd name="T43" fmla="*/ 1390 h 1412"/>
              <a:gd name="T44" fmla="*/ 147 w 644"/>
              <a:gd name="T45" fmla="*/ 1398 h 1412"/>
              <a:gd name="T46" fmla="*/ 284 w 644"/>
              <a:gd name="T47" fmla="*/ 1402 h 1412"/>
              <a:gd name="T48" fmla="*/ 320 w 644"/>
              <a:gd name="T49" fmla="*/ 1409 h 1412"/>
              <a:gd name="T50" fmla="*/ 420 w 644"/>
              <a:gd name="T51" fmla="*/ 1410 h 1412"/>
              <a:gd name="T52" fmla="*/ 490 w 644"/>
              <a:gd name="T53" fmla="*/ 1405 h 1412"/>
              <a:gd name="T54" fmla="*/ 579 w 644"/>
              <a:gd name="T55" fmla="*/ 1412 h 1412"/>
              <a:gd name="T56" fmla="*/ 619 w 644"/>
              <a:gd name="T57" fmla="*/ 1406 h 1412"/>
              <a:gd name="T58" fmla="*/ 638 w 644"/>
              <a:gd name="T59" fmla="*/ 1396 h 1412"/>
              <a:gd name="T60" fmla="*/ 644 w 644"/>
              <a:gd name="T61" fmla="*/ 1390 h 1412"/>
              <a:gd name="T62" fmla="*/ 587 w 644"/>
              <a:gd name="T63" fmla="*/ 1093 h 1412"/>
              <a:gd name="T64" fmla="*/ 531 w 644"/>
              <a:gd name="T65" fmla="*/ 789 h 1412"/>
              <a:gd name="T66" fmla="*/ 496 w 644"/>
              <a:gd name="T67" fmla="*/ 660 h 1412"/>
              <a:gd name="T68" fmla="*/ 474 w 644"/>
              <a:gd name="T69" fmla="*/ 600 h 1412"/>
              <a:gd name="T70" fmla="*/ 471 w 644"/>
              <a:gd name="T71" fmla="*/ 521 h 1412"/>
              <a:gd name="T72" fmla="*/ 541 w 644"/>
              <a:gd name="T73" fmla="*/ 529 h 1412"/>
              <a:gd name="T74" fmla="*/ 563 w 644"/>
              <a:gd name="T75" fmla="*/ 510 h 1412"/>
              <a:gd name="T76" fmla="*/ 565 w 644"/>
              <a:gd name="T77" fmla="*/ 477 h 1412"/>
              <a:gd name="T78" fmla="*/ 540 w 644"/>
              <a:gd name="T79" fmla="*/ 305 h 1412"/>
              <a:gd name="T80" fmla="*/ 523 w 644"/>
              <a:gd name="T81" fmla="*/ 267 h 1412"/>
              <a:gd name="T82" fmla="*/ 500 w 644"/>
              <a:gd name="T83" fmla="*/ 251 h 1412"/>
              <a:gd name="T84" fmla="*/ 462 w 644"/>
              <a:gd name="T85" fmla="*/ 240 h 1412"/>
              <a:gd name="T86" fmla="*/ 444 w 644"/>
              <a:gd name="T87" fmla="*/ 163 h 1412"/>
              <a:gd name="T88" fmla="*/ 439 w 644"/>
              <a:gd name="T89" fmla="*/ 79 h 1412"/>
              <a:gd name="T90" fmla="*/ 428 w 644"/>
              <a:gd name="T91" fmla="*/ 41 h 1412"/>
              <a:gd name="T92" fmla="*/ 398 w 644"/>
              <a:gd name="T93" fmla="*/ 7 h 1412"/>
              <a:gd name="T94" fmla="*/ 371 w 644"/>
              <a:gd name="T95" fmla="*/ 1 h 1412"/>
              <a:gd name="T96" fmla="*/ 508 w 644"/>
              <a:gd name="T97" fmla="*/ 463 h 1412"/>
              <a:gd name="T98" fmla="*/ 480 w 644"/>
              <a:gd name="T99" fmla="*/ 463 h 1412"/>
              <a:gd name="T100" fmla="*/ 493 w 644"/>
              <a:gd name="T101" fmla="*/ 40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4" h="1412">
                <a:moveTo>
                  <a:pt x="361" y="3"/>
                </a:moveTo>
                <a:lnTo>
                  <a:pt x="361" y="3"/>
                </a:lnTo>
                <a:lnTo>
                  <a:pt x="360" y="2"/>
                </a:lnTo>
                <a:lnTo>
                  <a:pt x="356" y="1"/>
                </a:lnTo>
                <a:lnTo>
                  <a:pt x="352" y="1"/>
                </a:lnTo>
                <a:lnTo>
                  <a:pt x="347" y="3"/>
                </a:lnTo>
                <a:lnTo>
                  <a:pt x="340" y="5"/>
                </a:lnTo>
                <a:lnTo>
                  <a:pt x="332" y="10"/>
                </a:lnTo>
                <a:lnTo>
                  <a:pt x="332" y="10"/>
                </a:lnTo>
                <a:lnTo>
                  <a:pt x="322" y="17"/>
                </a:lnTo>
                <a:lnTo>
                  <a:pt x="314" y="24"/>
                </a:lnTo>
                <a:lnTo>
                  <a:pt x="308" y="33"/>
                </a:lnTo>
                <a:lnTo>
                  <a:pt x="302" y="41"/>
                </a:lnTo>
                <a:lnTo>
                  <a:pt x="297" y="50"/>
                </a:lnTo>
                <a:lnTo>
                  <a:pt x="294" y="60"/>
                </a:lnTo>
                <a:lnTo>
                  <a:pt x="291" y="68"/>
                </a:lnTo>
                <a:lnTo>
                  <a:pt x="290" y="76"/>
                </a:lnTo>
                <a:lnTo>
                  <a:pt x="290" y="76"/>
                </a:lnTo>
                <a:lnTo>
                  <a:pt x="289" y="85"/>
                </a:lnTo>
                <a:lnTo>
                  <a:pt x="289" y="92"/>
                </a:lnTo>
                <a:lnTo>
                  <a:pt x="290" y="106"/>
                </a:lnTo>
                <a:lnTo>
                  <a:pt x="294" y="120"/>
                </a:lnTo>
                <a:lnTo>
                  <a:pt x="294" y="120"/>
                </a:lnTo>
                <a:lnTo>
                  <a:pt x="293" y="121"/>
                </a:lnTo>
                <a:lnTo>
                  <a:pt x="291" y="126"/>
                </a:lnTo>
                <a:lnTo>
                  <a:pt x="291" y="132"/>
                </a:lnTo>
                <a:lnTo>
                  <a:pt x="293" y="136"/>
                </a:lnTo>
                <a:lnTo>
                  <a:pt x="295" y="139"/>
                </a:lnTo>
                <a:lnTo>
                  <a:pt x="295" y="139"/>
                </a:lnTo>
                <a:lnTo>
                  <a:pt x="300" y="148"/>
                </a:lnTo>
                <a:lnTo>
                  <a:pt x="302" y="157"/>
                </a:lnTo>
                <a:lnTo>
                  <a:pt x="303" y="166"/>
                </a:lnTo>
                <a:lnTo>
                  <a:pt x="303" y="176"/>
                </a:lnTo>
                <a:lnTo>
                  <a:pt x="303" y="176"/>
                </a:lnTo>
                <a:lnTo>
                  <a:pt x="301" y="191"/>
                </a:lnTo>
                <a:lnTo>
                  <a:pt x="297" y="213"/>
                </a:lnTo>
                <a:lnTo>
                  <a:pt x="291" y="240"/>
                </a:lnTo>
                <a:lnTo>
                  <a:pt x="291" y="240"/>
                </a:lnTo>
                <a:lnTo>
                  <a:pt x="274" y="241"/>
                </a:lnTo>
                <a:lnTo>
                  <a:pt x="258" y="243"/>
                </a:lnTo>
                <a:lnTo>
                  <a:pt x="251" y="245"/>
                </a:lnTo>
                <a:lnTo>
                  <a:pt x="246" y="248"/>
                </a:lnTo>
                <a:lnTo>
                  <a:pt x="246" y="248"/>
                </a:lnTo>
                <a:lnTo>
                  <a:pt x="242" y="252"/>
                </a:lnTo>
                <a:lnTo>
                  <a:pt x="236" y="259"/>
                </a:lnTo>
                <a:lnTo>
                  <a:pt x="230" y="268"/>
                </a:lnTo>
                <a:lnTo>
                  <a:pt x="224" y="279"/>
                </a:lnTo>
                <a:lnTo>
                  <a:pt x="219" y="291"/>
                </a:lnTo>
                <a:lnTo>
                  <a:pt x="214" y="303"/>
                </a:lnTo>
                <a:lnTo>
                  <a:pt x="211" y="315"/>
                </a:lnTo>
                <a:lnTo>
                  <a:pt x="208" y="325"/>
                </a:lnTo>
                <a:lnTo>
                  <a:pt x="208" y="325"/>
                </a:lnTo>
                <a:lnTo>
                  <a:pt x="201" y="384"/>
                </a:lnTo>
                <a:lnTo>
                  <a:pt x="195" y="418"/>
                </a:lnTo>
                <a:lnTo>
                  <a:pt x="193" y="433"/>
                </a:lnTo>
                <a:lnTo>
                  <a:pt x="190" y="445"/>
                </a:lnTo>
                <a:lnTo>
                  <a:pt x="190" y="445"/>
                </a:lnTo>
                <a:lnTo>
                  <a:pt x="182" y="466"/>
                </a:lnTo>
                <a:lnTo>
                  <a:pt x="180" y="477"/>
                </a:lnTo>
                <a:lnTo>
                  <a:pt x="179" y="486"/>
                </a:lnTo>
                <a:lnTo>
                  <a:pt x="179" y="496"/>
                </a:lnTo>
                <a:lnTo>
                  <a:pt x="181" y="504"/>
                </a:lnTo>
                <a:lnTo>
                  <a:pt x="184" y="511"/>
                </a:lnTo>
                <a:lnTo>
                  <a:pt x="190" y="517"/>
                </a:lnTo>
                <a:lnTo>
                  <a:pt x="190" y="517"/>
                </a:lnTo>
                <a:lnTo>
                  <a:pt x="194" y="519"/>
                </a:lnTo>
                <a:lnTo>
                  <a:pt x="201" y="521"/>
                </a:lnTo>
                <a:lnTo>
                  <a:pt x="219" y="522"/>
                </a:lnTo>
                <a:lnTo>
                  <a:pt x="233" y="522"/>
                </a:lnTo>
                <a:lnTo>
                  <a:pt x="240" y="521"/>
                </a:lnTo>
                <a:lnTo>
                  <a:pt x="219" y="583"/>
                </a:lnTo>
                <a:lnTo>
                  <a:pt x="219" y="583"/>
                </a:lnTo>
                <a:lnTo>
                  <a:pt x="211" y="596"/>
                </a:lnTo>
                <a:lnTo>
                  <a:pt x="203" y="611"/>
                </a:lnTo>
                <a:lnTo>
                  <a:pt x="192" y="630"/>
                </a:lnTo>
                <a:lnTo>
                  <a:pt x="180" y="651"/>
                </a:lnTo>
                <a:lnTo>
                  <a:pt x="169" y="676"/>
                </a:lnTo>
                <a:lnTo>
                  <a:pt x="160" y="701"/>
                </a:lnTo>
                <a:lnTo>
                  <a:pt x="156" y="714"/>
                </a:lnTo>
                <a:lnTo>
                  <a:pt x="153" y="725"/>
                </a:lnTo>
                <a:lnTo>
                  <a:pt x="153" y="725"/>
                </a:lnTo>
                <a:lnTo>
                  <a:pt x="148" y="756"/>
                </a:lnTo>
                <a:lnTo>
                  <a:pt x="142" y="793"/>
                </a:lnTo>
                <a:lnTo>
                  <a:pt x="129" y="879"/>
                </a:lnTo>
                <a:lnTo>
                  <a:pt x="116" y="963"/>
                </a:lnTo>
                <a:lnTo>
                  <a:pt x="110" y="999"/>
                </a:lnTo>
                <a:lnTo>
                  <a:pt x="104" y="1026"/>
                </a:lnTo>
                <a:lnTo>
                  <a:pt x="104" y="1026"/>
                </a:lnTo>
                <a:lnTo>
                  <a:pt x="89" y="1089"/>
                </a:lnTo>
                <a:lnTo>
                  <a:pt x="69" y="1172"/>
                </a:lnTo>
                <a:lnTo>
                  <a:pt x="51" y="1249"/>
                </a:lnTo>
                <a:lnTo>
                  <a:pt x="44" y="1278"/>
                </a:lnTo>
                <a:lnTo>
                  <a:pt x="39" y="1295"/>
                </a:lnTo>
                <a:lnTo>
                  <a:pt x="39" y="1295"/>
                </a:lnTo>
                <a:lnTo>
                  <a:pt x="30" y="1321"/>
                </a:lnTo>
                <a:lnTo>
                  <a:pt x="15" y="1348"/>
                </a:lnTo>
                <a:lnTo>
                  <a:pt x="0" y="1380"/>
                </a:lnTo>
                <a:lnTo>
                  <a:pt x="0" y="1380"/>
                </a:lnTo>
                <a:lnTo>
                  <a:pt x="28" y="1385"/>
                </a:lnTo>
                <a:lnTo>
                  <a:pt x="55" y="1389"/>
                </a:lnTo>
                <a:lnTo>
                  <a:pt x="65" y="1389"/>
                </a:lnTo>
                <a:lnTo>
                  <a:pt x="76" y="1389"/>
                </a:lnTo>
                <a:lnTo>
                  <a:pt x="76" y="1389"/>
                </a:lnTo>
                <a:lnTo>
                  <a:pt x="94" y="1387"/>
                </a:lnTo>
                <a:lnTo>
                  <a:pt x="111" y="1387"/>
                </a:lnTo>
                <a:lnTo>
                  <a:pt x="134" y="1389"/>
                </a:lnTo>
                <a:lnTo>
                  <a:pt x="134" y="1389"/>
                </a:lnTo>
                <a:lnTo>
                  <a:pt x="135" y="1389"/>
                </a:lnTo>
                <a:lnTo>
                  <a:pt x="135" y="1389"/>
                </a:lnTo>
                <a:lnTo>
                  <a:pt x="131" y="1390"/>
                </a:lnTo>
                <a:lnTo>
                  <a:pt x="131" y="1391"/>
                </a:lnTo>
                <a:lnTo>
                  <a:pt x="134" y="1393"/>
                </a:lnTo>
                <a:lnTo>
                  <a:pt x="139" y="1395"/>
                </a:lnTo>
                <a:lnTo>
                  <a:pt x="147" y="1398"/>
                </a:lnTo>
                <a:lnTo>
                  <a:pt x="147" y="1398"/>
                </a:lnTo>
                <a:lnTo>
                  <a:pt x="161" y="1400"/>
                </a:lnTo>
                <a:lnTo>
                  <a:pt x="180" y="1402"/>
                </a:lnTo>
                <a:lnTo>
                  <a:pt x="221" y="1403"/>
                </a:lnTo>
                <a:lnTo>
                  <a:pt x="261" y="1402"/>
                </a:lnTo>
                <a:lnTo>
                  <a:pt x="284" y="1402"/>
                </a:lnTo>
                <a:lnTo>
                  <a:pt x="284" y="1402"/>
                </a:lnTo>
                <a:lnTo>
                  <a:pt x="294" y="1403"/>
                </a:lnTo>
                <a:lnTo>
                  <a:pt x="301" y="1406"/>
                </a:lnTo>
                <a:lnTo>
                  <a:pt x="309" y="1409"/>
                </a:lnTo>
                <a:lnTo>
                  <a:pt x="320" y="1409"/>
                </a:lnTo>
                <a:lnTo>
                  <a:pt x="320" y="1409"/>
                </a:lnTo>
                <a:lnTo>
                  <a:pt x="401" y="1411"/>
                </a:lnTo>
                <a:lnTo>
                  <a:pt x="401" y="1411"/>
                </a:lnTo>
                <a:lnTo>
                  <a:pt x="412" y="1411"/>
                </a:lnTo>
                <a:lnTo>
                  <a:pt x="420" y="1410"/>
                </a:lnTo>
                <a:lnTo>
                  <a:pt x="437" y="1408"/>
                </a:lnTo>
                <a:lnTo>
                  <a:pt x="448" y="1406"/>
                </a:lnTo>
                <a:lnTo>
                  <a:pt x="458" y="1405"/>
                </a:lnTo>
                <a:lnTo>
                  <a:pt x="473" y="1405"/>
                </a:lnTo>
                <a:lnTo>
                  <a:pt x="490" y="1405"/>
                </a:lnTo>
                <a:lnTo>
                  <a:pt x="490" y="1405"/>
                </a:lnTo>
                <a:lnTo>
                  <a:pt x="526" y="1409"/>
                </a:lnTo>
                <a:lnTo>
                  <a:pt x="552" y="1411"/>
                </a:lnTo>
                <a:lnTo>
                  <a:pt x="572" y="1412"/>
                </a:lnTo>
                <a:lnTo>
                  <a:pt x="579" y="1412"/>
                </a:lnTo>
                <a:lnTo>
                  <a:pt x="585" y="1411"/>
                </a:lnTo>
                <a:lnTo>
                  <a:pt x="585" y="1411"/>
                </a:lnTo>
                <a:lnTo>
                  <a:pt x="597" y="1409"/>
                </a:lnTo>
                <a:lnTo>
                  <a:pt x="609" y="1408"/>
                </a:lnTo>
                <a:lnTo>
                  <a:pt x="619" y="1406"/>
                </a:lnTo>
                <a:lnTo>
                  <a:pt x="626" y="1405"/>
                </a:lnTo>
                <a:lnTo>
                  <a:pt x="626" y="1405"/>
                </a:lnTo>
                <a:lnTo>
                  <a:pt x="631" y="1403"/>
                </a:lnTo>
                <a:lnTo>
                  <a:pt x="634" y="1400"/>
                </a:lnTo>
                <a:lnTo>
                  <a:pt x="638" y="1396"/>
                </a:lnTo>
                <a:lnTo>
                  <a:pt x="638" y="1396"/>
                </a:lnTo>
                <a:lnTo>
                  <a:pt x="641" y="1396"/>
                </a:lnTo>
                <a:lnTo>
                  <a:pt x="642" y="1396"/>
                </a:lnTo>
                <a:lnTo>
                  <a:pt x="644" y="1395"/>
                </a:lnTo>
                <a:lnTo>
                  <a:pt x="644" y="1390"/>
                </a:lnTo>
                <a:lnTo>
                  <a:pt x="644" y="1390"/>
                </a:lnTo>
                <a:lnTo>
                  <a:pt x="622" y="1284"/>
                </a:lnTo>
                <a:lnTo>
                  <a:pt x="603" y="1190"/>
                </a:lnTo>
                <a:lnTo>
                  <a:pt x="594" y="1140"/>
                </a:lnTo>
                <a:lnTo>
                  <a:pt x="587" y="1093"/>
                </a:lnTo>
                <a:lnTo>
                  <a:pt x="587" y="1093"/>
                </a:lnTo>
                <a:lnTo>
                  <a:pt x="580" y="1043"/>
                </a:lnTo>
                <a:lnTo>
                  <a:pt x="571" y="990"/>
                </a:lnTo>
                <a:lnTo>
                  <a:pt x="549" y="882"/>
                </a:lnTo>
                <a:lnTo>
                  <a:pt x="531" y="789"/>
                </a:lnTo>
                <a:lnTo>
                  <a:pt x="521" y="755"/>
                </a:lnTo>
                <a:lnTo>
                  <a:pt x="515" y="731"/>
                </a:lnTo>
                <a:lnTo>
                  <a:pt x="515" y="731"/>
                </a:lnTo>
                <a:lnTo>
                  <a:pt x="506" y="696"/>
                </a:lnTo>
                <a:lnTo>
                  <a:pt x="496" y="660"/>
                </a:lnTo>
                <a:lnTo>
                  <a:pt x="488" y="630"/>
                </a:lnTo>
                <a:lnTo>
                  <a:pt x="484" y="618"/>
                </a:lnTo>
                <a:lnTo>
                  <a:pt x="481" y="611"/>
                </a:lnTo>
                <a:lnTo>
                  <a:pt x="481" y="611"/>
                </a:lnTo>
                <a:lnTo>
                  <a:pt x="474" y="600"/>
                </a:lnTo>
                <a:lnTo>
                  <a:pt x="465" y="592"/>
                </a:lnTo>
                <a:lnTo>
                  <a:pt x="456" y="583"/>
                </a:lnTo>
                <a:lnTo>
                  <a:pt x="461" y="517"/>
                </a:lnTo>
                <a:lnTo>
                  <a:pt x="461" y="517"/>
                </a:lnTo>
                <a:lnTo>
                  <a:pt x="471" y="521"/>
                </a:lnTo>
                <a:lnTo>
                  <a:pt x="496" y="526"/>
                </a:lnTo>
                <a:lnTo>
                  <a:pt x="510" y="530"/>
                </a:lnTo>
                <a:lnTo>
                  <a:pt x="525" y="531"/>
                </a:lnTo>
                <a:lnTo>
                  <a:pt x="536" y="530"/>
                </a:lnTo>
                <a:lnTo>
                  <a:pt x="541" y="529"/>
                </a:lnTo>
                <a:lnTo>
                  <a:pt x="546" y="526"/>
                </a:lnTo>
                <a:lnTo>
                  <a:pt x="546" y="526"/>
                </a:lnTo>
                <a:lnTo>
                  <a:pt x="557" y="518"/>
                </a:lnTo>
                <a:lnTo>
                  <a:pt x="560" y="513"/>
                </a:lnTo>
                <a:lnTo>
                  <a:pt x="563" y="510"/>
                </a:lnTo>
                <a:lnTo>
                  <a:pt x="565" y="505"/>
                </a:lnTo>
                <a:lnTo>
                  <a:pt x="566" y="500"/>
                </a:lnTo>
                <a:lnTo>
                  <a:pt x="566" y="489"/>
                </a:lnTo>
                <a:lnTo>
                  <a:pt x="566" y="489"/>
                </a:lnTo>
                <a:lnTo>
                  <a:pt x="565" y="477"/>
                </a:lnTo>
                <a:lnTo>
                  <a:pt x="563" y="455"/>
                </a:lnTo>
                <a:lnTo>
                  <a:pt x="555" y="400"/>
                </a:lnTo>
                <a:lnTo>
                  <a:pt x="546" y="342"/>
                </a:lnTo>
                <a:lnTo>
                  <a:pt x="540" y="305"/>
                </a:lnTo>
                <a:lnTo>
                  <a:pt x="540" y="305"/>
                </a:lnTo>
                <a:lnTo>
                  <a:pt x="538" y="296"/>
                </a:lnTo>
                <a:lnTo>
                  <a:pt x="534" y="287"/>
                </a:lnTo>
                <a:lnTo>
                  <a:pt x="532" y="279"/>
                </a:lnTo>
                <a:lnTo>
                  <a:pt x="528" y="273"/>
                </a:lnTo>
                <a:lnTo>
                  <a:pt x="523" y="267"/>
                </a:lnTo>
                <a:lnTo>
                  <a:pt x="519" y="262"/>
                </a:lnTo>
                <a:lnTo>
                  <a:pt x="514" y="259"/>
                </a:lnTo>
                <a:lnTo>
                  <a:pt x="509" y="255"/>
                </a:lnTo>
                <a:lnTo>
                  <a:pt x="509" y="255"/>
                </a:lnTo>
                <a:lnTo>
                  <a:pt x="500" y="251"/>
                </a:lnTo>
                <a:lnTo>
                  <a:pt x="490" y="247"/>
                </a:lnTo>
                <a:lnTo>
                  <a:pt x="474" y="243"/>
                </a:lnTo>
                <a:lnTo>
                  <a:pt x="474" y="243"/>
                </a:lnTo>
                <a:lnTo>
                  <a:pt x="467" y="242"/>
                </a:lnTo>
                <a:lnTo>
                  <a:pt x="462" y="240"/>
                </a:lnTo>
                <a:lnTo>
                  <a:pt x="458" y="239"/>
                </a:lnTo>
                <a:lnTo>
                  <a:pt x="458" y="239"/>
                </a:lnTo>
                <a:lnTo>
                  <a:pt x="450" y="203"/>
                </a:lnTo>
                <a:lnTo>
                  <a:pt x="445" y="176"/>
                </a:lnTo>
                <a:lnTo>
                  <a:pt x="444" y="163"/>
                </a:lnTo>
                <a:lnTo>
                  <a:pt x="443" y="152"/>
                </a:lnTo>
                <a:lnTo>
                  <a:pt x="443" y="152"/>
                </a:lnTo>
                <a:lnTo>
                  <a:pt x="443" y="132"/>
                </a:lnTo>
                <a:lnTo>
                  <a:pt x="442" y="105"/>
                </a:lnTo>
                <a:lnTo>
                  <a:pt x="439" y="79"/>
                </a:lnTo>
                <a:lnTo>
                  <a:pt x="438" y="67"/>
                </a:lnTo>
                <a:lnTo>
                  <a:pt x="436" y="58"/>
                </a:lnTo>
                <a:lnTo>
                  <a:pt x="436" y="58"/>
                </a:lnTo>
                <a:lnTo>
                  <a:pt x="432" y="49"/>
                </a:lnTo>
                <a:lnTo>
                  <a:pt x="428" y="41"/>
                </a:lnTo>
                <a:lnTo>
                  <a:pt x="423" y="33"/>
                </a:lnTo>
                <a:lnTo>
                  <a:pt x="417" y="24"/>
                </a:lnTo>
                <a:lnTo>
                  <a:pt x="411" y="17"/>
                </a:lnTo>
                <a:lnTo>
                  <a:pt x="405" y="11"/>
                </a:lnTo>
                <a:lnTo>
                  <a:pt x="398" y="7"/>
                </a:lnTo>
                <a:lnTo>
                  <a:pt x="392" y="3"/>
                </a:lnTo>
                <a:lnTo>
                  <a:pt x="392" y="3"/>
                </a:lnTo>
                <a:lnTo>
                  <a:pt x="386" y="1"/>
                </a:lnTo>
                <a:lnTo>
                  <a:pt x="380" y="0"/>
                </a:lnTo>
                <a:lnTo>
                  <a:pt x="371" y="1"/>
                </a:lnTo>
                <a:lnTo>
                  <a:pt x="364" y="2"/>
                </a:lnTo>
                <a:lnTo>
                  <a:pt x="361" y="3"/>
                </a:lnTo>
                <a:lnTo>
                  <a:pt x="361" y="3"/>
                </a:lnTo>
                <a:close/>
                <a:moveTo>
                  <a:pt x="493" y="400"/>
                </a:moveTo>
                <a:lnTo>
                  <a:pt x="508" y="463"/>
                </a:lnTo>
                <a:lnTo>
                  <a:pt x="508" y="463"/>
                </a:lnTo>
                <a:lnTo>
                  <a:pt x="502" y="463"/>
                </a:lnTo>
                <a:lnTo>
                  <a:pt x="490" y="464"/>
                </a:lnTo>
                <a:lnTo>
                  <a:pt x="490" y="464"/>
                </a:lnTo>
                <a:lnTo>
                  <a:pt x="480" y="463"/>
                </a:lnTo>
                <a:lnTo>
                  <a:pt x="475" y="463"/>
                </a:lnTo>
                <a:lnTo>
                  <a:pt x="475" y="463"/>
                </a:lnTo>
                <a:lnTo>
                  <a:pt x="483" y="434"/>
                </a:lnTo>
                <a:lnTo>
                  <a:pt x="483" y="434"/>
                </a:lnTo>
                <a:lnTo>
                  <a:pt x="493" y="400"/>
                </a:lnTo>
                <a:lnTo>
                  <a:pt x="493" y="4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>
            <a:extLst>
              <a:ext uri="{FF2B5EF4-FFF2-40B4-BE49-F238E27FC236}">
                <a16:creationId xmlns:a16="http://schemas.microsoft.com/office/drawing/2014/main" id="{318D32AD-B93A-42E5-BCA2-7EB218BA34A5}"/>
              </a:ext>
            </a:extLst>
          </p:cNvPr>
          <p:cNvSpPr>
            <a:spLocks noEditPoints="1"/>
          </p:cNvSpPr>
          <p:nvPr/>
        </p:nvSpPr>
        <p:spPr bwMode="auto">
          <a:xfrm>
            <a:off x="7456534" y="856343"/>
            <a:ext cx="852716" cy="2728310"/>
          </a:xfrm>
          <a:custGeom>
            <a:avLst/>
            <a:gdLst>
              <a:gd name="T0" fmla="*/ 110 w 446"/>
              <a:gd name="T1" fmla="*/ 272 h 1427"/>
              <a:gd name="T2" fmla="*/ 60 w 446"/>
              <a:gd name="T3" fmla="*/ 303 h 1427"/>
              <a:gd name="T4" fmla="*/ 31 w 446"/>
              <a:gd name="T5" fmla="*/ 375 h 1427"/>
              <a:gd name="T6" fmla="*/ 4 w 446"/>
              <a:gd name="T7" fmla="*/ 483 h 1427"/>
              <a:gd name="T8" fmla="*/ 2 w 446"/>
              <a:gd name="T9" fmla="*/ 545 h 1427"/>
              <a:gd name="T10" fmla="*/ 22 w 446"/>
              <a:gd name="T11" fmla="*/ 564 h 1427"/>
              <a:gd name="T12" fmla="*/ 59 w 446"/>
              <a:gd name="T13" fmla="*/ 565 h 1427"/>
              <a:gd name="T14" fmla="*/ 100 w 446"/>
              <a:gd name="T15" fmla="*/ 649 h 1427"/>
              <a:gd name="T16" fmla="*/ 87 w 446"/>
              <a:gd name="T17" fmla="*/ 719 h 1427"/>
              <a:gd name="T18" fmla="*/ 86 w 446"/>
              <a:gd name="T19" fmla="*/ 1062 h 1427"/>
              <a:gd name="T20" fmla="*/ 116 w 446"/>
              <a:gd name="T21" fmla="*/ 1393 h 1427"/>
              <a:gd name="T22" fmla="*/ 89 w 446"/>
              <a:gd name="T23" fmla="*/ 1414 h 1427"/>
              <a:gd name="T24" fmla="*/ 137 w 446"/>
              <a:gd name="T25" fmla="*/ 1419 h 1427"/>
              <a:gd name="T26" fmla="*/ 189 w 446"/>
              <a:gd name="T27" fmla="*/ 1416 h 1427"/>
              <a:gd name="T28" fmla="*/ 210 w 446"/>
              <a:gd name="T29" fmla="*/ 1398 h 1427"/>
              <a:gd name="T30" fmla="*/ 224 w 446"/>
              <a:gd name="T31" fmla="*/ 1402 h 1427"/>
              <a:gd name="T32" fmla="*/ 251 w 446"/>
              <a:gd name="T33" fmla="*/ 1395 h 1427"/>
              <a:gd name="T34" fmla="*/ 305 w 446"/>
              <a:gd name="T35" fmla="*/ 1389 h 1427"/>
              <a:gd name="T36" fmla="*/ 357 w 446"/>
              <a:gd name="T37" fmla="*/ 1381 h 1427"/>
              <a:gd name="T38" fmla="*/ 353 w 446"/>
              <a:gd name="T39" fmla="*/ 1393 h 1427"/>
              <a:gd name="T40" fmla="*/ 355 w 446"/>
              <a:gd name="T41" fmla="*/ 1417 h 1427"/>
              <a:gd name="T42" fmla="*/ 376 w 446"/>
              <a:gd name="T43" fmla="*/ 1427 h 1427"/>
              <a:gd name="T44" fmla="*/ 400 w 446"/>
              <a:gd name="T45" fmla="*/ 1421 h 1427"/>
              <a:gd name="T46" fmla="*/ 427 w 446"/>
              <a:gd name="T47" fmla="*/ 1408 h 1427"/>
              <a:gd name="T48" fmla="*/ 426 w 446"/>
              <a:gd name="T49" fmla="*/ 1381 h 1427"/>
              <a:gd name="T50" fmla="*/ 431 w 446"/>
              <a:gd name="T51" fmla="*/ 1358 h 1427"/>
              <a:gd name="T52" fmla="*/ 428 w 446"/>
              <a:gd name="T53" fmla="*/ 1086 h 1427"/>
              <a:gd name="T54" fmla="*/ 419 w 446"/>
              <a:gd name="T55" fmla="*/ 982 h 1427"/>
              <a:gd name="T56" fmla="*/ 399 w 446"/>
              <a:gd name="T57" fmla="*/ 777 h 1427"/>
              <a:gd name="T58" fmla="*/ 380 w 446"/>
              <a:gd name="T59" fmla="*/ 624 h 1427"/>
              <a:gd name="T60" fmla="*/ 356 w 446"/>
              <a:gd name="T61" fmla="*/ 565 h 1427"/>
              <a:gd name="T62" fmla="*/ 342 w 446"/>
              <a:gd name="T63" fmla="*/ 539 h 1427"/>
              <a:gd name="T64" fmla="*/ 430 w 446"/>
              <a:gd name="T65" fmla="*/ 536 h 1427"/>
              <a:gd name="T66" fmla="*/ 445 w 446"/>
              <a:gd name="T67" fmla="*/ 519 h 1427"/>
              <a:gd name="T68" fmla="*/ 439 w 446"/>
              <a:gd name="T69" fmla="*/ 437 h 1427"/>
              <a:gd name="T70" fmla="*/ 406 w 446"/>
              <a:gd name="T71" fmla="*/ 322 h 1427"/>
              <a:gd name="T72" fmla="*/ 377 w 446"/>
              <a:gd name="T73" fmla="*/ 271 h 1427"/>
              <a:gd name="T74" fmla="*/ 356 w 446"/>
              <a:gd name="T75" fmla="*/ 262 h 1427"/>
              <a:gd name="T76" fmla="*/ 280 w 446"/>
              <a:gd name="T77" fmla="*/ 227 h 1427"/>
              <a:gd name="T78" fmla="*/ 303 w 446"/>
              <a:gd name="T79" fmla="*/ 180 h 1427"/>
              <a:gd name="T80" fmla="*/ 310 w 446"/>
              <a:gd name="T81" fmla="*/ 155 h 1427"/>
              <a:gd name="T82" fmla="*/ 322 w 446"/>
              <a:gd name="T83" fmla="*/ 89 h 1427"/>
              <a:gd name="T84" fmla="*/ 290 w 446"/>
              <a:gd name="T85" fmla="*/ 33 h 1427"/>
              <a:gd name="T86" fmla="*/ 260 w 446"/>
              <a:gd name="T87" fmla="*/ 7 h 1427"/>
              <a:gd name="T88" fmla="*/ 234 w 446"/>
              <a:gd name="T89" fmla="*/ 6 h 1427"/>
              <a:gd name="T90" fmla="*/ 214 w 446"/>
              <a:gd name="T91" fmla="*/ 0 h 1427"/>
              <a:gd name="T92" fmla="*/ 190 w 446"/>
              <a:gd name="T93" fmla="*/ 7 h 1427"/>
              <a:gd name="T94" fmla="*/ 160 w 446"/>
              <a:gd name="T95" fmla="*/ 27 h 1427"/>
              <a:gd name="T96" fmla="*/ 128 w 446"/>
              <a:gd name="T97" fmla="*/ 92 h 1427"/>
              <a:gd name="T98" fmla="*/ 130 w 446"/>
              <a:gd name="T99" fmla="*/ 122 h 1427"/>
              <a:gd name="T100" fmla="*/ 131 w 446"/>
              <a:gd name="T101" fmla="*/ 161 h 1427"/>
              <a:gd name="T102" fmla="*/ 147 w 446"/>
              <a:gd name="T103" fmla="*/ 186 h 1427"/>
              <a:gd name="T104" fmla="*/ 173 w 446"/>
              <a:gd name="T105" fmla="*/ 239 h 1427"/>
              <a:gd name="T106" fmla="*/ 99 w 446"/>
              <a:gd name="T107" fmla="*/ 491 h 1427"/>
              <a:gd name="T108" fmla="*/ 72 w 446"/>
              <a:gd name="T109" fmla="*/ 496 h 1427"/>
              <a:gd name="T110" fmla="*/ 96 w 446"/>
              <a:gd name="T111" fmla="*/ 449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6" h="1427">
                <a:moveTo>
                  <a:pt x="173" y="239"/>
                </a:moveTo>
                <a:lnTo>
                  <a:pt x="144" y="259"/>
                </a:lnTo>
                <a:lnTo>
                  <a:pt x="118" y="272"/>
                </a:lnTo>
                <a:lnTo>
                  <a:pt x="110" y="272"/>
                </a:lnTo>
                <a:lnTo>
                  <a:pt x="110" y="272"/>
                </a:lnTo>
                <a:lnTo>
                  <a:pt x="90" y="281"/>
                </a:lnTo>
                <a:lnTo>
                  <a:pt x="71" y="288"/>
                </a:lnTo>
                <a:lnTo>
                  <a:pt x="67" y="296"/>
                </a:lnTo>
                <a:lnTo>
                  <a:pt x="67" y="296"/>
                </a:lnTo>
                <a:lnTo>
                  <a:pt x="60" y="303"/>
                </a:lnTo>
                <a:lnTo>
                  <a:pt x="54" y="311"/>
                </a:lnTo>
                <a:lnTo>
                  <a:pt x="48" y="322"/>
                </a:lnTo>
                <a:lnTo>
                  <a:pt x="48" y="322"/>
                </a:lnTo>
                <a:lnTo>
                  <a:pt x="40" y="343"/>
                </a:lnTo>
                <a:lnTo>
                  <a:pt x="31" y="375"/>
                </a:lnTo>
                <a:lnTo>
                  <a:pt x="20" y="416"/>
                </a:lnTo>
                <a:lnTo>
                  <a:pt x="20" y="416"/>
                </a:lnTo>
                <a:lnTo>
                  <a:pt x="8" y="464"/>
                </a:lnTo>
                <a:lnTo>
                  <a:pt x="8" y="464"/>
                </a:lnTo>
                <a:lnTo>
                  <a:pt x="4" y="483"/>
                </a:lnTo>
                <a:lnTo>
                  <a:pt x="1" y="506"/>
                </a:lnTo>
                <a:lnTo>
                  <a:pt x="0" y="516"/>
                </a:lnTo>
                <a:lnTo>
                  <a:pt x="0" y="527"/>
                </a:lnTo>
                <a:lnTo>
                  <a:pt x="1" y="536"/>
                </a:lnTo>
                <a:lnTo>
                  <a:pt x="2" y="545"/>
                </a:lnTo>
                <a:lnTo>
                  <a:pt x="2" y="545"/>
                </a:lnTo>
                <a:lnTo>
                  <a:pt x="6" y="551"/>
                </a:lnTo>
                <a:lnTo>
                  <a:pt x="9" y="557"/>
                </a:lnTo>
                <a:lnTo>
                  <a:pt x="15" y="560"/>
                </a:lnTo>
                <a:lnTo>
                  <a:pt x="22" y="564"/>
                </a:lnTo>
                <a:lnTo>
                  <a:pt x="29" y="565"/>
                </a:lnTo>
                <a:lnTo>
                  <a:pt x="39" y="566"/>
                </a:lnTo>
                <a:lnTo>
                  <a:pt x="48" y="566"/>
                </a:lnTo>
                <a:lnTo>
                  <a:pt x="59" y="565"/>
                </a:lnTo>
                <a:lnTo>
                  <a:pt x="59" y="565"/>
                </a:lnTo>
                <a:lnTo>
                  <a:pt x="92" y="560"/>
                </a:lnTo>
                <a:lnTo>
                  <a:pt x="103" y="558"/>
                </a:lnTo>
                <a:lnTo>
                  <a:pt x="103" y="558"/>
                </a:lnTo>
                <a:lnTo>
                  <a:pt x="100" y="649"/>
                </a:lnTo>
                <a:lnTo>
                  <a:pt x="100" y="649"/>
                </a:lnTo>
                <a:lnTo>
                  <a:pt x="99" y="665"/>
                </a:lnTo>
                <a:lnTo>
                  <a:pt x="96" y="684"/>
                </a:lnTo>
                <a:lnTo>
                  <a:pt x="92" y="703"/>
                </a:lnTo>
                <a:lnTo>
                  <a:pt x="87" y="719"/>
                </a:lnTo>
                <a:lnTo>
                  <a:pt x="87" y="719"/>
                </a:lnTo>
                <a:lnTo>
                  <a:pt x="86" y="738"/>
                </a:lnTo>
                <a:lnTo>
                  <a:pt x="85" y="777"/>
                </a:lnTo>
                <a:lnTo>
                  <a:pt x="85" y="889"/>
                </a:lnTo>
                <a:lnTo>
                  <a:pt x="86" y="1062"/>
                </a:lnTo>
                <a:lnTo>
                  <a:pt x="86" y="1062"/>
                </a:lnTo>
                <a:lnTo>
                  <a:pt x="84" y="1188"/>
                </a:lnTo>
                <a:lnTo>
                  <a:pt x="81" y="1319"/>
                </a:lnTo>
                <a:lnTo>
                  <a:pt x="81" y="1319"/>
                </a:lnTo>
                <a:lnTo>
                  <a:pt x="80" y="1385"/>
                </a:lnTo>
                <a:lnTo>
                  <a:pt x="116" y="1393"/>
                </a:lnTo>
                <a:lnTo>
                  <a:pt x="91" y="1408"/>
                </a:lnTo>
                <a:lnTo>
                  <a:pt x="91" y="1408"/>
                </a:lnTo>
                <a:lnTo>
                  <a:pt x="90" y="1410"/>
                </a:lnTo>
                <a:lnTo>
                  <a:pt x="89" y="1412"/>
                </a:lnTo>
                <a:lnTo>
                  <a:pt x="89" y="1414"/>
                </a:lnTo>
                <a:lnTo>
                  <a:pt x="90" y="1415"/>
                </a:lnTo>
                <a:lnTo>
                  <a:pt x="93" y="1419"/>
                </a:lnTo>
                <a:lnTo>
                  <a:pt x="96" y="1419"/>
                </a:lnTo>
                <a:lnTo>
                  <a:pt x="137" y="1419"/>
                </a:lnTo>
                <a:lnTo>
                  <a:pt x="137" y="1419"/>
                </a:lnTo>
                <a:lnTo>
                  <a:pt x="158" y="1419"/>
                </a:lnTo>
                <a:lnTo>
                  <a:pt x="175" y="1419"/>
                </a:lnTo>
                <a:lnTo>
                  <a:pt x="186" y="1417"/>
                </a:lnTo>
                <a:lnTo>
                  <a:pt x="186" y="1417"/>
                </a:lnTo>
                <a:lnTo>
                  <a:pt x="189" y="1416"/>
                </a:lnTo>
                <a:lnTo>
                  <a:pt x="193" y="1414"/>
                </a:lnTo>
                <a:lnTo>
                  <a:pt x="200" y="1408"/>
                </a:lnTo>
                <a:lnTo>
                  <a:pt x="206" y="1402"/>
                </a:lnTo>
                <a:lnTo>
                  <a:pt x="210" y="1398"/>
                </a:lnTo>
                <a:lnTo>
                  <a:pt x="210" y="1398"/>
                </a:lnTo>
                <a:lnTo>
                  <a:pt x="215" y="1397"/>
                </a:lnTo>
                <a:lnTo>
                  <a:pt x="219" y="1397"/>
                </a:lnTo>
                <a:lnTo>
                  <a:pt x="222" y="1400"/>
                </a:lnTo>
                <a:lnTo>
                  <a:pt x="224" y="1402"/>
                </a:lnTo>
                <a:lnTo>
                  <a:pt x="224" y="1402"/>
                </a:lnTo>
                <a:lnTo>
                  <a:pt x="226" y="1406"/>
                </a:lnTo>
                <a:lnTo>
                  <a:pt x="228" y="1412"/>
                </a:lnTo>
                <a:lnTo>
                  <a:pt x="229" y="1419"/>
                </a:lnTo>
                <a:lnTo>
                  <a:pt x="248" y="1419"/>
                </a:lnTo>
                <a:lnTo>
                  <a:pt x="251" y="1395"/>
                </a:lnTo>
                <a:lnTo>
                  <a:pt x="251" y="1395"/>
                </a:lnTo>
                <a:lnTo>
                  <a:pt x="273" y="1394"/>
                </a:lnTo>
                <a:lnTo>
                  <a:pt x="292" y="1391"/>
                </a:lnTo>
                <a:lnTo>
                  <a:pt x="300" y="1390"/>
                </a:lnTo>
                <a:lnTo>
                  <a:pt x="305" y="1389"/>
                </a:lnTo>
                <a:lnTo>
                  <a:pt x="305" y="1389"/>
                </a:lnTo>
                <a:lnTo>
                  <a:pt x="318" y="1385"/>
                </a:lnTo>
                <a:lnTo>
                  <a:pt x="336" y="1383"/>
                </a:lnTo>
                <a:lnTo>
                  <a:pt x="357" y="1381"/>
                </a:lnTo>
                <a:lnTo>
                  <a:pt x="357" y="1381"/>
                </a:lnTo>
                <a:lnTo>
                  <a:pt x="359" y="1384"/>
                </a:lnTo>
                <a:lnTo>
                  <a:pt x="357" y="1388"/>
                </a:lnTo>
                <a:lnTo>
                  <a:pt x="355" y="1390"/>
                </a:lnTo>
                <a:lnTo>
                  <a:pt x="355" y="1390"/>
                </a:lnTo>
                <a:lnTo>
                  <a:pt x="353" y="1393"/>
                </a:lnTo>
                <a:lnTo>
                  <a:pt x="353" y="1396"/>
                </a:lnTo>
                <a:lnTo>
                  <a:pt x="351" y="1403"/>
                </a:lnTo>
                <a:lnTo>
                  <a:pt x="353" y="1415"/>
                </a:lnTo>
                <a:lnTo>
                  <a:pt x="353" y="1415"/>
                </a:lnTo>
                <a:lnTo>
                  <a:pt x="355" y="1417"/>
                </a:lnTo>
                <a:lnTo>
                  <a:pt x="359" y="1420"/>
                </a:lnTo>
                <a:lnTo>
                  <a:pt x="364" y="1422"/>
                </a:lnTo>
                <a:lnTo>
                  <a:pt x="372" y="1425"/>
                </a:lnTo>
                <a:lnTo>
                  <a:pt x="372" y="1425"/>
                </a:lnTo>
                <a:lnTo>
                  <a:pt x="376" y="1427"/>
                </a:lnTo>
                <a:lnTo>
                  <a:pt x="380" y="1427"/>
                </a:lnTo>
                <a:lnTo>
                  <a:pt x="388" y="1427"/>
                </a:lnTo>
                <a:lnTo>
                  <a:pt x="394" y="1425"/>
                </a:lnTo>
                <a:lnTo>
                  <a:pt x="400" y="1421"/>
                </a:lnTo>
                <a:lnTo>
                  <a:pt x="400" y="1421"/>
                </a:lnTo>
                <a:lnTo>
                  <a:pt x="406" y="1419"/>
                </a:lnTo>
                <a:lnTo>
                  <a:pt x="413" y="1416"/>
                </a:lnTo>
                <a:lnTo>
                  <a:pt x="420" y="1413"/>
                </a:lnTo>
                <a:lnTo>
                  <a:pt x="427" y="1408"/>
                </a:lnTo>
                <a:lnTo>
                  <a:pt x="427" y="1408"/>
                </a:lnTo>
                <a:lnTo>
                  <a:pt x="430" y="1404"/>
                </a:lnTo>
                <a:lnTo>
                  <a:pt x="431" y="1400"/>
                </a:lnTo>
                <a:lnTo>
                  <a:pt x="431" y="1395"/>
                </a:lnTo>
                <a:lnTo>
                  <a:pt x="430" y="1389"/>
                </a:lnTo>
                <a:lnTo>
                  <a:pt x="426" y="1381"/>
                </a:lnTo>
                <a:lnTo>
                  <a:pt x="425" y="1377"/>
                </a:lnTo>
                <a:lnTo>
                  <a:pt x="428" y="1377"/>
                </a:lnTo>
                <a:lnTo>
                  <a:pt x="428" y="1377"/>
                </a:lnTo>
                <a:lnTo>
                  <a:pt x="430" y="1370"/>
                </a:lnTo>
                <a:lnTo>
                  <a:pt x="431" y="1358"/>
                </a:lnTo>
                <a:lnTo>
                  <a:pt x="431" y="1358"/>
                </a:lnTo>
                <a:lnTo>
                  <a:pt x="431" y="1310"/>
                </a:lnTo>
                <a:lnTo>
                  <a:pt x="431" y="1203"/>
                </a:lnTo>
                <a:lnTo>
                  <a:pt x="431" y="1143"/>
                </a:lnTo>
                <a:lnTo>
                  <a:pt x="428" y="1086"/>
                </a:lnTo>
                <a:lnTo>
                  <a:pt x="426" y="1038"/>
                </a:lnTo>
                <a:lnTo>
                  <a:pt x="425" y="1021"/>
                </a:lnTo>
                <a:lnTo>
                  <a:pt x="424" y="1008"/>
                </a:lnTo>
                <a:lnTo>
                  <a:pt x="424" y="1008"/>
                </a:lnTo>
                <a:lnTo>
                  <a:pt x="419" y="982"/>
                </a:lnTo>
                <a:lnTo>
                  <a:pt x="415" y="952"/>
                </a:lnTo>
                <a:lnTo>
                  <a:pt x="408" y="886"/>
                </a:lnTo>
                <a:lnTo>
                  <a:pt x="400" y="800"/>
                </a:lnTo>
                <a:lnTo>
                  <a:pt x="400" y="800"/>
                </a:lnTo>
                <a:lnTo>
                  <a:pt x="399" y="777"/>
                </a:lnTo>
                <a:lnTo>
                  <a:pt x="395" y="731"/>
                </a:lnTo>
                <a:lnTo>
                  <a:pt x="393" y="705"/>
                </a:lnTo>
                <a:lnTo>
                  <a:pt x="389" y="676"/>
                </a:lnTo>
                <a:lnTo>
                  <a:pt x="385" y="649"/>
                </a:lnTo>
                <a:lnTo>
                  <a:pt x="380" y="624"/>
                </a:lnTo>
                <a:lnTo>
                  <a:pt x="380" y="624"/>
                </a:lnTo>
                <a:lnTo>
                  <a:pt x="373" y="603"/>
                </a:lnTo>
                <a:lnTo>
                  <a:pt x="367" y="586"/>
                </a:lnTo>
                <a:lnTo>
                  <a:pt x="362" y="573"/>
                </a:lnTo>
                <a:lnTo>
                  <a:pt x="356" y="565"/>
                </a:lnTo>
                <a:lnTo>
                  <a:pt x="351" y="558"/>
                </a:lnTo>
                <a:lnTo>
                  <a:pt x="348" y="554"/>
                </a:lnTo>
                <a:lnTo>
                  <a:pt x="345" y="552"/>
                </a:lnTo>
                <a:lnTo>
                  <a:pt x="342" y="539"/>
                </a:lnTo>
                <a:lnTo>
                  <a:pt x="342" y="539"/>
                </a:lnTo>
                <a:lnTo>
                  <a:pt x="370" y="539"/>
                </a:lnTo>
                <a:lnTo>
                  <a:pt x="412" y="539"/>
                </a:lnTo>
                <a:lnTo>
                  <a:pt x="412" y="539"/>
                </a:lnTo>
                <a:lnTo>
                  <a:pt x="422" y="539"/>
                </a:lnTo>
                <a:lnTo>
                  <a:pt x="430" y="536"/>
                </a:lnTo>
                <a:lnTo>
                  <a:pt x="433" y="535"/>
                </a:lnTo>
                <a:lnTo>
                  <a:pt x="435" y="533"/>
                </a:lnTo>
                <a:lnTo>
                  <a:pt x="443" y="526"/>
                </a:lnTo>
                <a:lnTo>
                  <a:pt x="443" y="526"/>
                </a:lnTo>
                <a:lnTo>
                  <a:pt x="445" y="519"/>
                </a:lnTo>
                <a:lnTo>
                  <a:pt x="446" y="508"/>
                </a:lnTo>
                <a:lnTo>
                  <a:pt x="446" y="495"/>
                </a:lnTo>
                <a:lnTo>
                  <a:pt x="445" y="477"/>
                </a:lnTo>
                <a:lnTo>
                  <a:pt x="443" y="458"/>
                </a:lnTo>
                <a:lnTo>
                  <a:pt x="439" y="437"/>
                </a:lnTo>
                <a:lnTo>
                  <a:pt x="428" y="387"/>
                </a:lnTo>
                <a:lnTo>
                  <a:pt x="428" y="387"/>
                </a:lnTo>
                <a:lnTo>
                  <a:pt x="422" y="361"/>
                </a:lnTo>
                <a:lnTo>
                  <a:pt x="414" y="340"/>
                </a:lnTo>
                <a:lnTo>
                  <a:pt x="406" y="322"/>
                </a:lnTo>
                <a:lnTo>
                  <a:pt x="399" y="307"/>
                </a:lnTo>
                <a:lnTo>
                  <a:pt x="390" y="295"/>
                </a:lnTo>
                <a:lnTo>
                  <a:pt x="385" y="287"/>
                </a:lnTo>
                <a:lnTo>
                  <a:pt x="380" y="281"/>
                </a:lnTo>
                <a:lnTo>
                  <a:pt x="377" y="271"/>
                </a:lnTo>
                <a:lnTo>
                  <a:pt x="377" y="271"/>
                </a:lnTo>
                <a:lnTo>
                  <a:pt x="370" y="268"/>
                </a:lnTo>
                <a:lnTo>
                  <a:pt x="361" y="263"/>
                </a:lnTo>
                <a:lnTo>
                  <a:pt x="361" y="263"/>
                </a:lnTo>
                <a:lnTo>
                  <a:pt x="356" y="262"/>
                </a:lnTo>
                <a:lnTo>
                  <a:pt x="348" y="262"/>
                </a:lnTo>
                <a:lnTo>
                  <a:pt x="338" y="262"/>
                </a:lnTo>
                <a:lnTo>
                  <a:pt x="280" y="237"/>
                </a:lnTo>
                <a:lnTo>
                  <a:pt x="280" y="227"/>
                </a:lnTo>
                <a:lnTo>
                  <a:pt x="280" y="227"/>
                </a:lnTo>
                <a:lnTo>
                  <a:pt x="289" y="195"/>
                </a:lnTo>
                <a:lnTo>
                  <a:pt x="289" y="195"/>
                </a:lnTo>
                <a:lnTo>
                  <a:pt x="291" y="192"/>
                </a:lnTo>
                <a:lnTo>
                  <a:pt x="297" y="187"/>
                </a:lnTo>
                <a:lnTo>
                  <a:pt x="303" y="180"/>
                </a:lnTo>
                <a:lnTo>
                  <a:pt x="305" y="176"/>
                </a:lnTo>
                <a:lnTo>
                  <a:pt x="308" y="172"/>
                </a:lnTo>
                <a:lnTo>
                  <a:pt x="308" y="172"/>
                </a:lnTo>
                <a:lnTo>
                  <a:pt x="310" y="163"/>
                </a:lnTo>
                <a:lnTo>
                  <a:pt x="310" y="155"/>
                </a:lnTo>
                <a:lnTo>
                  <a:pt x="310" y="146"/>
                </a:lnTo>
                <a:lnTo>
                  <a:pt x="310" y="146"/>
                </a:lnTo>
                <a:lnTo>
                  <a:pt x="317" y="118"/>
                </a:lnTo>
                <a:lnTo>
                  <a:pt x="321" y="97"/>
                </a:lnTo>
                <a:lnTo>
                  <a:pt x="322" y="89"/>
                </a:lnTo>
                <a:lnTo>
                  <a:pt x="321" y="83"/>
                </a:lnTo>
                <a:lnTo>
                  <a:pt x="321" y="83"/>
                </a:lnTo>
                <a:lnTo>
                  <a:pt x="315" y="71"/>
                </a:lnTo>
                <a:lnTo>
                  <a:pt x="304" y="54"/>
                </a:lnTo>
                <a:lnTo>
                  <a:pt x="290" y="33"/>
                </a:lnTo>
                <a:lnTo>
                  <a:pt x="290" y="33"/>
                </a:lnTo>
                <a:lnTo>
                  <a:pt x="280" y="22"/>
                </a:lnTo>
                <a:lnTo>
                  <a:pt x="271" y="14"/>
                </a:lnTo>
                <a:lnTo>
                  <a:pt x="266" y="11"/>
                </a:lnTo>
                <a:lnTo>
                  <a:pt x="260" y="7"/>
                </a:lnTo>
                <a:lnTo>
                  <a:pt x="260" y="7"/>
                </a:lnTo>
                <a:lnTo>
                  <a:pt x="254" y="5"/>
                </a:lnTo>
                <a:lnTo>
                  <a:pt x="250" y="3"/>
                </a:lnTo>
                <a:lnTo>
                  <a:pt x="240" y="5"/>
                </a:lnTo>
                <a:lnTo>
                  <a:pt x="234" y="6"/>
                </a:lnTo>
                <a:lnTo>
                  <a:pt x="232" y="7"/>
                </a:lnTo>
                <a:lnTo>
                  <a:pt x="232" y="7"/>
                </a:lnTo>
                <a:lnTo>
                  <a:pt x="226" y="3"/>
                </a:lnTo>
                <a:lnTo>
                  <a:pt x="221" y="1"/>
                </a:lnTo>
                <a:lnTo>
                  <a:pt x="214" y="0"/>
                </a:lnTo>
                <a:lnTo>
                  <a:pt x="214" y="0"/>
                </a:lnTo>
                <a:lnTo>
                  <a:pt x="212" y="0"/>
                </a:lnTo>
                <a:lnTo>
                  <a:pt x="208" y="0"/>
                </a:lnTo>
                <a:lnTo>
                  <a:pt x="200" y="2"/>
                </a:lnTo>
                <a:lnTo>
                  <a:pt x="190" y="7"/>
                </a:lnTo>
                <a:lnTo>
                  <a:pt x="190" y="7"/>
                </a:lnTo>
                <a:lnTo>
                  <a:pt x="183" y="11"/>
                </a:lnTo>
                <a:lnTo>
                  <a:pt x="166" y="22"/>
                </a:lnTo>
                <a:lnTo>
                  <a:pt x="166" y="22"/>
                </a:lnTo>
                <a:lnTo>
                  <a:pt x="160" y="27"/>
                </a:lnTo>
                <a:lnTo>
                  <a:pt x="154" y="35"/>
                </a:lnTo>
                <a:lnTo>
                  <a:pt x="148" y="45"/>
                </a:lnTo>
                <a:lnTo>
                  <a:pt x="142" y="56"/>
                </a:lnTo>
                <a:lnTo>
                  <a:pt x="132" y="77"/>
                </a:lnTo>
                <a:lnTo>
                  <a:pt x="128" y="92"/>
                </a:lnTo>
                <a:lnTo>
                  <a:pt x="128" y="92"/>
                </a:lnTo>
                <a:lnTo>
                  <a:pt x="126" y="98"/>
                </a:lnTo>
                <a:lnTo>
                  <a:pt x="126" y="103"/>
                </a:lnTo>
                <a:lnTo>
                  <a:pt x="129" y="114"/>
                </a:lnTo>
                <a:lnTo>
                  <a:pt x="130" y="122"/>
                </a:lnTo>
                <a:lnTo>
                  <a:pt x="131" y="127"/>
                </a:lnTo>
                <a:lnTo>
                  <a:pt x="131" y="127"/>
                </a:lnTo>
                <a:lnTo>
                  <a:pt x="130" y="140"/>
                </a:lnTo>
                <a:lnTo>
                  <a:pt x="130" y="150"/>
                </a:lnTo>
                <a:lnTo>
                  <a:pt x="131" y="161"/>
                </a:lnTo>
                <a:lnTo>
                  <a:pt x="131" y="161"/>
                </a:lnTo>
                <a:lnTo>
                  <a:pt x="132" y="166"/>
                </a:lnTo>
                <a:lnTo>
                  <a:pt x="135" y="170"/>
                </a:lnTo>
                <a:lnTo>
                  <a:pt x="139" y="178"/>
                </a:lnTo>
                <a:lnTo>
                  <a:pt x="147" y="186"/>
                </a:lnTo>
                <a:lnTo>
                  <a:pt x="154" y="208"/>
                </a:lnTo>
                <a:lnTo>
                  <a:pt x="154" y="208"/>
                </a:lnTo>
                <a:lnTo>
                  <a:pt x="158" y="217"/>
                </a:lnTo>
                <a:lnTo>
                  <a:pt x="164" y="227"/>
                </a:lnTo>
                <a:lnTo>
                  <a:pt x="173" y="239"/>
                </a:lnTo>
                <a:lnTo>
                  <a:pt x="173" y="239"/>
                </a:lnTo>
                <a:close/>
                <a:moveTo>
                  <a:pt x="96" y="449"/>
                </a:moveTo>
                <a:lnTo>
                  <a:pt x="105" y="489"/>
                </a:lnTo>
                <a:lnTo>
                  <a:pt x="105" y="489"/>
                </a:lnTo>
                <a:lnTo>
                  <a:pt x="99" y="491"/>
                </a:lnTo>
                <a:lnTo>
                  <a:pt x="94" y="494"/>
                </a:lnTo>
                <a:lnTo>
                  <a:pt x="87" y="495"/>
                </a:lnTo>
                <a:lnTo>
                  <a:pt x="87" y="495"/>
                </a:lnTo>
                <a:lnTo>
                  <a:pt x="72" y="496"/>
                </a:lnTo>
                <a:lnTo>
                  <a:pt x="72" y="496"/>
                </a:lnTo>
                <a:lnTo>
                  <a:pt x="86" y="467"/>
                </a:lnTo>
                <a:lnTo>
                  <a:pt x="86" y="467"/>
                </a:lnTo>
                <a:lnTo>
                  <a:pt x="92" y="455"/>
                </a:lnTo>
                <a:lnTo>
                  <a:pt x="96" y="449"/>
                </a:lnTo>
                <a:lnTo>
                  <a:pt x="96" y="449"/>
                </a:lnTo>
                <a:close/>
                <a:moveTo>
                  <a:pt x="359" y="432"/>
                </a:moveTo>
                <a:lnTo>
                  <a:pt x="370" y="467"/>
                </a:lnTo>
                <a:lnTo>
                  <a:pt x="351" y="468"/>
                </a:lnTo>
                <a:lnTo>
                  <a:pt x="359" y="4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2">
            <a:extLst>
              <a:ext uri="{FF2B5EF4-FFF2-40B4-BE49-F238E27FC236}">
                <a16:creationId xmlns:a16="http://schemas.microsoft.com/office/drawing/2014/main" id="{68E9037F-3F90-48CE-B6D1-14E04648D552}"/>
              </a:ext>
            </a:extLst>
          </p:cNvPr>
          <p:cNvSpPr>
            <a:spLocks noEditPoints="1"/>
          </p:cNvSpPr>
          <p:nvPr/>
        </p:nvSpPr>
        <p:spPr bwMode="auto">
          <a:xfrm>
            <a:off x="1219786" y="859780"/>
            <a:ext cx="1679035" cy="2644901"/>
          </a:xfrm>
          <a:custGeom>
            <a:avLst/>
            <a:gdLst>
              <a:gd name="T0" fmla="*/ 38 w 897"/>
              <a:gd name="T1" fmla="*/ 1380 h 1413"/>
              <a:gd name="T2" fmla="*/ 148 w 897"/>
              <a:gd name="T3" fmla="*/ 1393 h 1413"/>
              <a:gd name="T4" fmla="*/ 416 w 897"/>
              <a:gd name="T5" fmla="*/ 1396 h 1413"/>
              <a:gd name="T6" fmla="*/ 581 w 897"/>
              <a:gd name="T7" fmla="*/ 1407 h 1413"/>
              <a:gd name="T8" fmla="*/ 648 w 897"/>
              <a:gd name="T9" fmla="*/ 1407 h 1413"/>
              <a:gd name="T10" fmla="*/ 748 w 897"/>
              <a:gd name="T11" fmla="*/ 1413 h 1413"/>
              <a:gd name="T12" fmla="*/ 832 w 897"/>
              <a:gd name="T13" fmla="*/ 1399 h 1413"/>
              <a:gd name="T14" fmla="*/ 892 w 897"/>
              <a:gd name="T15" fmla="*/ 1401 h 1413"/>
              <a:gd name="T16" fmla="*/ 897 w 897"/>
              <a:gd name="T17" fmla="*/ 1375 h 1413"/>
              <a:gd name="T18" fmla="*/ 880 w 897"/>
              <a:gd name="T19" fmla="*/ 1290 h 1413"/>
              <a:gd name="T20" fmla="*/ 814 w 897"/>
              <a:gd name="T21" fmla="*/ 1155 h 1413"/>
              <a:gd name="T22" fmla="*/ 687 w 897"/>
              <a:gd name="T23" fmla="*/ 853 h 1413"/>
              <a:gd name="T24" fmla="*/ 628 w 897"/>
              <a:gd name="T25" fmla="*/ 648 h 1413"/>
              <a:gd name="T26" fmla="*/ 601 w 897"/>
              <a:gd name="T27" fmla="*/ 564 h 1413"/>
              <a:gd name="T28" fmla="*/ 596 w 897"/>
              <a:gd name="T29" fmla="*/ 526 h 1413"/>
              <a:gd name="T30" fmla="*/ 661 w 897"/>
              <a:gd name="T31" fmla="*/ 514 h 1413"/>
              <a:gd name="T32" fmla="*/ 672 w 897"/>
              <a:gd name="T33" fmla="*/ 502 h 1413"/>
              <a:gd name="T34" fmla="*/ 674 w 897"/>
              <a:gd name="T35" fmla="*/ 431 h 1413"/>
              <a:gd name="T36" fmla="*/ 649 w 897"/>
              <a:gd name="T37" fmla="*/ 317 h 1413"/>
              <a:gd name="T38" fmla="*/ 617 w 897"/>
              <a:gd name="T39" fmla="*/ 254 h 1413"/>
              <a:gd name="T40" fmla="*/ 618 w 897"/>
              <a:gd name="T41" fmla="*/ 244 h 1413"/>
              <a:gd name="T42" fmla="*/ 602 w 897"/>
              <a:gd name="T43" fmla="*/ 216 h 1413"/>
              <a:gd name="T44" fmla="*/ 602 w 897"/>
              <a:gd name="T45" fmla="*/ 187 h 1413"/>
              <a:gd name="T46" fmla="*/ 590 w 897"/>
              <a:gd name="T47" fmla="*/ 154 h 1413"/>
              <a:gd name="T48" fmla="*/ 584 w 897"/>
              <a:gd name="T49" fmla="*/ 126 h 1413"/>
              <a:gd name="T50" fmla="*/ 572 w 897"/>
              <a:gd name="T51" fmla="*/ 87 h 1413"/>
              <a:gd name="T52" fmla="*/ 568 w 897"/>
              <a:gd name="T53" fmla="*/ 44 h 1413"/>
              <a:gd name="T54" fmla="*/ 550 w 897"/>
              <a:gd name="T55" fmla="*/ 23 h 1413"/>
              <a:gd name="T56" fmla="*/ 513 w 897"/>
              <a:gd name="T57" fmla="*/ 10 h 1413"/>
              <a:gd name="T58" fmla="*/ 493 w 897"/>
              <a:gd name="T59" fmla="*/ 1 h 1413"/>
              <a:gd name="T60" fmla="*/ 459 w 897"/>
              <a:gd name="T61" fmla="*/ 4 h 1413"/>
              <a:gd name="T62" fmla="*/ 441 w 897"/>
              <a:gd name="T63" fmla="*/ 27 h 1413"/>
              <a:gd name="T64" fmla="*/ 416 w 897"/>
              <a:gd name="T65" fmla="*/ 40 h 1413"/>
              <a:gd name="T66" fmla="*/ 398 w 897"/>
              <a:gd name="T67" fmla="*/ 76 h 1413"/>
              <a:gd name="T68" fmla="*/ 384 w 897"/>
              <a:gd name="T69" fmla="*/ 126 h 1413"/>
              <a:gd name="T70" fmla="*/ 378 w 897"/>
              <a:gd name="T71" fmla="*/ 148 h 1413"/>
              <a:gd name="T72" fmla="*/ 366 w 897"/>
              <a:gd name="T73" fmla="*/ 175 h 1413"/>
              <a:gd name="T74" fmla="*/ 357 w 897"/>
              <a:gd name="T75" fmla="*/ 199 h 1413"/>
              <a:gd name="T76" fmla="*/ 352 w 897"/>
              <a:gd name="T77" fmla="*/ 227 h 1413"/>
              <a:gd name="T78" fmla="*/ 351 w 897"/>
              <a:gd name="T79" fmla="*/ 238 h 1413"/>
              <a:gd name="T80" fmla="*/ 343 w 897"/>
              <a:gd name="T81" fmla="*/ 255 h 1413"/>
              <a:gd name="T82" fmla="*/ 318 w 897"/>
              <a:gd name="T83" fmla="*/ 287 h 1413"/>
              <a:gd name="T84" fmla="*/ 277 w 897"/>
              <a:gd name="T85" fmla="*/ 411 h 1413"/>
              <a:gd name="T86" fmla="*/ 264 w 897"/>
              <a:gd name="T87" fmla="*/ 496 h 1413"/>
              <a:gd name="T88" fmla="*/ 264 w 897"/>
              <a:gd name="T89" fmla="*/ 513 h 1413"/>
              <a:gd name="T90" fmla="*/ 287 w 897"/>
              <a:gd name="T91" fmla="*/ 521 h 1413"/>
              <a:gd name="T92" fmla="*/ 351 w 897"/>
              <a:gd name="T93" fmla="*/ 522 h 1413"/>
              <a:gd name="T94" fmla="*/ 330 w 897"/>
              <a:gd name="T95" fmla="*/ 585 h 1413"/>
              <a:gd name="T96" fmla="*/ 303 w 897"/>
              <a:gd name="T97" fmla="*/ 670 h 1413"/>
              <a:gd name="T98" fmla="*/ 261 w 897"/>
              <a:gd name="T99" fmla="*/ 837 h 1413"/>
              <a:gd name="T100" fmla="*/ 183 w 897"/>
              <a:gd name="T101" fmla="*/ 1017 h 1413"/>
              <a:gd name="T102" fmla="*/ 118 w 897"/>
              <a:gd name="T103" fmla="*/ 1148 h 1413"/>
              <a:gd name="T104" fmla="*/ 64 w 897"/>
              <a:gd name="T105" fmla="*/ 1275 h 1413"/>
              <a:gd name="T106" fmla="*/ 31 w 897"/>
              <a:gd name="T107" fmla="*/ 1347 h 1413"/>
              <a:gd name="T108" fmla="*/ 334 w 897"/>
              <a:gd name="T109" fmla="*/ 437 h 1413"/>
              <a:gd name="T110" fmla="*/ 600 w 897"/>
              <a:gd name="T111" fmla="*/ 418 h 1413"/>
              <a:gd name="T112" fmla="*/ 594 w 897"/>
              <a:gd name="T113" fmla="*/ 460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7" h="1413">
                <a:moveTo>
                  <a:pt x="0" y="1373"/>
                </a:moveTo>
                <a:lnTo>
                  <a:pt x="41" y="1381"/>
                </a:lnTo>
                <a:lnTo>
                  <a:pt x="41" y="1381"/>
                </a:lnTo>
                <a:lnTo>
                  <a:pt x="38" y="1380"/>
                </a:lnTo>
                <a:lnTo>
                  <a:pt x="38" y="1380"/>
                </a:lnTo>
                <a:lnTo>
                  <a:pt x="41" y="1379"/>
                </a:lnTo>
                <a:lnTo>
                  <a:pt x="60" y="1381"/>
                </a:lnTo>
                <a:lnTo>
                  <a:pt x="110" y="1388"/>
                </a:lnTo>
                <a:lnTo>
                  <a:pt x="110" y="1388"/>
                </a:lnTo>
                <a:lnTo>
                  <a:pt x="148" y="1393"/>
                </a:lnTo>
                <a:lnTo>
                  <a:pt x="191" y="1395"/>
                </a:lnTo>
                <a:lnTo>
                  <a:pt x="234" y="1397"/>
                </a:lnTo>
                <a:lnTo>
                  <a:pt x="277" y="1397"/>
                </a:lnTo>
                <a:lnTo>
                  <a:pt x="358" y="1396"/>
                </a:lnTo>
                <a:lnTo>
                  <a:pt x="416" y="1396"/>
                </a:lnTo>
                <a:lnTo>
                  <a:pt x="416" y="1396"/>
                </a:lnTo>
                <a:lnTo>
                  <a:pt x="440" y="1396"/>
                </a:lnTo>
                <a:lnTo>
                  <a:pt x="466" y="1397"/>
                </a:lnTo>
                <a:lnTo>
                  <a:pt x="525" y="1402"/>
                </a:lnTo>
                <a:lnTo>
                  <a:pt x="581" y="1407"/>
                </a:lnTo>
                <a:lnTo>
                  <a:pt x="603" y="1407"/>
                </a:lnTo>
                <a:lnTo>
                  <a:pt x="621" y="1407"/>
                </a:lnTo>
                <a:lnTo>
                  <a:pt x="621" y="1407"/>
                </a:lnTo>
                <a:lnTo>
                  <a:pt x="635" y="1407"/>
                </a:lnTo>
                <a:lnTo>
                  <a:pt x="648" y="1407"/>
                </a:lnTo>
                <a:lnTo>
                  <a:pt x="676" y="1409"/>
                </a:lnTo>
                <a:lnTo>
                  <a:pt x="708" y="1412"/>
                </a:lnTo>
                <a:lnTo>
                  <a:pt x="727" y="1413"/>
                </a:lnTo>
                <a:lnTo>
                  <a:pt x="748" y="1413"/>
                </a:lnTo>
                <a:lnTo>
                  <a:pt x="748" y="1413"/>
                </a:lnTo>
                <a:lnTo>
                  <a:pt x="768" y="1412"/>
                </a:lnTo>
                <a:lnTo>
                  <a:pt x="784" y="1410"/>
                </a:lnTo>
                <a:lnTo>
                  <a:pt x="798" y="1407"/>
                </a:lnTo>
                <a:lnTo>
                  <a:pt x="810" y="1405"/>
                </a:lnTo>
                <a:lnTo>
                  <a:pt x="832" y="1399"/>
                </a:lnTo>
                <a:lnTo>
                  <a:pt x="842" y="1397"/>
                </a:lnTo>
                <a:lnTo>
                  <a:pt x="852" y="1397"/>
                </a:lnTo>
                <a:lnTo>
                  <a:pt x="852" y="1397"/>
                </a:lnTo>
                <a:lnTo>
                  <a:pt x="884" y="1401"/>
                </a:lnTo>
                <a:lnTo>
                  <a:pt x="892" y="1401"/>
                </a:lnTo>
                <a:lnTo>
                  <a:pt x="894" y="1401"/>
                </a:lnTo>
                <a:lnTo>
                  <a:pt x="896" y="1400"/>
                </a:lnTo>
                <a:lnTo>
                  <a:pt x="896" y="1400"/>
                </a:lnTo>
                <a:lnTo>
                  <a:pt x="897" y="1387"/>
                </a:lnTo>
                <a:lnTo>
                  <a:pt x="897" y="1375"/>
                </a:lnTo>
                <a:lnTo>
                  <a:pt x="897" y="1360"/>
                </a:lnTo>
                <a:lnTo>
                  <a:pt x="894" y="1343"/>
                </a:lnTo>
                <a:lnTo>
                  <a:pt x="892" y="1325"/>
                </a:lnTo>
                <a:lnTo>
                  <a:pt x="887" y="1307"/>
                </a:lnTo>
                <a:lnTo>
                  <a:pt x="880" y="1290"/>
                </a:lnTo>
                <a:lnTo>
                  <a:pt x="880" y="1290"/>
                </a:lnTo>
                <a:lnTo>
                  <a:pt x="842" y="1214"/>
                </a:lnTo>
                <a:lnTo>
                  <a:pt x="826" y="1178"/>
                </a:lnTo>
                <a:lnTo>
                  <a:pt x="814" y="1155"/>
                </a:lnTo>
                <a:lnTo>
                  <a:pt x="814" y="1155"/>
                </a:lnTo>
                <a:lnTo>
                  <a:pt x="756" y="1022"/>
                </a:lnTo>
                <a:lnTo>
                  <a:pt x="716" y="927"/>
                </a:lnTo>
                <a:lnTo>
                  <a:pt x="699" y="886"/>
                </a:lnTo>
                <a:lnTo>
                  <a:pt x="687" y="853"/>
                </a:lnTo>
                <a:lnTo>
                  <a:pt x="687" y="853"/>
                </a:lnTo>
                <a:lnTo>
                  <a:pt x="668" y="795"/>
                </a:lnTo>
                <a:lnTo>
                  <a:pt x="649" y="734"/>
                </a:lnTo>
                <a:lnTo>
                  <a:pt x="635" y="682"/>
                </a:lnTo>
                <a:lnTo>
                  <a:pt x="630" y="662"/>
                </a:lnTo>
                <a:lnTo>
                  <a:pt x="628" y="648"/>
                </a:lnTo>
                <a:lnTo>
                  <a:pt x="628" y="648"/>
                </a:lnTo>
                <a:lnTo>
                  <a:pt x="626" y="636"/>
                </a:lnTo>
                <a:lnTo>
                  <a:pt x="622" y="621"/>
                </a:lnTo>
                <a:lnTo>
                  <a:pt x="611" y="590"/>
                </a:lnTo>
                <a:lnTo>
                  <a:pt x="601" y="564"/>
                </a:lnTo>
                <a:lnTo>
                  <a:pt x="596" y="553"/>
                </a:lnTo>
                <a:lnTo>
                  <a:pt x="596" y="553"/>
                </a:lnTo>
                <a:lnTo>
                  <a:pt x="596" y="540"/>
                </a:lnTo>
                <a:lnTo>
                  <a:pt x="596" y="526"/>
                </a:lnTo>
                <a:lnTo>
                  <a:pt x="596" y="526"/>
                </a:lnTo>
                <a:lnTo>
                  <a:pt x="605" y="526"/>
                </a:lnTo>
                <a:lnTo>
                  <a:pt x="627" y="524"/>
                </a:lnTo>
                <a:lnTo>
                  <a:pt x="639" y="521"/>
                </a:lnTo>
                <a:lnTo>
                  <a:pt x="650" y="519"/>
                </a:lnTo>
                <a:lnTo>
                  <a:pt x="661" y="514"/>
                </a:lnTo>
                <a:lnTo>
                  <a:pt x="665" y="512"/>
                </a:lnTo>
                <a:lnTo>
                  <a:pt x="668" y="509"/>
                </a:lnTo>
                <a:lnTo>
                  <a:pt x="668" y="509"/>
                </a:lnTo>
                <a:lnTo>
                  <a:pt x="671" y="506"/>
                </a:lnTo>
                <a:lnTo>
                  <a:pt x="672" y="502"/>
                </a:lnTo>
                <a:lnTo>
                  <a:pt x="675" y="494"/>
                </a:lnTo>
                <a:lnTo>
                  <a:pt x="676" y="483"/>
                </a:lnTo>
                <a:lnTo>
                  <a:pt x="676" y="471"/>
                </a:lnTo>
                <a:lnTo>
                  <a:pt x="675" y="450"/>
                </a:lnTo>
                <a:lnTo>
                  <a:pt x="674" y="431"/>
                </a:lnTo>
                <a:lnTo>
                  <a:pt x="674" y="431"/>
                </a:lnTo>
                <a:lnTo>
                  <a:pt x="673" y="420"/>
                </a:lnTo>
                <a:lnTo>
                  <a:pt x="669" y="404"/>
                </a:lnTo>
                <a:lnTo>
                  <a:pt x="660" y="361"/>
                </a:lnTo>
                <a:lnTo>
                  <a:pt x="649" y="317"/>
                </a:lnTo>
                <a:lnTo>
                  <a:pt x="643" y="302"/>
                </a:lnTo>
                <a:lnTo>
                  <a:pt x="640" y="291"/>
                </a:lnTo>
                <a:lnTo>
                  <a:pt x="640" y="291"/>
                </a:lnTo>
                <a:lnTo>
                  <a:pt x="624" y="265"/>
                </a:lnTo>
                <a:lnTo>
                  <a:pt x="617" y="254"/>
                </a:lnTo>
                <a:lnTo>
                  <a:pt x="617" y="254"/>
                </a:lnTo>
                <a:lnTo>
                  <a:pt x="617" y="254"/>
                </a:lnTo>
                <a:lnTo>
                  <a:pt x="618" y="252"/>
                </a:lnTo>
                <a:lnTo>
                  <a:pt x="620" y="250"/>
                </a:lnTo>
                <a:lnTo>
                  <a:pt x="618" y="244"/>
                </a:lnTo>
                <a:lnTo>
                  <a:pt x="618" y="244"/>
                </a:lnTo>
                <a:lnTo>
                  <a:pt x="617" y="239"/>
                </a:lnTo>
                <a:lnTo>
                  <a:pt x="615" y="235"/>
                </a:lnTo>
                <a:lnTo>
                  <a:pt x="609" y="225"/>
                </a:lnTo>
                <a:lnTo>
                  <a:pt x="602" y="216"/>
                </a:lnTo>
                <a:lnTo>
                  <a:pt x="602" y="216"/>
                </a:lnTo>
                <a:lnTo>
                  <a:pt x="602" y="212"/>
                </a:lnTo>
                <a:lnTo>
                  <a:pt x="603" y="201"/>
                </a:lnTo>
                <a:lnTo>
                  <a:pt x="603" y="195"/>
                </a:lnTo>
                <a:lnTo>
                  <a:pt x="602" y="187"/>
                </a:lnTo>
                <a:lnTo>
                  <a:pt x="600" y="179"/>
                </a:lnTo>
                <a:lnTo>
                  <a:pt x="596" y="169"/>
                </a:lnTo>
                <a:lnTo>
                  <a:pt x="596" y="169"/>
                </a:lnTo>
                <a:lnTo>
                  <a:pt x="592" y="161"/>
                </a:lnTo>
                <a:lnTo>
                  <a:pt x="590" y="154"/>
                </a:lnTo>
                <a:lnTo>
                  <a:pt x="589" y="145"/>
                </a:lnTo>
                <a:lnTo>
                  <a:pt x="588" y="136"/>
                </a:lnTo>
                <a:lnTo>
                  <a:pt x="586" y="132"/>
                </a:lnTo>
                <a:lnTo>
                  <a:pt x="584" y="126"/>
                </a:lnTo>
                <a:lnTo>
                  <a:pt x="584" y="126"/>
                </a:lnTo>
                <a:lnTo>
                  <a:pt x="579" y="114"/>
                </a:lnTo>
                <a:lnTo>
                  <a:pt x="575" y="103"/>
                </a:lnTo>
                <a:lnTo>
                  <a:pt x="571" y="91"/>
                </a:lnTo>
                <a:lnTo>
                  <a:pt x="571" y="91"/>
                </a:lnTo>
                <a:lnTo>
                  <a:pt x="572" y="87"/>
                </a:lnTo>
                <a:lnTo>
                  <a:pt x="573" y="75"/>
                </a:lnTo>
                <a:lnTo>
                  <a:pt x="573" y="68"/>
                </a:lnTo>
                <a:lnTo>
                  <a:pt x="572" y="60"/>
                </a:lnTo>
                <a:lnTo>
                  <a:pt x="571" y="52"/>
                </a:lnTo>
                <a:lnTo>
                  <a:pt x="568" y="44"/>
                </a:lnTo>
                <a:lnTo>
                  <a:pt x="568" y="44"/>
                </a:lnTo>
                <a:lnTo>
                  <a:pt x="563" y="37"/>
                </a:lnTo>
                <a:lnTo>
                  <a:pt x="559" y="31"/>
                </a:lnTo>
                <a:lnTo>
                  <a:pt x="555" y="26"/>
                </a:lnTo>
                <a:lnTo>
                  <a:pt x="550" y="23"/>
                </a:lnTo>
                <a:lnTo>
                  <a:pt x="542" y="17"/>
                </a:lnTo>
                <a:lnTo>
                  <a:pt x="533" y="14"/>
                </a:lnTo>
                <a:lnTo>
                  <a:pt x="533" y="14"/>
                </a:lnTo>
                <a:lnTo>
                  <a:pt x="519" y="11"/>
                </a:lnTo>
                <a:lnTo>
                  <a:pt x="513" y="10"/>
                </a:lnTo>
                <a:lnTo>
                  <a:pt x="513" y="10"/>
                </a:lnTo>
                <a:lnTo>
                  <a:pt x="512" y="8"/>
                </a:lnTo>
                <a:lnTo>
                  <a:pt x="508" y="6"/>
                </a:lnTo>
                <a:lnTo>
                  <a:pt x="500" y="2"/>
                </a:lnTo>
                <a:lnTo>
                  <a:pt x="493" y="1"/>
                </a:lnTo>
                <a:lnTo>
                  <a:pt x="485" y="0"/>
                </a:lnTo>
                <a:lnTo>
                  <a:pt x="485" y="0"/>
                </a:lnTo>
                <a:lnTo>
                  <a:pt x="474" y="0"/>
                </a:lnTo>
                <a:lnTo>
                  <a:pt x="466" y="1"/>
                </a:lnTo>
                <a:lnTo>
                  <a:pt x="459" y="4"/>
                </a:lnTo>
                <a:lnTo>
                  <a:pt x="453" y="6"/>
                </a:lnTo>
                <a:lnTo>
                  <a:pt x="446" y="11"/>
                </a:lnTo>
                <a:lnTo>
                  <a:pt x="442" y="14"/>
                </a:lnTo>
                <a:lnTo>
                  <a:pt x="442" y="14"/>
                </a:lnTo>
                <a:lnTo>
                  <a:pt x="441" y="27"/>
                </a:lnTo>
                <a:lnTo>
                  <a:pt x="441" y="27"/>
                </a:lnTo>
                <a:lnTo>
                  <a:pt x="429" y="32"/>
                </a:lnTo>
                <a:lnTo>
                  <a:pt x="421" y="37"/>
                </a:lnTo>
                <a:lnTo>
                  <a:pt x="417" y="38"/>
                </a:lnTo>
                <a:lnTo>
                  <a:pt x="416" y="40"/>
                </a:lnTo>
                <a:lnTo>
                  <a:pt x="416" y="40"/>
                </a:lnTo>
                <a:lnTo>
                  <a:pt x="411" y="52"/>
                </a:lnTo>
                <a:lnTo>
                  <a:pt x="407" y="63"/>
                </a:lnTo>
                <a:lnTo>
                  <a:pt x="407" y="63"/>
                </a:lnTo>
                <a:lnTo>
                  <a:pt x="398" y="76"/>
                </a:lnTo>
                <a:lnTo>
                  <a:pt x="392" y="84"/>
                </a:lnTo>
                <a:lnTo>
                  <a:pt x="389" y="91"/>
                </a:lnTo>
                <a:lnTo>
                  <a:pt x="389" y="91"/>
                </a:lnTo>
                <a:lnTo>
                  <a:pt x="385" y="111"/>
                </a:lnTo>
                <a:lnTo>
                  <a:pt x="384" y="126"/>
                </a:lnTo>
                <a:lnTo>
                  <a:pt x="384" y="126"/>
                </a:lnTo>
                <a:lnTo>
                  <a:pt x="384" y="128"/>
                </a:lnTo>
                <a:lnTo>
                  <a:pt x="384" y="132"/>
                </a:lnTo>
                <a:lnTo>
                  <a:pt x="383" y="140"/>
                </a:lnTo>
                <a:lnTo>
                  <a:pt x="378" y="148"/>
                </a:lnTo>
                <a:lnTo>
                  <a:pt x="378" y="148"/>
                </a:lnTo>
                <a:lnTo>
                  <a:pt x="372" y="159"/>
                </a:lnTo>
                <a:lnTo>
                  <a:pt x="369" y="166"/>
                </a:lnTo>
                <a:lnTo>
                  <a:pt x="366" y="175"/>
                </a:lnTo>
                <a:lnTo>
                  <a:pt x="366" y="175"/>
                </a:lnTo>
                <a:lnTo>
                  <a:pt x="366" y="184"/>
                </a:lnTo>
                <a:lnTo>
                  <a:pt x="364" y="190"/>
                </a:lnTo>
                <a:lnTo>
                  <a:pt x="360" y="194"/>
                </a:lnTo>
                <a:lnTo>
                  <a:pt x="360" y="194"/>
                </a:lnTo>
                <a:lnTo>
                  <a:pt x="357" y="199"/>
                </a:lnTo>
                <a:lnTo>
                  <a:pt x="354" y="204"/>
                </a:lnTo>
                <a:lnTo>
                  <a:pt x="352" y="209"/>
                </a:lnTo>
                <a:lnTo>
                  <a:pt x="351" y="216"/>
                </a:lnTo>
                <a:lnTo>
                  <a:pt x="351" y="216"/>
                </a:lnTo>
                <a:lnTo>
                  <a:pt x="352" y="227"/>
                </a:lnTo>
                <a:lnTo>
                  <a:pt x="353" y="235"/>
                </a:lnTo>
                <a:lnTo>
                  <a:pt x="353" y="235"/>
                </a:lnTo>
                <a:lnTo>
                  <a:pt x="352" y="235"/>
                </a:lnTo>
                <a:lnTo>
                  <a:pt x="351" y="238"/>
                </a:lnTo>
                <a:lnTo>
                  <a:pt x="351" y="238"/>
                </a:lnTo>
                <a:lnTo>
                  <a:pt x="350" y="246"/>
                </a:lnTo>
                <a:lnTo>
                  <a:pt x="347" y="254"/>
                </a:lnTo>
                <a:lnTo>
                  <a:pt x="347" y="254"/>
                </a:lnTo>
                <a:lnTo>
                  <a:pt x="345" y="254"/>
                </a:lnTo>
                <a:lnTo>
                  <a:pt x="343" y="255"/>
                </a:lnTo>
                <a:lnTo>
                  <a:pt x="338" y="257"/>
                </a:lnTo>
                <a:lnTo>
                  <a:pt x="334" y="262"/>
                </a:lnTo>
                <a:lnTo>
                  <a:pt x="328" y="268"/>
                </a:lnTo>
                <a:lnTo>
                  <a:pt x="324" y="276"/>
                </a:lnTo>
                <a:lnTo>
                  <a:pt x="318" y="287"/>
                </a:lnTo>
                <a:lnTo>
                  <a:pt x="318" y="287"/>
                </a:lnTo>
                <a:lnTo>
                  <a:pt x="312" y="302"/>
                </a:lnTo>
                <a:lnTo>
                  <a:pt x="305" y="319"/>
                </a:lnTo>
                <a:lnTo>
                  <a:pt x="293" y="357"/>
                </a:lnTo>
                <a:lnTo>
                  <a:pt x="277" y="411"/>
                </a:lnTo>
                <a:lnTo>
                  <a:pt x="277" y="411"/>
                </a:lnTo>
                <a:lnTo>
                  <a:pt x="273" y="429"/>
                </a:lnTo>
                <a:lnTo>
                  <a:pt x="268" y="457"/>
                </a:lnTo>
                <a:lnTo>
                  <a:pt x="266" y="486"/>
                </a:lnTo>
                <a:lnTo>
                  <a:pt x="264" y="496"/>
                </a:lnTo>
                <a:lnTo>
                  <a:pt x="266" y="503"/>
                </a:lnTo>
                <a:lnTo>
                  <a:pt x="266" y="503"/>
                </a:lnTo>
                <a:lnTo>
                  <a:pt x="267" y="507"/>
                </a:lnTo>
                <a:lnTo>
                  <a:pt x="267" y="510"/>
                </a:lnTo>
                <a:lnTo>
                  <a:pt x="264" y="513"/>
                </a:lnTo>
                <a:lnTo>
                  <a:pt x="264" y="513"/>
                </a:lnTo>
                <a:lnTo>
                  <a:pt x="267" y="514"/>
                </a:lnTo>
                <a:lnTo>
                  <a:pt x="277" y="519"/>
                </a:lnTo>
                <a:lnTo>
                  <a:pt x="277" y="519"/>
                </a:lnTo>
                <a:lnTo>
                  <a:pt x="287" y="521"/>
                </a:lnTo>
                <a:lnTo>
                  <a:pt x="299" y="524"/>
                </a:lnTo>
                <a:lnTo>
                  <a:pt x="311" y="525"/>
                </a:lnTo>
                <a:lnTo>
                  <a:pt x="324" y="525"/>
                </a:lnTo>
                <a:lnTo>
                  <a:pt x="344" y="524"/>
                </a:lnTo>
                <a:lnTo>
                  <a:pt x="351" y="522"/>
                </a:lnTo>
                <a:lnTo>
                  <a:pt x="351" y="551"/>
                </a:lnTo>
                <a:lnTo>
                  <a:pt x="351" y="551"/>
                </a:lnTo>
                <a:lnTo>
                  <a:pt x="347" y="558"/>
                </a:lnTo>
                <a:lnTo>
                  <a:pt x="335" y="574"/>
                </a:lnTo>
                <a:lnTo>
                  <a:pt x="330" y="585"/>
                </a:lnTo>
                <a:lnTo>
                  <a:pt x="324" y="598"/>
                </a:lnTo>
                <a:lnTo>
                  <a:pt x="318" y="611"/>
                </a:lnTo>
                <a:lnTo>
                  <a:pt x="313" y="625"/>
                </a:lnTo>
                <a:lnTo>
                  <a:pt x="313" y="625"/>
                </a:lnTo>
                <a:lnTo>
                  <a:pt x="303" y="670"/>
                </a:lnTo>
                <a:lnTo>
                  <a:pt x="288" y="735"/>
                </a:lnTo>
                <a:lnTo>
                  <a:pt x="273" y="798"/>
                </a:lnTo>
                <a:lnTo>
                  <a:pt x="267" y="822"/>
                </a:lnTo>
                <a:lnTo>
                  <a:pt x="261" y="837"/>
                </a:lnTo>
                <a:lnTo>
                  <a:pt x="261" y="837"/>
                </a:lnTo>
                <a:lnTo>
                  <a:pt x="254" y="853"/>
                </a:lnTo>
                <a:lnTo>
                  <a:pt x="244" y="875"/>
                </a:lnTo>
                <a:lnTo>
                  <a:pt x="221" y="933"/>
                </a:lnTo>
                <a:lnTo>
                  <a:pt x="195" y="994"/>
                </a:lnTo>
                <a:lnTo>
                  <a:pt x="183" y="1017"/>
                </a:lnTo>
                <a:lnTo>
                  <a:pt x="173" y="1035"/>
                </a:lnTo>
                <a:lnTo>
                  <a:pt x="173" y="1035"/>
                </a:lnTo>
                <a:lnTo>
                  <a:pt x="163" y="1053"/>
                </a:lnTo>
                <a:lnTo>
                  <a:pt x="150" y="1080"/>
                </a:lnTo>
                <a:lnTo>
                  <a:pt x="118" y="1148"/>
                </a:lnTo>
                <a:lnTo>
                  <a:pt x="88" y="1214"/>
                </a:lnTo>
                <a:lnTo>
                  <a:pt x="79" y="1238"/>
                </a:lnTo>
                <a:lnTo>
                  <a:pt x="73" y="1253"/>
                </a:lnTo>
                <a:lnTo>
                  <a:pt x="73" y="1253"/>
                </a:lnTo>
                <a:lnTo>
                  <a:pt x="64" y="1275"/>
                </a:lnTo>
                <a:lnTo>
                  <a:pt x="54" y="1300"/>
                </a:lnTo>
                <a:lnTo>
                  <a:pt x="43" y="1324"/>
                </a:lnTo>
                <a:lnTo>
                  <a:pt x="35" y="1341"/>
                </a:lnTo>
                <a:lnTo>
                  <a:pt x="35" y="1341"/>
                </a:lnTo>
                <a:lnTo>
                  <a:pt x="31" y="1347"/>
                </a:lnTo>
                <a:lnTo>
                  <a:pt x="26" y="1352"/>
                </a:lnTo>
                <a:lnTo>
                  <a:pt x="15" y="1363"/>
                </a:lnTo>
                <a:lnTo>
                  <a:pt x="0" y="1373"/>
                </a:lnTo>
                <a:lnTo>
                  <a:pt x="0" y="1373"/>
                </a:lnTo>
                <a:close/>
                <a:moveTo>
                  <a:pt x="334" y="437"/>
                </a:moveTo>
                <a:lnTo>
                  <a:pt x="344" y="465"/>
                </a:lnTo>
                <a:lnTo>
                  <a:pt x="327" y="465"/>
                </a:lnTo>
                <a:lnTo>
                  <a:pt x="334" y="437"/>
                </a:lnTo>
                <a:close/>
                <a:moveTo>
                  <a:pt x="600" y="418"/>
                </a:moveTo>
                <a:lnTo>
                  <a:pt x="600" y="418"/>
                </a:lnTo>
                <a:lnTo>
                  <a:pt x="603" y="425"/>
                </a:lnTo>
                <a:lnTo>
                  <a:pt x="608" y="437"/>
                </a:lnTo>
                <a:lnTo>
                  <a:pt x="608" y="437"/>
                </a:lnTo>
                <a:lnTo>
                  <a:pt x="615" y="456"/>
                </a:lnTo>
                <a:lnTo>
                  <a:pt x="594" y="460"/>
                </a:lnTo>
                <a:lnTo>
                  <a:pt x="600" y="4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D1EABF12-018E-4127-B02D-595C075EEE03}"/>
              </a:ext>
            </a:extLst>
          </p:cNvPr>
          <p:cNvSpPr>
            <a:spLocks/>
          </p:cNvSpPr>
          <p:nvPr/>
        </p:nvSpPr>
        <p:spPr bwMode="auto">
          <a:xfrm>
            <a:off x="1738452" y="3764955"/>
            <a:ext cx="641705" cy="2642534"/>
          </a:xfrm>
          <a:custGeom>
            <a:avLst/>
            <a:gdLst>
              <a:gd name="T0" fmla="*/ 100 w 339"/>
              <a:gd name="T1" fmla="*/ 24 h 1396"/>
              <a:gd name="T2" fmla="*/ 75 w 339"/>
              <a:gd name="T3" fmla="*/ 48 h 1396"/>
              <a:gd name="T4" fmla="*/ 69 w 339"/>
              <a:gd name="T5" fmla="*/ 69 h 1396"/>
              <a:gd name="T6" fmla="*/ 66 w 339"/>
              <a:gd name="T7" fmla="*/ 81 h 1396"/>
              <a:gd name="T8" fmla="*/ 57 w 339"/>
              <a:gd name="T9" fmla="*/ 100 h 1396"/>
              <a:gd name="T10" fmla="*/ 66 w 339"/>
              <a:gd name="T11" fmla="*/ 109 h 1396"/>
              <a:gd name="T12" fmla="*/ 66 w 339"/>
              <a:gd name="T13" fmla="*/ 126 h 1396"/>
              <a:gd name="T14" fmla="*/ 53 w 339"/>
              <a:gd name="T15" fmla="*/ 146 h 1396"/>
              <a:gd name="T16" fmla="*/ 61 w 339"/>
              <a:gd name="T17" fmla="*/ 155 h 1396"/>
              <a:gd name="T18" fmla="*/ 71 w 339"/>
              <a:gd name="T19" fmla="*/ 171 h 1396"/>
              <a:gd name="T20" fmla="*/ 73 w 339"/>
              <a:gd name="T21" fmla="*/ 185 h 1396"/>
              <a:gd name="T22" fmla="*/ 76 w 339"/>
              <a:gd name="T23" fmla="*/ 196 h 1396"/>
              <a:gd name="T24" fmla="*/ 87 w 339"/>
              <a:gd name="T25" fmla="*/ 220 h 1396"/>
              <a:gd name="T26" fmla="*/ 104 w 339"/>
              <a:gd name="T27" fmla="*/ 220 h 1396"/>
              <a:gd name="T28" fmla="*/ 119 w 339"/>
              <a:gd name="T29" fmla="*/ 220 h 1396"/>
              <a:gd name="T30" fmla="*/ 123 w 339"/>
              <a:gd name="T31" fmla="*/ 258 h 1396"/>
              <a:gd name="T32" fmla="*/ 116 w 339"/>
              <a:gd name="T33" fmla="*/ 276 h 1396"/>
              <a:gd name="T34" fmla="*/ 101 w 339"/>
              <a:gd name="T35" fmla="*/ 282 h 1396"/>
              <a:gd name="T36" fmla="*/ 81 w 339"/>
              <a:gd name="T37" fmla="*/ 295 h 1396"/>
              <a:gd name="T38" fmla="*/ 58 w 339"/>
              <a:gd name="T39" fmla="*/ 368 h 1396"/>
              <a:gd name="T40" fmla="*/ 42 w 339"/>
              <a:gd name="T41" fmla="*/ 403 h 1396"/>
              <a:gd name="T42" fmla="*/ 28 w 339"/>
              <a:gd name="T43" fmla="*/ 441 h 1396"/>
              <a:gd name="T44" fmla="*/ 42 w 339"/>
              <a:gd name="T45" fmla="*/ 523 h 1396"/>
              <a:gd name="T46" fmla="*/ 43 w 339"/>
              <a:gd name="T47" fmla="*/ 575 h 1396"/>
              <a:gd name="T48" fmla="*/ 40 w 339"/>
              <a:gd name="T49" fmla="*/ 618 h 1396"/>
              <a:gd name="T50" fmla="*/ 38 w 339"/>
              <a:gd name="T51" fmla="*/ 637 h 1396"/>
              <a:gd name="T52" fmla="*/ 21 w 339"/>
              <a:gd name="T53" fmla="*/ 825 h 1396"/>
              <a:gd name="T54" fmla="*/ 1 w 339"/>
              <a:gd name="T55" fmla="*/ 1135 h 1396"/>
              <a:gd name="T56" fmla="*/ 4 w 339"/>
              <a:gd name="T57" fmla="*/ 1373 h 1396"/>
              <a:gd name="T58" fmla="*/ 61 w 339"/>
              <a:gd name="T59" fmla="*/ 1378 h 1396"/>
              <a:gd name="T60" fmla="*/ 144 w 339"/>
              <a:gd name="T61" fmla="*/ 1392 h 1396"/>
              <a:gd name="T62" fmla="*/ 269 w 339"/>
              <a:gd name="T63" fmla="*/ 1396 h 1396"/>
              <a:gd name="T64" fmla="*/ 323 w 339"/>
              <a:gd name="T65" fmla="*/ 1385 h 1396"/>
              <a:gd name="T66" fmla="*/ 339 w 339"/>
              <a:gd name="T67" fmla="*/ 1377 h 1396"/>
              <a:gd name="T68" fmla="*/ 311 w 339"/>
              <a:gd name="T69" fmla="*/ 909 h 1396"/>
              <a:gd name="T70" fmla="*/ 273 w 339"/>
              <a:gd name="T71" fmla="*/ 627 h 1396"/>
              <a:gd name="T72" fmla="*/ 283 w 339"/>
              <a:gd name="T73" fmla="*/ 623 h 1396"/>
              <a:gd name="T74" fmla="*/ 271 w 339"/>
              <a:gd name="T75" fmla="*/ 572 h 1396"/>
              <a:gd name="T76" fmla="*/ 261 w 339"/>
              <a:gd name="T77" fmla="*/ 503 h 1396"/>
              <a:gd name="T78" fmla="*/ 281 w 339"/>
              <a:gd name="T79" fmla="*/ 404 h 1396"/>
              <a:gd name="T80" fmla="*/ 286 w 339"/>
              <a:gd name="T81" fmla="*/ 342 h 1396"/>
              <a:gd name="T82" fmla="*/ 276 w 339"/>
              <a:gd name="T83" fmla="*/ 301 h 1396"/>
              <a:gd name="T84" fmla="*/ 256 w 339"/>
              <a:gd name="T85" fmla="*/ 261 h 1396"/>
              <a:gd name="T86" fmla="*/ 237 w 339"/>
              <a:gd name="T87" fmla="*/ 243 h 1396"/>
              <a:gd name="T88" fmla="*/ 229 w 339"/>
              <a:gd name="T89" fmla="*/ 203 h 1396"/>
              <a:gd name="T90" fmla="*/ 226 w 339"/>
              <a:gd name="T91" fmla="*/ 193 h 1396"/>
              <a:gd name="T92" fmla="*/ 243 w 339"/>
              <a:gd name="T93" fmla="*/ 195 h 1396"/>
              <a:gd name="T94" fmla="*/ 233 w 339"/>
              <a:gd name="T95" fmla="*/ 162 h 1396"/>
              <a:gd name="T96" fmla="*/ 249 w 339"/>
              <a:gd name="T97" fmla="*/ 103 h 1396"/>
              <a:gd name="T98" fmla="*/ 240 w 339"/>
              <a:gd name="T99" fmla="*/ 53 h 1396"/>
              <a:gd name="T100" fmla="*/ 223 w 339"/>
              <a:gd name="T101" fmla="*/ 23 h 1396"/>
              <a:gd name="T102" fmla="*/ 171 w 339"/>
              <a:gd name="T103" fmla="*/ 3 h 1396"/>
              <a:gd name="T104" fmla="*/ 144 w 339"/>
              <a:gd name="T105" fmla="*/ 2 h 1396"/>
              <a:gd name="T106" fmla="*/ 123 w 339"/>
              <a:gd name="T107" fmla="*/ 7 h 1396"/>
              <a:gd name="T108" fmla="*/ 112 w 339"/>
              <a:gd name="T109" fmla="*/ 18 h 1396"/>
              <a:gd name="T110" fmla="*/ 106 w 339"/>
              <a:gd name="T111" fmla="*/ 23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9" h="1396">
                <a:moveTo>
                  <a:pt x="106" y="23"/>
                </a:moveTo>
                <a:lnTo>
                  <a:pt x="106" y="23"/>
                </a:lnTo>
                <a:lnTo>
                  <a:pt x="102" y="23"/>
                </a:lnTo>
                <a:lnTo>
                  <a:pt x="100" y="24"/>
                </a:lnTo>
                <a:lnTo>
                  <a:pt x="87" y="34"/>
                </a:lnTo>
                <a:lnTo>
                  <a:pt x="87" y="34"/>
                </a:lnTo>
                <a:lnTo>
                  <a:pt x="80" y="42"/>
                </a:lnTo>
                <a:lnTo>
                  <a:pt x="75" y="48"/>
                </a:lnTo>
                <a:lnTo>
                  <a:pt x="71" y="56"/>
                </a:lnTo>
                <a:lnTo>
                  <a:pt x="68" y="64"/>
                </a:lnTo>
                <a:lnTo>
                  <a:pt x="68" y="64"/>
                </a:lnTo>
                <a:lnTo>
                  <a:pt x="69" y="69"/>
                </a:lnTo>
                <a:lnTo>
                  <a:pt x="69" y="71"/>
                </a:lnTo>
                <a:lnTo>
                  <a:pt x="69" y="75"/>
                </a:lnTo>
                <a:lnTo>
                  <a:pt x="66" y="81"/>
                </a:lnTo>
                <a:lnTo>
                  <a:pt x="66" y="81"/>
                </a:lnTo>
                <a:lnTo>
                  <a:pt x="57" y="94"/>
                </a:lnTo>
                <a:lnTo>
                  <a:pt x="56" y="98"/>
                </a:lnTo>
                <a:lnTo>
                  <a:pt x="56" y="99"/>
                </a:lnTo>
                <a:lnTo>
                  <a:pt x="57" y="100"/>
                </a:lnTo>
                <a:lnTo>
                  <a:pt x="57" y="100"/>
                </a:lnTo>
                <a:lnTo>
                  <a:pt x="62" y="105"/>
                </a:lnTo>
                <a:lnTo>
                  <a:pt x="66" y="109"/>
                </a:lnTo>
                <a:lnTo>
                  <a:pt x="66" y="109"/>
                </a:lnTo>
                <a:lnTo>
                  <a:pt x="68" y="114"/>
                </a:lnTo>
                <a:lnTo>
                  <a:pt x="68" y="119"/>
                </a:lnTo>
                <a:lnTo>
                  <a:pt x="67" y="122"/>
                </a:lnTo>
                <a:lnTo>
                  <a:pt x="66" y="126"/>
                </a:lnTo>
                <a:lnTo>
                  <a:pt x="66" y="126"/>
                </a:lnTo>
                <a:lnTo>
                  <a:pt x="56" y="138"/>
                </a:lnTo>
                <a:lnTo>
                  <a:pt x="53" y="144"/>
                </a:lnTo>
                <a:lnTo>
                  <a:pt x="53" y="146"/>
                </a:lnTo>
                <a:lnTo>
                  <a:pt x="53" y="147"/>
                </a:lnTo>
                <a:lnTo>
                  <a:pt x="53" y="147"/>
                </a:lnTo>
                <a:lnTo>
                  <a:pt x="57" y="150"/>
                </a:lnTo>
                <a:lnTo>
                  <a:pt x="61" y="155"/>
                </a:lnTo>
                <a:lnTo>
                  <a:pt x="66" y="162"/>
                </a:lnTo>
                <a:lnTo>
                  <a:pt x="66" y="162"/>
                </a:lnTo>
                <a:lnTo>
                  <a:pt x="69" y="166"/>
                </a:lnTo>
                <a:lnTo>
                  <a:pt x="71" y="171"/>
                </a:lnTo>
                <a:lnTo>
                  <a:pt x="72" y="177"/>
                </a:lnTo>
                <a:lnTo>
                  <a:pt x="72" y="177"/>
                </a:lnTo>
                <a:lnTo>
                  <a:pt x="72" y="182"/>
                </a:lnTo>
                <a:lnTo>
                  <a:pt x="73" y="185"/>
                </a:lnTo>
                <a:lnTo>
                  <a:pt x="75" y="186"/>
                </a:lnTo>
                <a:lnTo>
                  <a:pt x="75" y="190"/>
                </a:lnTo>
                <a:lnTo>
                  <a:pt x="75" y="190"/>
                </a:lnTo>
                <a:lnTo>
                  <a:pt x="76" y="196"/>
                </a:lnTo>
                <a:lnTo>
                  <a:pt x="78" y="207"/>
                </a:lnTo>
                <a:lnTo>
                  <a:pt x="82" y="215"/>
                </a:lnTo>
                <a:lnTo>
                  <a:pt x="85" y="219"/>
                </a:lnTo>
                <a:lnTo>
                  <a:pt x="87" y="220"/>
                </a:lnTo>
                <a:lnTo>
                  <a:pt x="87" y="220"/>
                </a:lnTo>
                <a:lnTo>
                  <a:pt x="91" y="222"/>
                </a:lnTo>
                <a:lnTo>
                  <a:pt x="95" y="222"/>
                </a:lnTo>
                <a:lnTo>
                  <a:pt x="104" y="220"/>
                </a:lnTo>
                <a:lnTo>
                  <a:pt x="112" y="219"/>
                </a:lnTo>
                <a:lnTo>
                  <a:pt x="116" y="220"/>
                </a:lnTo>
                <a:lnTo>
                  <a:pt x="119" y="220"/>
                </a:lnTo>
                <a:lnTo>
                  <a:pt x="119" y="220"/>
                </a:lnTo>
                <a:lnTo>
                  <a:pt x="120" y="224"/>
                </a:lnTo>
                <a:lnTo>
                  <a:pt x="120" y="229"/>
                </a:lnTo>
                <a:lnTo>
                  <a:pt x="121" y="244"/>
                </a:lnTo>
                <a:lnTo>
                  <a:pt x="123" y="258"/>
                </a:lnTo>
                <a:lnTo>
                  <a:pt x="121" y="267"/>
                </a:lnTo>
                <a:lnTo>
                  <a:pt x="121" y="267"/>
                </a:lnTo>
                <a:lnTo>
                  <a:pt x="119" y="272"/>
                </a:lnTo>
                <a:lnTo>
                  <a:pt x="116" y="276"/>
                </a:lnTo>
                <a:lnTo>
                  <a:pt x="112" y="280"/>
                </a:lnTo>
                <a:lnTo>
                  <a:pt x="112" y="280"/>
                </a:lnTo>
                <a:lnTo>
                  <a:pt x="109" y="280"/>
                </a:lnTo>
                <a:lnTo>
                  <a:pt x="101" y="282"/>
                </a:lnTo>
                <a:lnTo>
                  <a:pt x="91" y="287"/>
                </a:lnTo>
                <a:lnTo>
                  <a:pt x="86" y="291"/>
                </a:lnTo>
                <a:lnTo>
                  <a:pt x="81" y="295"/>
                </a:lnTo>
                <a:lnTo>
                  <a:pt x="81" y="295"/>
                </a:lnTo>
                <a:lnTo>
                  <a:pt x="77" y="303"/>
                </a:lnTo>
                <a:lnTo>
                  <a:pt x="72" y="313"/>
                </a:lnTo>
                <a:lnTo>
                  <a:pt x="64" y="339"/>
                </a:lnTo>
                <a:lnTo>
                  <a:pt x="58" y="368"/>
                </a:lnTo>
                <a:lnTo>
                  <a:pt x="54" y="380"/>
                </a:lnTo>
                <a:lnTo>
                  <a:pt x="50" y="389"/>
                </a:lnTo>
                <a:lnTo>
                  <a:pt x="50" y="389"/>
                </a:lnTo>
                <a:lnTo>
                  <a:pt x="42" y="403"/>
                </a:lnTo>
                <a:lnTo>
                  <a:pt x="35" y="417"/>
                </a:lnTo>
                <a:lnTo>
                  <a:pt x="30" y="430"/>
                </a:lnTo>
                <a:lnTo>
                  <a:pt x="29" y="436"/>
                </a:lnTo>
                <a:lnTo>
                  <a:pt x="28" y="441"/>
                </a:lnTo>
                <a:lnTo>
                  <a:pt x="28" y="441"/>
                </a:lnTo>
                <a:lnTo>
                  <a:pt x="31" y="460"/>
                </a:lnTo>
                <a:lnTo>
                  <a:pt x="37" y="489"/>
                </a:lnTo>
                <a:lnTo>
                  <a:pt x="42" y="523"/>
                </a:lnTo>
                <a:lnTo>
                  <a:pt x="44" y="539"/>
                </a:lnTo>
                <a:lnTo>
                  <a:pt x="44" y="553"/>
                </a:lnTo>
                <a:lnTo>
                  <a:pt x="44" y="553"/>
                </a:lnTo>
                <a:lnTo>
                  <a:pt x="43" y="575"/>
                </a:lnTo>
                <a:lnTo>
                  <a:pt x="43" y="591"/>
                </a:lnTo>
                <a:lnTo>
                  <a:pt x="43" y="605"/>
                </a:lnTo>
                <a:lnTo>
                  <a:pt x="40" y="618"/>
                </a:lnTo>
                <a:lnTo>
                  <a:pt x="40" y="618"/>
                </a:lnTo>
                <a:lnTo>
                  <a:pt x="39" y="627"/>
                </a:lnTo>
                <a:lnTo>
                  <a:pt x="39" y="630"/>
                </a:lnTo>
                <a:lnTo>
                  <a:pt x="39" y="633"/>
                </a:lnTo>
                <a:lnTo>
                  <a:pt x="38" y="637"/>
                </a:lnTo>
                <a:lnTo>
                  <a:pt x="38" y="637"/>
                </a:lnTo>
                <a:lnTo>
                  <a:pt x="35" y="654"/>
                </a:lnTo>
                <a:lnTo>
                  <a:pt x="31" y="696"/>
                </a:lnTo>
                <a:lnTo>
                  <a:pt x="21" y="825"/>
                </a:lnTo>
                <a:lnTo>
                  <a:pt x="4" y="1058"/>
                </a:lnTo>
                <a:lnTo>
                  <a:pt x="4" y="1058"/>
                </a:lnTo>
                <a:lnTo>
                  <a:pt x="2" y="1091"/>
                </a:lnTo>
                <a:lnTo>
                  <a:pt x="1" y="1135"/>
                </a:lnTo>
                <a:lnTo>
                  <a:pt x="0" y="1240"/>
                </a:lnTo>
                <a:lnTo>
                  <a:pt x="0" y="1375"/>
                </a:lnTo>
                <a:lnTo>
                  <a:pt x="0" y="1375"/>
                </a:lnTo>
                <a:lnTo>
                  <a:pt x="4" y="1373"/>
                </a:lnTo>
                <a:lnTo>
                  <a:pt x="16" y="1373"/>
                </a:lnTo>
                <a:lnTo>
                  <a:pt x="28" y="1375"/>
                </a:lnTo>
                <a:lnTo>
                  <a:pt x="43" y="1376"/>
                </a:lnTo>
                <a:lnTo>
                  <a:pt x="61" y="1378"/>
                </a:lnTo>
                <a:lnTo>
                  <a:pt x="85" y="1383"/>
                </a:lnTo>
                <a:lnTo>
                  <a:pt x="85" y="1383"/>
                </a:lnTo>
                <a:lnTo>
                  <a:pt x="112" y="1388"/>
                </a:lnTo>
                <a:lnTo>
                  <a:pt x="144" y="1392"/>
                </a:lnTo>
                <a:lnTo>
                  <a:pt x="178" y="1395"/>
                </a:lnTo>
                <a:lnTo>
                  <a:pt x="212" y="1396"/>
                </a:lnTo>
                <a:lnTo>
                  <a:pt x="243" y="1396"/>
                </a:lnTo>
                <a:lnTo>
                  <a:pt x="269" y="1396"/>
                </a:lnTo>
                <a:lnTo>
                  <a:pt x="288" y="1395"/>
                </a:lnTo>
                <a:lnTo>
                  <a:pt x="299" y="1393"/>
                </a:lnTo>
                <a:lnTo>
                  <a:pt x="299" y="1393"/>
                </a:lnTo>
                <a:lnTo>
                  <a:pt x="323" y="1385"/>
                </a:lnTo>
                <a:lnTo>
                  <a:pt x="334" y="1381"/>
                </a:lnTo>
                <a:lnTo>
                  <a:pt x="338" y="1380"/>
                </a:lnTo>
                <a:lnTo>
                  <a:pt x="339" y="1377"/>
                </a:lnTo>
                <a:lnTo>
                  <a:pt x="339" y="1377"/>
                </a:lnTo>
                <a:lnTo>
                  <a:pt x="337" y="1315"/>
                </a:lnTo>
                <a:lnTo>
                  <a:pt x="328" y="1175"/>
                </a:lnTo>
                <a:lnTo>
                  <a:pt x="311" y="909"/>
                </a:lnTo>
                <a:lnTo>
                  <a:pt x="311" y="909"/>
                </a:lnTo>
                <a:lnTo>
                  <a:pt x="307" y="872"/>
                </a:lnTo>
                <a:lnTo>
                  <a:pt x="302" y="829"/>
                </a:lnTo>
                <a:lnTo>
                  <a:pt x="290" y="735"/>
                </a:lnTo>
                <a:lnTo>
                  <a:pt x="273" y="627"/>
                </a:lnTo>
                <a:lnTo>
                  <a:pt x="273" y="627"/>
                </a:lnTo>
                <a:lnTo>
                  <a:pt x="278" y="627"/>
                </a:lnTo>
                <a:lnTo>
                  <a:pt x="282" y="624"/>
                </a:lnTo>
                <a:lnTo>
                  <a:pt x="283" y="623"/>
                </a:lnTo>
                <a:lnTo>
                  <a:pt x="283" y="622"/>
                </a:lnTo>
                <a:lnTo>
                  <a:pt x="283" y="622"/>
                </a:lnTo>
                <a:lnTo>
                  <a:pt x="278" y="605"/>
                </a:lnTo>
                <a:lnTo>
                  <a:pt x="271" y="572"/>
                </a:lnTo>
                <a:lnTo>
                  <a:pt x="264" y="534"/>
                </a:lnTo>
                <a:lnTo>
                  <a:pt x="262" y="518"/>
                </a:lnTo>
                <a:lnTo>
                  <a:pt x="261" y="503"/>
                </a:lnTo>
                <a:lnTo>
                  <a:pt x="261" y="503"/>
                </a:lnTo>
                <a:lnTo>
                  <a:pt x="263" y="489"/>
                </a:lnTo>
                <a:lnTo>
                  <a:pt x="267" y="471"/>
                </a:lnTo>
                <a:lnTo>
                  <a:pt x="277" y="427"/>
                </a:lnTo>
                <a:lnTo>
                  <a:pt x="281" y="404"/>
                </a:lnTo>
                <a:lnTo>
                  <a:pt x="285" y="381"/>
                </a:lnTo>
                <a:lnTo>
                  <a:pt x="287" y="360"/>
                </a:lnTo>
                <a:lnTo>
                  <a:pt x="287" y="351"/>
                </a:lnTo>
                <a:lnTo>
                  <a:pt x="286" y="342"/>
                </a:lnTo>
                <a:lnTo>
                  <a:pt x="286" y="342"/>
                </a:lnTo>
                <a:lnTo>
                  <a:pt x="283" y="327"/>
                </a:lnTo>
                <a:lnTo>
                  <a:pt x="280" y="313"/>
                </a:lnTo>
                <a:lnTo>
                  <a:pt x="276" y="301"/>
                </a:lnTo>
                <a:lnTo>
                  <a:pt x="272" y="291"/>
                </a:lnTo>
                <a:lnTo>
                  <a:pt x="263" y="275"/>
                </a:lnTo>
                <a:lnTo>
                  <a:pt x="256" y="261"/>
                </a:lnTo>
                <a:lnTo>
                  <a:pt x="256" y="261"/>
                </a:lnTo>
                <a:lnTo>
                  <a:pt x="247" y="251"/>
                </a:lnTo>
                <a:lnTo>
                  <a:pt x="242" y="246"/>
                </a:lnTo>
                <a:lnTo>
                  <a:pt x="238" y="243"/>
                </a:lnTo>
                <a:lnTo>
                  <a:pt x="237" y="243"/>
                </a:lnTo>
                <a:lnTo>
                  <a:pt x="209" y="212"/>
                </a:lnTo>
                <a:lnTo>
                  <a:pt x="230" y="212"/>
                </a:lnTo>
                <a:lnTo>
                  <a:pt x="230" y="212"/>
                </a:lnTo>
                <a:lnTo>
                  <a:pt x="229" y="203"/>
                </a:lnTo>
                <a:lnTo>
                  <a:pt x="229" y="196"/>
                </a:lnTo>
                <a:lnTo>
                  <a:pt x="228" y="194"/>
                </a:lnTo>
                <a:lnTo>
                  <a:pt x="226" y="193"/>
                </a:lnTo>
                <a:lnTo>
                  <a:pt x="226" y="193"/>
                </a:lnTo>
                <a:lnTo>
                  <a:pt x="235" y="196"/>
                </a:lnTo>
                <a:lnTo>
                  <a:pt x="245" y="199"/>
                </a:lnTo>
                <a:lnTo>
                  <a:pt x="245" y="199"/>
                </a:lnTo>
                <a:lnTo>
                  <a:pt x="243" y="195"/>
                </a:lnTo>
                <a:lnTo>
                  <a:pt x="238" y="184"/>
                </a:lnTo>
                <a:lnTo>
                  <a:pt x="235" y="177"/>
                </a:lnTo>
                <a:lnTo>
                  <a:pt x="233" y="170"/>
                </a:lnTo>
                <a:lnTo>
                  <a:pt x="233" y="162"/>
                </a:lnTo>
                <a:lnTo>
                  <a:pt x="233" y="156"/>
                </a:lnTo>
                <a:lnTo>
                  <a:pt x="233" y="156"/>
                </a:lnTo>
                <a:lnTo>
                  <a:pt x="249" y="103"/>
                </a:lnTo>
                <a:lnTo>
                  <a:pt x="249" y="103"/>
                </a:lnTo>
                <a:lnTo>
                  <a:pt x="248" y="95"/>
                </a:lnTo>
                <a:lnTo>
                  <a:pt x="247" y="77"/>
                </a:lnTo>
                <a:lnTo>
                  <a:pt x="244" y="65"/>
                </a:lnTo>
                <a:lnTo>
                  <a:pt x="240" y="53"/>
                </a:lnTo>
                <a:lnTo>
                  <a:pt x="237" y="42"/>
                </a:lnTo>
                <a:lnTo>
                  <a:pt x="230" y="32"/>
                </a:lnTo>
                <a:lnTo>
                  <a:pt x="230" y="32"/>
                </a:lnTo>
                <a:lnTo>
                  <a:pt x="223" y="23"/>
                </a:lnTo>
                <a:lnTo>
                  <a:pt x="212" y="17"/>
                </a:lnTo>
                <a:lnTo>
                  <a:pt x="202" y="12"/>
                </a:lnTo>
                <a:lnTo>
                  <a:pt x="191" y="8"/>
                </a:lnTo>
                <a:lnTo>
                  <a:pt x="171" y="3"/>
                </a:lnTo>
                <a:lnTo>
                  <a:pt x="159" y="2"/>
                </a:lnTo>
                <a:lnTo>
                  <a:pt x="159" y="2"/>
                </a:lnTo>
                <a:lnTo>
                  <a:pt x="152" y="0"/>
                </a:lnTo>
                <a:lnTo>
                  <a:pt x="144" y="2"/>
                </a:lnTo>
                <a:lnTo>
                  <a:pt x="134" y="4"/>
                </a:lnTo>
                <a:lnTo>
                  <a:pt x="134" y="4"/>
                </a:lnTo>
                <a:lnTo>
                  <a:pt x="126" y="5"/>
                </a:lnTo>
                <a:lnTo>
                  <a:pt x="123" y="7"/>
                </a:lnTo>
                <a:lnTo>
                  <a:pt x="119" y="9"/>
                </a:lnTo>
                <a:lnTo>
                  <a:pt x="119" y="9"/>
                </a:lnTo>
                <a:lnTo>
                  <a:pt x="115" y="13"/>
                </a:lnTo>
                <a:lnTo>
                  <a:pt x="112" y="18"/>
                </a:lnTo>
                <a:lnTo>
                  <a:pt x="109" y="22"/>
                </a:lnTo>
                <a:lnTo>
                  <a:pt x="107" y="23"/>
                </a:lnTo>
                <a:lnTo>
                  <a:pt x="106" y="23"/>
                </a:lnTo>
                <a:lnTo>
                  <a:pt x="106" y="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347CC02-7A6C-4677-8F42-16BCE90F6645}"/>
              </a:ext>
            </a:extLst>
          </p:cNvPr>
          <p:cNvSpPr>
            <a:spLocks/>
          </p:cNvSpPr>
          <p:nvPr/>
        </p:nvSpPr>
        <p:spPr bwMode="auto">
          <a:xfrm>
            <a:off x="4699089" y="3718490"/>
            <a:ext cx="670097" cy="2670927"/>
          </a:xfrm>
          <a:custGeom>
            <a:avLst/>
            <a:gdLst>
              <a:gd name="T0" fmla="*/ 92 w 354"/>
              <a:gd name="T1" fmla="*/ 5 h 1411"/>
              <a:gd name="T2" fmla="*/ 57 w 354"/>
              <a:gd name="T3" fmla="*/ 13 h 1411"/>
              <a:gd name="T4" fmla="*/ 40 w 354"/>
              <a:gd name="T5" fmla="*/ 26 h 1411"/>
              <a:gd name="T6" fmla="*/ 25 w 354"/>
              <a:gd name="T7" fmla="*/ 54 h 1411"/>
              <a:gd name="T8" fmla="*/ 21 w 354"/>
              <a:gd name="T9" fmla="*/ 75 h 1411"/>
              <a:gd name="T10" fmla="*/ 21 w 354"/>
              <a:gd name="T11" fmla="*/ 118 h 1411"/>
              <a:gd name="T12" fmla="*/ 15 w 354"/>
              <a:gd name="T13" fmla="*/ 133 h 1411"/>
              <a:gd name="T14" fmla="*/ 21 w 354"/>
              <a:gd name="T15" fmla="*/ 146 h 1411"/>
              <a:gd name="T16" fmla="*/ 19 w 354"/>
              <a:gd name="T17" fmla="*/ 162 h 1411"/>
              <a:gd name="T18" fmla="*/ 24 w 354"/>
              <a:gd name="T19" fmla="*/ 165 h 1411"/>
              <a:gd name="T20" fmla="*/ 24 w 354"/>
              <a:gd name="T21" fmla="*/ 179 h 1411"/>
              <a:gd name="T22" fmla="*/ 21 w 354"/>
              <a:gd name="T23" fmla="*/ 190 h 1411"/>
              <a:gd name="T24" fmla="*/ 31 w 354"/>
              <a:gd name="T25" fmla="*/ 214 h 1411"/>
              <a:gd name="T26" fmla="*/ 55 w 354"/>
              <a:gd name="T27" fmla="*/ 214 h 1411"/>
              <a:gd name="T28" fmla="*/ 70 w 354"/>
              <a:gd name="T29" fmla="*/ 224 h 1411"/>
              <a:gd name="T30" fmla="*/ 65 w 354"/>
              <a:gd name="T31" fmla="*/ 267 h 1411"/>
              <a:gd name="T32" fmla="*/ 27 w 354"/>
              <a:gd name="T33" fmla="*/ 352 h 1411"/>
              <a:gd name="T34" fmla="*/ 0 w 354"/>
              <a:gd name="T35" fmla="*/ 437 h 1411"/>
              <a:gd name="T36" fmla="*/ 25 w 354"/>
              <a:gd name="T37" fmla="*/ 496 h 1411"/>
              <a:gd name="T38" fmla="*/ 46 w 354"/>
              <a:gd name="T39" fmla="*/ 543 h 1411"/>
              <a:gd name="T40" fmla="*/ 45 w 354"/>
              <a:gd name="T41" fmla="*/ 652 h 1411"/>
              <a:gd name="T42" fmla="*/ 41 w 354"/>
              <a:gd name="T43" fmla="*/ 677 h 1411"/>
              <a:gd name="T44" fmla="*/ 48 w 354"/>
              <a:gd name="T45" fmla="*/ 686 h 1411"/>
              <a:gd name="T46" fmla="*/ 44 w 354"/>
              <a:gd name="T47" fmla="*/ 1001 h 1411"/>
              <a:gd name="T48" fmla="*/ 38 w 354"/>
              <a:gd name="T49" fmla="*/ 1197 h 1411"/>
              <a:gd name="T50" fmla="*/ 43 w 354"/>
              <a:gd name="T51" fmla="*/ 1400 h 1411"/>
              <a:gd name="T52" fmla="*/ 112 w 354"/>
              <a:gd name="T53" fmla="*/ 1411 h 1411"/>
              <a:gd name="T54" fmla="*/ 157 w 354"/>
              <a:gd name="T55" fmla="*/ 1405 h 1411"/>
              <a:gd name="T56" fmla="*/ 249 w 354"/>
              <a:gd name="T57" fmla="*/ 1392 h 1411"/>
              <a:gd name="T58" fmla="*/ 257 w 354"/>
              <a:gd name="T59" fmla="*/ 1396 h 1411"/>
              <a:gd name="T60" fmla="*/ 264 w 354"/>
              <a:gd name="T61" fmla="*/ 1401 h 1411"/>
              <a:gd name="T62" fmla="*/ 302 w 354"/>
              <a:gd name="T63" fmla="*/ 1400 h 1411"/>
              <a:gd name="T64" fmla="*/ 329 w 354"/>
              <a:gd name="T65" fmla="*/ 1396 h 1411"/>
              <a:gd name="T66" fmla="*/ 336 w 354"/>
              <a:gd name="T67" fmla="*/ 1056 h 1411"/>
              <a:gd name="T68" fmla="*/ 307 w 354"/>
              <a:gd name="T69" fmla="*/ 639 h 1411"/>
              <a:gd name="T70" fmla="*/ 316 w 354"/>
              <a:gd name="T71" fmla="*/ 633 h 1411"/>
              <a:gd name="T72" fmla="*/ 282 w 354"/>
              <a:gd name="T73" fmla="*/ 539 h 1411"/>
              <a:gd name="T74" fmla="*/ 276 w 354"/>
              <a:gd name="T75" fmla="*/ 448 h 1411"/>
              <a:gd name="T76" fmla="*/ 276 w 354"/>
              <a:gd name="T77" fmla="*/ 360 h 1411"/>
              <a:gd name="T78" fmla="*/ 267 w 354"/>
              <a:gd name="T79" fmla="*/ 319 h 1411"/>
              <a:gd name="T80" fmla="*/ 226 w 354"/>
              <a:gd name="T81" fmla="*/ 240 h 1411"/>
              <a:gd name="T82" fmla="*/ 205 w 354"/>
              <a:gd name="T83" fmla="*/ 214 h 1411"/>
              <a:gd name="T84" fmla="*/ 177 w 354"/>
              <a:gd name="T85" fmla="*/ 191 h 1411"/>
              <a:gd name="T86" fmla="*/ 173 w 354"/>
              <a:gd name="T87" fmla="*/ 162 h 1411"/>
              <a:gd name="T88" fmla="*/ 183 w 354"/>
              <a:gd name="T89" fmla="*/ 171 h 1411"/>
              <a:gd name="T90" fmla="*/ 198 w 354"/>
              <a:gd name="T91" fmla="*/ 129 h 1411"/>
              <a:gd name="T92" fmla="*/ 207 w 354"/>
              <a:gd name="T93" fmla="*/ 109 h 1411"/>
              <a:gd name="T94" fmla="*/ 208 w 354"/>
              <a:gd name="T95" fmla="*/ 54 h 1411"/>
              <a:gd name="T96" fmla="*/ 198 w 354"/>
              <a:gd name="T97" fmla="*/ 33 h 1411"/>
              <a:gd name="T98" fmla="*/ 162 w 354"/>
              <a:gd name="T99" fmla="*/ 0 h 1411"/>
              <a:gd name="T100" fmla="*/ 143 w 354"/>
              <a:gd name="T101" fmla="*/ 4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4" h="1411">
                <a:moveTo>
                  <a:pt x="143" y="4"/>
                </a:moveTo>
                <a:lnTo>
                  <a:pt x="143" y="4"/>
                </a:lnTo>
                <a:lnTo>
                  <a:pt x="113" y="4"/>
                </a:lnTo>
                <a:lnTo>
                  <a:pt x="92" y="5"/>
                </a:lnTo>
                <a:lnTo>
                  <a:pt x="81" y="8"/>
                </a:lnTo>
                <a:lnTo>
                  <a:pt x="70" y="11"/>
                </a:lnTo>
                <a:lnTo>
                  <a:pt x="70" y="11"/>
                </a:lnTo>
                <a:lnTo>
                  <a:pt x="57" y="13"/>
                </a:lnTo>
                <a:lnTo>
                  <a:pt x="50" y="16"/>
                </a:lnTo>
                <a:lnTo>
                  <a:pt x="45" y="18"/>
                </a:lnTo>
                <a:lnTo>
                  <a:pt x="40" y="26"/>
                </a:lnTo>
                <a:lnTo>
                  <a:pt x="40" y="26"/>
                </a:lnTo>
                <a:lnTo>
                  <a:pt x="29" y="41"/>
                </a:lnTo>
                <a:lnTo>
                  <a:pt x="26" y="47"/>
                </a:lnTo>
                <a:lnTo>
                  <a:pt x="25" y="54"/>
                </a:lnTo>
                <a:lnTo>
                  <a:pt x="25" y="54"/>
                </a:lnTo>
                <a:lnTo>
                  <a:pt x="22" y="64"/>
                </a:lnTo>
                <a:lnTo>
                  <a:pt x="21" y="69"/>
                </a:lnTo>
                <a:lnTo>
                  <a:pt x="21" y="75"/>
                </a:lnTo>
                <a:lnTo>
                  <a:pt x="21" y="75"/>
                </a:lnTo>
                <a:lnTo>
                  <a:pt x="22" y="98"/>
                </a:lnTo>
                <a:lnTo>
                  <a:pt x="22" y="109"/>
                </a:lnTo>
                <a:lnTo>
                  <a:pt x="21" y="118"/>
                </a:lnTo>
                <a:lnTo>
                  <a:pt x="21" y="118"/>
                </a:lnTo>
                <a:lnTo>
                  <a:pt x="17" y="127"/>
                </a:lnTo>
                <a:lnTo>
                  <a:pt x="15" y="131"/>
                </a:lnTo>
                <a:lnTo>
                  <a:pt x="15" y="131"/>
                </a:lnTo>
                <a:lnTo>
                  <a:pt x="15" y="133"/>
                </a:lnTo>
                <a:lnTo>
                  <a:pt x="16" y="136"/>
                </a:lnTo>
                <a:lnTo>
                  <a:pt x="19" y="140"/>
                </a:lnTo>
                <a:lnTo>
                  <a:pt x="21" y="146"/>
                </a:lnTo>
                <a:lnTo>
                  <a:pt x="21" y="146"/>
                </a:lnTo>
                <a:lnTo>
                  <a:pt x="19" y="152"/>
                </a:lnTo>
                <a:lnTo>
                  <a:pt x="17" y="157"/>
                </a:lnTo>
                <a:lnTo>
                  <a:pt x="19" y="162"/>
                </a:lnTo>
                <a:lnTo>
                  <a:pt x="19" y="162"/>
                </a:lnTo>
                <a:lnTo>
                  <a:pt x="20" y="164"/>
                </a:lnTo>
                <a:lnTo>
                  <a:pt x="20" y="164"/>
                </a:lnTo>
                <a:lnTo>
                  <a:pt x="22" y="164"/>
                </a:lnTo>
                <a:lnTo>
                  <a:pt x="24" y="165"/>
                </a:lnTo>
                <a:lnTo>
                  <a:pt x="24" y="166"/>
                </a:lnTo>
                <a:lnTo>
                  <a:pt x="25" y="171"/>
                </a:lnTo>
                <a:lnTo>
                  <a:pt x="25" y="171"/>
                </a:lnTo>
                <a:lnTo>
                  <a:pt x="24" y="179"/>
                </a:lnTo>
                <a:lnTo>
                  <a:pt x="22" y="184"/>
                </a:lnTo>
                <a:lnTo>
                  <a:pt x="21" y="186"/>
                </a:lnTo>
                <a:lnTo>
                  <a:pt x="21" y="190"/>
                </a:lnTo>
                <a:lnTo>
                  <a:pt x="21" y="190"/>
                </a:lnTo>
                <a:lnTo>
                  <a:pt x="24" y="203"/>
                </a:lnTo>
                <a:lnTo>
                  <a:pt x="26" y="210"/>
                </a:lnTo>
                <a:lnTo>
                  <a:pt x="29" y="213"/>
                </a:lnTo>
                <a:lnTo>
                  <a:pt x="31" y="214"/>
                </a:lnTo>
                <a:lnTo>
                  <a:pt x="31" y="214"/>
                </a:lnTo>
                <a:lnTo>
                  <a:pt x="38" y="216"/>
                </a:lnTo>
                <a:lnTo>
                  <a:pt x="45" y="216"/>
                </a:lnTo>
                <a:lnTo>
                  <a:pt x="55" y="214"/>
                </a:lnTo>
                <a:lnTo>
                  <a:pt x="55" y="214"/>
                </a:lnTo>
                <a:lnTo>
                  <a:pt x="59" y="216"/>
                </a:lnTo>
                <a:lnTo>
                  <a:pt x="64" y="218"/>
                </a:lnTo>
                <a:lnTo>
                  <a:pt x="70" y="224"/>
                </a:lnTo>
                <a:lnTo>
                  <a:pt x="83" y="248"/>
                </a:lnTo>
                <a:lnTo>
                  <a:pt x="83" y="248"/>
                </a:lnTo>
                <a:lnTo>
                  <a:pt x="77" y="255"/>
                </a:lnTo>
                <a:lnTo>
                  <a:pt x="65" y="267"/>
                </a:lnTo>
                <a:lnTo>
                  <a:pt x="65" y="267"/>
                </a:lnTo>
                <a:lnTo>
                  <a:pt x="59" y="276"/>
                </a:lnTo>
                <a:lnTo>
                  <a:pt x="50" y="296"/>
                </a:lnTo>
                <a:lnTo>
                  <a:pt x="27" y="352"/>
                </a:lnTo>
                <a:lnTo>
                  <a:pt x="16" y="383"/>
                </a:lnTo>
                <a:lnTo>
                  <a:pt x="7" y="409"/>
                </a:lnTo>
                <a:lnTo>
                  <a:pt x="1" y="429"/>
                </a:lnTo>
                <a:lnTo>
                  <a:pt x="0" y="437"/>
                </a:lnTo>
                <a:lnTo>
                  <a:pt x="0" y="441"/>
                </a:lnTo>
                <a:lnTo>
                  <a:pt x="0" y="441"/>
                </a:lnTo>
                <a:lnTo>
                  <a:pt x="8" y="462"/>
                </a:lnTo>
                <a:lnTo>
                  <a:pt x="25" y="496"/>
                </a:lnTo>
                <a:lnTo>
                  <a:pt x="40" y="528"/>
                </a:lnTo>
                <a:lnTo>
                  <a:pt x="45" y="538"/>
                </a:lnTo>
                <a:lnTo>
                  <a:pt x="46" y="543"/>
                </a:lnTo>
                <a:lnTo>
                  <a:pt x="46" y="543"/>
                </a:lnTo>
                <a:lnTo>
                  <a:pt x="46" y="560"/>
                </a:lnTo>
                <a:lnTo>
                  <a:pt x="46" y="596"/>
                </a:lnTo>
                <a:lnTo>
                  <a:pt x="46" y="636"/>
                </a:lnTo>
                <a:lnTo>
                  <a:pt x="45" y="652"/>
                </a:lnTo>
                <a:lnTo>
                  <a:pt x="43" y="663"/>
                </a:lnTo>
                <a:lnTo>
                  <a:pt x="43" y="663"/>
                </a:lnTo>
                <a:lnTo>
                  <a:pt x="41" y="672"/>
                </a:lnTo>
                <a:lnTo>
                  <a:pt x="41" y="677"/>
                </a:lnTo>
                <a:lnTo>
                  <a:pt x="43" y="682"/>
                </a:lnTo>
                <a:lnTo>
                  <a:pt x="44" y="685"/>
                </a:lnTo>
                <a:lnTo>
                  <a:pt x="46" y="686"/>
                </a:lnTo>
                <a:lnTo>
                  <a:pt x="48" y="686"/>
                </a:lnTo>
                <a:lnTo>
                  <a:pt x="49" y="686"/>
                </a:lnTo>
                <a:lnTo>
                  <a:pt x="49" y="686"/>
                </a:lnTo>
                <a:lnTo>
                  <a:pt x="46" y="860"/>
                </a:lnTo>
                <a:lnTo>
                  <a:pt x="44" y="1001"/>
                </a:lnTo>
                <a:lnTo>
                  <a:pt x="40" y="1110"/>
                </a:lnTo>
                <a:lnTo>
                  <a:pt x="40" y="1110"/>
                </a:lnTo>
                <a:lnTo>
                  <a:pt x="39" y="1152"/>
                </a:lnTo>
                <a:lnTo>
                  <a:pt x="38" y="1197"/>
                </a:lnTo>
                <a:lnTo>
                  <a:pt x="39" y="1292"/>
                </a:lnTo>
                <a:lnTo>
                  <a:pt x="40" y="1399"/>
                </a:lnTo>
                <a:lnTo>
                  <a:pt x="40" y="1399"/>
                </a:lnTo>
                <a:lnTo>
                  <a:pt x="43" y="1400"/>
                </a:lnTo>
                <a:lnTo>
                  <a:pt x="51" y="1402"/>
                </a:lnTo>
                <a:lnTo>
                  <a:pt x="79" y="1409"/>
                </a:lnTo>
                <a:lnTo>
                  <a:pt x="96" y="1410"/>
                </a:lnTo>
                <a:lnTo>
                  <a:pt x="112" y="1411"/>
                </a:lnTo>
                <a:lnTo>
                  <a:pt x="129" y="1411"/>
                </a:lnTo>
                <a:lnTo>
                  <a:pt x="143" y="1409"/>
                </a:lnTo>
                <a:lnTo>
                  <a:pt x="143" y="1409"/>
                </a:lnTo>
                <a:lnTo>
                  <a:pt x="157" y="1405"/>
                </a:lnTo>
                <a:lnTo>
                  <a:pt x="173" y="1401"/>
                </a:lnTo>
                <a:lnTo>
                  <a:pt x="208" y="1395"/>
                </a:lnTo>
                <a:lnTo>
                  <a:pt x="239" y="1392"/>
                </a:lnTo>
                <a:lnTo>
                  <a:pt x="249" y="1392"/>
                </a:lnTo>
                <a:lnTo>
                  <a:pt x="254" y="1392"/>
                </a:lnTo>
                <a:lnTo>
                  <a:pt x="254" y="1392"/>
                </a:lnTo>
                <a:lnTo>
                  <a:pt x="255" y="1394"/>
                </a:lnTo>
                <a:lnTo>
                  <a:pt x="257" y="1396"/>
                </a:lnTo>
                <a:lnTo>
                  <a:pt x="257" y="1397"/>
                </a:lnTo>
                <a:lnTo>
                  <a:pt x="258" y="1400"/>
                </a:lnTo>
                <a:lnTo>
                  <a:pt x="260" y="1401"/>
                </a:lnTo>
                <a:lnTo>
                  <a:pt x="264" y="1401"/>
                </a:lnTo>
                <a:lnTo>
                  <a:pt x="272" y="1402"/>
                </a:lnTo>
                <a:lnTo>
                  <a:pt x="282" y="1402"/>
                </a:lnTo>
                <a:lnTo>
                  <a:pt x="282" y="1402"/>
                </a:lnTo>
                <a:lnTo>
                  <a:pt x="302" y="1400"/>
                </a:lnTo>
                <a:lnTo>
                  <a:pt x="315" y="1397"/>
                </a:lnTo>
                <a:lnTo>
                  <a:pt x="322" y="1396"/>
                </a:lnTo>
                <a:lnTo>
                  <a:pt x="329" y="1396"/>
                </a:lnTo>
                <a:lnTo>
                  <a:pt x="329" y="1396"/>
                </a:lnTo>
                <a:lnTo>
                  <a:pt x="344" y="1396"/>
                </a:lnTo>
                <a:lnTo>
                  <a:pt x="354" y="1396"/>
                </a:lnTo>
                <a:lnTo>
                  <a:pt x="354" y="1396"/>
                </a:lnTo>
                <a:lnTo>
                  <a:pt x="336" y="1056"/>
                </a:lnTo>
                <a:lnTo>
                  <a:pt x="324" y="818"/>
                </a:lnTo>
                <a:lnTo>
                  <a:pt x="316" y="701"/>
                </a:lnTo>
                <a:lnTo>
                  <a:pt x="316" y="701"/>
                </a:lnTo>
                <a:lnTo>
                  <a:pt x="307" y="639"/>
                </a:lnTo>
                <a:lnTo>
                  <a:pt x="307" y="639"/>
                </a:lnTo>
                <a:lnTo>
                  <a:pt x="312" y="637"/>
                </a:lnTo>
                <a:lnTo>
                  <a:pt x="315" y="636"/>
                </a:lnTo>
                <a:lnTo>
                  <a:pt x="316" y="633"/>
                </a:lnTo>
                <a:lnTo>
                  <a:pt x="316" y="633"/>
                </a:lnTo>
                <a:lnTo>
                  <a:pt x="301" y="594"/>
                </a:lnTo>
                <a:lnTo>
                  <a:pt x="289" y="563"/>
                </a:lnTo>
                <a:lnTo>
                  <a:pt x="282" y="539"/>
                </a:lnTo>
                <a:lnTo>
                  <a:pt x="282" y="539"/>
                </a:lnTo>
                <a:lnTo>
                  <a:pt x="281" y="527"/>
                </a:lnTo>
                <a:lnTo>
                  <a:pt x="278" y="505"/>
                </a:lnTo>
                <a:lnTo>
                  <a:pt x="276" y="448"/>
                </a:lnTo>
                <a:lnTo>
                  <a:pt x="274" y="393"/>
                </a:lnTo>
                <a:lnTo>
                  <a:pt x="274" y="372"/>
                </a:lnTo>
                <a:lnTo>
                  <a:pt x="276" y="360"/>
                </a:lnTo>
                <a:lnTo>
                  <a:pt x="276" y="360"/>
                </a:lnTo>
                <a:lnTo>
                  <a:pt x="277" y="356"/>
                </a:lnTo>
                <a:lnTo>
                  <a:pt x="276" y="351"/>
                </a:lnTo>
                <a:lnTo>
                  <a:pt x="272" y="337"/>
                </a:lnTo>
                <a:lnTo>
                  <a:pt x="267" y="319"/>
                </a:lnTo>
                <a:lnTo>
                  <a:pt x="258" y="300"/>
                </a:lnTo>
                <a:lnTo>
                  <a:pt x="241" y="265"/>
                </a:lnTo>
                <a:lnTo>
                  <a:pt x="232" y="250"/>
                </a:lnTo>
                <a:lnTo>
                  <a:pt x="226" y="240"/>
                </a:lnTo>
                <a:lnTo>
                  <a:pt x="226" y="240"/>
                </a:lnTo>
                <a:lnTo>
                  <a:pt x="211" y="219"/>
                </a:lnTo>
                <a:lnTo>
                  <a:pt x="207" y="216"/>
                </a:lnTo>
                <a:lnTo>
                  <a:pt x="205" y="214"/>
                </a:lnTo>
                <a:lnTo>
                  <a:pt x="205" y="214"/>
                </a:lnTo>
                <a:lnTo>
                  <a:pt x="201" y="213"/>
                </a:lnTo>
                <a:lnTo>
                  <a:pt x="194" y="208"/>
                </a:lnTo>
                <a:lnTo>
                  <a:pt x="177" y="191"/>
                </a:lnTo>
                <a:lnTo>
                  <a:pt x="151" y="167"/>
                </a:lnTo>
                <a:lnTo>
                  <a:pt x="168" y="171"/>
                </a:lnTo>
                <a:lnTo>
                  <a:pt x="173" y="162"/>
                </a:lnTo>
                <a:lnTo>
                  <a:pt x="173" y="162"/>
                </a:lnTo>
                <a:lnTo>
                  <a:pt x="178" y="167"/>
                </a:lnTo>
                <a:lnTo>
                  <a:pt x="182" y="171"/>
                </a:lnTo>
                <a:lnTo>
                  <a:pt x="182" y="171"/>
                </a:lnTo>
                <a:lnTo>
                  <a:pt x="183" y="171"/>
                </a:lnTo>
                <a:lnTo>
                  <a:pt x="183" y="171"/>
                </a:lnTo>
                <a:lnTo>
                  <a:pt x="189" y="140"/>
                </a:lnTo>
                <a:lnTo>
                  <a:pt x="189" y="140"/>
                </a:lnTo>
                <a:lnTo>
                  <a:pt x="198" y="129"/>
                </a:lnTo>
                <a:lnTo>
                  <a:pt x="205" y="119"/>
                </a:lnTo>
                <a:lnTo>
                  <a:pt x="206" y="114"/>
                </a:lnTo>
                <a:lnTo>
                  <a:pt x="207" y="109"/>
                </a:lnTo>
                <a:lnTo>
                  <a:pt x="207" y="109"/>
                </a:lnTo>
                <a:lnTo>
                  <a:pt x="208" y="94"/>
                </a:lnTo>
                <a:lnTo>
                  <a:pt x="210" y="74"/>
                </a:lnTo>
                <a:lnTo>
                  <a:pt x="210" y="64"/>
                </a:lnTo>
                <a:lnTo>
                  <a:pt x="208" y="54"/>
                </a:lnTo>
                <a:lnTo>
                  <a:pt x="207" y="46"/>
                </a:lnTo>
                <a:lnTo>
                  <a:pt x="205" y="41"/>
                </a:lnTo>
                <a:lnTo>
                  <a:pt x="205" y="41"/>
                </a:lnTo>
                <a:lnTo>
                  <a:pt x="198" y="33"/>
                </a:lnTo>
                <a:lnTo>
                  <a:pt x="189" y="26"/>
                </a:lnTo>
                <a:lnTo>
                  <a:pt x="189" y="26"/>
                </a:lnTo>
                <a:lnTo>
                  <a:pt x="170" y="9"/>
                </a:lnTo>
                <a:lnTo>
                  <a:pt x="162" y="0"/>
                </a:lnTo>
                <a:lnTo>
                  <a:pt x="162" y="0"/>
                </a:lnTo>
                <a:lnTo>
                  <a:pt x="154" y="2"/>
                </a:lnTo>
                <a:lnTo>
                  <a:pt x="143" y="4"/>
                </a:lnTo>
                <a:lnTo>
                  <a:pt x="143" y="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CCCE4C8-6734-4F19-B9D5-4880050FBC35}"/>
              </a:ext>
            </a:extLst>
          </p:cNvPr>
          <p:cNvSpPr>
            <a:spLocks/>
          </p:cNvSpPr>
          <p:nvPr/>
        </p:nvSpPr>
        <p:spPr bwMode="auto">
          <a:xfrm>
            <a:off x="7688119" y="3735550"/>
            <a:ext cx="679238" cy="2665250"/>
          </a:xfrm>
          <a:custGeom>
            <a:avLst/>
            <a:gdLst>
              <a:gd name="T0" fmla="*/ 29 w 381"/>
              <a:gd name="T1" fmla="*/ 94 h 1495"/>
              <a:gd name="T2" fmla="*/ 29 w 381"/>
              <a:gd name="T3" fmla="*/ 118 h 1495"/>
              <a:gd name="T4" fmla="*/ 31 w 381"/>
              <a:gd name="T5" fmla="*/ 130 h 1495"/>
              <a:gd name="T6" fmla="*/ 18 w 381"/>
              <a:gd name="T7" fmla="*/ 147 h 1495"/>
              <a:gd name="T8" fmla="*/ 27 w 381"/>
              <a:gd name="T9" fmla="*/ 162 h 1495"/>
              <a:gd name="T10" fmla="*/ 27 w 381"/>
              <a:gd name="T11" fmla="*/ 175 h 1495"/>
              <a:gd name="T12" fmla="*/ 33 w 381"/>
              <a:gd name="T13" fmla="*/ 184 h 1495"/>
              <a:gd name="T14" fmla="*/ 31 w 381"/>
              <a:gd name="T15" fmla="*/ 195 h 1495"/>
              <a:gd name="T16" fmla="*/ 37 w 381"/>
              <a:gd name="T17" fmla="*/ 206 h 1495"/>
              <a:gd name="T18" fmla="*/ 38 w 381"/>
              <a:gd name="T19" fmla="*/ 225 h 1495"/>
              <a:gd name="T20" fmla="*/ 52 w 381"/>
              <a:gd name="T21" fmla="*/ 239 h 1495"/>
              <a:gd name="T22" fmla="*/ 76 w 381"/>
              <a:gd name="T23" fmla="*/ 242 h 1495"/>
              <a:gd name="T24" fmla="*/ 81 w 381"/>
              <a:gd name="T25" fmla="*/ 267 h 1495"/>
              <a:gd name="T26" fmla="*/ 50 w 381"/>
              <a:gd name="T27" fmla="*/ 280 h 1495"/>
              <a:gd name="T28" fmla="*/ 18 w 381"/>
              <a:gd name="T29" fmla="*/ 370 h 1495"/>
              <a:gd name="T30" fmla="*/ 5 w 381"/>
              <a:gd name="T31" fmla="*/ 404 h 1495"/>
              <a:gd name="T32" fmla="*/ 3 w 381"/>
              <a:gd name="T33" fmla="*/ 472 h 1495"/>
              <a:gd name="T34" fmla="*/ 23 w 381"/>
              <a:gd name="T35" fmla="*/ 585 h 1495"/>
              <a:gd name="T36" fmla="*/ 37 w 381"/>
              <a:gd name="T37" fmla="*/ 667 h 1495"/>
              <a:gd name="T38" fmla="*/ 27 w 381"/>
              <a:gd name="T39" fmla="*/ 704 h 1495"/>
              <a:gd name="T40" fmla="*/ 39 w 381"/>
              <a:gd name="T41" fmla="*/ 711 h 1495"/>
              <a:gd name="T42" fmla="*/ 27 w 381"/>
              <a:gd name="T43" fmla="*/ 1148 h 1495"/>
              <a:gd name="T44" fmla="*/ 32 w 381"/>
              <a:gd name="T45" fmla="*/ 1450 h 1495"/>
              <a:gd name="T46" fmla="*/ 108 w 381"/>
              <a:gd name="T47" fmla="*/ 1495 h 1495"/>
              <a:gd name="T48" fmla="*/ 208 w 381"/>
              <a:gd name="T49" fmla="*/ 1492 h 1495"/>
              <a:gd name="T50" fmla="*/ 309 w 381"/>
              <a:gd name="T51" fmla="*/ 1478 h 1495"/>
              <a:gd name="T52" fmla="*/ 347 w 381"/>
              <a:gd name="T53" fmla="*/ 1483 h 1495"/>
              <a:gd name="T54" fmla="*/ 381 w 381"/>
              <a:gd name="T55" fmla="*/ 1462 h 1495"/>
              <a:gd name="T56" fmla="*/ 368 w 381"/>
              <a:gd name="T57" fmla="*/ 1185 h 1495"/>
              <a:gd name="T58" fmla="*/ 341 w 381"/>
              <a:gd name="T59" fmla="*/ 657 h 1495"/>
              <a:gd name="T60" fmla="*/ 343 w 381"/>
              <a:gd name="T61" fmla="*/ 643 h 1495"/>
              <a:gd name="T62" fmla="*/ 322 w 381"/>
              <a:gd name="T63" fmla="*/ 577 h 1495"/>
              <a:gd name="T64" fmla="*/ 291 w 381"/>
              <a:gd name="T65" fmla="*/ 339 h 1495"/>
              <a:gd name="T66" fmla="*/ 281 w 381"/>
              <a:gd name="T67" fmla="*/ 301 h 1495"/>
              <a:gd name="T68" fmla="*/ 263 w 381"/>
              <a:gd name="T69" fmla="*/ 273 h 1495"/>
              <a:gd name="T70" fmla="*/ 215 w 381"/>
              <a:gd name="T71" fmla="*/ 230 h 1495"/>
              <a:gd name="T72" fmla="*/ 198 w 381"/>
              <a:gd name="T73" fmla="*/ 211 h 1495"/>
              <a:gd name="T74" fmla="*/ 195 w 381"/>
              <a:gd name="T75" fmla="*/ 190 h 1495"/>
              <a:gd name="T76" fmla="*/ 209 w 381"/>
              <a:gd name="T77" fmla="*/ 195 h 1495"/>
              <a:gd name="T78" fmla="*/ 223 w 381"/>
              <a:gd name="T79" fmla="*/ 184 h 1495"/>
              <a:gd name="T80" fmla="*/ 242 w 381"/>
              <a:gd name="T81" fmla="*/ 128 h 1495"/>
              <a:gd name="T82" fmla="*/ 251 w 381"/>
              <a:gd name="T83" fmla="*/ 94 h 1495"/>
              <a:gd name="T84" fmla="*/ 253 w 381"/>
              <a:gd name="T85" fmla="*/ 76 h 1495"/>
              <a:gd name="T86" fmla="*/ 228 w 381"/>
              <a:gd name="T87" fmla="*/ 53 h 1495"/>
              <a:gd name="T88" fmla="*/ 194 w 381"/>
              <a:gd name="T89" fmla="*/ 9 h 1495"/>
              <a:gd name="T90" fmla="*/ 182 w 381"/>
              <a:gd name="T91" fmla="*/ 4 h 1495"/>
              <a:gd name="T92" fmla="*/ 136 w 381"/>
              <a:gd name="T93" fmla="*/ 1 h 1495"/>
              <a:gd name="T94" fmla="*/ 101 w 381"/>
              <a:gd name="T95" fmla="*/ 1 h 1495"/>
              <a:gd name="T96" fmla="*/ 82 w 381"/>
              <a:gd name="T97" fmla="*/ 1 h 1495"/>
              <a:gd name="T98" fmla="*/ 63 w 381"/>
              <a:gd name="T99" fmla="*/ 9 h 1495"/>
              <a:gd name="T100" fmla="*/ 46 w 381"/>
              <a:gd name="T101" fmla="*/ 25 h 1495"/>
              <a:gd name="T102" fmla="*/ 46 w 381"/>
              <a:gd name="T103" fmla="*/ 51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1" h="1495">
                <a:moveTo>
                  <a:pt x="46" y="51"/>
                </a:moveTo>
                <a:lnTo>
                  <a:pt x="46" y="51"/>
                </a:lnTo>
                <a:lnTo>
                  <a:pt x="36" y="75"/>
                </a:lnTo>
                <a:lnTo>
                  <a:pt x="29" y="94"/>
                </a:lnTo>
                <a:lnTo>
                  <a:pt x="27" y="103"/>
                </a:lnTo>
                <a:lnTo>
                  <a:pt x="27" y="109"/>
                </a:lnTo>
                <a:lnTo>
                  <a:pt x="27" y="109"/>
                </a:lnTo>
                <a:lnTo>
                  <a:pt x="29" y="118"/>
                </a:lnTo>
                <a:lnTo>
                  <a:pt x="31" y="124"/>
                </a:lnTo>
                <a:lnTo>
                  <a:pt x="32" y="128"/>
                </a:lnTo>
                <a:lnTo>
                  <a:pt x="31" y="130"/>
                </a:lnTo>
                <a:lnTo>
                  <a:pt x="31" y="130"/>
                </a:lnTo>
                <a:lnTo>
                  <a:pt x="20" y="138"/>
                </a:lnTo>
                <a:lnTo>
                  <a:pt x="17" y="143"/>
                </a:lnTo>
                <a:lnTo>
                  <a:pt x="17" y="144"/>
                </a:lnTo>
                <a:lnTo>
                  <a:pt x="18" y="147"/>
                </a:lnTo>
                <a:lnTo>
                  <a:pt x="18" y="147"/>
                </a:lnTo>
                <a:lnTo>
                  <a:pt x="22" y="151"/>
                </a:lnTo>
                <a:lnTo>
                  <a:pt x="24" y="156"/>
                </a:lnTo>
                <a:lnTo>
                  <a:pt x="27" y="162"/>
                </a:lnTo>
                <a:lnTo>
                  <a:pt x="27" y="162"/>
                </a:lnTo>
                <a:lnTo>
                  <a:pt x="25" y="167"/>
                </a:lnTo>
                <a:lnTo>
                  <a:pt x="25" y="171"/>
                </a:lnTo>
                <a:lnTo>
                  <a:pt x="27" y="175"/>
                </a:lnTo>
                <a:lnTo>
                  <a:pt x="27" y="175"/>
                </a:lnTo>
                <a:lnTo>
                  <a:pt x="32" y="180"/>
                </a:lnTo>
                <a:lnTo>
                  <a:pt x="33" y="184"/>
                </a:lnTo>
                <a:lnTo>
                  <a:pt x="33" y="184"/>
                </a:lnTo>
                <a:lnTo>
                  <a:pt x="32" y="186"/>
                </a:lnTo>
                <a:lnTo>
                  <a:pt x="31" y="192"/>
                </a:lnTo>
                <a:lnTo>
                  <a:pt x="31" y="192"/>
                </a:lnTo>
                <a:lnTo>
                  <a:pt x="31" y="195"/>
                </a:lnTo>
                <a:lnTo>
                  <a:pt x="31" y="197"/>
                </a:lnTo>
                <a:lnTo>
                  <a:pt x="33" y="200"/>
                </a:lnTo>
                <a:lnTo>
                  <a:pt x="36" y="204"/>
                </a:lnTo>
                <a:lnTo>
                  <a:pt x="37" y="206"/>
                </a:lnTo>
                <a:lnTo>
                  <a:pt x="37" y="209"/>
                </a:lnTo>
                <a:lnTo>
                  <a:pt x="37" y="209"/>
                </a:lnTo>
                <a:lnTo>
                  <a:pt x="37" y="215"/>
                </a:lnTo>
                <a:lnTo>
                  <a:pt x="38" y="225"/>
                </a:lnTo>
                <a:lnTo>
                  <a:pt x="41" y="229"/>
                </a:lnTo>
                <a:lnTo>
                  <a:pt x="43" y="233"/>
                </a:lnTo>
                <a:lnTo>
                  <a:pt x="47" y="237"/>
                </a:lnTo>
                <a:lnTo>
                  <a:pt x="52" y="239"/>
                </a:lnTo>
                <a:lnTo>
                  <a:pt x="52" y="239"/>
                </a:lnTo>
                <a:lnTo>
                  <a:pt x="58" y="240"/>
                </a:lnTo>
                <a:lnTo>
                  <a:pt x="63" y="242"/>
                </a:lnTo>
                <a:lnTo>
                  <a:pt x="76" y="242"/>
                </a:lnTo>
                <a:lnTo>
                  <a:pt x="89" y="239"/>
                </a:lnTo>
                <a:lnTo>
                  <a:pt x="108" y="258"/>
                </a:lnTo>
                <a:lnTo>
                  <a:pt x="108" y="258"/>
                </a:lnTo>
                <a:lnTo>
                  <a:pt x="81" y="267"/>
                </a:lnTo>
                <a:lnTo>
                  <a:pt x="61" y="273"/>
                </a:lnTo>
                <a:lnTo>
                  <a:pt x="53" y="277"/>
                </a:lnTo>
                <a:lnTo>
                  <a:pt x="50" y="280"/>
                </a:lnTo>
                <a:lnTo>
                  <a:pt x="50" y="280"/>
                </a:lnTo>
                <a:lnTo>
                  <a:pt x="46" y="285"/>
                </a:lnTo>
                <a:lnTo>
                  <a:pt x="42" y="295"/>
                </a:lnTo>
                <a:lnTo>
                  <a:pt x="33" y="321"/>
                </a:lnTo>
                <a:lnTo>
                  <a:pt x="18" y="370"/>
                </a:lnTo>
                <a:lnTo>
                  <a:pt x="18" y="370"/>
                </a:lnTo>
                <a:lnTo>
                  <a:pt x="13" y="383"/>
                </a:lnTo>
                <a:lnTo>
                  <a:pt x="9" y="392"/>
                </a:lnTo>
                <a:lnTo>
                  <a:pt x="5" y="404"/>
                </a:lnTo>
                <a:lnTo>
                  <a:pt x="3" y="418"/>
                </a:lnTo>
                <a:lnTo>
                  <a:pt x="1" y="433"/>
                </a:lnTo>
                <a:lnTo>
                  <a:pt x="0" y="451"/>
                </a:lnTo>
                <a:lnTo>
                  <a:pt x="3" y="472"/>
                </a:lnTo>
                <a:lnTo>
                  <a:pt x="3" y="472"/>
                </a:lnTo>
                <a:lnTo>
                  <a:pt x="6" y="497"/>
                </a:lnTo>
                <a:lnTo>
                  <a:pt x="12" y="525"/>
                </a:lnTo>
                <a:lnTo>
                  <a:pt x="23" y="585"/>
                </a:lnTo>
                <a:lnTo>
                  <a:pt x="33" y="638"/>
                </a:lnTo>
                <a:lnTo>
                  <a:pt x="36" y="656"/>
                </a:lnTo>
                <a:lnTo>
                  <a:pt x="37" y="667"/>
                </a:lnTo>
                <a:lnTo>
                  <a:pt x="37" y="667"/>
                </a:lnTo>
                <a:lnTo>
                  <a:pt x="33" y="681"/>
                </a:lnTo>
                <a:lnTo>
                  <a:pt x="29" y="692"/>
                </a:lnTo>
                <a:lnTo>
                  <a:pt x="27" y="701"/>
                </a:lnTo>
                <a:lnTo>
                  <a:pt x="27" y="704"/>
                </a:lnTo>
                <a:lnTo>
                  <a:pt x="27" y="705"/>
                </a:lnTo>
                <a:lnTo>
                  <a:pt x="27" y="705"/>
                </a:lnTo>
                <a:lnTo>
                  <a:pt x="39" y="711"/>
                </a:lnTo>
                <a:lnTo>
                  <a:pt x="39" y="711"/>
                </a:lnTo>
                <a:lnTo>
                  <a:pt x="36" y="899"/>
                </a:lnTo>
                <a:lnTo>
                  <a:pt x="32" y="1044"/>
                </a:lnTo>
                <a:lnTo>
                  <a:pt x="27" y="1148"/>
                </a:lnTo>
                <a:lnTo>
                  <a:pt x="27" y="1148"/>
                </a:lnTo>
                <a:lnTo>
                  <a:pt x="25" y="1187"/>
                </a:lnTo>
                <a:lnTo>
                  <a:pt x="25" y="1236"/>
                </a:lnTo>
                <a:lnTo>
                  <a:pt x="28" y="1352"/>
                </a:lnTo>
                <a:lnTo>
                  <a:pt x="32" y="1450"/>
                </a:lnTo>
                <a:lnTo>
                  <a:pt x="33" y="1492"/>
                </a:lnTo>
                <a:lnTo>
                  <a:pt x="33" y="1492"/>
                </a:lnTo>
                <a:lnTo>
                  <a:pt x="56" y="1493"/>
                </a:lnTo>
                <a:lnTo>
                  <a:pt x="108" y="1495"/>
                </a:lnTo>
                <a:lnTo>
                  <a:pt x="166" y="1495"/>
                </a:lnTo>
                <a:lnTo>
                  <a:pt x="190" y="1495"/>
                </a:lnTo>
                <a:lnTo>
                  <a:pt x="208" y="1492"/>
                </a:lnTo>
                <a:lnTo>
                  <a:pt x="208" y="1492"/>
                </a:lnTo>
                <a:lnTo>
                  <a:pt x="236" y="1487"/>
                </a:lnTo>
                <a:lnTo>
                  <a:pt x="267" y="1482"/>
                </a:lnTo>
                <a:lnTo>
                  <a:pt x="298" y="1479"/>
                </a:lnTo>
                <a:lnTo>
                  <a:pt x="309" y="1478"/>
                </a:lnTo>
                <a:lnTo>
                  <a:pt x="319" y="1479"/>
                </a:lnTo>
                <a:lnTo>
                  <a:pt x="319" y="1479"/>
                </a:lnTo>
                <a:lnTo>
                  <a:pt x="334" y="1482"/>
                </a:lnTo>
                <a:lnTo>
                  <a:pt x="347" y="1483"/>
                </a:lnTo>
                <a:lnTo>
                  <a:pt x="360" y="1483"/>
                </a:lnTo>
                <a:lnTo>
                  <a:pt x="362" y="1467"/>
                </a:lnTo>
                <a:lnTo>
                  <a:pt x="381" y="1462"/>
                </a:lnTo>
                <a:lnTo>
                  <a:pt x="381" y="1462"/>
                </a:lnTo>
                <a:lnTo>
                  <a:pt x="379" y="1362"/>
                </a:lnTo>
                <a:lnTo>
                  <a:pt x="374" y="1272"/>
                </a:lnTo>
                <a:lnTo>
                  <a:pt x="368" y="1185"/>
                </a:lnTo>
                <a:lnTo>
                  <a:pt x="368" y="1185"/>
                </a:lnTo>
                <a:lnTo>
                  <a:pt x="328" y="671"/>
                </a:lnTo>
                <a:lnTo>
                  <a:pt x="328" y="671"/>
                </a:lnTo>
                <a:lnTo>
                  <a:pt x="336" y="664"/>
                </a:lnTo>
                <a:lnTo>
                  <a:pt x="341" y="657"/>
                </a:lnTo>
                <a:lnTo>
                  <a:pt x="343" y="653"/>
                </a:lnTo>
                <a:lnTo>
                  <a:pt x="344" y="649"/>
                </a:lnTo>
                <a:lnTo>
                  <a:pt x="344" y="649"/>
                </a:lnTo>
                <a:lnTo>
                  <a:pt x="343" y="643"/>
                </a:lnTo>
                <a:lnTo>
                  <a:pt x="342" y="635"/>
                </a:lnTo>
                <a:lnTo>
                  <a:pt x="334" y="615"/>
                </a:lnTo>
                <a:lnTo>
                  <a:pt x="327" y="594"/>
                </a:lnTo>
                <a:lnTo>
                  <a:pt x="322" y="577"/>
                </a:lnTo>
                <a:lnTo>
                  <a:pt x="322" y="577"/>
                </a:lnTo>
                <a:lnTo>
                  <a:pt x="317" y="539"/>
                </a:lnTo>
                <a:lnTo>
                  <a:pt x="308" y="468"/>
                </a:lnTo>
                <a:lnTo>
                  <a:pt x="291" y="339"/>
                </a:lnTo>
                <a:lnTo>
                  <a:pt x="291" y="339"/>
                </a:lnTo>
                <a:lnTo>
                  <a:pt x="289" y="324"/>
                </a:lnTo>
                <a:lnTo>
                  <a:pt x="285" y="311"/>
                </a:lnTo>
                <a:lnTo>
                  <a:pt x="281" y="301"/>
                </a:lnTo>
                <a:lnTo>
                  <a:pt x="277" y="292"/>
                </a:lnTo>
                <a:lnTo>
                  <a:pt x="268" y="280"/>
                </a:lnTo>
                <a:lnTo>
                  <a:pt x="263" y="273"/>
                </a:lnTo>
                <a:lnTo>
                  <a:pt x="263" y="273"/>
                </a:lnTo>
                <a:lnTo>
                  <a:pt x="244" y="256"/>
                </a:lnTo>
                <a:lnTo>
                  <a:pt x="229" y="243"/>
                </a:lnTo>
                <a:lnTo>
                  <a:pt x="229" y="243"/>
                </a:lnTo>
                <a:lnTo>
                  <a:pt x="215" y="230"/>
                </a:lnTo>
                <a:lnTo>
                  <a:pt x="204" y="220"/>
                </a:lnTo>
                <a:lnTo>
                  <a:pt x="200" y="215"/>
                </a:lnTo>
                <a:lnTo>
                  <a:pt x="198" y="211"/>
                </a:lnTo>
                <a:lnTo>
                  <a:pt x="198" y="211"/>
                </a:lnTo>
                <a:lnTo>
                  <a:pt x="195" y="204"/>
                </a:lnTo>
                <a:lnTo>
                  <a:pt x="195" y="197"/>
                </a:lnTo>
                <a:lnTo>
                  <a:pt x="195" y="190"/>
                </a:lnTo>
                <a:lnTo>
                  <a:pt x="195" y="190"/>
                </a:lnTo>
                <a:lnTo>
                  <a:pt x="198" y="192"/>
                </a:lnTo>
                <a:lnTo>
                  <a:pt x="200" y="194"/>
                </a:lnTo>
                <a:lnTo>
                  <a:pt x="204" y="195"/>
                </a:lnTo>
                <a:lnTo>
                  <a:pt x="209" y="195"/>
                </a:lnTo>
                <a:lnTo>
                  <a:pt x="213" y="194"/>
                </a:lnTo>
                <a:lnTo>
                  <a:pt x="218" y="190"/>
                </a:lnTo>
                <a:lnTo>
                  <a:pt x="223" y="184"/>
                </a:lnTo>
                <a:lnTo>
                  <a:pt x="223" y="184"/>
                </a:lnTo>
                <a:lnTo>
                  <a:pt x="227" y="175"/>
                </a:lnTo>
                <a:lnTo>
                  <a:pt x="231" y="166"/>
                </a:lnTo>
                <a:lnTo>
                  <a:pt x="237" y="148"/>
                </a:lnTo>
                <a:lnTo>
                  <a:pt x="242" y="128"/>
                </a:lnTo>
                <a:lnTo>
                  <a:pt x="242" y="128"/>
                </a:lnTo>
                <a:lnTo>
                  <a:pt x="244" y="116"/>
                </a:lnTo>
                <a:lnTo>
                  <a:pt x="251" y="94"/>
                </a:lnTo>
                <a:lnTo>
                  <a:pt x="251" y="94"/>
                </a:lnTo>
                <a:lnTo>
                  <a:pt x="253" y="86"/>
                </a:lnTo>
                <a:lnTo>
                  <a:pt x="255" y="81"/>
                </a:lnTo>
                <a:lnTo>
                  <a:pt x="255" y="79"/>
                </a:lnTo>
                <a:lnTo>
                  <a:pt x="253" y="76"/>
                </a:lnTo>
                <a:lnTo>
                  <a:pt x="248" y="68"/>
                </a:lnTo>
                <a:lnTo>
                  <a:pt x="248" y="68"/>
                </a:lnTo>
                <a:lnTo>
                  <a:pt x="238" y="61"/>
                </a:lnTo>
                <a:lnTo>
                  <a:pt x="228" y="53"/>
                </a:lnTo>
                <a:lnTo>
                  <a:pt x="218" y="43"/>
                </a:lnTo>
                <a:lnTo>
                  <a:pt x="208" y="29"/>
                </a:lnTo>
                <a:lnTo>
                  <a:pt x="208" y="29"/>
                </a:lnTo>
                <a:lnTo>
                  <a:pt x="194" y="9"/>
                </a:lnTo>
                <a:lnTo>
                  <a:pt x="193" y="6"/>
                </a:lnTo>
                <a:lnTo>
                  <a:pt x="190" y="5"/>
                </a:lnTo>
                <a:lnTo>
                  <a:pt x="182" y="4"/>
                </a:lnTo>
                <a:lnTo>
                  <a:pt x="182" y="4"/>
                </a:lnTo>
                <a:lnTo>
                  <a:pt x="158" y="1"/>
                </a:lnTo>
                <a:lnTo>
                  <a:pt x="147" y="0"/>
                </a:lnTo>
                <a:lnTo>
                  <a:pt x="136" y="1"/>
                </a:lnTo>
                <a:lnTo>
                  <a:pt x="136" y="1"/>
                </a:lnTo>
                <a:lnTo>
                  <a:pt x="127" y="1"/>
                </a:lnTo>
                <a:lnTo>
                  <a:pt x="117" y="0"/>
                </a:lnTo>
                <a:lnTo>
                  <a:pt x="109" y="0"/>
                </a:lnTo>
                <a:lnTo>
                  <a:pt x="101" y="1"/>
                </a:lnTo>
                <a:lnTo>
                  <a:pt x="101" y="1"/>
                </a:lnTo>
                <a:lnTo>
                  <a:pt x="95" y="1"/>
                </a:lnTo>
                <a:lnTo>
                  <a:pt x="89" y="1"/>
                </a:lnTo>
                <a:lnTo>
                  <a:pt x="82" y="1"/>
                </a:lnTo>
                <a:lnTo>
                  <a:pt x="74" y="4"/>
                </a:lnTo>
                <a:lnTo>
                  <a:pt x="74" y="4"/>
                </a:lnTo>
                <a:lnTo>
                  <a:pt x="63" y="9"/>
                </a:lnTo>
                <a:lnTo>
                  <a:pt x="63" y="9"/>
                </a:lnTo>
                <a:lnTo>
                  <a:pt x="52" y="17"/>
                </a:lnTo>
                <a:lnTo>
                  <a:pt x="52" y="17"/>
                </a:lnTo>
                <a:lnTo>
                  <a:pt x="48" y="20"/>
                </a:lnTo>
                <a:lnTo>
                  <a:pt x="46" y="25"/>
                </a:lnTo>
                <a:lnTo>
                  <a:pt x="44" y="32"/>
                </a:lnTo>
                <a:lnTo>
                  <a:pt x="44" y="37"/>
                </a:lnTo>
                <a:lnTo>
                  <a:pt x="44" y="47"/>
                </a:lnTo>
                <a:lnTo>
                  <a:pt x="46" y="51"/>
                </a:lnTo>
                <a:lnTo>
                  <a:pt x="46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pptxc53_ロングドレスの女性のシルエット</dc:title>
  <dc:subject>pptxc53_ロングドレスの女性のシルエット</dc:subject>
  <dc:creator>でじけろお</dc:creator>
  <cp:revision>1</cp:revision>
  <dcterms:created xsi:type="dcterms:W3CDTF">2018-05-20T00:31:01Z</dcterms:created>
  <dcterms:modified xsi:type="dcterms:W3CDTF">2019-12-05T01:34:41Z</dcterms:modified>
  <cp:version>1</cp:version>
</cp:coreProperties>
</file>