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7" d="100"/>
          <a:sy n="67" d="100"/>
        </p:scale>
        <p:origin x="78" y="5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1">
            <a:extLst>
              <a:ext uri="{FF2B5EF4-FFF2-40B4-BE49-F238E27FC236}">
                <a16:creationId xmlns:a16="http://schemas.microsoft.com/office/drawing/2014/main" id="{F6C26028-B333-4E51-A303-BE7B2824C61A}"/>
              </a:ext>
            </a:extLst>
          </p:cNvPr>
          <p:cNvSpPr>
            <a:spLocks/>
          </p:cNvSpPr>
          <p:nvPr/>
        </p:nvSpPr>
        <p:spPr bwMode="auto">
          <a:xfrm>
            <a:off x="1288065" y="864411"/>
            <a:ext cx="1760167" cy="2624040"/>
          </a:xfrm>
          <a:custGeom>
            <a:avLst/>
            <a:gdLst>
              <a:gd name="T0" fmla="*/ 239 w 923"/>
              <a:gd name="T1" fmla="*/ 73 h 1376"/>
              <a:gd name="T2" fmla="*/ 277 w 923"/>
              <a:gd name="T3" fmla="*/ 8 h 1376"/>
              <a:gd name="T4" fmla="*/ 366 w 923"/>
              <a:gd name="T5" fmla="*/ 8 h 1376"/>
              <a:gd name="T6" fmla="*/ 427 w 923"/>
              <a:gd name="T7" fmla="*/ 46 h 1376"/>
              <a:gd name="T8" fmla="*/ 445 w 923"/>
              <a:gd name="T9" fmla="*/ 123 h 1376"/>
              <a:gd name="T10" fmla="*/ 438 w 923"/>
              <a:gd name="T11" fmla="*/ 156 h 1376"/>
              <a:gd name="T12" fmla="*/ 412 w 923"/>
              <a:gd name="T13" fmla="*/ 179 h 1376"/>
              <a:gd name="T14" fmla="*/ 457 w 923"/>
              <a:gd name="T15" fmla="*/ 261 h 1376"/>
              <a:gd name="T16" fmla="*/ 499 w 923"/>
              <a:gd name="T17" fmla="*/ 300 h 1376"/>
              <a:gd name="T18" fmla="*/ 561 w 923"/>
              <a:gd name="T19" fmla="*/ 334 h 1376"/>
              <a:gd name="T20" fmla="*/ 609 w 923"/>
              <a:gd name="T21" fmla="*/ 354 h 1376"/>
              <a:gd name="T22" fmla="*/ 673 w 923"/>
              <a:gd name="T23" fmla="*/ 357 h 1376"/>
              <a:gd name="T24" fmla="*/ 719 w 923"/>
              <a:gd name="T25" fmla="*/ 352 h 1376"/>
              <a:gd name="T26" fmla="*/ 729 w 923"/>
              <a:gd name="T27" fmla="*/ 376 h 1376"/>
              <a:gd name="T28" fmla="*/ 799 w 923"/>
              <a:gd name="T29" fmla="*/ 463 h 1376"/>
              <a:gd name="T30" fmla="*/ 919 w 923"/>
              <a:gd name="T31" fmla="*/ 571 h 1376"/>
              <a:gd name="T32" fmla="*/ 862 w 923"/>
              <a:gd name="T33" fmla="*/ 624 h 1376"/>
              <a:gd name="T34" fmla="*/ 800 w 923"/>
              <a:gd name="T35" fmla="*/ 641 h 1376"/>
              <a:gd name="T36" fmla="*/ 708 w 923"/>
              <a:gd name="T37" fmla="*/ 589 h 1376"/>
              <a:gd name="T38" fmla="*/ 712 w 923"/>
              <a:gd name="T39" fmla="*/ 617 h 1376"/>
              <a:gd name="T40" fmla="*/ 711 w 923"/>
              <a:gd name="T41" fmla="*/ 649 h 1376"/>
              <a:gd name="T42" fmla="*/ 664 w 923"/>
              <a:gd name="T43" fmla="*/ 641 h 1376"/>
              <a:gd name="T44" fmla="*/ 546 w 923"/>
              <a:gd name="T45" fmla="*/ 521 h 1376"/>
              <a:gd name="T46" fmla="*/ 340 w 923"/>
              <a:gd name="T47" fmla="*/ 414 h 1376"/>
              <a:gd name="T48" fmla="*/ 312 w 923"/>
              <a:gd name="T49" fmla="*/ 495 h 1376"/>
              <a:gd name="T50" fmla="*/ 317 w 923"/>
              <a:gd name="T51" fmla="*/ 541 h 1376"/>
              <a:gd name="T52" fmla="*/ 344 w 923"/>
              <a:gd name="T53" fmla="*/ 607 h 1376"/>
              <a:gd name="T54" fmla="*/ 318 w 923"/>
              <a:gd name="T55" fmla="*/ 639 h 1376"/>
              <a:gd name="T56" fmla="*/ 401 w 923"/>
              <a:gd name="T57" fmla="*/ 978 h 1376"/>
              <a:gd name="T58" fmla="*/ 409 w 923"/>
              <a:gd name="T59" fmla="*/ 1108 h 1376"/>
              <a:gd name="T60" fmla="*/ 388 w 923"/>
              <a:gd name="T61" fmla="*/ 1174 h 1376"/>
              <a:gd name="T62" fmla="*/ 448 w 923"/>
              <a:gd name="T63" fmla="*/ 1199 h 1376"/>
              <a:gd name="T64" fmla="*/ 525 w 923"/>
              <a:gd name="T65" fmla="*/ 1211 h 1376"/>
              <a:gd name="T66" fmla="*/ 544 w 923"/>
              <a:gd name="T67" fmla="*/ 1237 h 1376"/>
              <a:gd name="T68" fmla="*/ 502 w 923"/>
              <a:gd name="T69" fmla="*/ 1269 h 1376"/>
              <a:gd name="T70" fmla="*/ 417 w 923"/>
              <a:gd name="T71" fmla="*/ 1276 h 1376"/>
              <a:gd name="T72" fmla="*/ 313 w 923"/>
              <a:gd name="T73" fmla="*/ 1274 h 1376"/>
              <a:gd name="T74" fmla="*/ 301 w 923"/>
              <a:gd name="T75" fmla="*/ 1224 h 1376"/>
              <a:gd name="T76" fmla="*/ 307 w 923"/>
              <a:gd name="T77" fmla="*/ 1197 h 1376"/>
              <a:gd name="T78" fmla="*/ 303 w 923"/>
              <a:gd name="T79" fmla="*/ 1185 h 1376"/>
              <a:gd name="T80" fmla="*/ 262 w 923"/>
              <a:gd name="T81" fmla="*/ 1108 h 1376"/>
              <a:gd name="T82" fmla="*/ 255 w 923"/>
              <a:gd name="T83" fmla="*/ 974 h 1376"/>
              <a:gd name="T84" fmla="*/ 232 w 923"/>
              <a:gd name="T85" fmla="*/ 1108 h 1376"/>
              <a:gd name="T86" fmla="*/ 240 w 923"/>
              <a:gd name="T87" fmla="*/ 1215 h 1376"/>
              <a:gd name="T88" fmla="*/ 250 w 923"/>
              <a:gd name="T89" fmla="*/ 1258 h 1376"/>
              <a:gd name="T90" fmla="*/ 276 w 923"/>
              <a:gd name="T91" fmla="*/ 1284 h 1376"/>
              <a:gd name="T92" fmla="*/ 359 w 923"/>
              <a:gd name="T93" fmla="*/ 1329 h 1376"/>
              <a:gd name="T94" fmla="*/ 350 w 923"/>
              <a:gd name="T95" fmla="*/ 1371 h 1376"/>
              <a:gd name="T96" fmla="*/ 223 w 923"/>
              <a:gd name="T97" fmla="*/ 1371 h 1376"/>
              <a:gd name="T98" fmla="*/ 124 w 923"/>
              <a:gd name="T99" fmla="*/ 1351 h 1376"/>
              <a:gd name="T100" fmla="*/ 125 w 923"/>
              <a:gd name="T101" fmla="*/ 1292 h 1376"/>
              <a:gd name="T102" fmla="*/ 141 w 923"/>
              <a:gd name="T103" fmla="*/ 1265 h 1376"/>
              <a:gd name="T104" fmla="*/ 109 w 923"/>
              <a:gd name="T105" fmla="*/ 1238 h 1376"/>
              <a:gd name="T106" fmla="*/ 97 w 923"/>
              <a:gd name="T107" fmla="*/ 1172 h 1376"/>
              <a:gd name="T108" fmla="*/ 46 w 923"/>
              <a:gd name="T109" fmla="*/ 1043 h 1376"/>
              <a:gd name="T110" fmla="*/ 27 w 923"/>
              <a:gd name="T111" fmla="*/ 827 h 1376"/>
              <a:gd name="T112" fmla="*/ 37 w 923"/>
              <a:gd name="T113" fmla="*/ 686 h 1376"/>
              <a:gd name="T114" fmla="*/ 21 w 923"/>
              <a:gd name="T115" fmla="*/ 646 h 1376"/>
              <a:gd name="T116" fmla="*/ 34 w 923"/>
              <a:gd name="T117" fmla="*/ 528 h 1376"/>
              <a:gd name="T118" fmla="*/ 54 w 923"/>
              <a:gd name="T119" fmla="*/ 433 h 1376"/>
              <a:gd name="T120" fmla="*/ 91 w 923"/>
              <a:gd name="T121" fmla="*/ 298 h 1376"/>
              <a:gd name="T122" fmla="*/ 143 w 923"/>
              <a:gd name="T123" fmla="*/ 185 h 1376"/>
              <a:gd name="T124" fmla="*/ 217 w 923"/>
              <a:gd name="T125" fmla="*/ 137 h 1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23" h="1376">
                <a:moveTo>
                  <a:pt x="231" y="121"/>
                </a:moveTo>
                <a:lnTo>
                  <a:pt x="231" y="121"/>
                </a:lnTo>
                <a:lnTo>
                  <a:pt x="231" y="117"/>
                </a:lnTo>
                <a:lnTo>
                  <a:pt x="231" y="107"/>
                </a:lnTo>
                <a:lnTo>
                  <a:pt x="233" y="93"/>
                </a:lnTo>
                <a:lnTo>
                  <a:pt x="235" y="84"/>
                </a:lnTo>
                <a:lnTo>
                  <a:pt x="239" y="73"/>
                </a:lnTo>
                <a:lnTo>
                  <a:pt x="239" y="73"/>
                </a:lnTo>
                <a:lnTo>
                  <a:pt x="247" y="52"/>
                </a:lnTo>
                <a:lnTo>
                  <a:pt x="250" y="41"/>
                </a:lnTo>
                <a:lnTo>
                  <a:pt x="254" y="31"/>
                </a:lnTo>
                <a:lnTo>
                  <a:pt x="260" y="23"/>
                </a:lnTo>
                <a:lnTo>
                  <a:pt x="267" y="15"/>
                </a:lnTo>
                <a:lnTo>
                  <a:pt x="277" y="8"/>
                </a:lnTo>
                <a:lnTo>
                  <a:pt x="291" y="3"/>
                </a:lnTo>
                <a:lnTo>
                  <a:pt x="291" y="3"/>
                </a:lnTo>
                <a:lnTo>
                  <a:pt x="298" y="2"/>
                </a:lnTo>
                <a:lnTo>
                  <a:pt x="307" y="0"/>
                </a:lnTo>
                <a:lnTo>
                  <a:pt x="325" y="0"/>
                </a:lnTo>
                <a:lnTo>
                  <a:pt x="345" y="3"/>
                </a:lnTo>
                <a:lnTo>
                  <a:pt x="366" y="8"/>
                </a:lnTo>
                <a:lnTo>
                  <a:pt x="384" y="15"/>
                </a:lnTo>
                <a:lnTo>
                  <a:pt x="402" y="24"/>
                </a:lnTo>
                <a:lnTo>
                  <a:pt x="410" y="29"/>
                </a:lnTo>
                <a:lnTo>
                  <a:pt x="416" y="34"/>
                </a:lnTo>
                <a:lnTo>
                  <a:pt x="422" y="40"/>
                </a:lnTo>
                <a:lnTo>
                  <a:pt x="427" y="46"/>
                </a:lnTo>
                <a:lnTo>
                  <a:pt x="427" y="46"/>
                </a:lnTo>
                <a:lnTo>
                  <a:pt x="434" y="58"/>
                </a:lnTo>
                <a:lnTo>
                  <a:pt x="438" y="69"/>
                </a:lnTo>
                <a:lnTo>
                  <a:pt x="441" y="80"/>
                </a:lnTo>
                <a:lnTo>
                  <a:pt x="443" y="90"/>
                </a:lnTo>
                <a:lnTo>
                  <a:pt x="443" y="109"/>
                </a:lnTo>
                <a:lnTo>
                  <a:pt x="444" y="116"/>
                </a:lnTo>
                <a:lnTo>
                  <a:pt x="445" y="123"/>
                </a:lnTo>
                <a:lnTo>
                  <a:pt x="445" y="123"/>
                </a:lnTo>
                <a:lnTo>
                  <a:pt x="448" y="136"/>
                </a:lnTo>
                <a:lnTo>
                  <a:pt x="449" y="139"/>
                </a:lnTo>
                <a:lnTo>
                  <a:pt x="448" y="143"/>
                </a:lnTo>
                <a:lnTo>
                  <a:pt x="447" y="145"/>
                </a:lnTo>
                <a:lnTo>
                  <a:pt x="445" y="149"/>
                </a:lnTo>
                <a:lnTo>
                  <a:pt x="438" y="156"/>
                </a:lnTo>
                <a:lnTo>
                  <a:pt x="438" y="156"/>
                </a:lnTo>
                <a:lnTo>
                  <a:pt x="429" y="165"/>
                </a:lnTo>
                <a:lnTo>
                  <a:pt x="423" y="171"/>
                </a:lnTo>
                <a:lnTo>
                  <a:pt x="417" y="175"/>
                </a:lnTo>
                <a:lnTo>
                  <a:pt x="415" y="177"/>
                </a:lnTo>
                <a:lnTo>
                  <a:pt x="415" y="177"/>
                </a:lnTo>
                <a:lnTo>
                  <a:pt x="412" y="179"/>
                </a:lnTo>
                <a:lnTo>
                  <a:pt x="410" y="183"/>
                </a:lnTo>
                <a:lnTo>
                  <a:pt x="407" y="190"/>
                </a:lnTo>
                <a:lnTo>
                  <a:pt x="407" y="190"/>
                </a:lnTo>
                <a:lnTo>
                  <a:pt x="428" y="224"/>
                </a:lnTo>
                <a:lnTo>
                  <a:pt x="444" y="249"/>
                </a:lnTo>
                <a:lnTo>
                  <a:pt x="452" y="257"/>
                </a:lnTo>
                <a:lnTo>
                  <a:pt x="457" y="261"/>
                </a:lnTo>
                <a:lnTo>
                  <a:pt x="457" y="261"/>
                </a:lnTo>
                <a:lnTo>
                  <a:pt x="466" y="267"/>
                </a:lnTo>
                <a:lnTo>
                  <a:pt x="479" y="277"/>
                </a:lnTo>
                <a:lnTo>
                  <a:pt x="490" y="285"/>
                </a:lnTo>
                <a:lnTo>
                  <a:pt x="496" y="293"/>
                </a:lnTo>
                <a:lnTo>
                  <a:pt x="496" y="293"/>
                </a:lnTo>
                <a:lnTo>
                  <a:pt x="499" y="300"/>
                </a:lnTo>
                <a:lnTo>
                  <a:pt x="503" y="304"/>
                </a:lnTo>
                <a:lnTo>
                  <a:pt x="509" y="309"/>
                </a:lnTo>
                <a:lnTo>
                  <a:pt x="509" y="309"/>
                </a:lnTo>
                <a:lnTo>
                  <a:pt x="514" y="312"/>
                </a:lnTo>
                <a:lnTo>
                  <a:pt x="523" y="317"/>
                </a:lnTo>
                <a:lnTo>
                  <a:pt x="542" y="326"/>
                </a:lnTo>
                <a:lnTo>
                  <a:pt x="561" y="334"/>
                </a:lnTo>
                <a:lnTo>
                  <a:pt x="572" y="341"/>
                </a:lnTo>
                <a:lnTo>
                  <a:pt x="572" y="341"/>
                </a:lnTo>
                <a:lnTo>
                  <a:pt x="579" y="344"/>
                </a:lnTo>
                <a:lnTo>
                  <a:pt x="590" y="349"/>
                </a:lnTo>
                <a:lnTo>
                  <a:pt x="601" y="353"/>
                </a:lnTo>
                <a:lnTo>
                  <a:pt x="609" y="354"/>
                </a:lnTo>
                <a:lnTo>
                  <a:pt x="609" y="354"/>
                </a:lnTo>
                <a:lnTo>
                  <a:pt x="617" y="355"/>
                </a:lnTo>
                <a:lnTo>
                  <a:pt x="632" y="359"/>
                </a:lnTo>
                <a:lnTo>
                  <a:pt x="655" y="365"/>
                </a:lnTo>
                <a:lnTo>
                  <a:pt x="655" y="365"/>
                </a:lnTo>
                <a:lnTo>
                  <a:pt x="658" y="365"/>
                </a:lnTo>
                <a:lnTo>
                  <a:pt x="662" y="363"/>
                </a:lnTo>
                <a:lnTo>
                  <a:pt x="673" y="357"/>
                </a:lnTo>
                <a:lnTo>
                  <a:pt x="684" y="350"/>
                </a:lnTo>
                <a:lnTo>
                  <a:pt x="690" y="349"/>
                </a:lnTo>
                <a:lnTo>
                  <a:pt x="696" y="349"/>
                </a:lnTo>
                <a:lnTo>
                  <a:pt x="696" y="349"/>
                </a:lnTo>
                <a:lnTo>
                  <a:pt x="706" y="350"/>
                </a:lnTo>
                <a:lnTo>
                  <a:pt x="714" y="350"/>
                </a:lnTo>
                <a:lnTo>
                  <a:pt x="719" y="352"/>
                </a:lnTo>
                <a:lnTo>
                  <a:pt x="722" y="354"/>
                </a:lnTo>
                <a:lnTo>
                  <a:pt x="723" y="357"/>
                </a:lnTo>
                <a:lnTo>
                  <a:pt x="723" y="357"/>
                </a:lnTo>
                <a:lnTo>
                  <a:pt x="724" y="364"/>
                </a:lnTo>
                <a:lnTo>
                  <a:pt x="725" y="369"/>
                </a:lnTo>
                <a:lnTo>
                  <a:pt x="729" y="376"/>
                </a:lnTo>
                <a:lnTo>
                  <a:pt x="729" y="376"/>
                </a:lnTo>
                <a:lnTo>
                  <a:pt x="738" y="391"/>
                </a:lnTo>
                <a:lnTo>
                  <a:pt x="745" y="403"/>
                </a:lnTo>
                <a:lnTo>
                  <a:pt x="745" y="403"/>
                </a:lnTo>
                <a:lnTo>
                  <a:pt x="755" y="417"/>
                </a:lnTo>
                <a:lnTo>
                  <a:pt x="755" y="417"/>
                </a:lnTo>
                <a:lnTo>
                  <a:pt x="779" y="441"/>
                </a:lnTo>
                <a:lnTo>
                  <a:pt x="799" y="463"/>
                </a:lnTo>
                <a:lnTo>
                  <a:pt x="814" y="482"/>
                </a:lnTo>
                <a:lnTo>
                  <a:pt x="814" y="482"/>
                </a:lnTo>
                <a:lnTo>
                  <a:pt x="824" y="492"/>
                </a:lnTo>
                <a:lnTo>
                  <a:pt x="838" y="504"/>
                </a:lnTo>
                <a:lnTo>
                  <a:pt x="875" y="535"/>
                </a:lnTo>
                <a:lnTo>
                  <a:pt x="910" y="562"/>
                </a:lnTo>
                <a:lnTo>
                  <a:pt x="919" y="571"/>
                </a:lnTo>
                <a:lnTo>
                  <a:pt x="923" y="575"/>
                </a:lnTo>
                <a:lnTo>
                  <a:pt x="923" y="578"/>
                </a:lnTo>
                <a:lnTo>
                  <a:pt x="923" y="578"/>
                </a:lnTo>
                <a:lnTo>
                  <a:pt x="918" y="583"/>
                </a:lnTo>
                <a:lnTo>
                  <a:pt x="908" y="591"/>
                </a:lnTo>
                <a:lnTo>
                  <a:pt x="879" y="613"/>
                </a:lnTo>
                <a:lnTo>
                  <a:pt x="862" y="624"/>
                </a:lnTo>
                <a:lnTo>
                  <a:pt x="845" y="634"/>
                </a:lnTo>
                <a:lnTo>
                  <a:pt x="831" y="640"/>
                </a:lnTo>
                <a:lnTo>
                  <a:pt x="826" y="643"/>
                </a:lnTo>
                <a:lnTo>
                  <a:pt x="821" y="643"/>
                </a:lnTo>
                <a:lnTo>
                  <a:pt x="821" y="643"/>
                </a:lnTo>
                <a:lnTo>
                  <a:pt x="813" y="643"/>
                </a:lnTo>
                <a:lnTo>
                  <a:pt x="800" y="641"/>
                </a:lnTo>
                <a:lnTo>
                  <a:pt x="776" y="637"/>
                </a:lnTo>
                <a:lnTo>
                  <a:pt x="751" y="629"/>
                </a:lnTo>
                <a:lnTo>
                  <a:pt x="743" y="626"/>
                </a:lnTo>
                <a:lnTo>
                  <a:pt x="738" y="622"/>
                </a:lnTo>
                <a:lnTo>
                  <a:pt x="738" y="622"/>
                </a:lnTo>
                <a:lnTo>
                  <a:pt x="718" y="600"/>
                </a:lnTo>
                <a:lnTo>
                  <a:pt x="708" y="589"/>
                </a:lnTo>
                <a:lnTo>
                  <a:pt x="705" y="585"/>
                </a:lnTo>
                <a:lnTo>
                  <a:pt x="702" y="585"/>
                </a:lnTo>
                <a:lnTo>
                  <a:pt x="702" y="585"/>
                </a:lnTo>
                <a:lnTo>
                  <a:pt x="701" y="585"/>
                </a:lnTo>
                <a:lnTo>
                  <a:pt x="701" y="587"/>
                </a:lnTo>
                <a:lnTo>
                  <a:pt x="703" y="595"/>
                </a:lnTo>
                <a:lnTo>
                  <a:pt x="712" y="617"/>
                </a:lnTo>
                <a:lnTo>
                  <a:pt x="714" y="629"/>
                </a:lnTo>
                <a:lnTo>
                  <a:pt x="717" y="639"/>
                </a:lnTo>
                <a:lnTo>
                  <a:pt x="717" y="643"/>
                </a:lnTo>
                <a:lnTo>
                  <a:pt x="716" y="646"/>
                </a:lnTo>
                <a:lnTo>
                  <a:pt x="713" y="648"/>
                </a:lnTo>
                <a:lnTo>
                  <a:pt x="711" y="649"/>
                </a:lnTo>
                <a:lnTo>
                  <a:pt x="711" y="649"/>
                </a:lnTo>
                <a:lnTo>
                  <a:pt x="703" y="649"/>
                </a:lnTo>
                <a:lnTo>
                  <a:pt x="697" y="649"/>
                </a:lnTo>
                <a:lnTo>
                  <a:pt x="685" y="650"/>
                </a:lnTo>
                <a:lnTo>
                  <a:pt x="680" y="650"/>
                </a:lnTo>
                <a:lnTo>
                  <a:pt x="674" y="649"/>
                </a:lnTo>
                <a:lnTo>
                  <a:pt x="669" y="646"/>
                </a:lnTo>
                <a:lnTo>
                  <a:pt x="664" y="641"/>
                </a:lnTo>
                <a:lnTo>
                  <a:pt x="664" y="641"/>
                </a:lnTo>
                <a:lnTo>
                  <a:pt x="616" y="589"/>
                </a:lnTo>
                <a:lnTo>
                  <a:pt x="584" y="556"/>
                </a:lnTo>
                <a:lnTo>
                  <a:pt x="569" y="542"/>
                </a:lnTo>
                <a:lnTo>
                  <a:pt x="558" y="532"/>
                </a:lnTo>
                <a:lnTo>
                  <a:pt x="558" y="532"/>
                </a:lnTo>
                <a:lnTo>
                  <a:pt x="546" y="521"/>
                </a:lnTo>
                <a:lnTo>
                  <a:pt x="533" y="505"/>
                </a:lnTo>
                <a:lnTo>
                  <a:pt x="501" y="465"/>
                </a:lnTo>
                <a:lnTo>
                  <a:pt x="475" y="429"/>
                </a:lnTo>
                <a:lnTo>
                  <a:pt x="464" y="413"/>
                </a:lnTo>
                <a:lnTo>
                  <a:pt x="464" y="413"/>
                </a:lnTo>
                <a:lnTo>
                  <a:pt x="379" y="416"/>
                </a:lnTo>
                <a:lnTo>
                  <a:pt x="340" y="414"/>
                </a:lnTo>
                <a:lnTo>
                  <a:pt x="340" y="414"/>
                </a:lnTo>
                <a:lnTo>
                  <a:pt x="331" y="443"/>
                </a:lnTo>
                <a:lnTo>
                  <a:pt x="324" y="466"/>
                </a:lnTo>
                <a:lnTo>
                  <a:pt x="318" y="484"/>
                </a:lnTo>
                <a:lnTo>
                  <a:pt x="318" y="484"/>
                </a:lnTo>
                <a:lnTo>
                  <a:pt x="315" y="490"/>
                </a:lnTo>
                <a:lnTo>
                  <a:pt x="312" y="495"/>
                </a:lnTo>
                <a:lnTo>
                  <a:pt x="307" y="503"/>
                </a:lnTo>
                <a:lnTo>
                  <a:pt x="304" y="508"/>
                </a:lnTo>
                <a:lnTo>
                  <a:pt x="304" y="513"/>
                </a:lnTo>
                <a:lnTo>
                  <a:pt x="307" y="520"/>
                </a:lnTo>
                <a:lnTo>
                  <a:pt x="310" y="528"/>
                </a:lnTo>
                <a:lnTo>
                  <a:pt x="310" y="528"/>
                </a:lnTo>
                <a:lnTo>
                  <a:pt x="317" y="541"/>
                </a:lnTo>
                <a:lnTo>
                  <a:pt x="319" y="544"/>
                </a:lnTo>
                <a:lnTo>
                  <a:pt x="319" y="544"/>
                </a:lnTo>
                <a:lnTo>
                  <a:pt x="326" y="565"/>
                </a:lnTo>
                <a:lnTo>
                  <a:pt x="326" y="565"/>
                </a:lnTo>
                <a:lnTo>
                  <a:pt x="330" y="578"/>
                </a:lnTo>
                <a:lnTo>
                  <a:pt x="335" y="589"/>
                </a:lnTo>
                <a:lnTo>
                  <a:pt x="344" y="607"/>
                </a:lnTo>
                <a:lnTo>
                  <a:pt x="346" y="613"/>
                </a:lnTo>
                <a:lnTo>
                  <a:pt x="347" y="619"/>
                </a:lnTo>
                <a:lnTo>
                  <a:pt x="347" y="623"/>
                </a:lnTo>
                <a:lnTo>
                  <a:pt x="345" y="627"/>
                </a:lnTo>
                <a:lnTo>
                  <a:pt x="345" y="627"/>
                </a:lnTo>
                <a:lnTo>
                  <a:pt x="329" y="635"/>
                </a:lnTo>
                <a:lnTo>
                  <a:pt x="318" y="639"/>
                </a:lnTo>
                <a:lnTo>
                  <a:pt x="318" y="639"/>
                </a:lnTo>
                <a:lnTo>
                  <a:pt x="350" y="784"/>
                </a:lnTo>
                <a:lnTo>
                  <a:pt x="373" y="887"/>
                </a:lnTo>
                <a:lnTo>
                  <a:pt x="387" y="942"/>
                </a:lnTo>
                <a:lnTo>
                  <a:pt x="387" y="942"/>
                </a:lnTo>
                <a:lnTo>
                  <a:pt x="393" y="958"/>
                </a:lnTo>
                <a:lnTo>
                  <a:pt x="401" y="978"/>
                </a:lnTo>
                <a:lnTo>
                  <a:pt x="405" y="989"/>
                </a:lnTo>
                <a:lnTo>
                  <a:pt x="409" y="1002"/>
                </a:lnTo>
                <a:lnTo>
                  <a:pt x="410" y="1017"/>
                </a:lnTo>
                <a:lnTo>
                  <a:pt x="411" y="1034"/>
                </a:lnTo>
                <a:lnTo>
                  <a:pt x="411" y="1034"/>
                </a:lnTo>
                <a:lnTo>
                  <a:pt x="411" y="1072"/>
                </a:lnTo>
                <a:lnTo>
                  <a:pt x="409" y="1108"/>
                </a:lnTo>
                <a:lnTo>
                  <a:pt x="406" y="1136"/>
                </a:lnTo>
                <a:lnTo>
                  <a:pt x="404" y="1146"/>
                </a:lnTo>
                <a:lnTo>
                  <a:pt x="402" y="1151"/>
                </a:lnTo>
                <a:lnTo>
                  <a:pt x="402" y="1151"/>
                </a:lnTo>
                <a:lnTo>
                  <a:pt x="388" y="1174"/>
                </a:lnTo>
                <a:lnTo>
                  <a:pt x="388" y="1174"/>
                </a:lnTo>
                <a:lnTo>
                  <a:pt x="388" y="1174"/>
                </a:lnTo>
                <a:lnTo>
                  <a:pt x="388" y="1173"/>
                </a:lnTo>
                <a:lnTo>
                  <a:pt x="391" y="1174"/>
                </a:lnTo>
                <a:lnTo>
                  <a:pt x="401" y="1178"/>
                </a:lnTo>
                <a:lnTo>
                  <a:pt x="401" y="1178"/>
                </a:lnTo>
                <a:lnTo>
                  <a:pt x="421" y="1188"/>
                </a:lnTo>
                <a:lnTo>
                  <a:pt x="448" y="1199"/>
                </a:lnTo>
                <a:lnTo>
                  <a:pt x="448" y="1199"/>
                </a:lnTo>
                <a:lnTo>
                  <a:pt x="460" y="1203"/>
                </a:lnTo>
                <a:lnTo>
                  <a:pt x="472" y="1205"/>
                </a:lnTo>
                <a:lnTo>
                  <a:pt x="497" y="1205"/>
                </a:lnTo>
                <a:lnTo>
                  <a:pt x="509" y="1206"/>
                </a:lnTo>
                <a:lnTo>
                  <a:pt x="518" y="1208"/>
                </a:lnTo>
                <a:lnTo>
                  <a:pt x="522" y="1209"/>
                </a:lnTo>
                <a:lnTo>
                  <a:pt x="525" y="1211"/>
                </a:lnTo>
                <a:lnTo>
                  <a:pt x="526" y="1214"/>
                </a:lnTo>
                <a:lnTo>
                  <a:pt x="528" y="1217"/>
                </a:lnTo>
                <a:lnTo>
                  <a:pt x="528" y="1217"/>
                </a:lnTo>
                <a:lnTo>
                  <a:pt x="530" y="1224"/>
                </a:lnTo>
                <a:lnTo>
                  <a:pt x="534" y="1228"/>
                </a:lnTo>
                <a:lnTo>
                  <a:pt x="541" y="1233"/>
                </a:lnTo>
                <a:lnTo>
                  <a:pt x="544" y="1237"/>
                </a:lnTo>
                <a:lnTo>
                  <a:pt x="542" y="1239"/>
                </a:lnTo>
                <a:lnTo>
                  <a:pt x="539" y="1244"/>
                </a:lnTo>
                <a:lnTo>
                  <a:pt x="531" y="1251"/>
                </a:lnTo>
                <a:lnTo>
                  <a:pt x="531" y="1251"/>
                </a:lnTo>
                <a:lnTo>
                  <a:pt x="522" y="1258"/>
                </a:lnTo>
                <a:lnTo>
                  <a:pt x="512" y="1264"/>
                </a:lnTo>
                <a:lnTo>
                  <a:pt x="502" y="1269"/>
                </a:lnTo>
                <a:lnTo>
                  <a:pt x="492" y="1273"/>
                </a:lnTo>
                <a:lnTo>
                  <a:pt x="482" y="1275"/>
                </a:lnTo>
                <a:lnTo>
                  <a:pt x="471" y="1276"/>
                </a:lnTo>
                <a:lnTo>
                  <a:pt x="459" y="1276"/>
                </a:lnTo>
                <a:lnTo>
                  <a:pt x="447" y="1276"/>
                </a:lnTo>
                <a:lnTo>
                  <a:pt x="447" y="1276"/>
                </a:lnTo>
                <a:lnTo>
                  <a:pt x="417" y="1276"/>
                </a:lnTo>
                <a:lnTo>
                  <a:pt x="385" y="1278"/>
                </a:lnTo>
                <a:lnTo>
                  <a:pt x="346" y="1279"/>
                </a:lnTo>
                <a:lnTo>
                  <a:pt x="346" y="1279"/>
                </a:lnTo>
                <a:lnTo>
                  <a:pt x="337" y="1279"/>
                </a:lnTo>
                <a:lnTo>
                  <a:pt x="325" y="1278"/>
                </a:lnTo>
                <a:lnTo>
                  <a:pt x="318" y="1276"/>
                </a:lnTo>
                <a:lnTo>
                  <a:pt x="313" y="1274"/>
                </a:lnTo>
                <a:lnTo>
                  <a:pt x="308" y="1271"/>
                </a:lnTo>
                <a:lnTo>
                  <a:pt x="305" y="1268"/>
                </a:lnTo>
                <a:lnTo>
                  <a:pt x="305" y="1268"/>
                </a:lnTo>
                <a:lnTo>
                  <a:pt x="304" y="1257"/>
                </a:lnTo>
                <a:lnTo>
                  <a:pt x="302" y="1243"/>
                </a:lnTo>
                <a:lnTo>
                  <a:pt x="301" y="1224"/>
                </a:lnTo>
                <a:lnTo>
                  <a:pt x="301" y="1224"/>
                </a:lnTo>
                <a:lnTo>
                  <a:pt x="297" y="1210"/>
                </a:lnTo>
                <a:lnTo>
                  <a:pt x="297" y="1205"/>
                </a:lnTo>
                <a:lnTo>
                  <a:pt x="297" y="1201"/>
                </a:lnTo>
                <a:lnTo>
                  <a:pt x="298" y="1199"/>
                </a:lnTo>
                <a:lnTo>
                  <a:pt x="301" y="1198"/>
                </a:lnTo>
                <a:lnTo>
                  <a:pt x="301" y="1198"/>
                </a:lnTo>
                <a:lnTo>
                  <a:pt x="307" y="1197"/>
                </a:lnTo>
                <a:lnTo>
                  <a:pt x="310" y="1198"/>
                </a:lnTo>
                <a:lnTo>
                  <a:pt x="313" y="1197"/>
                </a:lnTo>
                <a:lnTo>
                  <a:pt x="310" y="1194"/>
                </a:lnTo>
                <a:lnTo>
                  <a:pt x="310" y="1194"/>
                </a:lnTo>
                <a:lnTo>
                  <a:pt x="308" y="1192"/>
                </a:lnTo>
                <a:lnTo>
                  <a:pt x="307" y="1190"/>
                </a:lnTo>
                <a:lnTo>
                  <a:pt x="303" y="1185"/>
                </a:lnTo>
                <a:lnTo>
                  <a:pt x="294" y="1173"/>
                </a:lnTo>
                <a:lnTo>
                  <a:pt x="294" y="1173"/>
                </a:lnTo>
                <a:lnTo>
                  <a:pt x="283" y="1157"/>
                </a:lnTo>
                <a:lnTo>
                  <a:pt x="274" y="1141"/>
                </a:lnTo>
                <a:lnTo>
                  <a:pt x="270" y="1131"/>
                </a:lnTo>
                <a:lnTo>
                  <a:pt x="265" y="1120"/>
                </a:lnTo>
                <a:lnTo>
                  <a:pt x="262" y="1108"/>
                </a:lnTo>
                <a:lnTo>
                  <a:pt x="259" y="1092"/>
                </a:lnTo>
                <a:lnTo>
                  <a:pt x="259" y="1092"/>
                </a:lnTo>
                <a:lnTo>
                  <a:pt x="256" y="1075"/>
                </a:lnTo>
                <a:lnTo>
                  <a:pt x="255" y="1055"/>
                </a:lnTo>
                <a:lnTo>
                  <a:pt x="254" y="1017"/>
                </a:lnTo>
                <a:lnTo>
                  <a:pt x="255" y="974"/>
                </a:lnTo>
                <a:lnTo>
                  <a:pt x="255" y="974"/>
                </a:lnTo>
                <a:lnTo>
                  <a:pt x="248" y="1004"/>
                </a:lnTo>
                <a:lnTo>
                  <a:pt x="233" y="1059"/>
                </a:lnTo>
                <a:lnTo>
                  <a:pt x="233" y="1059"/>
                </a:lnTo>
                <a:lnTo>
                  <a:pt x="232" y="1065"/>
                </a:lnTo>
                <a:lnTo>
                  <a:pt x="231" y="1072"/>
                </a:lnTo>
                <a:lnTo>
                  <a:pt x="231" y="1090"/>
                </a:lnTo>
                <a:lnTo>
                  <a:pt x="232" y="1108"/>
                </a:lnTo>
                <a:lnTo>
                  <a:pt x="235" y="1127"/>
                </a:lnTo>
                <a:lnTo>
                  <a:pt x="240" y="1163"/>
                </a:lnTo>
                <a:lnTo>
                  <a:pt x="243" y="1179"/>
                </a:lnTo>
                <a:lnTo>
                  <a:pt x="244" y="1193"/>
                </a:lnTo>
                <a:lnTo>
                  <a:pt x="244" y="1193"/>
                </a:lnTo>
                <a:lnTo>
                  <a:pt x="243" y="1205"/>
                </a:lnTo>
                <a:lnTo>
                  <a:pt x="240" y="1215"/>
                </a:lnTo>
                <a:lnTo>
                  <a:pt x="237" y="1224"/>
                </a:lnTo>
                <a:lnTo>
                  <a:pt x="233" y="1231"/>
                </a:lnTo>
                <a:lnTo>
                  <a:pt x="226" y="1239"/>
                </a:lnTo>
                <a:lnTo>
                  <a:pt x="223" y="1243"/>
                </a:lnTo>
                <a:lnTo>
                  <a:pt x="223" y="1243"/>
                </a:lnTo>
                <a:lnTo>
                  <a:pt x="238" y="1252"/>
                </a:lnTo>
                <a:lnTo>
                  <a:pt x="250" y="1258"/>
                </a:lnTo>
                <a:lnTo>
                  <a:pt x="254" y="1262"/>
                </a:lnTo>
                <a:lnTo>
                  <a:pt x="255" y="1264"/>
                </a:lnTo>
                <a:lnTo>
                  <a:pt x="255" y="1264"/>
                </a:lnTo>
                <a:lnTo>
                  <a:pt x="259" y="1269"/>
                </a:lnTo>
                <a:lnTo>
                  <a:pt x="265" y="1275"/>
                </a:lnTo>
                <a:lnTo>
                  <a:pt x="276" y="1284"/>
                </a:lnTo>
                <a:lnTo>
                  <a:pt x="276" y="1284"/>
                </a:lnTo>
                <a:lnTo>
                  <a:pt x="291" y="1291"/>
                </a:lnTo>
                <a:lnTo>
                  <a:pt x="305" y="1296"/>
                </a:lnTo>
                <a:lnTo>
                  <a:pt x="321" y="1303"/>
                </a:lnTo>
                <a:lnTo>
                  <a:pt x="337" y="1312"/>
                </a:lnTo>
                <a:lnTo>
                  <a:pt x="351" y="1321"/>
                </a:lnTo>
                <a:lnTo>
                  <a:pt x="356" y="1325"/>
                </a:lnTo>
                <a:lnTo>
                  <a:pt x="359" y="1329"/>
                </a:lnTo>
                <a:lnTo>
                  <a:pt x="362" y="1334"/>
                </a:lnTo>
                <a:lnTo>
                  <a:pt x="362" y="1339"/>
                </a:lnTo>
                <a:lnTo>
                  <a:pt x="362" y="1339"/>
                </a:lnTo>
                <a:lnTo>
                  <a:pt x="358" y="1356"/>
                </a:lnTo>
                <a:lnTo>
                  <a:pt x="357" y="1362"/>
                </a:lnTo>
                <a:lnTo>
                  <a:pt x="353" y="1367"/>
                </a:lnTo>
                <a:lnTo>
                  <a:pt x="350" y="1371"/>
                </a:lnTo>
                <a:lnTo>
                  <a:pt x="344" y="1373"/>
                </a:lnTo>
                <a:lnTo>
                  <a:pt x="335" y="1376"/>
                </a:lnTo>
                <a:lnTo>
                  <a:pt x="324" y="1376"/>
                </a:lnTo>
                <a:lnTo>
                  <a:pt x="324" y="1376"/>
                </a:lnTo>
                <a:lnTo>
                  <a:pt x="297" y="1375"/>
                </a:lnTo>
                <a:lnTo>
                  <a:pt x="269" y="1373"/>
                </a:lnTo>
                <a:lnTo>
                  <a:pt x="223" y="1371"/>
                </a:lnTo>
                <a:lnTo>
                  <a:pt x="223" y="1371"/>
                </a:lnTo>
                <a:lnTo>
                  <a:pt x="199" y="1370"/>
                </a:lnTo>
                <a:lnTo>
                  <a:pt x="164" y="1365"/>
                </a:lnTo>
                <a:lnTo>
                  <a:pt x="147" y="1361"/>
                </a:lnTo>
                <a:lnTo>
                  <a:pt x="134" y="1357"/>
                </a:lnTo>
                <a:lnTo>
                  <a:pt x="127" y="1355"/>
                </a:lnTo>
                <a:lnTo>
                  <a:pt x="124" y="1351"/>
                </a:lnTo>
                <a:lnTo>
                  <a:pt x="121" y="1349"/>
                </a:lnTo>
                <a:lnTo>
                  <a:pt x="120" y="1346"/>
                </a:lnTo>
                <a:lnTo>
                  <a:pt x="120" y="1346"/>
                </a:lnTo>
                <a:lnTo>
                  <a:pt x="121" y="1318"/>
                </a:lnTo>
                <a:lnTo>
                  <a:pt x="124" y="1296"/>
                </a:lnTo>
                <a:lnTo>
                  <a:pt x="124" y="1296"/>
                </a:lnTo>
                <a:lnTo>
                  <a:pt x="125" y="1292"/>
                </a:lnTo>
                <a:lnTo>
                  <a:pt x="127" y="1289"/>
                </a:lnTo>
                <a:lnTo>
                  <a:pt x="134" y="1280"/>
                </a:lnTo>
                <a:lnTo>
                  <a:pt x="138" y="1274"/>
                </a:lnTo>
                <a:lnTo>
                  <a:pt x="141" y="1271"/>
                </a:lnTo>
                <a:lnTo>
                  <a:pt x="142" y="1269"/>
                </a:lnTo>
                <a:lnTo>
                  <a:pt x="142" y="1269"/>
                </a:lnTo>
                <a:lnTo>
                  <a:pt x="141" y="1265"/>
                </a:lnTo>
                <a:lnTo>
                  <a:pt x="140" y="1260"/>
                </a:lnTo>
                <a:lnTo>
                  <a:pt x="137" y="1257"/>
                </a:lnTo>
                <a:lnTo>
                  <a:pt x="135" y="1255"/>
                </a:lnTo>
                <a:lnTo>
                  <a:pt x="135" y="1255"/>
                </a:lnTo>
                <a:lnTo>
                  <a:pt x="130" y="1253"/>
                </a:lnTo>
                <a:lnTo>
                  <a:pt x="119" y="1247"/>
                </a:lnTo>
                <a:lnTo>
                  <a:pt x="109" y="1238"/>
                </a:lnTo>
                <a:lnTo>
                  <a:pt x="107" y="1235"/>
                </a:lnTo>
                <a:lnTo>
                  <a:pt x="105" y="1231"/>
                </a:lnTo>
                <a:lnTo>
                  <a:pt x="105" y="1231"/>
                </a:lnTo>
                <a:lnTo>
                  <a:pt x="105" y="1220"/>
                </a:lnTo>
                <a:lnTo>
                  <a:pt x="103" y="1203"/>
                </a:lnTo>
                <a:lnTo>
                  <a:pt x="99" y="1182"/>
                </a:lnTo>
                <a:lnTo>
                  <a:pt x="97" y="1172"/>
                </a:lnTo>
                <a:lnTo>
                  <a:pt x="93" y="1163"/>
                </a:lnTo>
                <a:lnTo>
                  <a:pt x="93" y="1163"/>
                </a:lnTo>
                <a:lnTo>
                  <a:pt x="84" y="1144"/>
                </a:lnTo>
                <a:lnTo>
                  <a:pt x="70" y="1114"/>
                </a:lnTo>
                <a:lnTo>
                  <a:pt x="62" y="1095"/>
                </a:lnTo>
                <a:lnTo>
                  <a:pt x="54" y="1071"/>
                </a:lnTo>
                <a:lnTo>
                  <a:pt x="46" y="1043"/>
                </a:lnTo>
                <a:lnTo>
                  <a:pt x="39" y="1012"/>
                </a:lnTo>
                <a:lnTo>
                  <a:pt x="39" y="1012"/>
                </a:lnTo>
                <a:lnTo>
                  <a:pt x="37" y="994"/>
                </a:lnTo>
                <a:lnTo>
                  <a:pt x="33" y="973"/>
                </a:lnTo>
                <a:lnTo>
                  <a:pt x="29" y="928"/>
                </a:lnTo>
                <a:lnTo>
                  <a:pt x="27" y="877"/>
                </a:lnTo>
                <a:lnTo>
                  <a:pt x="27" y="827"/>
                </a:lnTo>
                <a:lnTo>
                  <a:pt x="27" y="780"/>
                </a:lnTo>
                <a:lnTo>
                  <a:pt x="28" y="741"/>
                </a:lnTo>
                <a:lnTo>
                  <a:pt x="29" y="713"/>
                </a:lnTo>
                <a:lnTo>
                  <a:pt x="30" y="704"/>
                </a:lnTo>
                <a:lnTo>
                  <a:pt x="32" y="699"/>
                </a:lnTo>
                <a:lnTo>
                  <a:pt x="32" y="699"/>
                </a:lnTo>
                <a:lnTo>
                  <a:pt x="37" y="686"/>
                </a:lnTo>
                <a:lnTo>
                  <a:pt x="41" y="670"/>
                </a:lnTo>
                <a:lnTo>
                  <a:pt x="43" y="657"/>
                </a:lnTo>
                <a:lnTo>
                  <a:pt x="44" y="654"/>
                </a:lnTo>
                <a:lnTo>
                  <a:pt x="43" y="653"/>
                </a:lnTo>
                <a:lnTo>
                  <a:pt x="43" y="653"/>
                </a:lnTo>
                <a:lnTo>
                  <a:pt x="35" y="650"/>
                </a:lnTo>
                <a:lnTo>
                  <a:pt x="21" y="646"/>
                </a:lnTo>
                <a:lnTo>
                  <a:pt x="6" y="640"/>
                </a:lnTo>
                <a:lnTo>
                  <a:pt x="1" y="637"/>
                </a:lnTo>
                <a:lnTo>
                  <a:pt x="0" y="634"/>
                </a:lnTo>
                <a:lnTo>
                  <a:pt x="0" y="634"/>
                </a:lnTo>
                <a:lnTo>
                  <a:pt x="7" y="610"/>
                </a:lnTo>
                <a:lnTo>
                  <a:pt x="26" y="558"/>
                </a:lnTo>
                <a:lnTo>
                  <a:pt x="34" y="528"/>
                </a:lnTo>
                <a:lnTo>
                  <a:pt x="43" y="500"/>
                </a:lnTo>
                <a:lnTo>
                  <a:pt x="48" y="477"/>
                </a:lnTo>
                <a:lnTo>
                  <a:pt x="50" y="468"/>
                </a:lnTo>
                <a:lnTo>
                  <a:pt x="50" y="461"/>
                </a:lnTo>
                <a:lnTo>
                  <a:pt x="50" y="461"/>
                </a:lnTo>
                <a:lnTo>
                  <a:pt x="51" y="447"/>
                </a:lnTo>
                <a:lnTo>
                  <a:pt x="54" y="433"/>
                </a:lnTo>
                <a:lnTo>
                  <a:pt x="57" y="416"/>
                </a:lnTo>
                <a:lnTo>
                  <a:pt x="62" y="400"/>
                </a:lnTo>
                <a:lnTo>
                  <a:pt x="73" y="365"/>
                </a:lnTo>
                <a:lnTo>
                  <a:pt x="83" y="337"/>
                </a:lnTo>
                <a:lnTo>
                  <a:pt x="83" y="337"/>
                </a:lnTo>
                <a:lnTo>
                  <a:pt x="88" y="315"/>
                </a:lnTo>
                <a:lnTo>
                  <a:pt x="91" y="298"/>
                </a:lnTo>
                <a:lnTo>
                  <a:pt x="95" y="278"/>
                </a:lnTo>
                <a:lnTo>
                  <a:pt x="99" y="267"/>
                </a:lnTo>
                <a:lnTo>
                  <a:pt x="104" y="253"/>
                </a:lnTo>
                <a:lnTo>
                  <a:pt x="104" y="253"/>
                </a:lnTo>
                <a:lnTo>
                  <a:pt x="118" y="225"/>
                </a:lnTo>
                <a:lnTo>
                  <a:pt x="132" y="201"/>
                </a:lnTo>
                <a:lnTo>
                  <a:pt x="143" y="185"/>
                </a:lnTo>
                <a:lnTo>
                  <a:pt x="148" y="180"/>
                </a:lnTo>
                <a:lnTo>
                  <a:pt x="153" y="176"/>
                </a:lnTo>
                <a:lnTo>
                  <a:pt x="153" y="176"/>
                </a:lnTo>
                <a:lnTo>
                  <a:pt x="197" y="159"/>
                </a:lnTo>
                <a:lnTo>
                  <a:pt x="234" y="144"/>
                </a:lnTo>
                <a:lnTo>
                  <a:pt x="238" y="131"/>
                </a:lnTo>
                <a:lnTo>
                  <a:pt x="217" y="137"/>
                </a:lnTo>
                <a:lnTo>
                  <a:pt x="231" y="121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EFA73477-764C-44AD-A29A-49AD49C8D174}"/>
              </a:ext>
            </a:extLst>
          </p:cNvPr>
          <p:cNvSpPr>
            <a:spLocks noEditPoints="1"/>
          </p:cNvSpPr>
          <p:nvPr/>
        </p:nvSpPr>
        <p:spPr bwMode="auto">
          <a:xfrm>
            <a:off x="7098481" y="889415"/>
            <a:ext cx="1612433" cy="2633515"/>
          </a:xfrm>
          <a:custGeom>
            <a:avLst/>
            <a:gdLst>
              <a:gd name="T0" fmla="*/ 742 w 848"/>
              <a:gd name="T1" fmla="*/ 152 h 1385"/>
              <a:gd name="T2" fmla="*/ 747 w 848"/>
              <a:gd name="T3" fmla="*/ 136 h 1385"/>
              <a:gd name="T4" fmla="*/ 749 w 848"/>
              <a:gd name="T5" fmla="*/ 85 h 1385"/>
              <a:gd name="T6" fmla="*/ 735 w 848"/>
              <a:gd name="T7" fmla="*/ 66 h 1385"/>
              <a:gd name="T8" fmla="*/ 708 w 848"/>
              <a:gd name="T9" fmla="*/ 33 h 1385"/>
              <a:gd name="T10" fmla="*/ 616 w 848"/>
              <a:gd name="T11" fmla="*/ 0 h 1385"/>
              <a:gd name="T12" fmla="*/ 584 w 848"/>
              <a:gd name="T13" fmla="*/ 13 h 1385"/>
              <a:gd name="T14" fmla="*/ 531 w 848"/>
              <a:gd name="T15" fmla="*/ 48 h 1385"/>
              <a:gd name="T16" fmla="*/ 510 w 848"/>
              <a:gd name="T17" fmla="*/ 79 h 1385"/>
              <a:gd name="T18" fmla="*/ 494 w 848"/>
              <a:gd name="T19" fmla="*/ 108 h 1385"/>
              <a:gd name="T20" fmla="*/ 473 w 848"/>
              <a:gd name="T21" fmla="*/ 142 h 1385"/>
              <a:gd name="T22" fmla="*/ 420 w 848"/>
              <a:gd name="T23" fmla="*/ 160 h 1385"/>
              <a:gd name="T24" fmla="*/ 229 w 848"/>
              <a:gd name="T25" fmla="*/ 238 h 1385"/>
              <a:gd name="T26" fmla="*/ 73 w 848"/>
              <a:gd name="T27" fmla="*/ 410 h 1385"/>
              <a:gd name="T28" fmla="*/ 17 w 848"/>
              <a:gd name="T29" fmla="*/ 544 h 1385"/>
              <a:gd name="T30" fmla="*/ 156 w 848"/>
              <a:gd name="T31" fmla="*/ 871 h 1385"/>
              <a:gd name="T32" fmla="*/ 154 w 848"/>
              <a:gd name="T33" fmla="*/ 911 h 1385"/>
              <a:gd name="T34" fmla="*/ 128 w 848"/>
              <a:gd name="T35" fmla="*/ 1170 h 1385"/>
              <a:gd name="T36" fmla="*/ 113 w 848"/>
              <a:gd name="T37" fmla="*/ 1224 h 1385"/>
              <a:gd name="T38" fmla="*/ 111 w 848"/>
              <a:gd name="T39" fmla="*/ 1267 h 1385"/>
              <a:gd name="T40" fmla="*/ 177 w 848"/>
              <a:gd name="T41" fmla="*/ 1298 h 1385"/>
              <a:gd name="T42" fmla="*/ 178 w 848"/>
              <a:gd name="T43" fmla="*/ 1336 h 1385"/>
              <a:gd name="T44" fmla="*/ 276 w 848"/>
              <a:gd name="T45" fmla="*/ 1371 h 1385"/>
              <a:gd name="T46" fmla="*/ 379 w 848"/>
              <a:gd name="T47" fmla="*/ 1380 h 1385"/>
              <a:gd name="T48" fmla="*/ 398 w 848"/>
              <a:gd name="T49" fmla="*/ 1351 h 1385"/>
              <a:gd name="T50" fmla="*/ 351 w 848"/>
              <a:gd name="T51" fmla="*/ 1324 h 1385"/>
              <a:gd name="T52" fmla="*/ 335 w 848"/>
              <a:gd name="T53" fmla="*/ 1283 h 1385"/>
              <a:gd name="T54" fmla="*/ 365 w 848"/>
              <a:gd name="T55" fmla="*/ 1257 h 1385"/>
              <a:gd name="T56" fmla="*/ 350 w 848"/>
              <a:gd name="T57" fmla="*/ 1235 h 1385"/>
              <a:gd name="T58" fmla="*/ 285 w 848"/>
              <a:gd name="T59" fmla="*/ 1155 h 1385"/>
              <a:gd name="T60" fmla="*/ 285 w 848"/>
              <a:gd name="T61" fmla="*/ 1066 h 1385"/>
              <a:gd name="T62" fmla="*/ 292 w 848"/>
              <a:gd name="T63" fmla="*/ 901 h 1385"/>
              <a:gd name="T64" fmla="*/ 293 w 848"/>
              <a:gd name="T65" fmla="*/ 721 h 1385"/>
              <a:gd name="T66" fmla="*/ 384 w 848"/>
              <a:gd name="T67" fmla="*/ 630 h 1385"/>
              <a:gd name="T68" fmla="*/ 420 w 848"/>
              <a:gd name="T69" fmla="*/ 625 h 1385"/>
              <a:gd name="T70" fmla="*/ 629 w 848"/>
              <a:gd name="T71" fmla="*/ 715 h 1385"/>
              <a:gd name="T72" fmla="*/ 669 w 848"/>
              <a:gd name="T73" fmla="*/ 715 h 1385"/>
              <a:gd name="T74" fmla="*/ 689 w 848"/>
              <a:gd name="T75" fmla="*/ 722 h 1385"/>
              <a:gd name="T76" fmla="*/ 726 w 848"/>
              <a:gd name="T77" fmla="*/ 930 h 1385"/>
              <a:gd name="T78" fmla="*/ 801 w 848"/>
              <a:gd name="T79" fmla="*/ 946 h 1385"/>
              <a:gd name="T80" fmla="*/ 848 w 848"/>
              <a:gd name="T81" fmla="*/ 635 h 1385"/>
              <a:gd name="T82" fmla="*/ 806 w 848"/>
              <a:gd name="T83" fmla="*/ 610 h 1385"/>
              <a:gd name="T84" fmla="*/ 729 w 848"/>
              <a:gd name="T85" fmla="*/ 622 h 1385"/>
              <a:gd name="T86" fmla="*/ 706 w 848"/>
              <a:gd name="T87" fmla="*/ 657 h 1385"/>
              <a:gd name="T88" fmla="*/ 636 w 848"/>
              <a:gd name="T89" fmla="*/ 602 h 1385"/>
              <a:gd name="T90" fmla="*/ 584 w 848"/>
              <a:gd name="T91" fmla="*/ 563 h 1385"/>
              <a:gd name="T92" fmla="*/ 497 w 848"/>
              <a:gd name="T93" fmla="*/ 496 h 1385"/>
              <a:gd name="T94" fmla="*/ 487 w 848"/>
              <a:gd name="T95" fmla="*/ 411 h 1385"/>
              <a:gd name="T96" fmla="*/ 522 w 848"/>
              <a:gd name="T97" fmla="*/ 344 h 1385"/>
              <a:gd name="T98" fmla="*/ 535 w 848"/>
              <a:gd name="T99" fmla="*/ 281 h 1385"/>
              <a:gd name="T100" fmla="*/ 550 w 848"/>
              <a:gd name="T101" fmla="*/ 265 h 1385"/>
              <a:gd name="T102" fmla="*/ 595 w 848"/>
              <a:gd name="T103" fmla="*/ 288 h 1385"/>
              <a:gd name="T104" fmla="*/ 654 w 848"/>
              <a:gd name="T105" fmla="*/ 251 h 1385"/>
              <a:gd name="T106" fmla="*/ 669 w 848"/>
              <a:gd name="T107" fmla="*/ 232 h 1385"/>
              <a:gd name="T108" fmla="*/ 682 w 848"/>
              <a:gd name="T109" fmla="*/ 206 h 1385"/>
              <a:gd name="T110" fmla="*/ 708 w 848"/>
              <a:gd name="T111" fmla="*/ 159 h 1385"/>
              <a:gd name="T112" fmla="*/ 742 w 848"/>
              <a:gd name="T113" fmla="*/ 153 h 1385"/>
              <a:gd name="T114" fmla="*/ 437 w 848"/>
              <a:gd name="T115" fmla="*/ 589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48" h="1385">
                <a:moveTo>
                  <a:pt x="755" y="139"/>
                </a:moveTo>
                <a:lnTo>
                  <a:pt x="755" y="139"/>
                </a:lnTo>
                <a:lnTo>
                  <a:pt x="755" y="139"/>
                </a:lnTo>
                <a:lnTo>
                  <a:pt x="755" y="139"/>
                </a:lnTo>
                <a:lnTo>
                  <a:pt x="755" y="139"/>
                </a:lnTo>
                <a:lnTo>
                  <a:pt x="755" y="139"/>
                </a:lnTo>
                <a:close/>
                <a:moveTo>
                  <a:pt x="742" y="152"/>
                </a:moveTo>
                <a:lnTo>
                  <a:pt x="742" y="152"/>
                </a:lnTo>
                <a:lnTo>
                  <a:pt x="743" y="150"/>
                </a:lnTo>
                <a:lnTo>
                  <a:pt x="747" y="146"/>
                </a:lnTo>
                <a:lnTo>
                  <a:pt x="755" y="139"/>
                </a:lnTo>
                <a:lnTo>
                  <a:pt x="755" y="139"/>
                </a:lnTo>
                <a:lnTo>
                  <a:pt x="751" y="139"/>
                </a:lnTo>
                <a:lnTo>
                  <a:pt x="747" y="136"/>
                </a:lnTo>
                <a:lnTo>
                  <a:pt x="742" y="133"/>
                </a:lnTo>
                <a:lnTo>
                  <a:pt x="762" y="119"/>
                </a:lnTo>
                <a:lnTo>
                  <a:pt x="749" y="113"/>
                </a:lnTo>
                <a:lnTo>
                  <a:pt x="749" y="100"/>
                </a:lnTo>
                <a:lnTo>
                  <a:pt x="742" y="92"/>
                </a:lnTo>
                <a:lnTo>
                  <a:pt x="742" y="92"/>
                </a:lnTo>
                <a:lnTo>
                  <a:pt x="749" y="85"/>
                </a:lnTo>
                <a:lnTo>
                  <a:pt x="755" y="79"/>
                </a:lnTo>
                <a:lnTo>
                  <a:pt x="755" y="79"/>
                </a:lnTo>
                <a:lnTo>
                  <a:pt x="754" y="79"/>
                </a:lnTo>
                <a:lnTo>
                  <a:pt x="751" y="78"/>
                </a:lnTo>
                <a:lnTo>
                  <a:pt x="744" y="73"/>
                </a:lnTo>
                <a:lnTo>
                  <a:pt x="735" y="66"/>
                </a:lnTo>
                <a:lnTo>
                  <a:pt x="735" y="66"/>
                </a:lnTo>
                <a:lnTo>
                  <a:pt x="733" y="50"/>
                </a:lnTo>
                <a:lnTo>
                  <a:pt x="731" y="39"/>
                </a:lnTo>
                <a:lnTo>
                  <a:pt x="730" y="35"/>
                </a:lnTo>
                <a:lnTo>
                  <a:pt x="729" y="33"/>
                </a:lnTo>
                <a:lnTo>
                  <a:pt x="729" y="33"/>
                </a:lnTo>
                <a:lnTo>
                  <a:pt x="717" y="33"/>
                </a:lnTo>
                <a:lnTo>
                  <a:pt x="708" y="33"/>
                </a:lnTo>
                <a:lnTo>
                  <a:pt x="682" y="13"/>
                </a:lnTo>
                <a:lnTo>
                  <a:pt x="656" y="7"/>
                </a:lnTo>
                <a:lnTo>
                  <a:pt x="656" y="7"/>
                </a:lnTo>
                <a:lnTo>
                  <a:pt x="637" y="4"/>
                </a:lnTo>
                <a:lnTo>
                  <a:pt x="623" y="2"/>
                </a:lnTo>
                <a:lnTo>
                  <a:pt x="616" y="0"/>
                </a:lnTo>
                <a:lnTo>
                  <a:pt x="616" y="0"/>
                </a:lnTo>
                <a:lnTo>
                  <a:pt x="614" y="0"/>
                </a:lnTo>
                <a:lnTo>
                  <a:pt x="610" y="1"/>
                </a:lnTo>
                <a:lnTo>
                  <a:pt x="599" y="4"/>
                </a:lnTo>
                <a:lnTo>
                  <a:pt x="588" y="9"/>
                </a:lnTo>
                <a:lnTo>
                  <a:pt x="585" y="11"/>
                </a:lnTo>
                <a:lnTo>
                  <a:pt x="584" y="13"/>
                </a:lnTo>
                <a:lnTo>
                  <a:pt x="584" y="13"/>
                </a:lnTo>
                <a:lnTo>
                  <a:pt x="581" y="15"/>
                </a:lnTo>
                <a:lnTo>
                  <a:pt x="575" y="17"/>
                </a:lnTo>
                <a:lnTo>
                  <a:pt x="560" y="25"/>
                </a:lnTo>
                <a:lnTo>
                  <a:pt x="537" y="33"/>
                </a:lnTo>
                <a:lnTo>
                  <a:pt x="537" y="46"/>
                </a:lnTo>
                <a:lnTo>
                  <a:pt x="537" y="46"/>
                </a:lnTo>
                <a:lnTo>
                  <a:pt x="531" y="48"/>
                </a:lnTo>
                <a:lnTo>
                  <a:pt x="526" y="51"/>
                </a:lnTo>
                <a:lnTo>
                  <a:pt x="523" y="53"/>
                </a:lnTo>
                <a:lnTo>
                  <a:pt x="523" y="53"/>
                </a:lnTo>
                <a:lnTo>
                  <a:pt x="517" y="66"/>
                </a:lnTo>
                <a:lnTo>
                  <a:pt x="513" y="75"/>
                </a:lnTo>
                <a:lnTo>
                  <a:pt x="510" y="79"/>
                </a:lnTo>
                <a:lnTo>
                  <a:pt x="510" y="79"/>
                </a:lnTo>
                <a:lnTo>
                  <a:pt x="501" y="89"/>
                </a:lnTo>
                <a:lnTo>
                  <a:pt x="498" y="95"/>
                </a:lnTo>
                <a:lnTo>
                  <a:pt x="497" y="97"/>
                </a:lnTo>
                <a:lnTo>
                  <a:pt x="497" y="100"/>
                </a:lnTo>
                <a:lnTo>
                  <a:pt x="497" y="100"/>
                </a:lnTo>
                <a:lnTo>
                  <a:pt x="497" y="103"/>
                </a:lnTo>
                <a:lnTo>
                  <a:pt x="494" y="108"/>
                </a:lnTo>
                <a:lnTo>
                  <a:pt x="491" y="119"/>
                </a:lnTo>
                <a:lnTo>
                  <a:pt x="491" y="119"/>
                </a:lnTo>
                <a:lnTo>
                  <a:pt x="486" y="128"/>
                </a:lnTo>
                <a:lnTo>
                  <a:pt x="484" y="133"/>
                </a:lnTo>
                <a:lnTo>
                  <a:pt x="484" y="133"/>
                </a:lnTo>
                <a:lnTo>
                  <a:pt x="480" y="135"/>
                </a:lnTo>
                <a:lnTo>
                  <a:pt x="473" y="142"/>
                </a:lnTo>
                <a:lnTo>
                  <a:pt x="468" y="146"/>
                </a:lnTo>
                <a:lnTo>
                  <a:pt x="462" y="150"/>
                </a:lnTo>
                <a:lnTo>
                  <a:pt x="456" y="152"/>
                </a:lnTo>
                <a:lnTo>
                  <a:pt x="450" y="152"/>
                </a:lnTo>
                <a:lnTo>
                  <a:pt x="450" y="152"/>
                </a:lnTo>
                <a:lnTo>
                  <a:pt x="440" y="154"/>
                </a:lnTo>
                <a:lnTo>
                  <a:pt x="420" y="160"/>
                </a:lnTo>
                <a:lnTo>
                  <a:pt x="365" y="181"/>
                </a:lnTo>
                <a:lnTo>
                  <a:pt x="304" y="203"/>
                </a:lnTo>
                <a:lnTo>
                  <a:pt x="259" y="219"/>
                </a:lnTo>
                <a:lnTo>
                  <a:pt x="259" y="219"/>
                </a:lnTo>
                <a:lnTo>
                  <a:pt x="250" y="222"/>
                </a:lnTo>
                <a:lnTo>
                  <a:pt x="240" y="228"/>
                </a:lnTo>
                <a:lnTo>
                  <a:pt x="229" y="238"/>
                </a:lnTo>
                <a:lnTo>
                  <a:pt x="217" y="248"/>
                </a:lnTo>
                <a:lnTo>
                  <a:pt x="191" y="275"/>
                </a:lnTo>
                <a:lnTo>
                  <a:pt x="162" y="304"/>
                </a:lnTo>
                <a:lnTo>
                  <a:pt x="136" y="336"/>
                </a:lnTo>
                <a:lnTo>
                  <a:pt x="110" y="366"/>
                </a:lnTo>
                <a:lnTo>
                  <a:pt x="73" y="410"/>
                </a:lnTo>
                <a:lnTo>
                  <a:pt x="73" y="410"/>
                </a:lnTo>
                <a:lnTo>
                  <a:pt x="48" y="442"/>
                </a:lnTo>
                <a:lnTo>
                  <a:pt x="24" y="475"/>
                </a:lnTo>
                <a:lnTo>
                  <a:pt x="6" y="500"/>
                </a:lnTo>
                <a:lnTo>
                  <a:pt x="2" y="507"/>
                </a:lnTo>
                <a:lnTo>
                  <a:pt x="0" y="510"/>
                </a:lnTo>
                <a:lnTo>
                  <a:pt x="0" y="510"/>
                </a:lnTo>
                <a:lnTo>
                  <a:pt x="17" y="544"/>
                </a:lnTo>
                <a:lnTo>
                  <a:pt x="34" y="576"/>
                </a:lnTo>
                <a:lnTo>
                  <a:pt x="34" y="576"/>
                </a:lnTo>
                <a:lnTo>
                  <a:pt x="87" y="711"/>
                </a:lnTo>
                <a:lnTo>
                  <a:pt x="127" y="807"/>
                </a:lnTo>
                <a:lnTo>
                  <a:pt x="146" y="854"/>
                </a:lnTo>
                <a:lnTo>
                  <a:pt x="146" y="854"/>
                </a:lnTo>
                <a:lnTo>
                  <a:pt x="156" y="871"/>
                </a:lnTo>
                <a:lnTo>
                  <a:pt x="160" y="877"/>
                </a:lnTo>
                <a:lnTo>
                  <a:pt x="160" y="879"/>
                </a:lnTo>
                <a:lnTo>
                  <a:pt x="160" y="880"/>
                </a:lnTo>
                <a:lnTo>
                  <a:pt x="160" y="880"/>
                </a:lnTo>
                <a:lnTo>
                  <a:pt x="159" y="883"/>
                </a:lnTo>
                <a:lnTo>
                  <a:pt x="156" y="889"/>
                </a:lnTo>
                <a:lnTo>
                  <a:pt x="154" y="911"/>
                </a:lnTo>
                <a:lnTo>
                  <a:pt x="146" y="979"/>
                </a:lnTo>
                <a:lnTo>
                  <a:pt x="132" y="1100"/>
                </a:lnTo>
                <a:lnTo>
                  <a:pt x="132" y="1100"/>
                </a:lnTo>
                <a:lnTo>
                  <a:pt x="129" y="1141"/>
                </a:lnTo>
                <a:lnTo>
                  <a:pt x="127" y="1165"/>
                </a:lnTo>
                <a:lnTo>
                  <a:pt x="127" y="1165"/>
                </a:lnTo>
                <a:lnTo>
                  <a:pt x="128" y="1170"/>
                </a:lnTo>
                <a:lnTo>
                  <a:pt x="130" y="1173"/>
                </a:lnTo>
                <a:lnTo>
                  <a:pt x="132" y="1178"/>
                </a:lnTo>
                <a:lnTo>
                  <a:pt x="132" y="1178"/>
                </a:lnTo>
                <a:lnTo>
                  <a:pt x="124" y="1198"/>
                </a:lnTo>
                <a:lnTo>
                  <a:pt x="117" y="1214"/>
                </a:lnTo>
                <a:lnTo>
                  <a:pt x="113" y="1224"/>
                </a:lnTo>
                <a:lnTo>
                  <a:pt x="113" y="1224"/>
                </a:lnTo>
                <a:lnTo>
                  <a:pt x="106" y="1246"/>
                </a:lnTo>
                <a:lnTo>
                  <a:pt x="105" y="1257"/>
                </a:lnTo>
                <a:lnTo>
                  <a:pt x="105" y="1261"/>
                </a:lnTo>
                <a:lnTo>
                  <a:pt x="106" y="1265"/>
                </a:lnTo>
                <a:lnTo>
                  <a:pt x="106" y="1265"/>
                </a:lnTo>
                <a:lnTo>
                  <a:pt x="109" y="1266"/>
                </a:lnTo>
                <a:lnTo>
                  <a:pt x="111" y="1267"/>
                </a:lnTo>
                <a:lnTo>
                  <a:pt x="122" y="1270"/>
                </a:lnTo>
                <a:lnTo>
                  <a:pt x="148" y="1274"/>
                </a:lnTo>
                <a:lnTo>
                  <a:pt x="174" y="1277"/>
                </a:lnTo>
                <a:lnTo>
                  <a:pt x="186" y="1278"/>
                </a:lnTo>
                <a:lnTo>
                  <a:pt x="186" y="1278"/>
                </a:lnTo>
                <a:lnTo>
                  <a:pt x="182" y="1284"/>
                </a:lnTo>
                <a:lnTo>
                  <a:pt x="177" y="1298"/>
                </a:lnTo>
                <a:lnTo>
                  <a:pt x="173" y="1307"/>
                </a:lnTo>
                <a:lnTo>
                  <a:pt x="172" y="1316"/>
                </a:lnTo>
                <a:lnTo>
                  <a:pt x="171" y="1323"/>
                </a:lnTo>
                <a:lnTo>
                  <a:pt x="173" y="1330"/>
                </a:lnTo>
                <a:lnTo>
                  <a:pt x="173" y="1330"/>
                </a:lnTo>
                <a:lnTo>
                  <a:pt x="174" y="1334"/>
                </a:lnTo>
                <a:lnTo>
                  <a:pt x="178" y="1336"/>
                </a:lnTo>
                <a:lnTo>
                  <a:pt x="185" y="1342"/>
                </a:lnTo>
                <a:lnTo>
                  <a:pt x="196" y="1347"/>
                </a:lnTo>
                <a:lnTo>
                  <a:pt x="206" y="1351"/>
                </a:lnTo>
                <a:lnTo>
                  <a:pt x="231" y="1358"/>
                </a:lnTo>
                <a:lnTo>
                  <a:pt x="251" y="1364"/>
                </a:lnTo>
                <a:lnTo>
                  <a:pt x="251" y="1364"/>
                </a:lnTo>
                <a:lnTo>
                  <a:pt x="276" y="1371"/>
                </a:lnTo>
                <a:lnTo>
                  <a:pt x="311" y="1379"/>
                </a:lnTo>
                <a:lnTo>
                  <a:pt x="330" y="1383"/>
                </a:lnTo>
                <a:lnTo>
                  <a:pt x="347" y="1384"/>
                </a:lnTo>
                <a:lnTo>
                  <a:pt x="361" y="1385"/>
                </a:lnTo>
                <a:lnTo>
                  <a:pt x="372" y="1384"/>
                </a:lnTo>
                <a:lnTo>
                  <a:pt x="372" y="1384"/>
                </a:lnTo>
                <a:lnTo>
                  <a:pt x="379" y="1380"/>
                </a:lnTo>
                <a:lnTo>
                  <a:pt x="386" y="1378"/>
                </a:lnTo>
                <a:lnTo>
                  <a:pt x="391" y="1373"/>
                </a:lnTo>
                <a:lnTo>
                  <a:pt x="395" y="1370"/>
                </a:lnTo>
                <a:lnTo>
                  <a:pt x="398" y="1365"/>
                </a:lnTo>
                <a:lnTo>
                  <a:pt x="399" y="1360"/>
                </a:lnTo>
                <a:lnTo>
                  <a:pt x="399" y="1355"/>
                </a:lnTo>
                <a:lnTo>
                  <a:pt x="398" y="1351"/>
                </a:lnTo>
                <a:lnTo>
                  <a:pt x="398" y="1351"/>
                </a:lnTo>
                <a:lnTo>
                  <a:pt x="394" y="1346"/>
                </a:lnTo>
                <a:lnTo>
                  <a:pt x="390" y="1342"/>
                </a:lnTo>
                <a:lnTo>
                  <a:pt x="376" y="1336"/>
                </a:lnTo>
                <a:lnTo>
                  <a:pt x="362" y="1330"/>
                </a:lnTo>
                <a:lnTo>
                  <a:pt x="356" y="1327"/>
                </a:lnTo>
                <a:lnTo>
                  <a:pt x="351" y="1324"/>
                </a:lnTo>
                <a:lnTo>
                  <a:pt x="351" y="1324"/>
                </a:lnTo>
                <a:lnTo>
                  <a:pt x="342" y="1315"/>
                </a:lnTo>
                <a:lnTo>
                  <a:pt x="331" y="1301"/>
                </a:lnTo>
                <a:lnTo>
                  <a:pt x="318" y="1284"/>
                </a:lnTo>
                <a:lnTo>
                  <a:pt x="318" y="1284"/>
                </a:lnTo>
                <a:lnTo>
                  <a:pt x="323" y="1284"/>
                </a:lnTo>
                <a:lnTo>
                  <a:pt x="335" y="1283"/>
                </a:lnTo>
                <a:lnTo>
                  <a:pt x="342" y="1282"/>
                </a:lnTo>
                <a:lnTo>
                  <a:pt x="349" y="1279"/>
                </a:lnTo>
                <a:lnTo>
                  <a:pt x="354" y="1276"/>
                </a:lnTo>
                <a:lnTo>
                  <a:pt x="357" y="1271"/>
                </a:lnTo>
                <a:lnTo>
                  <a:pt x="357" y="1271"/>
                </a:lnTo>
                <a:lnTo>
                  <a:pt x="363" y="1261"/>
                </a:lnTo>
                <a:lnTo>
                  <a:pt x="365" y="1257"/>
                </a:lnTo>
                <a:lnTo>
                  <a:pt x="366" y="1252"/>
                </a:lnTo>
                <a:lnTo>
                  <a:pt x="367" y="1248"/>
                </a:lnTo>
                <a:lnTo>
                  <a:pt x="366" y="1245"/>
                </a:lnTo>
                <a:lnTo>
                  <a:pt x="362" y="1241"/>
                </a:lnTo>
                <a:lnTo>
                  <a:pt x="357" y="1238"/>
                </a:lnTo>
                <a:lnTo>
                  <a:pt x="357" y="1238"/>
                </a:lnTo>
                <a:lnTo>
                  <a:pt x="350" y="1235"/>
                </a:lnTo>
                <a:lnTo>
                  <a:pt x="341" y="1233"/>
                </a:lnTo>
                <a:lnTo>
                  <a:pt x="319" y="1229"/>
                </a:lnTo>
                <a:lnTo>
                  <a:pt x="292" y="1224"/>
                </a:lnTo>
                <a:lnTo>
                  <a:pt x="292" y="1224"/>
                </a:lnTo>
                <a:lnTo>
                  <a:pt x="285" y="1172"/>
                </a:lnTo>
                <a:lnTo>
                  <a:pt x="285" y="1172"/>
                </a:lnTo>
                <a:lnTo>
                  <a:pt x="285" y="1155"/>
                </a:lnTo>
                <a:lnTo>
                  <a:pt x="285" y="1139"/>
                </a:lnTo>
                <a:lnTo>
                  <a:pt x="285" y="1139"/>
                </a:lnTo>
                <a:lnTo>
                  <a:pt x="286" y="1108"/>
                </a:lnTo>
                <a:lnTo>
                  <a:pt x="286" y="1088"/>
                </a:lnTo>
                <a:lnTo>
                  <a:pt x="285" y="1079"/>
                </a:lnTo>
                <a:lnTo>
                  <a:pt x="285" y="1079"/>
                </a:lnTo>
                <a:lnTo>
                  <a:pt x="285" y="1066"/>
                </a:lnTo>
                <a:lnTo>
                  <a:pt x="285" y="1035"/>
                </a:lnTo>
                <a:lnTo>
                  <a:pt x="286" y="1003"/>
                </a:lnTo>
                <a:lnTo>
                  <a:pt x="285" y="986"/>
                </a:lnTo>
                <a:lnTo>
                  <a:pt x="285" y="986"/>
                </a:lnTo>
                <a:lnTo>
                  <a:pt x="285" y="972"/>
                </a:lnTo>
                <a:lnTo>
                  <a:pt x="287" y="942"/>
                </a:lnTo>
                <a:lnTo>
                  <a:pt x="292" y="901"/>
                </a:lnTo>
                <a:lnTo>
                  <a:pt x="292" y="901"/>
                </a:lnTo>
                <a:lnTo>
                  <a:pt x="300" y="848"/>
                </a:lnTo>
                <a:lnTo>
                  <a:pt x="305" y="808"/>
                </a:lnTo>
                <a:lnTo>
                  <a:pt x="305" y="792"/>
                </a:lnTo>
                <a:lnTo>
                  <a:pt x="305" y="782"/>
                </a:lnTo>
                <a:lnTo>
                  <a:pt x="305" y="782"/>
                </a:lnTo>
                <a:lnTo>
                  <a:pt x="293" y="721"/>
                </a:lnTo>
                <a:lnTo>
                  <a:pt x="285" y="676"/>
                </a:lnTo>
                <a:lnTo>
                  <a:pt x="357" y="629"/>
                </a:lnTo>
                <a:lnTo>
                  <a:pt x="372" y="629"/>
                </a:lnTo>
                <a:lnTo>
                  <a:pt x="385" y="629"/>
                </a:lnTo>
                <a:lnTo>
                  <a:pt x="385" y="629"/>
                </a:lnTo>
                <a:lnTo>
                  <a:pt x="384" y="629"/>
                </a:lnTo>
                <a:lnTo>
                  <a:pt x="384" y="630"/>
                </a:lnTo>
                <a:lnTo>
                  <a:pt x="386" y="633"/>
                </a:lnTo>
                <a:lnTo>
                  <a:pt x="391" y="635"/>
                </a:lnTo>
                <a:lnTo>
                  <a:pt x="391" y="635"/>
                </a:lnTo>
                <a:lnTo>
                  <a:pt x="395" y="636"/>
                </a:lnTo>
                <a:lnTo>
                  <a:pt x="400" y="635"/>
                </a:lnTo>
                <a:lnTo>
                  <a:pt x="411" y="630"/>
                </a:lnTo>
                <a:lnTo>
                  <a:pt x="420" y="625"/>
                </a:lnTo>
                <a:lnTo>
                  <a:pt x="424" y="622"/>
                </a:lnTo>
                <a:lnTo>
                  <a:pt x="603" y="682"/>
                </a:lnTo>
                <a:lnTo>
                  <a:pt x="603" y="682"/>
                </a:lnTo>
                <a:lnTo>
                  <a:pt x="613" y="696"/>
                </a:lnTo>
                <a:lnTo>
                  <a:pt x="623" y="708"/>
                </a:lnTo>
                <a:lnTo>
                  <a:pt x="629" y="715"/>
                </a:lnTo>
                <a:lnTo>
                  <a:pt x="629" y="715"/>
                </a:lnTo>
                <a:lnTo>
                  <a:pt x="632" y="717"/>
                </a:lnTo>
                <a:lnTo>
                  <a:pt x="636" y="719"/>
                </a:lnTo>
                <a:lnTo>
                  <a:pt x="644" y="721"/>
                </a:lnTo>
                <a:lnTo>
                  <a:pt x="651" y="722"/>
                </a:lnTo>
                <a:lnTo>
                  <a:pt x="656" y="722"/>
                </a:lnTo>
                <a:lnTo>
                  <a:pt x="656" y="722"/>
                </a:lnTo>
                <a:lnTo>
                  <a:pt x="669" y="715"/>
                </a:lnTo>
                <a:lnTo>
                  <a:pt x="669" y="715"/>
                </a:lnTo>
                <a:lnTo>
                  <a:pt x="672" y="717"/>
                </a:lnTo>
                <a:lnTo>
                  <a:pt x="676" y="721"/>
                </a:lnTo>
                <a:lnTo>
                  <a:pt x="684" y="723"/>
                </a:lnTo>
                <a:lnTo>
                  <a:pt x="686" y="723"/>
                </a:lnTo>
                <a:lnTo>
                  <a:pt x="689" y="722"/>
                </a:lnTo>
                <a:lnTo>
                  <a:pt x="689" y="722"/>
                </a:lnTo>
                <a:lnTo>
                  <a:pt x="694" y="716"/>
                </a:lnTo>
                <a:lnTo>
                  <a:pt x="698" y="709"/>
                </a:lnTo>
                <a:lnTo>
                  <a:pt x="703" y="702"/>
                </a:lnTo>
                <a:lnTo>
                  <a:pt x="722" y="702"/>
                </a:lnTo>
                <a:lnTo>
                  <a:pt x="722" y="927"/>
                </a:lnTo>
                <a:lnTo>
                  <a:pt x="722" y="927"/>
                </a:lnTo>
                <a:lnTo>
                  <a:pt x="726" y="930"/>
                </a:lnTo>
                <a:lnTo>
                  <a:pt x="741" y="936"/>
                </a:lnTo>
                <a:lnTo>
                  <a:pt x="750" y="940"/>
                </a:lnTo>
                <a:lnTo>
                  <a:pt x="761" y="944"/>
                </a:lnTo>
                <a:lnTo>
                  <a:pt x="774" y="946"/>
                </a:lnTo>
                <a:lnTo>
                  <a:pt x="788" y="947"/>
                </a:lnTo>
                <a:lnTo>
                  <a:pt x="788" y="947"/>
                </a:lnTo>
                <a:lnTo>
                  <a:pt x="801" y="946"/>
                </a:lnTo>
                <a:lnTo>
                  <a:pt x="813" y="944"/>
                </a:lnTo>
                <a:lnTo>
                  <a:pt x="823" y="940"/>
                </a:lnTo>
                <a:lnTo>
                  <a:pt x="830" y="936"/>
                </a:lnTo>
                <a:lnTo>
                  <a:pt x="835" y="933"/>
                </a:lnTo>
                <a:lnTo>
                  <a:pt x="838" y="930"/>
                </a:lnTo>
                <a:lnTo>
                  <a:pt x="841" y="927"/>
                </a:lnTo>
                <a:lnTo>
                  <a:pt x="848" y="635"/>
                </a:lnTo>
                <a:lnTo>
                  <a:pt x="848" y="635"/>
                </a:lnTo>
                <a:lnTo>
                  <a:pt x="845" y="632"/>
                </a:lnTo>
                <a:lnTo>
                  <a:pt x="843" y="627"/>
                </a:lnTo>
                <a:lnTo>
                  <a:pt x="837" y="622"/>
                </a:lnTo>
                <a:lnTo>
                  <a:pt x="830" y="617"/>
                </a:lnTo>
                <a:lnTo>
                  <a:pt x="819" y="614"/>
                </a:lnTo>
                <a:lnTo>
                  <a:pt x="806" y="610"/>
                </a:lnTo>
                <a:lnTo>
                  <a:pt x="788" y="609"/>
                </a:lnTo>
                <a:lnTo>
                  <a:pt x="788" y="609"/>
                </a:lnTo>
                <a:lnTo>
                  <a:pt x="770" y="610"/>
                </a:lnTo>
                <a:lnTo>
                  <a:pt x="756" y="613"/>
                </a:lnTo>
                <a:lnTo>
                  <a:pt x="744" y="615"/>
                </a:lnTo>
                <a:lnTo>
                  <a:pt x="736" y="619"/>
                </a:lnTo>
                <a:lnTo>
                  <a:pt x="729" y="622"/>
                </a:lnTo>
                <a:lnTo>
                  <a:pt x="725" y="626"/>
                </a:lnTo>
                <a:lnTo>
                  <a:pt x="722" y="629"/>
                </a:lnTo>
                <a:lnTo>
                  <a:pt x="722" y="669"/>
                </a:lnTo>
                <a:lnTo>
                  <a:pt x="708" y="669"/>
                </a:lnTo>
                <a:lnTo>
                  <a:pt x="708" y="669"/>
                </a:lnTo>
                <a:lnTo>
                  <a:pt x="707" y="663"/>
                </a:lnTo>
                <a:lnTo>
                  <a:pt x="706" y="657"/>
                </a:lnTo>
                <a:lnTo>
                  <a:pt x="703" y="648"/>
                </a:lnTo>
                <a:lnTo>
                  <a:pt x="703" y="648"/>
                </a:lnTo>
                <a:lnTo>
                  <a:pt x="698" y="645"/>
                </a:lnTo>
                <a:lnTo>
                  <a:pt x="692" y="639"/>
                </a:lnTo>
                <a:lnTo>
                  <a:pt x="674" y="628"/>
                </a:lnTo>
                <a:lnTo>
                  <a:pt x="649" y="616"/>
                </a:lnTo>
                <a:lnTo>
                  <a:pt x="636" y="602"/>
                </a:lnTo>
                <a:lnTo>
                  <a:pt x="636" y="602"/>
                </a:lnTo>
                <a:lnTo>
                  <a:pt x="629" y="589"/>
                </a:lnTo>
                <a:lnTo>
                  <a:pt x="629" y="589"/>
                </a:lnTo>
                <a:lnTo>
                  <a:pt x="626" y="586"/>
                </a:lnTo>
                <a:lnTo>
                  <a:pt x="622" y="584"/>
                </a:lnTo>
                <a:lnTo>
                  <a:pt x="606" y="575"/>
                </a:lnTo>
                <a:lnTo>
                  <a:pt x="584" y="563"/>
                </a:lnTo>
                <a:lnTo>
                  <a:pt x="584" y="563"/>
                </a:lnTo>
                <a:lnTo>
                  <a:pt x="568" y="553"/>
                </a:lnTo>
                <a:lnTo>
                  <a:pt x="539" y="533"/>
                </a:lnTo>
                <a:lnTo>
                  <a:pt x="510" y="510"/>
                </a:lnTo>
                <a:lnTo>
                  <a:pt x="500" y="502"/>
                </a:lnTo>
                <a:lnTo>
                  <a:pt x="498" y="498"/>
                </a:lnTo>
                <a:lnTo>
                  <a:pt x="497" y="496"/>
                </a:lnTo>
                <a:lnTo>
                  <a:pt x="497" y="496"/>
                </a:lnTo>
                <a:lnTo>
                  <a:pt x="491" y="458"/>
                </a:lnTo>
                <a:lnTo>
                  <a:pt x="486" y="435"/>
                </a:lnTo>
                <a:lnTo>
                  <a:pt x="484" y="423"/>
                </a:lnTo>
                <a:lnTo>
                  <a:pt x="484" y="423"/>
                </a:lnTo>
                <a:lnTo>
                  <a:pt x="485" y="420"/>
                </a:lnTo>
                <a:lnTo>
                  <a:pt x="487" y="411"/>
                </a:lnTo>
                <a:lnTo>
                  <a:pt x="498" y="388"/>
                </a:lnTo>
                <a:lnTo>
                  <a:pt x="510" y="363"/>
                </a:lnTo>
                <a:lnTo>
                  <a:pt x="515" y="354"/>
                </a:lnTo>
                <a:lnTo>
                  <a:pt x="517" y="351"/>
                </a:lnTo>
                <a:lnTo>
                  <a:pt x="517" y="351"/>
                </a:lnTo>
                <a:lnTo>
                  <a:pt x="519" y="348"/>
                </a:lnTo>
                <a:lnTo>
                  <a:pt x="522" y="344"/>
                </a:lnTo>
                <a:lnTo>
                  <a:pt x="529" y="331"/>
                </a:lnTo>
                <a:lnTo>
                  <a:pt x="537" y="311"/>
                </a:lnTo>
                <a:lnTo>
                  <a:pt x="537" y="311"/>
                </a:lnTo>
                <a:lnTo>
                  <a:pt x="537" y="303"/>
                </a:lnTo>
                <a:lnTo>
                  <a:pt x="537" y="291"/>
                </a:lnTo>
                <a:lnTo>
                  <a:pt x="537" y="291"/>
                </a:lnTo>
                <a:lnTo>
                  <a:pt x="535" y="281"/>
                </a:lnTo>
                <a:lnTo>
                  <a:pt x="535" y="275"/>
                </a:lnTo>
                <a:lnTo>
                  <a:pt x="536" y="273"/>
                </a:lnTo>
                <a:lnTo>
                  <a:pt x="537" y="271"/>
                </a:lnTo>
                <a:lnTo>
                  <a:pt x="537" y="271"/>
                </a:lnTo>
                <a:lnTo>
                  <a:pt x="544" y="267"/>
                </a:lnTo>
                <a:lnTo>
                  <a:pt x="550" y="265"/>
                </a:lnTo>
                <a:lnTo>
                  <a:pt x="550" y="265"/>
                </a:lnTo>
                <a:lnTo>
                  <a:pt x="564" y="275"/>
                </a:lnTo>
                <a:lnTo>
                  <a:pt x="575" y="282"/>
                </a:lnTo>
                <a:lnTo>
                  <a:pt x="580" y="284"/>
                </a:lnTo>
                <a:lnTo>
                  <a:pt x="584" y="284"/>
                </a:lnTo>
                <a:lnTo>
                  <a:pt x="584" y="284"/>
                </a:lnTo>
                <a:lnTo>
                  <a:pt x="588" y="285"/>
                </a:lnTo>
                <a:lnTo>
                  <a:pt x="595" y="288"/>
                </a:lnTo>
                <a:lnTo>
                  <a:pt x="603" y="288"/>
                </a:lnTo>
                <a:lnTo>
                  <a:pt x="606" y="286"/>
                </a:lnTo>
                <a:lnTo>
                  <a:pt x="610" y="284"/>
                </a:lnTo>
                <a:lnTo>
                  <a:pt x="610" y="284"/>
                </a:lnTo>
                <a:lnTo>
                  <a:pt x="649" y="252"/>
                </a:lnTo>
                <a:lnTo>
                  <a:pt x="649" y="252"/>
                </a:lnTo>
                <a:lnTo>
                  <a:pt x="654" y="251"/>
                </a:lnTo>
                <a:lnTo>
                  <a:pt x="657" y="248"/>
                </a:lnTo>
                <a:lnTo>
                  <a:pt x="662" y="245"/>
                </a:lnTo>
                <a:lnTo>
                  <a:pt x="662" y="245"/>
                </a:lnTo>
                <a:lnTo>
                  <a:pt x="666" y="241"/>
                </a:lnTo>
                <a:lnTo>
                  <a:pt x="667" y="239"/>
                </a:lnTo>
                <a:lnTo>
                  <a:pt x="667" y="236"/>
                </a:lnTo>
                <a:lnTo>
                  <a:pt x="669" y="232"/>
                </a:lnTo>
                <a:lnTo>
                  <a:pt x="669" y="232"/>
                </a:lnTo>
                <a:lnTo>
                  <a:pt x="673" y="225"/>
                </a:lnTo>
                <a:lnTo>
                  <a:pt x="675" y="215"/>
                </a:lnTo>
                <a:lnTo>
                  <a:pt x="679" y="208"/>
                </a:lnTo>
                <a:lnTo>
                  <a:pt x="681" y="206"/>
                </a:lnTo>
                <a:lnTo>
                  <a:pt x="682" y="206"/>
                </a:lnTo>
                <a:lnTo>
                  <a:pt x="682" y="206"/>
                </a:lnTo>
                <a:lnTo>
                  <a:pt x="685" y="203"/>
                </a:lnTo>
                <a:lnTo>
                  <a:pt x="687" y="198"/>
                </a:lnTo>
                <a:lnTo>
                  <a:pt x="694" y="183"/>
                </a:lnTo>
                <a:lnTo>
                  <a:pt x="703" y="166"/>
                </a:lnTo>
                <a:lnTo>
                  <a:pt x="706" y="161"/>
                </a:lnTo>
                <a:lnTo>
                  <a:pt x="708" y="159"/>
                </a:lnTo>
                <a:lnTo>
                  <a:pt x="708" y="159"/>
                </a:lnTo>
                <a:lnTo>
                  <a:pt x="714" y="157"/>
                </a:lnTo>
                <a:lnTo>
                  <a:pt x="718" y="154"/>
                </a:lnTo>
                <a:lnTo>
                  <a:pt x="722" y="152"/>
                </a:lnTo>
                <a:lnTo>
                  <a:pt x="722" y="152"/>
                </a:lnTo>
                <a:lnTo>
                  <a:pt x="732" y="153"/>
                </a:lnTo>
                <a:lnTo>
                  <a:pt x="739" y="153"/>
                </a:lnTo>
                <a:lnTo>
                  <a:pt x="742" y="153"/>
                </a:lnTo>
                <a:lnTo>
                  <a:pt x="742" y="152"/>
                </a:lnTo>
                <a:lnTo>
                  <a:pt x="742" y="152"/>
                </a:lnTo>
                <a:close/>
                <a:moveTo>
                  <a:pt x="417" y="570"/>
                </a:moveTo>
                <a:lnTo>
                  <a:pt x="417" y="570"/>
                </a:lnTo>
                <a:lnTo>
                  <a:pt x="425" y="578"/>
                </a:lnTo>
                <a:lnTo>
                  <a:pt x="431" y="584"/>
                </a:lnTo>
                <a:lnTo>
                  <a:pt x="437" y="589"/>
                </a:lnTo>
                <a:lnTo>
                  <a:pt x="437" y="589"/>
                </a:lnTo>
                <a:lnTo>
                  <a:pt x="443" y="595"/>
                </a:lnTo>
                <a:lnTo>
                  <a:pt x="450" y="601"/>
                </a:lnTo>
                <a:lnTo>
                  <a:pt x="457" y="609"/>
                </a:lnTo>
                <a:lnTo>
                  <a:pt x="424" y="596"/>
                </a:lnTo>
                <a:lnTo>
                  <a:pt x="417" y="57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5">
            <a:extLst>
              <a:ext uri="{FF2B5EF4-FFF2-40B4-BE49-F238E27FC236}">
                <a16:creationId xmlns:a16="http://schemas.microsoft.com/office/drawing/2014/main" id="{6E27BE35-F3D3-4D88-914E-5C60FFB57CC4}"/>
              </a:ext>
            </a:extLst>
          </p:cNvPr>
          <p:cNvSpPr>
            <a:spLocks noEditPoints="1"/>
          </p:cNvSpPr>
          <p:nvPr/>
        </p:nvSpPr>
        <p:spPr bwMode="auto">
          <a:xfrm>
            <a:off x="3820802" y="3746890"/>
            <a:ext cx="2264396" cy="2806632"/>
          </a:xfrm>
          <a:custGeom>
            <a:avLst/>
            <a:gdLst>
              <a:gd name="T0" fmla="*/ 755 w 1115"/>
              <a:gd name="T1" fmla="*/ 193 h 1382"/>
              <a:gd name="T2" fmla="*/ 791 w 1115"/>
              <a:gd name="T3" fmla="*/ 225 h 1382"/>
              <a:gd name="T4" fmla="*/ 755 w 1115"/>
              <a:gd name="T5" fmla="*/ 254 h 1382"/>
              <a:gd name="T6" fmla="*/ 698 w 1115"/>
              <a:gd name="T7" fmla="*/ 292 h 1382"/>
              <a:gd name="T8" fmla="*/ 676 w 1115"/>
              <a:gd name="T9" fmla="*/ 482 h 1382"/>
              <a:gd name="T10" fmla="*/ 647 w 1115"/>
              <a:gd name="T11" fmla="*/ 652 h 1382"/>
              <a:gd name="T12" fmla="*/ 627 w 1115"/>
              <a:gd name="T13" fmla="*/ 706 h 1382"/>
              <a:gd name="T14" fmla="*/ 531 w 1115"/>
              <a:gd name="T15" fmla="*/ 782 h 1382"/>
              <a:gd name="T16" fmla="*/ 142 w 1115"/>
              <a:gd name="T17" fmla="*/ 822 h 1382"/>
              <a:gd name="T18" fmla="*/ 0 w 1115"/>
              <a:gd name="T19" fmla="*/ 844 h 1382"/>
              <a:gd name="T20" fmla="*/ 48 w 1115"/>
              <a:gd name="T21" fmla="*/ 870 h 1382"/>
              <a:gd name="T22" fmla="*/ 138 w 1115"/>
              <a:gd name="T23" fmla="*/ 1134 h 1382"/>
              <a:gd name="T24" fmla="*/ 161 w 1115"/>
              <a:gd name="T25" fmla="*/ 1155 h 1382"/>
              <a:gd name="T26" fmla="*/ 209 w 1115"/>
              <a:gd name="T27" fmla="*/ 1294 h 1382"/>
              <a:gd name="T28" fmla="*/ 311 w 1115"/>
              <a:gd name="T29" fmla="*/ 1312 h 1382"/>
              <a:gd name="T30" fmla="*/ 382 w 1115"/>
              <a:gd name="T31" fmla="*/ 1302 h 1382"/>
              <a:gd name="T32" fmla="*/ 425 w 1115"/>
              <a:gd name="T33" fmla="*/ 1257 h 1382"/>
              <a:gd name="T34" fmla="*/ 597 w 1115"/>
              <a:gd name="T35" fmla="*/ 1276 h 1382"/>
              <a:gd name="T36" fmla="*/ 579 w 1115"/>
              <a:gd name="T37" fmla="*/ 1300 h 1382"/>
              <a:gd name="T38" fmla="*/ 601 w 1115"/>
              <a:gd name="T39" fmla="*/ 1335 h 1382"/>
              <a:gd name="T40" fmla="*/ 736 w 1115"/>
              <a:gd name="T41" fmla="*/ 1339 h 1382"/>
              <a:gd name="T42" fmla="*/ 740 w 1115"/>
              <a:gd name="T43" fmla="*/ 1287 h 1382"/>
              <a:gd name="T44" fmla="*/ 752 w 1115"/>
              <a:gd name="T45" fmla="*/ 1201 h 1382"/>
              <a:gd name="T46" fmla="*/ 794 w 1115"/>
              <a:gd name="T47" fmla="*/ 982 h 1382"/>
              <a:gd name="T48" fmla="*/ 941 w 1115"/>
              <a:gd name="T49" fmla="*/ 1063 h 1382"/>
              <a:gd name="T50" fmla="*/ 1000 w 1115"/>
              <a:gd name="T51" fmla="*/ 1231 h 1382"/>
              <a:gd name="T52" fmla="*/ 1012 w 1115"/>
              <a:gd name="T53" fmla="*/ 1239 h 1382"/>
              <a:gd name="T54" fmla="*/ 994 w 1115"/>
              <a:gd name="T55" fmla="*/ 1346 h 1382"/>
              <a:gd name="T56" fmla="*/ 1029 w 1115"/>
              <a:gd name="T57" fmla="*/ 1382 h 1382"/>
              <a:gd name="T58" fmla="*/ 1098 w 1115"/>
              <a:gd name="T59" fmla="*/ 1356 h 1382"/>
              <a:gd name="T60" fmla="*/ 1112 w 1115"/>
              <a:gd name="T61" fmla="*/ 1272 h 1382"/>
              <a:gd name="T62" fmla="*/ 1060 w 1115"/>
              <a:gd name="T63" fmla="*/ 1101 h 1382"/>
              <a:gd name="T64" fmla="*/ 1008 w 1115"/>
              <a:gd name="T65" fmla="*/ 742 h 1382"/>
              <a:gd name="T66" fmla="*/ 1008 w 1115"/>
              <a:gd name="T67" fmla="*/ 553 h 1382"/>
              <a:gd name="T68" fmla="*/ 1008 w 1115"/>
              <a:gd name="T69" fmla="*/ 354 h 1382"/>
              <a:gd name="T70" fmla="*/ 951 w 1115"/>
              <a:gd name="T71" fmla="*/ 256 h 1382"/>
              <a:gd name="T72" fmla="*/ 874 w 1115"/>
              <a:gd name="T73" fmla="*/ 193 h 1382"/>
              <a:gd name="T74" fmla="*/ 891 w 1115"/>
              <a:gd name="T75" fmla="*/ 148 h 1382"/>
              <a:gd name="T76" fmla="*/ 904 w 1115"/>
              <a:gd name="T77" fmla="*/ 93 h 1382"/>
              <a:gd name="T78" fmla="*/ 886 w 1115"/>
              <a:gd name="T79" fmla="*/ 33 h 1382"/>
              <a:gd name="T80" fmla="*/ 806 w 1115"/>
              <a:gd name="T81" fmla="*/ 2 h 1382"/>
              <a:gd name="T82" fmla="*/ 743 w 1115"/>
              <a:gd name="T83" fmla="*/ 78 h 1382"/>
              <a:gd name="T84" fmla="*/ 752 w 1115"/>
              <a:gd name="T85" fmla="*/ 97 h 1382"/>
              <a:gd name="T86" fmla="*/ 669 w 1115"/>
              <a:gd name="T87" fmla="*/ 774 h 1382"/>
              <a:gd name="T88" fmla="*/ 676 w 1115"/>
              <a:gd name="T89" fmla="*/ 704 h 1382"/>
              <a:gd name="T90" fmla="*/ 681 w 1115"/>
              <a:gd name="T91" fmla="*/ 862 h 1382"/>
              <a:gd name="T92" fmla="*/ 642 w 1115"/>
              <a:gd name="T93" fmla="*/ 1233 h 1382"/>
              <a:gd name="T94" fmla="*/ 592 w 1115"/>
              <a:gd name="T95" fmla="*/ 1228 h 1382"/>
              <a:gd name="T96" fmla="*/ 491 w 1115"/>
              <a:gd name="T97" fmla="*/ 1044 h 1382"/>
              <a:gd name="T98" fmla="*/ 623 w 1115"/>
              <a:gd name="T99" fmla="*/ 985 h 1382"/>
              <a:gd name="T100" fmla="*/ 678 w 1115"/>
              <a:gd name="T101" fmla="*/ 848 h 1382"/>
              <a:gd name="T102" fmla="*/ 503 w 1115"/>
              <a:gd name="T103" fmla="*/ 1110 h 1382"/>
              <a:gd name="T104" fmla="*/ 382 w 1115"/>
              <a:gd name="T105" fmla="*/ 1184 h 1382"/>
              <a:gd name="T106" fmla="*/ 393 w 1115"/>
              <a:gd name="T107" fmla="*/ 1059 h 1382"/>
              <a:gd name="T108" fmla="*/ 226 w 1115"/>
              <a:gd name="T109" fmla="*/ 1032 h 1382"/>
              <a:gd name="T110" fmla="*/ 167 w 1115"/>
              <a:gd name="T111" fmla="*/ 1107 h 1382"/>
              <a:gd name="T112" fmla="*/ 402 w 1115"/>
              <a:gd name="T113" fmla="*/ 1230 h 1382"/>
              <a:gd name="T114" fmla="*/ 388 w 1115"/>
              <a:gd name="T115" fmla="*/ 1276 h 1382"/>
              <a:gd name="T116" fmla="*/ 357 w 1115"/>
              <a:gd name="T117" fmla="*/ 1262 h 1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15" h="1382">
                <a:moveTo>
                  <a:pt x="752" y="97"/>
                </a:moveTo>
                <a:lnTo>
                  <a:pt x="749" y="116"/>
                </a:lnTo>
                <a:lnTo>
                  <a:pt x="749" y="116"/>
                </a:lnTo>
                <a:lnTo>
                  <a:pt x="748" y="121"/>
                </a:lnTo>
                <a:lnTo>
                  <a:pt x="746" y="132"/>
                </a:lnTo>
                <a:lnTo>
                  <a:pt x="746" y="132"/>
                </a:lnTo>
                <a:lnTo>
                  <a:pt x="746" y="144"/>
                </a:lnTo>
                <a:lnTo>
                  <a:pt x="749" y="164"/>
                </a:lnTo>
                <a:lnTo>
                  <a:pt x="753" y="182"/>
                </a:lnTo>
                <a:lnTo>
                  <a:pt x="755" y="193"/>
                </a:lnTo>
                <a:lnTo>
                  <a:pt x="755" y="193"/>
                </a:lnTo>
                <a:lnTo>
                  <a:pt x="761" y="201"/>
                </a:lnTo>
                <a:lnTo>
                  <a:pt x="771" y="212"/>
                </a:lnTo>
                <a:lnTo>
                  <a:pt x="771" y="212"/>
                </a:lnTo>
                <a:lnTo>
                  <a:pt x="777" y="216"/>
                </a:lnTo>
                <a:lnTo>
                  <a:pt x="782" y="218"/>
                </a:lnTo>
                <a:lnTo>
                  <a:pt x="790" y="222"/>
                </a:lnTo>
                <a:lnTo>
                  <a:pt x="790" y="222"/>
                </a:lnTo>
                <a:lnTo>
                  <a:pt x="791" y="223"/>
                </a:lnTo>
                <a:lnTo>
                  <a:pt x="791" y="225"/>
                </a:lnTo>
                <a:lnTo>
                  <a:pt x="791" y="230"/>
                </a:lnTo>
                <a:lnTo>
                  <a:pt x="790" y="237"/>
                </a:lnTo>
                <a:lnTo>
                  <a:pt x="790" y="237"/>
                </a:lnTo>
                <a:lnTo>
                  <a:pt x="780" y="244"/>
                </a:lnTo>
                <a:lnTo>
                  <a:pt x="772" y="248"/>
                </a:lnTo>
                <a:lnTo>
                  <a:pt x="768" y="250"/>
                </a:lnTo>
                <a:lnTo>
                  <a:pt x="765" y="250"/>
                </a:lnTo>
                <a:lnTo>
                  <a:pt x="765" y="250"/>
                </a:lnTo>
                <a:lnTo>
                  <a:pt x="759" y="252"/>
                </a:lnTo>
                <a:lnTo>
                  <a:pt x="755" y="254"/>
                </a:lnTo>
                <a:lnTo>
                  <a:pt x="752" y="256"/>
                </a:lnTo>
                <a:lnTo>
                  <a:pt x="749" y="256"/>
                </a:lnTo>
                <a:lnTo>
                  <a:pt x="749" y="256"/>
                </a:lnTo>
                <a:lnTo>
                  <a:pt x="741" y="260"/>
                </a:lnTo>
                <a:lnTo>
                  <a:pt x="728" y="267"/>
                </a:lnTo>
                <a:lnTo>
                  <a:pt x="713" y="276"/>
                </a:lnTo>
                <a:lnTo>
                  <a:pt x="704" y="283"/>
                </a:lnTo>
                <a:lnTo>
                  <a:pt x="704" y="283"/>
                </a:lnTo>
                <a:lnTo>
                  <a:pt x="701" y="286"/>
                </a:lnTo>
                <a:lnTo>
                  <a:pt x="698" y="292"/>
                </a:lnTo>
                <a:lnTo>
                  <a:pt x="690" y="309"/>
                </a:lnTo>
                <a:lnTo>
                  <a:pt x="684" y="327"/>
                </a:lnTo>
                <a:lnTo>
                  <a:pt x="681" y="340"/>
                </a:lnTo>
                <a:lnTo>
                  <a:pt x="681" y="340"/>
                </a:lnTo>
                <a:lnTo>
                  <a:pt x="681" y="361"/>
                </a:lnTo>
                <a:lnTo>
                  <a:pt x="681" y="393"/>
                </a:lnTo>
                <a:lnTo>
                  <a:pt x="682" y="428"/>
                </a:lnTo>
                <a:lnTo>
                  <a:pt x="681" y="450"/>
                </a:lnTo>
                <a:lnTo>
                  <a:pt x="681" y="450"/>
                </a:lnTo>
                <a:lnTo>
                  <a:pt x="676" y="482"/>
                </a:lnTo>
                <a:lnTo>
                  <a:pt x="664" y="537"/>
                </a:lnTo>
                <a:lnTo>
                  <a:pt x="653" y="591"/>
                </a:lnTo>
                <a:lnTo>
                  <a:pt x="646" y="620"/>
                </a:lnTo>
                <a:lnTo>
                  <a:pt x="646" y="620"/>
                </a:lnTo>
                <a:lnTo>
                  <a:pt x="645" y="626"/>
                </a:lnTo>
                <a:lnTo>
                  <a:pt x="645" y="632"/>
                </a:lnTo>
                <a:lnTo>
                  <a:pt x="646" y="639"/>
                </a:lnTo>
                <a:lnTo>
                  <a:pt x="646" y="639"/>
                </a:lnTo>
                <a:lnTo>
                  <a:pt x="647" y="645"/>
                </a:lnTo>
                <a:lnTo>
                  <a:pt x="647" y="652"/>
                </a:lnTo>
                <a:lnTo>
                  <a:pt x="646" y="661"/>
                </a:lnTo>
                <a:lnTo>
                  <a:pt x="646" y="661"/>
                </a:lnTo>
                <a:lnTo>
                  <a:pt x="640" y="685"/>
                </a:lnTo>
                <a:lnTo>
                  <a:pt x="636" y="696"/>
                </a:lnTo>
                <a:lnTo>
                  <a:pt x="634" y="698"/>
                </a:lnTo>
                <a:lnTo>
                  <a:pt x="633" y="700"/>
                </a:lnTo>
                <a:lnTo>
                  <a:pt x="633" y="700"/>
                </a:lnTo>
                <a:lnTo>
                  <a:pt x="630" y="702"/>
                </a:lnTo>
                <a:lnTo>
                  <a:pt x="629" y="704"/>
                </a:lnTo>
                <a:lnTo>
                  <a:pt x="627" y="706"/>
                </a:lnTo>
                <a:lnTo>
                  <a:pt x="627" y="706"/>
                </a:lnTo>
                <a:lnTo>
                  <a:pt x="627" y="709"/>
                </a:lnTo>
                <a:lnTo>
                  <a:pt x="627" y="712"/>
                </a:lnTo>
                <a:lnTo>
                  <a:pt x="627" y="712"/>
                </a:lnTo>
                <a:lnTo>
                  <a:pt x="630" y="729"/>
                </a:lnTo>
                <a:lnTo>
                  <a:pt x="610" y="777"/>
                </a:lnTo>
                <a:lnTo>
                  <a:pt x="543" y="777"/>
                </a:lnTo>
                <a:lnTo>
                  <a:pt x="543" y="777"/>
                </a:lnTo>
                <a:lnTo>
                  <a:pt x="538" y="778"/>
                </a:lnTo>
                <a:lnTo>
                  <a:pt x="531" y="782"/>
                </a:lnTo>
                <a:lnTo>
                  <a:pt x="515" y="793"/>
                </a:lnTo>
                <a:lnTo>
                  <a:pt x="495" y="808"/>
                </a:lnTo>
                <a:lnTo>
                  <a:pt x="495" y="808"/>
                </a:lnTo>
                <a:lnTo>
                  <a:pt x="366" y="810"/>
                </a:lnTo>
                <a:lnTo>
                  <a:pt x="274" y="811"/>
                </a:lnTo>
                <a:lnTo>
                  <a:pt x="241" y="811"/>
                </a:lnTo>
                <a:lnTo>
                  <a:pt x="225" y="812"/>
                </a:lnTo>
                <a:lnTo>
                  <a:pt x="225" y="812"/>
                </a:lnTo>
                <a:lnTo>
                  <a:pt x="195" y="816"/>
                </a:lnTo>
                <a:lnTo>
                  <a:pt x="142" y="822"/>
                </a:lnTo>
                <a:lnTo>
                  <a:pt x="71" y="829"/>
                </a:lnTo>
                <a:lnTo>
                  <a:pt x="71" y="829"/>
                </a:lnTo>
                <a:lnTo>
                  <a:pt x="39" y="828"/>
                </a:lnTo>
                <a:lnTo>
                  <a:pt x="16" y="828"/>
                </a:lnTo>
                <a:lnTo>
                  <a:pt x="4" y="829"/>
                </a:lnTo>
                <a:lnTo>
                  <a:pt x="4" y="829"/>
                </a:lnTo>
                <a:lnTo>
                  <a:pt x="1" y="830"/>
                </a:lnTo>
                <a:lnTo>
                  <a:pt x="1" y="832"/>
                </a:lnTo>
                <a:lnTo>
                  <a:pt x="0" y="844"/>
                </a:lnTo>
                <a:lnTo>
                  <a:pt x="0" y="844"/>
                </a:lnTo>
                <a:lnTo>
                  <a:pt x="0" y="852"/>
                </a:lnTo>
                <a:lnTo>
                  <a:pt x="1" y="854"/>
                </a:lnTo>
                <a:lnTo>
                  <a:pt x="3" y="854"/>
                </a:lnTo>
                <a:lnTo>
                  <a:pt x="4" y="854"/>
                </a:lnTo>
                <a:lnTo>
                  <a:pt x="4" y="867"/>
                </a:lnTo>
                <a:lnTo>
                  <a:pt x="4" y="867"/>
                </a:lnTo>
                <a:lnTo>
                  <a:pt x="5" y="868"/>
                </a:lnTo>
                <a:lnTo>
                  <a:pt x="11" y="870"/>
                </a:lnTo>
                <a:lnTo>
                  <a:pt x="27" y="870"/>
                </a:lnTo>
                <a:lnTo>
                  <a:pt x="48" y="870"/>
                </a:lnTo>
                <a:lnTo>
                  <a:pt x="48" y="870"/>
                </a:lnTo>
                <a:lnTo>
                  <a:pt x="49" y="885"/>
                </a:lnTo>
                <a:lnTo>
                  <a:pt x="49" y="898"/>
                </a:lnTo>
                <a:lnTo>
                  <a:pt x="52" y="908"/>
                </a:lnTo>
                <a:lnTo>
                  <a:pt x="52" y="908"/>
                </a:lnTo>
                <a:lnTo>
                  <a:pt x="71" y="948"/>
                </a:lnTo>
                <a:lnTo>
                  <a:pt x="109" y="1024"/>
                </a:lnTo>
                <a:lnTo>
                  <a:pt x="165" y="1134"/>
                </a:lnTo>
                <a:lnTo>
                  <a:pt x="138" y="1134"/>
                </a:lnTo>
                <a:lnTo>
                  <a:pt x="138" y="1134"/>
                </a:lnTo>
                <a:lnTo>
                  <a:pt x="132" y="1135"/>
                </a:lnTo>
                <a:lnTo>
                  <a:pt x="129" y="1138"/>
                </a:lnTo>
                <a:lnTo>
                  <a:pt x="126" y="1141"/>
                </a:lnTo>
                <a:lnTo>
                  <a:pt x="125" y="1143"/>
                </a:lnTo>
                <a:lnTo>
                  <a:pt x="125" y="1143"/>
                </a:lnTo>
                <a:lnTo>
                  <a:pt x="126" y="1148"/>
                </a:lnTo>
                <a:lnTo>
                  <a:pt x="126" y="1152"/>
                </a:lnTo>
                <a:lnTo>
                  <a:pt x="129" y="1155"/>
                </a:lnTo>
                <a:lnTo>
                  <a:pt x="161" y="1155"/>
                </a:lnTo>
                <a:lnTo>
                  <a:pt x="161" y="1155"/>
                </a:lnTo>
                <a:lnTo>
                  <a:pt x="163" y="1177"/>
                </a:lnTo>
                <a:lnTo>
                  <a:pt x="167" y="1214"/>
                </a:lnTo>
                <a:lnTo>
                  <a:pt x="167" y="1214"/>
                </a:lnTo>
                <a:lnTo>
                  <a:pt x="171" y="1228"/>
                </a:lnTo>
                <a:lnTo>
                  <a:pt x="177" y="1245"/>
                </a:lnTo>
                <a:lnTo>
                  <a:pt x="186" y="1263"/>
                </a:lnTo>
                <a:lnTo>
                  <a:pt x="199" y="1284"/>
                </a:lnTo>
                <a:lnTo>
                  <a:pt x="199" y="1284"/>
                </a:lnTo>
                <a:lnTo>
                  <a:pt x="204" y="1290"/>
                </a:lnTo>
                <a:lnTo>
                  <a:pt x="209" y="1294"/>
                </a:lnTo>
                <a:lnTo>
                  <a:pt x="220" y="1303"/>
                </a:lnTo>
                <a:lnTo>
                  <a:pt x="232" y="1309"/>
                </a:lnTo>
                <a:lnTo>
                  <a:pt x="245" y="1314"/>
                </a:lnTo>
                <a:lnTo>
                  <a:pt x="258" y="1317"/>
                </a:lnTo>
                <a:lnTo>
                  <a:pt x="270" y="1320"/>
                </a:lnTo>
                <a:lnTo>
                  <a:pt x="282" y="1320"/>
                </a:lnTo>
                <a:lnTo>
                  <a:pt x="293" y="1320"/>
                </a:lnTo>
                <a:lnTo>
                  <a:pt x="293" y="1320"/>
                </a:lnTo>
                <a:lnTo>
                  <a:pt x="301" y="1317"/>
                </a:lnTo>
                <a:lnTo>
                  <a:pt x="311" y="1312"/>
                </a:lnTo>
                <a:lnTo>
                  <a:pt x="321" y="1306"/>
                </a:lnTo>
                <a:lnTo>
                  <a:pt x="329" y="1300"/>
                </a:lnTo>
                <a:lnTo>
                  <a:pt x="342" y="1290"/>
                </a:lnTo>
                <a:lnTo>
                  <a:pt x="347" y="1284"/>
                </a:lnTo>
                <a:lnTo>
                  <a:pt x="347" y="1284"/>
                </a:lnTo>
                <a:lnTo>
                  <a:pt x="352" y="1288"/>
                </a:lnTo>
                <a:lnTo>
                  <a:pt x="357" y="1292"/>
                </a:lnTo>
                <a:lnTo>
                  <a:pt x="364" y="1296"/>
                </a:lnTo>
                <a:lnTo>
                  <a:pt x="372" y="1299"/>
                </a:lnTo>
                <a:lnTo>
                  <a:pt x="382" y="1302"/>
                </a:lnTo>
                <a:lnTo>
                  <a:pt x="391" y="1300"/>
                </a:lnTo>
                <a:lnTo>
                  <a:pt x="396" y="1299"/>
                </a:lnTo>
                <a:lnTo>
                  <a:pt x="402" y="1297"/>
                </a:lnTo>
                <a:lnTo>
                  <a:pt x="402" y="1297"/>
                </a:lnTo>
                <a:lnTo>
                  <a:pt x="407" y="1293"/>
                </a:lnTo>
                <a:lnTo>
                  <a:pt x="411" y="1290"/>
                </a:lnTo>
                <a:lnTo>
                  <a:pt x="414" y="1285"/>
                </a:lnTo>
                <a:lnTo>
                  <a:pt x="418" y="1280"/>
                </a:lnTo>
                <a:lnTo>
                  <a:pt x="423" y="1269"/>
                </a:lnTo>
                <a:lnTo>
                  <a:pt x="425" y="1257"/>
                </a:lnTo>
                <a:lnTo>
                  <a:pt x="426" y="1246"/>
                </a:lnTo>
                <a:lnTo>
                  <a:pt x="427" y="1238"/>
                </a:lnTo>
                <a:lnTo>
                  <a:pt x="427" y="1230"/>
                </a:lnTo>
                <a:lnTo>
                  <a:pt x="559" y="1220"/>
                </a:lnTo>
                <a:lnTo>
                  <a:pt x="559" y="1220"/>
                </a:lnTo>
                <a:lnTo>
                  <a:pt x="575" y="1244"/>
                </a:lnTo>
                <a:lnTo>
                  <a:pt x="587" y="1263"/>
                </a:lnTo>
                <a:lnTo>
                  <a:pt x="594" y="1274"/>
                </a:lnTo>
                <a:lnTo>
                  <a:pt x="594" y="1274"/>
                </a:lnTo>
                <a:lnTo>
                  <a:pt x="597" y="1276"/>
                </a:lnTo>
                <a:lnTo>
                  <a:pt x="601" y="1279"/>
                </a:lnTo>
                <a:lnTo>
                  <a:pt x="615" y="1280"/>
                </a:lnTo>
                <a:lnTo>
                  <a:pt x="633" y="1281"/>
                </a:lnTo>
                <a:lnTo>
                  <a:pt x="613" y="1287"/>
                </a:lnTo>
                <a:lnTo>
                  <a:pt x="613" y="1287"/>
                </a:lnTo>
                <a:lnTo>
                  <a:pt x="600" y="1291"/>
                </a:lnTo>
                <a:lnTo>
                  <a:pt x="588" y="1294"/>
                </a:lnTo>
                <a:lnTo>
                  <a:pt x="583" y="1297"/>
                </a:lnTo>
                <a:lnTo>
                  <a:pt x="579" y="1300"/>
                </a:lnTo>
                <a:lnTo>
                  <a:pt x="579" y="1300"/>
                </a:lnTo>
                <a:lnTo>
                  <a:pt x="575" y="1303"/>
                </a:lnTo>
                <a:lnTo>
                  <a:pt x="573" y="1306"/>
                </a:lnTo>
                <a:lnTo>
                  <a:pt x="573" y="1310"/>
                </a:lnTo>
                <a:lnTo>
                  <a:pt x="573" y="1312"/>
                </a:lnTo>
                <a:lnTo>
                  <a:pt x="575" y="1318"/>
                </a:lnTo>
                <a:lnTo>
                  <a:pt x="579" y="1323"/>
                </a:lnTo>
                <a:lnTo>
                  <a:pt x="579" y="1323"/>
                </a:lnTo>
                <a:lnTo>
                  <a:pt x="581" y="1326"/>
                </a:lnTo>
                <a:lnTo>
                  <a:pt x="587" y="1328"/>
                </a:lnTo>
                <a:lnTo>
                  <a:pt x="601" y="1335"/>
                </a:lnTo>
                <a:lnTo>
                  <a:pt x="618" y="1340"/>
                </a:lnTo>
                <a:lnTo>
                  <a:pt x="625" y="1341"/>
                </a:lnTo>
                <a:lnTo>
                  <a:pt x="630" y="1342"/>
                </a:lnTo>
                <a:lnTo>
                  <a:pt x="630" y="1342"/>
                </a:lnTo>
                <a:lnTo>
                  <a:pt x="648" y="1341"/>
                </a:lnTo>
                <a:lnTo>
                  <a:pt x="682" y="1341"/>
                </a:lnTo>
                <a:lnTo>
                  <a:pt x="716" y="1341"/>
                </a:lnTo>
                <a:lnTo>
                  <a:pt x="729" y="1340"/>
                </a:lnTo>
                <a:lnTo>
                  <a:pt x="736" y="1339"/>
                </a:lnTo>
                <a:lnTo>
                  <a:pt x="736" y="1339"/>
                </a:lnTo>
                <a:lnTo>
                  <a:pt x="741" y="1336"/>
                </a:lnTo>
                <a:lnTo>
                  <a:pt x="741" y="1335"/>
                </a:lnTo>
                <a:lnTo>
                  <a:pt x="741" y="1335"/>
                </a:lnTo>
                <a:lnTo>
                  <a:pt x="738" y="1333"/>
                </a:lnTo>
                <a:lnTo>
                  <a:pt x="736" y="1332"/>
                </a:lnTo>
                <a:lnTo>
                  <a:pt x="736" y="1329"/>
                </a:lnTo>
                <a:lnTo>
                  <a:pt x="736" y="1329"/>
                </a:lnTo>
                <a:lnTo>
                  <a:pt x="736" y="1320"/>
                </a:lnTo>
                <a:lnTo>
                  <a:pt x="737" y="1305"/>
                </a:lnTo>
                <a:lnTo>
                  <a:pt x="740" y="1287"/>
                </a:lnTo>
                <a:lnTo>
                  <a:pt x="740" y="1287"/>
                </a:lnTo>
                <a:lnTo>
                  <a:pt x="743" y="1280"/>
                </a:lnTo>
                <a:lnTo>
                  <a:pt x="747" y="1270"/>
                </a:lnTo>
                <a:lnTo>
                  <a:pt x="749" y="1258"/>
                </a:lnTo>
                <a:lnTo>
                  <a:pt x="749" y="1258"/>
                </a:lnTo>
                <a:lnTo>
                  <a:pt x="749" y="1245"/>
                </a:lnTo>
                <a:lnTo>
                  <a:pt x="750" y="1231"/>
                </a:lnTo>
                <a:lnTo>
                  <a:pt x="750" y="1216"/>
                </a:lnTo>
                <a:lnTo>
                  <a:pt x="752" y="1201"/>
                </a:lnTo>
                <a:lnTo>
                  <a:pt x="752" y="1201"/>
                </a:lnTo>
                <a:lnTo>
                  <a:pt x="758" y="1158"/>
                </a:lnTo>
                <a:lnTo>
                  <a:pt x="760" y="1132"/>
                </a:lnTo>
                <a:lnTo>
                  <a:pt x="765" y="1107"/>
                </a:lnTo>
                <a:lnTo>
                  <a:pt x="765" y="1107"/>
                </a:lnTo>
                <a:lnTo>
                  <a:pt x="780" y="1027"/>
                </a:lnTo>
                <a:lnTo>
                  <a:pt x="780" y="1027"/>
                </a:lnTo>
                <a:lnTo>
                  <a:pt x="785" y="1005"/>
                </a:lnTo>
                <a:lnTo>
                  <a:pt x="789" y="993"/>
                </a:lnTo>
                <a:lnTo>
                  <a:pt x="794" y="982"/>
                </a:lnTo>
                <a:lnTo>
                  <a:pt x="794" y="982"/>
                </a:lnTo>
                <a:lnTo>
                  <a:pt x="806" y="951"/>
                </a:lnTo>
                <a:lnTo>
                  <a:pt x="825" y="897"/>
                </a:lnTo>
                <a:lnTo>
                  <a:pt x="851" y="822"/>
                </a:lnTo>
                <a:lnTo>
                  <a:pt x="851" y="822"/>
                </a:lnTo>
                <a:lnTo>
                  <a:pt x="887" y="937"/>
                </a:lnTo>
                <a:lnTo>
                  <a:pt x="887" y="937"/>
                </a:lnTo>
                <a:lnTo>
                  <a:pt x="893" y="956"/>
                </a:lnTo>
                <a:lnTo>
                  <a:pt x="906" y="988"/>
                </a:lnTo>
                <a:lnTo>
                  <a:pt x="923" y="1027"/>
                </a:lnTo>
                <a:lnTo>
                  <a:pt x="941" y="1063"/>
                </a:lnTo>
                <a:lnTo>
                  <a:pt x="941" y="1063"/>
                </a:lnTo>
                <a:lnTo>
                  <a:pt x="958" y="1095"/>
                </a:lnTo>
                <a:lnTo>
                  <a:pt x="972" y="1128"/>
                </a:lnTo>
                <a:lnTo>
                  <a:pt x="978" y="1143"/>
                </a:lnTo>
                <a:lnTo>
                  <a:pt x="984" y="1161"/>
                </a:lnTo>
                <a:lnTo>
                  <a:pt x="989" y="1179"/>
                </a:lnTo>
                <a:lnTo>
                  <a:pt x="993" y="1197"/>
                </a:lnTo>
                <a:lnTo>
                  <a:pt x="993" y="1197"/>
                </a:lnTo>
                <a:lnTo>
                  <a:pt x="998" y="1225"/>
                </a:lnTo>
                <a:lnTo>
                  <a:pt x="1000" y="1231"/>
                </a:lnTo>
                <a:lnTo>
                  <a:pt x="1002" y="1234"/>
                </a:lnTo>
                <a:lnTo>
                  <a:pt x="1004" y="1236"/>
                </a:lnTo>
                <a:lnTo>
                  <a:pt x="1006" y="1234"/>
                </a:lnTo>
                <a:lnTo>
                  <a:pt x="1007" y="1233"/>
                </a:lnTo>
                <a:lnTo>
                  <a:pt x="1008" y="1233"/>
                </a:lnTo>
                <a:lnTo>
                  <a:pt x="1008" y="1233"/>
                </a:lnTo>
                <a:lnTo>
                  <a:pt x="1011" y="1233"/>
                </a:lnTo>
                <a:lnTo>
                  <a:pt x="1012" y="1236"/>
                </a:lnTo>
                <a:lnTo>
                  <a:pt x="1012" y="1239"/>
                </a:lnTo>
                <a:lnTo>
                  <a:pt x="1012" y="1239"/>
                </a:lnTo>
                <a:lnTo>
                  <a:pt x="1011" y="1249"/>
                </a:lnTo>
                <a:lnTo>
                  <a:pt x="1008" y="1262"/>
                </a:lnTo>
                <a:lnTo>
                  <a:pt x="1008" y="1262"/>
                </a:lnTo>
                <a:lnTo>
                  <a:pt x="1007" y="1291"/>
                </a:lnTo>
                <a:lnTo>
                  <a:pt x="1007" y="1312"/>
                </a:lnTo>
                <a:lnTo>
                  <a:pt x="1006" y="1326"/>
                </a:lnTo>
                <a:lnTo>
                  <a:pt x="1006" y="1326"/>
                </a:lnTo>
                <a:lnTo>
                  <a:pt x="1004" y="1330"/>
                </a:lnTo>
                <a:lnTo>
                  <a:pt x="1001" y="1335"/>
                </a:lnTo>
                <a:lnTo>
                  <a:pt x="994" y="1346"/>
                </a:lnTo>
                <a:lnTo>
                  <a:pt x="987" y="1358"/>
                </a:lnTo>
                <a:lnTo>
                  <a:pt x="984" y="1365"/>
                </a:lnTo>
                <a:lnTo>
                  <a:pt x="983" y="1371"/>
                </a:lnTo>
                <a:lnTo>
                  <a:pt x="983" y="1371"/>
                </a:lnTo>
                <a:lnTo>
                  <a:pt x="984" y="1374"/>
                </a:lnTo>
                <a:lnTo>
                  <a:pt x="987" y="1376"/>
                </a:lnTo>
                <a:lnTo>
                  <a:pt x="990" y="1378"/>
                </a:lnTo>
                <a:lnTo>
                  <a:pt x="996" y="1380"/>
                </a:lnTo>
                <a:lnTo>
                  <a:pt x="1012" y="1381"/>
                </a:lnTo>
                <a:lnTo>
                  <a:pt x="1029" y="1382"/>
                </a:lnTo>
                <a:lnTo>
                  <a:pt x="1048" y="1382"/>
                </a:lnTo>
                <a:lnTo>
                  <a:pt x="1065" y="1380"/>
                </a:lnTo>
                <a:lnTo>
                  <a:pt x="1079" y="1377"/>
                </a:lnTo>
                <a:lnTo>
                  <a:pt x="1089" y="1374"/>
                </a:lnTo>
                <a:lnTo>
                  <a:pt x="1089" y="1374"/>
                </a:lnTo>
                <a:lnTo>
                  <a:pt x="1095" y="1370"/>
                </a:lnTo>
                <a:lnTo>
                  <a:pt x="1097" y="1368"/>
                </a:lnTo>
                <a:lnTo>
                  <a:pt x="1098" y="1364"/>
                </a:lnTo>
                <a:lnTo>
                  <a:pt x="1100" y="1362"/>
                </a:lnTo>
                <a:lnTo>
                  <a:pt x="1098" y="1356"/>
                </a:lnTo>
                <a:lnTo>
                  <a:pt x="1098" y="1352"/>
                </a:lnTo>
                <a:lnTo>
                  <a:pt x="1098" y="1348"/>
                </a:lnTo>
                <a:lnTo>
                  <a:pt x="1098" y="1348"/>
                </a:lnTo>
                <a:lnTo>
                  <a:pt x="1108" y="1321"/>
                </a:lnTo>
                <a:lnTo>
                  <a:pt x="1113" y="1303"/>
                </a:lnTo>
                <a:lnTo>
                  <a:pt x="1114" y="1294"/>
                </a:lnTo>
                <a:lnTo>
                  <a:pt x="1115" y="1287"/>
                </a:lnTo>
                <a:lnTo>
                  <a:pt x="1115" y="1287"/>
                </a:lnTo>
                <a:lnTo>
                  <a:pt x="1114" y="1280"/>
                </a:lnTo>
                <a:lnTo>
                  <a:pt x="1112" y="1272"/>
                </a:lnTo>
                <a:lnTo>
                  <a:pt x="1107" y="1254"/>
                </a:lnTo>
                <a:lnTo>
                  <a:pt x="1098" y="1233"/>
                </a:lnTo>
                <a:lnTo>
                  <a:pt x="1106" y="1224"/>
                </a:lnTo>
                <a:lnTo>
                  <a:pt x="1106" y="1224"/>
                </a:lnTo>
                <a:lnTo>
                  <a:pt x="1085" y="1172"/>
                </a:lnTo>
                <a:lnTo>
                  <a:pt x="1085" y="1172"/>
                </a:lnTo>
                <a:lnTo>
                  <a:pt x="1074" y="1137"/>
                </a:lnTo>
                <a:lnTo>
                  <a:pt x="1067" y="1118"/>
                </a:lnTo>
                <a:lnTo>
                  <a:pt x="1060" y="1101"/>
                </a:lnTo>
                <a:lnTo>
                  <a:pt x="1060" y="1101"/>
                </a:lnTo>
                <a:lnTo>
                  <a:pt x="1024" y="1032"/>
                </a:lnTo>
                <a:lnTo>
                  <a:pt x="1005" y="993"/>
                </a:lnTo>
                <a:lnTo>
                  <a:pt x="998" y="979"/>
                </a:lnTo>
                <a:lnTo>
                  <a:pt x="996" y="973"/>
                </a:lnTo>
                <a:lnTo>
                  <a:pt x="996" y="973"/>
                </a:lnTo>
                <a:lnTo>
                  <a:pt x="999" y="896"/>
                </a:lnTo>
                <a:lnTo>
                  <a:pt x="1002" y="836"/>
                </a:lnTo>
                <a:lnTo>
                  <a:pt x="1006" y="783"/>
                </a:lnTo>
                <a:lnTo>
                  <a:pt x="1006" y="783"/>
                </a:lnTo>
                <a:lnTo>
                  <a:pt x="1008" y="742"/>
                </a:lnTo>
                <a:lnTo>
                  <a:pt x="1008" y="706"/>
                </a:lnTo>
                <a:lnTo>
                  <a:pt x="1008" y="670"/>
                </a:lnTo>
                <a:lnTo>
                  <a:pt x="1008" y="613"/>
                </a:lnTo>
                <a:lnTo>
                  <a:pt x="1008" y="613"/>
                </a:lnTo>
                <a:lnTo>
                  <a:pt x="1010" y="591"/>
                </a:lnTo>
                <a:lnTo>
                  <a:pt x="1010" y="576"/>
                </a:lnTo>
                <a:lnTo>
                  <a:pt x="1008" y="565"/>
                </a:lnTo>
                <a:lnTo>
                  <a:pt x="1008" y="565"/>
                </a:lnTo>
                <a:lnTo>
                  <a:pt x="1008" y="560"/>
                </a:lnTo>
                <a:lnTo>
                  <a:pt x="1008" y="553"/>
                </a:lnTo>
                <a:lnTo>
                  <a:pt x="1010" y="544"/>
                </a:lnTo>
                <a:lnTo>
                  <a:pt x="1008" y="532"/>
                </a:lnTo>
                <a:lnTo>
                  <a:pt x="1008" y="532"/>
                </a:lnTo>
                <a:lnTo>
                  <a:pt x="1008" y="505"/>
                </a:lnTo>
                <a:lnTo>
                  <a:pt x="1008" y="482"/>
                </a:lnTo>
                <a:lnTo>
                  <a:pt x="1008" y="411"/>
                </a:lnTo>
                <a:lnTo>
                  <a:pt x="1008" y="411"/>
                </a:lnTo>
                <a:lnTo>
                  <a:pt x="1010" y="376"/>
                </a:lnTo>
                <a:lnTo>
                  <a:pt x="1008" y="354"/>
                </a:lnTo>
                <a:lnTo>
                  <a:pt x="1008" y="354"/>
                </a:lnTo>
                <a:lnTo>
                  <a:pt x="1007" y="340"/>
                </a:lnTo>
                <a:lnTo>
                  <a:pt x="1002" y="325"/>
                </a:lnTo>
                <a:lnTo>
                  <a:pt x="998" y="308"/>
                </a:lnTo>
                <a:lnTo>
                  <a:pt x="993" y="295"/>
                </a:lnTo>
                <a:lnTo>
                  <a:pt x="993" y="295"/>
                </a:lnTo>
                <a:lnTo>
                  <a:pt x="989" y="290"/>
                </a:lnTo>
                <a:lnTo>
                  <a:pt x="986" y="286"/>
                </a:lnTo>
                <a:lnTo>
                  <a:pt x="975" y="277"/>
                </a:lnTo>
                <a:lnTo>
                  <a:pt x="963" y="268"/>
                </a:lnTo>
                <a:lnTo>
                  <a:pt x="951" y="256"/>
                </a:lnTo>
                <a:lnTo>
                  <a:pt x="951" y="256"/>
                </a:lnTo>
                <a:lnTo>
                  <a:pt x="947" y="254"/>
                </a:lnTo>
                <a:lnTo>
                  <a:pt x="942" y="250"/>
                </a:lnTo>
                <a:lnTo>
                  <a:pt x="932" y="246"/>
                </a:lnTo>
                <a:lnTo>
                  <a:pt x="918" y="240"/>
                </a:lnTo>
                <a:lnTo>
                  <a:pt x="905" y="236"/>
                </a:lnTo>
                <a:lnTo>
                  <a:pt x="881" y="230"/>
                </a:lnTo>
                <a:lnTo>
                  <a:pt x="870" y="228"/>
                </a:lnTo>
                <a:lnTo>
                  <a:pt x="868" y="212"/>
                </a:lnTo>
                <a:lnTo>
                  <a:pt x="874" y="193"/>
                </a:lnTo>
                <a:lnTo>
                  <a:pt x="874" y="176"/>
                </a:lnTo>
                <a:lnTo>
                  <a:pt x="887" y="174"/>
                </a:lnTo>
                <a:lnTo>
                  <a:pt x="887" y="174"/>
                </a:lnTo>
                <a:lnTo>
                  <a:pt x="886" y="170"/>
                </a:lnTo>
                <a:lnTo>
                  <a:pt x="887" y="164"/>
                </a:lnTo>
                <a:lnTo>
                  <a:pt x="887" y="164"/>
                </a:lnTo>
                <a:lnTo>
                  <a:pt x="887" y="159"/>
                </a:lnTo>
                <a:lnTo>
                  <a:pt x="887" y="157"/>
                </a:lnTo>
                <a:lnTo>
                  <a:pt x="887" y="157"/>
                </a:lnTo>
                <a:lnTo>
                  <a:pt x="891" y="148"/>
                </a:lnTo>
                <a:lnTo>
                  <a:pt x="894" y="140"/>
                </a:lnTo>
                <a:lnTo>
                  <a:pt x="899" y="132"/>
                </a:lnTo>
                <a:lnTo>
                  <a:pt x="899" y="132"/>
                </a:lnTo>
                <a:lnTo>
                  <a:pt x="902" y="128"/>
                </a:lnTo>
                <a:lnTo>
                  <a:pt x="903" y="123"/>
                </a:lnTo>
                <a:lnTo>
                  <a:pt x="904" y="116"/>
                </a:lnTo>
                <a:lnTo>
                  <a:pt x="903" y="99"/>
                </a:lnTo>
                <a:lnTo>
                  <a:pt x="903" y="99"/>
                </a:lnTo>
                <a:lnTo>
                  <a:pt x="903" y="94"/>
                </a:lnTo>
                <a:lnTo>
                  <a:pt x="904" y="93"/>
                </a:lnTo>
                <a:lnTo>
                  <a:pt x="906" y="92"/>
                </a:lnTo>
                <a:lnTo>
                  <a:pt x="909" y="90"/>
                </a:lnTo>
                <a:lnTo>
                  <a:pt x="909" y="90"/>
                </a:lnTo>
                <a:lnTo>
                  <a:pt x="910" y="87"/>
                </a:lnTo>
                <a:lnTo>
                  <a:pt x="910" y="85"/>
                </a:lnTo>
                <a:lnTo>
                  <a:pt x="909" y="78"/>
                </a:lnTo>
                <a:lnTo>
                  <a:pt x="899" y="58"/>
                </a:lnTo>
                <a:lnTo>
                  <a:pt x="899" y="58"/>
                </a:lnTo>
                <a:lnTo>
                  <a:pt x="892" y="43"/>
                </a:lnTo>
                <a:lnTo>
                  <a:pt x="886" y="33"/>
                </a:lnTo>
                <a:lnTo>
                  <a:pt x="879" y="25"/>
                </a:lnTo>
                <a:lnTo>
                  <a:pt x="870" y="16"/>
                </a:lnTo>
                <a:lnTo>
                  <a:pt x="861" y="9"/>
                </a:lnTo>
                <a:lnTo>
                  <a:pt x="849" y="3"/>
                </a:lnTo>
                <a:lnTo>
                  <a:pt x="843" y="1"/>
                </a:lnTo>
                <a:lnTo>
                  <a:pt x="836" y="0"/>
                </a:lnTo>
                <a:lnTo>
                  <a:pt x="836" y="0"/>
                </a:lnTo>
                <a:lnTo>
                  <a:pt x="828" y="0"/>
                </a:lnTo>
                <a:lnTo>
                  <a:pt x="821" y="0"/>
                </a:lnTo>
                <a:lnTo>
                  <a:pt x="806" y="2"/>
                </a:lnTo>
                <a:lnTo>
                  <a:pt x="792" y="7"/>
                </a:lnTo>
                <a:lnTo>
                  <a:pt x="779" y="14"/>
                </a:lnTo>
                <a:lnTo>
                  <a:pt x="767" y="22"/>
                </a:lnTo>
                <a:lnTo>
                  <a:pt x="758" y="32"/>
                </a:lnTo>
                <a:lnTo>
                  <a:pt x="752" y="42"/>
                </a:lnTo>
                <a:lnTo>
                  <a:pt x="749" y="46"/>
                </a:lnTo>
                <a:lnTo>
                  <a:pt x="749" y="51"/>
                </a:lnTo>
                <a:lnTo>
                  <a:pt x="749" y="51"/>
                </a:lnTo>
                <a:lnTo>
                  <a:pt x="746" y="68"/>
                </a:lnTo>
                <a:lnTo>
                  <a:pt x="743" y="78"/>
                </a:lnTo>
                <a:lnTo>
                  <a:pt x="740" y="82"/>
                </a:lnTo>
                <a:lnTo>
                  <a:pt x="740" y="84"/>
                </a:lnTo>
                <a:lnTo>
                  <a:pt x="740" y="84"/>
                </a:lnTo>
                <a:lnTo>
                  <a:pt x="738" y="87"/>
                </a:lnTo>
                <a:lnTo>
                  <a:pt x="737" y="91"/>
                </a:lnTo>
                <a:lnTo>
                  <a:pt x="740" y="93"/>
                </a:lnTo>
                <a:lnTo>
                  <a:pt x="740" y="93"/>
                </a:lnTo>
                <a:lnTo>
                  <a:pt x="742" y="94"/>
                </a:lnTo>
                <a:lnTo>
                  <a:pt x="747" y="96"/>
                </a:lnTo>
                <a:lnTo>
                  <a:pt x="752" y="97"/>
                </a:lnTo>
                <a:lnTo>
                  <a:pt x="752" y="97"/>
                </a:lnTo>
                <a:close/>
                <a:moveTo>
                  <a:pt x="707" y="661"/>
                </a:moveTo>
                <a:lnTo>
                  <a:pt x="707" y="661"/>
                </a:lnTo>
                <a:lnTo>
                  <a:pt x="701" y="698"/>
                </a:lnTo>
                <a:lnTo>
                  <a:pt x="694" y="748"/>
                </a:lnTo>
                <a:lnTo>
                  <a:pt x="694" y="748"/>
                </a:lnTo>
                <a:lnTo>
                  <a:pt x="688" y="806"/>
                </a:lnTo>
                <a:lnTo>
                  <a:pt x="669" y="806"/>
                </a:lnTo>
                <a:lnTo>
                  <a:pt x="669" y="774"/>
                </a:lnTo>
                <a:lnTo>
                  <a:pt x="669" y="774"/>
                </a:lnTo>
                <a:lnTo>
                  <a:pt x="675" y="754"/>
                </a:lnTo>
                <a:lnTo>
                  <a:pt x="675" y="754"/>
                </a:lnTo>
                <a:lnTo>
                  <a:pt x="676" y="747"/>
                </a:lnTo>
                <a:lnTo>
                  <a:pt x="677" y="741"/>
                </a:lnTo>
                <a:lnTo>
                  <a:pt x="678" y="729"/>
                </a:lnTo>
                <a:lnTo>
                  <a:pt x="678" y="729"/>
                </a:lnTo>
                <a:lnTo>
                  <a:pt x="678" y="716"/>
                </a:lnTo>
                <a:lnTo>
                  <a:pt x="678" y="710"/>
                </a:lnTo>
                <a:lnTo>
                  <a:pt x="678" y="710"/>
                </a:lnTo>
                <a:lnTo>
                  <a:pt x="676" y="704"/>
                </a:lnTo>
                <a:lnTo>
                  <a:pt x="676" y="698"/>
                </a:lnTo>
                <a:lnTo>
                  <a:pt x="678" y="691"/>
                </a:lnTo>
                <a:lnTo>
                  <a:pt x="678" y="691"/>
                </a:lnTo>
                <a:lnTo>
                  <a:pt x="688" y="667"/>
                </a:lnTo>
                <a:lnTo>
                  <a:pt x="694" y="651"/>
                </a:lnTo>
                <a:lnTo>
                  <a:pt x="707" y="661"/>
                </a:lnTo>
                <a:close/>
                <a:moveTo>
                  <a:pt x="678" y="848"/>
                </a:moveTo>
                <a:lnTo>
                  <a:pt x="678" y="848"/>
                </a:lnTo>
                <a:lnTo>
                  <a:pt x="680" y="852"/>
                </a:lnTo>
                <a:lnTo>
                  <a:pt x="681" y="862"/>
                </a:lnTo>
                <a:lnTo>
                  <a:pt x="681" y="892"/>
                </a:lnTo>
                <a:lnTo>
                  <a:pt x="681" y="937"/>
                </a:lnTo>
                <a:lnTo>
                  <a:pt x="681" y="937"/>
                </a:lnTo>
                <a:lnTo>
                  <a:pt x="675" y="1016"/>
                </a:lnTo>
                <a:lnTo>
                  <a:pt x="669" y="1098"/>
                </a:lnTo>
                <a:lnTo>
                  <a:pt x="669" y="1098"/>
                </a:lnTo>
                <a:lnTo>
                  <a:pt x="664" y="1123"/>
                </a:lnTo>
                <a:lnTo>
                  <a:pt x="656" y="1168"/>
                </a:lnTo>
                <a:lnTo>
                  <a:pt x="642" y="1233"/>
                </a:lnTo>
                <a:lnTo>
                  <a:pt x="642" y="1233"/>
                </a:lnTo>
                <a:lnTo>
                  <a:pt x="639" y="1238"/>
                </a:lnTo>
                <a:lnTo>
                  <a:pt x="630" y="1249"/>
                </a:lnTo>
                <a:lnTo>
                  <a:pt x="624" y="1254"/>
                </a:lnTo>
                <a:lnTo>
                  <a:pt x="619" y="1257"/>
                </a:lnTo>
                <a:lnTo>
                  <a:pt x="615" y="1260"/>
                </a:lnTo>
                <a:lnTo>
                  <a:pt x="612" y="1260"/>
                </a:lnTo>
                <a:lnTo>
                  <a:pt x="610" y="1258"/>
                </a:lnTo>
                <a:lnTo>
                  <a:pt x="610" y="1258"/>
                </a:lnTo>
                <a:lnTo>
                  <a:pt x="604" y="1249"/>
                </a:lnTo>
                <a:lnTo>
                  <a:pt x="592" y="1228"/>
                </a:lnTo>
                <a:lnTo>
                  <a:pt x="559" y="1170"/>
                </a:lnTo>
                <a:lnTo>
                  <a:pt x="527" y="1108"/>
                </a:lnTo>
                <a:lnTo>
                  <a:pt x="511" y="1076"/>
                </a:lnTo>
                <a:lnTo>
                  <a:pt x="511" y="1076"/>
                </a:lnTo>
                <a:lnTo>
                  <a:pt x="505" y="1064"/>
                </a:lnTo>
                <a:lnTo>
                  <a:pt x="498" y="1054"/>
                </a:lnTo>
                <a:lnTo>
                  <a:pt x="492" y="1046"/>
                </a:lnTo>
                <a:lnTo>
                  <a:pt x="491" y="1044"/>
                </a:lnTo>
                <a:lnTo>
                  <a:pt x="491" y="1044"/>
                </a:lnTo>
                <a:lnTo>
                  <a:pt x="491" y="1044"/>
                </a:lnTo>
                <a:lnTo>
                  <a:pt x="531" y="1036"/>
                </a:lnTo>
                <a:lnTo>
                  <a:pt x="562" y="1030"/>
                </a:lnTo>
                <a:lnTo>
                  <a:pt x="591" y="1024"/>
                </a:lnTo>
                <a:lnTo>
                  <a:pt x="591" y="1024"/>
                </a:lnTo>
                <a:lnTo>
                  <a:pt x="601" y="1021"/>
                </a:lnTo>
                <a:lnTo>
                  <a:pt x="609" y="1016"/>
                </a:lnTo>
                <a:lnTo>
                  <a:pt x="613" y="1011"/>
                </a:lnTo>
                <a:lnTo>
                  <a:pt x="617" y="1005"/>
                </a:lnTo>
                <a:lnTo>
                  <a:pt x="621" y="992"/>
                </a:lnTo>
                <a:lnTo>
                  <a:pt x="623" y="985"/>
                </a:lnTo>
                <a:lnTo>
                  <a:pt x="627" y="976"/>
                </a:lnTo>
                <a:lnTo>
                  <a:pt x="627" y="976"/>
                </a:lnTo>
                <a:lnTo>
                  <a:pt x="632" y="963"/>
                </a:lnTo>
                <a:lnTo>
                  <a:pt x="638" y="945"/>
                </a:lnTo>
                <a:lnTo>
                  <a:pt x="651" y="901"/>
                </a:lnTo>
                <a:lnTo>
                  <a:pt x="665" y="844"/>
                </a:lnTo>
                <a:lnTo>
                  <a:pt x="665" y="844"/>
                </a:lnTo>
                <a:lnTo>
                  <a:pt x="670" y="846"/>
                </a:lnTo>
                <a:lnTo>
                  <a:pt x="678" y="848"/>
                </a:lnTo>
                <a:lnTo>
                  <a:pt x="678" y="848"/>
                </a:lnTo>
                <a:close/>
                <a:moveTo>
                  <a:pt x="450" y="1063"/>
                </a:moveTo>
                <a:lnTo>
                  <a:pt x="450" y="1063"/>
                </a:lnTo>
                <a:lnTo>
                  <a:pt x="455" y="1064"/>
                </a:lnTo>
                <a:lnTo>
                  <a:pt x="466" y="1069"/>
                </a:lnTo>
                <a:lnTo>
                  <a:pt x="472" y="1071"/>
                </a:lnTo>
                <a:lnTo>
                  <a:pt x="478" y="1075"/>
                </a:lnTo>
                <a:lnTo>
                  <a:pt x="484" y="1080"/>
                </a:lnTo>
                <a:lnTo>
                  <a:pt x="489" y="1086"/>
                </a:lnTo>
                <a:lnTo>
                  <a:pt x="489" y="1086"/>
                </a:lnTo>
                <a:lnTo>
                  <a:pt x="503" y="1110"/>
                </a:lnTo>
                <a:lnTo>
                  <a:pt x="525" y="1148"/>
                </a:lnTo>
                <a:lnTo>
                  <a:pt x="552" y="1201"/>
                </a:lnTo>
                <a:lnTo>
                  <a:pt x="433" y="1210"/>
                </a:lnTo>
                <a:lnTo>
                  <a:pt x="450" y="1063"/>
                </a:lnTo>
                <a:close/>
                <a:moveTo>
                  <a:pt x="427" y="1063"/>
                </a:moveTo>
                <a:lnTo>
                  <a:pt x="408" y="1210"/>
                </a:lnTo>
                <a:lnTo>
                  <a:pt x="379" y="1210"/>
                </a:lnTo>
                <a:lnTo>
                  <a:pt x="379" y="1210"/>
                </a:lnTo>
                <a:lnTo>
                  <a:pt x="381" y="1197"/>
                </a:lnTo>
                <a:lnTo>
                  <a:pt x="382" y="1184"/>
                </a:lnTo>
                <a:lnTo>
                  <a:pt x="383" y="1168"/>
                </a:lnTo>
                <a:lnTo>
                  <a:pt x="383" y="1168"/>
                </a:lnTo>
                <a:lnTo>
                  <a:pt x="381" y="1149"/>
                </a:lnTo>
                <a:lnTo>
                  <a:pt x="377" y="1126"/>
                </a:lnTo>
                <a:lnTo>
                  <a:pt x="371" y="1105"/>
                </a:lnTo>
                <a:lnTo>
                  <a:pt x="366" y="1092"/>
                </a:lnTo>
                <a:lnTo>
                  <a:pt x="366" y="1092"/>
                </a:lnTo>
                <a:lnTo>
                  <a:pt x="357" y="1074"/>
                </a:lnTo>
                <a:lnTo>
                  <a:pt x="351" y="1063"/>
                </a:lnTo>
                <a:lnTo>
                  <a:pt x="393" y="1059"/>
                </a:lnTo>
                <a:lnTo>
                  <a:pt x="427" y="1063"/>
                </a:lnTo>
                <a:close/>
                <a:moveTo>
                  <a:pt x="81" y="892"/>
                </a:moveTo>
                <a:lnTo>
                  <a:pt x="81" y="892"/>
                </a:lnTo>
                <a:lnTo>
                  <a:pt x="81" y="892"/>
                </a:lnTo>
                <a:lnTo>
                  <a:pt x="81" y="892"/>
                </a:lnTo>
                <a:lnTo>
                  <a:pt x="81" y="892"/>
                </a:lnTo>
                <a:lnTo>
                  <a:pt x="81" y="892"/>
                </a:lnTo>
                <a:close/>
                <a:moveTo>
                  <a:pt x="228" y="1030"/>
                </a:moveTo>
                <a:lnTo>
                  <a:pt x="228" y="1030"/>
                </a:lnTo>
                <a:lnTo>
                  <a:pt x="226" y="1032"/>
                </a:lnTo>
                <a:lnTo>
                  <a:pt x="217" y="1036"/>
                </a:lnTo>
                <a:lnTo>
                  <a:pt x="205" y="1046"/>
                </a:lnTo>
                <a:lnTo>
                  <a:pt x="199" y="1052"/>
                </a:lnTo>
                <a:lnTo>
                  <a:pt x="193" y="1059"/>
                </a:lnTo>
                <a:lnTo>
                  <a:pt x="193" y="1059"/>
                </a:lnTo>
                <a:lnTo>
                  <a:pt x="187" y="1068"/>
                </a:lnTo>
                <a:lnTo>
                  <a:pt x="181" y="1076"/>
                </a:lnTo>
                <a:lnTo>
                  <a:pt x="174" y="1092"/>
                </a:lnTo>
                <a:lnTo>
                  <a:pt x="169" y="1104"/>
                </a:lnTo>
                <a:lnTo>
                  <a:pt x="167" y="1107"/>
                </a:lnTo>
                <a:lnTo>
                  <a:pt x="77" y="912"/>
                </a:lnTo>
                <a:lnTo>
                  <a:pt x="77" y="912"/>
                </a:lnTo>
                <a:lnTo>
                  <a:pt x="79" y="903"/>
                </a:lnTo>
                <a:lnTo>
                  <a:pt x="81" y="897"/>
                </a:lnTo>
                <a:lnTo>
                  <a:pt x="81" y="892"/>
                </a:lnTo>
                <a:lnTo>
                  <a:pt x="81" y="892"/>
                </a:lnTo>
                <a:lnTo>
                  <a:pt x="157" y="964"/>
                </a:lnTo>
                <a:lnTo>
                  <a:pt x="228" y="1030"/>
                </a:lnTo>
                <a:lnTo>
                  <a:pt x="228" y="1030"/>
                </a:lnTo>
                <a:close/>
                <a:moveTo>
                  <a:pt x="402" y="1230"/>
                </a:moveTo>
                <a:lnTo>
                  <a:pt x="402" y="1230"/>
                </a:lnTo>
                <a:lnTo>
                  <a:pt x="403" y="1237"/>
                </a:lnTo>
                <a:lnTo>
                  <a:pt x="403" y="1244"/>
                </a:lnTo>
                <a:lnTo>
                  <a:pt x="403" y="1252"/>
                </a:lnTo>
                <a:lnTo>
                  <a:pt x="402" y="1261"/>
                </a:lnTo>
                <a:lnTo>
                  <a:pt x="401" y="1266"/>
                </a:lnTo>
                <a:lnTo>
                  <a:pt x="399" y="1269"/>
                </a:lnTo>
                <a:lnTo>
                  <a:pt x="396" y="1272"/>
                </a:lnTo>
                <a:lnTo>
                  <a:pt x="393" y="1275"/>
                </a:lnTo>
                <a:lnTo>
                  <a:pt x="388" y="1276"/>
                </a:lnTo>
                <a:lnTo>
                  <a:pt x="383" y="1278"/>
                </a:lnTo>
                <a:lnTo>
                  <a:pt x="383" y="1278"/>
                </a:lnTo>
                <a:lnTo>
                  <a:pt x="372" y="1278"/>
                </a:lnTo>
                <a:lnTo>
                  <a:pt x="365" y="1276"/>
                </a:lnTo>
                <a:lnTo>
                  <a:pt x="360" y="1274"/>
                </a:lnTo>
                <a:lnTo>
                  <a:pt x="358" y="1270"/>
                </a:lnTo>
                <a:lnTo>
                  <a:pt x="357" y="1268"/>
                </a:lnTo>
                <a:lnTo>
                  <a:pt x="357" y="1264"/>
                </a:lnTo>
                <a:lnTo>
                  <a:pt x="357" y="1262"/>
                </a:lnTo>
                <a:lnTo>
                  <a:pt x="357" y="1262"/>
                </a:lnTo>
                <a:lnTo>
                  <a:pt x="358" y="1260"/>
                </a:lnTo>
                <a:lnTo>
                  <a:pt x="366" y="1252"/>
                </a:lnTo>
                <a:lnTo>
                  <a:pt x="366" y="1252"/>
                </a:lnTo>
                <a:lnTo>
                  <a:pt x="371" y="1246"/>
                </a:lnTo>
                <a:lnTo>
                  <a:pt x="375" y="1243"/>
                </a:lnTo>
                <a:lnTo>
                  <a:pt x="376" y="1239"/>
                </a:lnTo>
                <a:lnTo>
                  <a:pt x="385" y="1233"/>
                </a:lnTo>
                <a:lnTo>
                  <a:pt x="402" y="1230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6">
            <a:extLst>
              <a:ext uri="{FF2B5EF4-FFF2-40B4-BE49-F238E27FC236}">
                <a16:creationId xmlns:a16="http://schemas.microsoft.com/office/drawing/2014/main" id="{1AB6C054-F8AD-4BE8-BBAE-1BFC55B4A205}"/>
              </a:ext>
            </a:extLst>
          </p:cNvPr>
          <p:cNvSpPr>
            <a:spLocks noEditPoints="1"/>
          </p:cNvSpPr>
          <p:nvPr/>
        </p:nvSpPr>
        <p:spPr bwMode="auto">
          <a:xfrm>
            <a:off x="6591171" y="3768461"/>
            <a:ext cx="2627055" cy="2633515"/>
          </a:xfrm>
          <a:custGeom>
            <a:avLst/>
            <a:gdLst>
              <a:gd name="T0" fmla="*/ 749 w 1220"/>
              <a:gd name="T1" fmla="*/ 696 h 1223"/>
              <a:gd name="T2" fmla="*/ 590 w 1220"/>
              <a:gd name="T3" fmla="*/ 726 h 1223"/>
              <a:gd name="T4" fmla="*/ 0 w 1220"/>
              <a:gd name="T5" fmla="*/ 797 h 1223"/>
              <a:gd name="T6" fmla="*/ 6 w 1220"/>
              <a:gd name="T7" fmla="*/ 822 h 1223"/>
              <a:gd name="T8" fmla="*/ 65 w 1220"/>
              <a:gd name="T9" fmla="*/ 1060 h 1223"/>
              <a:gd name="T10" fmla="*/ 96 w 1220"/>
              <a:gd name="T11" fmla="*/ 1077 h 1223"/>
              <a:gd name="T12" fmla="*/ 143 w 1220"/>
              <a:gd name="T13" fmla="*/ 1186 h 1223"/>
              <a:gd name="T14" fmla="*/ 259 w 1220"/>
              <a:gd name="T15" fmla="*/ 1212 h 1223"/>
              <a:gd name="T16" fmla="*/ 347 w 1220"/>
              <a:gd name="T17" fmla="*/ 1127 h 1223"/>
              <a:gd name="T18" fmla="*/ 463 w 1220"/>
              <a:gd name="T19" fmla="*/ 1189 h 1223"/>
              <a:gd name="T20" fmla="*/ 517 w 1220"/>
              <a:gd name="T21" fmla="*/ 1144 h 1223"/>
              <a:gd name="T22" fmla="*/ 582 w 1220"/>
              <a:gd name="T23" fmla="*/ 1150 h 1223"/>
              <a:gd name="T24" fmla="*/ 770 w 1220"/>
              <a:gd name="T25" fmla="*/ 717 h 1223"/>
              <a:gd name="T26" fmla="*/ 810 w 1220"/>
              <a:gd name="T27" fmla="*/ 731 h 1223"/>
              <a:gd name="T28" fmla="*/ 835 w 1220"/>
              <a:gd name="T29" fmla="*/ 730 h 1223"/>
              <a:gd name="T30" fmla="*/ 860 w 1220"/>
              <a:gd name="T31" fmla="*/ 977 h 1223"/>
              <a:gd name="T32" fmla="*/ 870 w 1220"/>
              <a:gd name="T33" fmla="*/ 1144 h 1223"/>
              <a:gd name="T34" fmla="*/ 831 w 1220"/>
              <a:gd name="T35" fmla="*/ 1180 h 1223"/>
              <a:gd name="T36" fmla="*/ 785 w 1220"/>
              <a:gd name="T37" fmla="*/ 1201 h 1223"/>
              <a:gd name="T38" fmla="*/ 960 w 1220"/>
              <a:gd name="T39" fmla="*/ 1221 h 1223"/>
              <a:gd name="T40" fmla="*/ 963 w 1220"/>
              <a:gd name="T41" fmla="*/ 1156 h 1223"/>
              <a:gd name="T42" fmla="*/ 1079 w 1220"/>
              <a:gd name="T43" fmla="*/ 1060 h 1223"/>
              <a:gd name="T44" fmla="*/ 1142 w 1220"/>
              <a:gd name="T45" fmla="*/ 1152 h 1223"/>
              <a:gd name="T46" fmla="*/ 1153 w 1220"/>
              <a:gd name="T47" fmla="*/ 1201 h 1223"/>
              <a:gd name="T48" fmla="*/ 1207 w 1220"/>
              <a:gd name="T49" fmla="*/ 1147 h 1223"/>
              <a:gd name="T50" fmla="*/ 1211 w 1220"/>
              <a:gd name="T51" fmla="*/ 1019 h 1223"/>
              <a:gd name="T52" fmla="*/ 1158 w 1220"/>
              <a:gd name="T53" fmla="*/ 1012 h 1223"/>
              <a:gd name="T54" fmla="*/ 1031 w 1220"/>
              <a:gd name="T55" fmla="*/ 891 h 1223"/>
              <a:gd name="T56" fmla="*/ 1005 w 1220"/>
              <a:gd name="T57" fmla="*/ 835 h 1223"/>
              <a:gd name="T58" fmla="*/ 1086 w 1220"/>
              <a:gd name="T59" fmla="*/ 628 h 1223"/>
              <a:gd name="T60" fmla="*/ 1073 w 1220"/>
              <a:gd name="T61" fmla="*/ 415 h 1223"/>
              <a:gd name="T62" fmla="*/ 1044 w 1220"/>
              <a:gd name="T63" fmla="*/ 241 h 1223"/>
              <a:gd name="T64" fmla="*/ 998 w 1220"/>
              <a:gd name="T65" fmla="*/ 187 h 1223"/>
              <a:gd name="T66" fmla="*/ 989 w 1220"/>
              <a:gd name="T67" fmla="*/ 136 h 1223"/>
              <a:gd name="T68" fmla="*/ 1002 w 1220"/>
              <a:gd name="T69" fmla="*/ 84 h 1223"/>
              <a:gd name="T70" fmla="*/ 999 w 1220"/>
              <a:gd name="T71" fmla="*/ 53 h 1223"/>
              <a:gd name="T72" fmla="*/ 905 w 1220"/>
              <a:gd name="T73" fmla="*/ 1 h 1223"/>
              <a:gd name="T74" fmla="*/ 845 w 1220"/>
              <a:gd name="T75" fmla="*/ 69 h 1223"/>
              <a:gd name="T76" fmla="*/ 858 w 1220"/>
              <a:gd name="T77" fmla="*/ 97 h 1223"/>
              <a:gd name="T78" fmla="*/ 851 w 1220"/>
              <a:gd name="T79" fmla="*/ 136 h 1223"/>
              <a:gd name="T80" fmla="*/ 860 w 1220"/>
              <a:gd name="T81" fmla="*/ 165 h 1223"/>
              <a:gd name="T82" fmla="*/ 879 w 1220"/>
              <a:gd name="T83" fmla="*/ 190 h 1223"/>
              <a:gd name="T84" fmla="*/ 912 w 1220"/>
              <a:gd name="T85" fmla="*/ 220 h 1223"/>
              <a:gd name="T86" fmla="*/ 861 w 1220"/>
              <a:gd name="T87" fmla="*/ 321 h 1223"/>
              <a:gd name="T88" fmla="*/ 836 w 1220"/>
              <a:gd name="T89" fmla="*/ 515 h 1223"/>
              <a:gd name="T90" fmla="*/ 835 w 1220"/>
              <a:gd name="T91" fmla="*/ 565 h 1223"/>
              <a:gd name="T92" fmla="*/ 819 w 1220"/>
              <a:gd name="T93" fmla="*/ 623 h 1223"/>
              <a:gd name="T94" fmla="*/ 799 w 1220"/>
              <a:gd name="T95" fmla="*/ 688 h 1223"/>
              <a:gd name="T96" fmla="*/ 645 w 1220"/>
              <a:gd name="T97" fmla="*/ 762 h 1223"/>
              <a:gd name="T98" fmla="*/ 561 w 1220"/>
              <a:gd name="T99" fmla="*/ 1137 h 1223"/>
              <a:gd name="T100" fmla="*/ 521 w 1220"/>
              <a:gd name="T101" fmla="*/ 1099 h 1223"/>
              <a:gd name="T102" fmla="*/ 536 w 1220"/>
              <a:gd name="T103" fmla="*/ 919 h 1223"/>
              <a:gd name="T104" fmla="*/ 489 w 1220"/>
              <a:gd name="T105" fmla="*/ 947 h 1223"/>
              <a:gd name="T106" fmla="*/ 392 w 1220"/>
              <a:gd name="T107" fmla="*/ 981 h 1223"/>
              <a:gd name="T108" fmla="*/ 333 w 1220"/>
              <a:gd name="T109" fmla="*/ 1019 h 1223"/>
              <a:gd name="T110" fmla="*/ 488 w 1220"/>
              <a:gd name="T111" fmla="*/ 1111 h 1223"/>
              <a:gd name="T112" fmla="*/ 471 w 1220"/>
              <a:gd name="T113" fmla="*/ 1167 h 1223"/>
              <a:gd name="T114" fmla="*/ 103 w 1220"/>
              <a:gd name="T115" fmla="*/ 858 h 1223"/>
              <a:gd name="T116" fmla="*/ 164 w 1220"/>
              <a:gd name="T117" fmla="*/ 967 h 1223"/>
              <a:gd name="T118" fmla="*/ 251 w 1220"/>
              <a:gd name="T119" fmla="*/ 947 h 1223"/>
              <a:gd name="T120" fmla="*/ 205 w 1220"/>
              <a:gd name="T121" fmla="*/ 922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20" h="1223">
                <a:moveTo>
                  <a:pt x="799" y="688"/>
                </a:moveTo>
                <a:lnTo>
                  <a:pt x="799" y="688"/>
                </a:lnTo>
                <a:lnTo>
                  <a:pt x="791" y="687"/>
                </a:lnTo>
                <a:lnTo>
                  <a:pt x="785" y="687"/>
                </a:lnTo>
                <a:lnTo>
                  <a:pt x="782" y="687"/>
                </a:lnTo>
                <a:lnTo>
                  <a:pt x="780" y="688"/>
                </a:lnTo>
                <a:lnTo>
                  <a:pt x="780" y="688"/>
                </a:lnTo>
                <a:lnTo>
                  <a:pt x="774" y="697"/>
                </a:lnTo>
                <a:lnTo>
                  <a:pt x="774" y="697"/>
                </a:lnTo>
                <a:lnTo>
                  <a:pt x="767" y="697"/>
                </a:lnTo>
                <a:lnTo>
                  <a:pt x="749" y="696"/>
                </a:lnTo>
                <a:lnTo>
                  <a:pt x="728" y="697"/>
                </a:lnTo>
                <a:lnTo>
                  <a:pt x="717" y="699"/>
                </a:lnTo>
                <a:lnTo>
                  <a:pt x="709" y="701"/>
                </a:lnTo>
                <a:lnTo>
                  <a:pt x="709" y="701"/>
                </a:lnTo>
                <a:lnTo>
                  <a:pt x="696" y="707"/>
                </a:lnTo>
                <a:lnTo>
                  <a:pt x="685" y="713"/>
                </a:lnTo>
                <a:lnTo>
                  <a:pt x="674" y="720"/>
                </a:lnTo>
                <a:lnTo>
                  <a:pt x="651" y="730"/>
                </a:lnTo>
                <a:lnTo>
                  <a:pt x="620" y="730"/>
                </a:lnTo>
                <a:lnTo>
                  <a:pt x="590" y="726"/>
                </a:lnTo>
                <a:lnTo>
                  <a:pt x="590" y="726"/>
                </a:lnTo>
                <a:lnTo>
                  <a:pt x="375" y="736"/>
                </a:lnTo>
                <a:lnTo>
                  <a:pt x="151" y="745"/>
                </a:lnTo>
                <a:lnTo>
                  <a:pt x="151" y="745"/>
                </a:lnTo>
                <a:lnTo>
                  <a:pt x="140" y="748"/>
                </a:lnTo>
                <a:lnTo>
                  <a:pt x="122" y="753"/>
                </a:lnTo>
                <a:lnTo>
                  <a:pt x="71" y="767"/>
                </a:lnTo>
                <a:lnTo>
                  <a:pt x="44" y="775"/>
                </a:lnTo>
                <a:lnTo>
                  <a:pt x="21" y="784"/>
                </a:lnTo>
                <a:lnTo>
                  <a:pt x="6" y="791"/>
                </a:lnTo>
                <a:lnTo>
                  <a:pt x="1" y="795"/>
                </a:lnTo>
                <a:lnTo>
                  <a:pt x="0" y="797"/>
                </a:lnTo>
                <a:lnTo>
                  <a:pt x="0" y="797"/>
                </a:lnTo>
                <a:lnTo>
                  <a:pt x="1" y="804"/>
                </a:lnTo>
                <a:lnTo>
                  <a:pt x="3" y="808"/>
                </a:lnTo>
                <a:lnTo>
                  <a:pt x="6" y="809"/>
                </a:lnTo>
                <a:lnTo>
                  <a:pt x="6" y="810"/>
                </a:lnTo>
                <a:lnTo>
                  <a:pt x="6" y="810"/>
                </a:lnTo>
                <a:lnTo>
                  <a:pt x="5" y="816"/>
                </a:lnTo>
                <a:lnTo>
                  <a:pt x="5" y="820"/>
                </a:lnTo>
                <a:lnTo>
                  <a:pt x="5" y="822"/>
                </a:lnTo>
                <a:lnTo>
                  <a:pt x="6" y="822"/>
                </a:lnTo>
                <a:lnTo>
                  <a:pt x="6" y="822"/>
                </a:lnTo>
                <a:lnTo>
                  <a:pt x="27" y="823"/>
                </a:lnTo>
                <a:lnTo>
                  <a:pt x="45" y="822"/>
                </a:lnTo>
                <a:lnTo>
                  <a:pt x="80" y="845"/>
                </a:lnTo>
                <a:lnTo>
                  <a:pt x="122" y="1002"/>
                </a:lnTo>
                <a:lnTo>
                  <a:pt x="122" y="1002"/>
                </a:lnTo>
                <a:lnTo>
                  <a:pt x="105" y="1029"/>
                </a:lnTo>
                <a:lnTo>
                  <a:pt x="105" y="1029"/>
                </a:lnTo>
                <a:lnTo>
                  <a:pt x="96" y="1044"/>
                </a:lnTo>
                <a:lnTo>
                  <a:pt x="96" y="1044"/>
                </a:lnTo>
                <a:lnTo>
                  <a:pt x="80" y="1051"/>
                </a:lnTo>
                <a:lnTo>
                  <a:pt x="65" y="1060"/>
                </a:lnTo>
                <a:lnTo>
                  <a:pt x="65" y="1060"/>
                </a:lnTo>
                <a:lnTo>
                  <a:pt x="63" y="1062"/>
                </a:lnTo>
                <a:lnTo>
                  <a:pt x="62" y="1066"/>
                </a:lnTo>
                <a:lnTo>
                  <a:pt x="63" y="1069"/>
                </a:lnTo>
                <a:lnTo>
                  <a:pt x="66" y="1072"/>
                </a:lnTo>
                <a:lnTo>
                  <a:pt x="67" y="1073"/>
                </a:lnTo>
                <a:lnTo>
                  <a:pt x="67" y="1073"/>
                </a:lnTo>
                <a:lnTo>
                  <a:pt x="75" y="1075"/>
                </a:lnTo>
                <a:lnTo>
                  <a:pt x="85" y="1077"/>
                </a:lnTo>
                <a:lnTo>
                  <a:pt x="96" y="1077"/>
                </a:lnTo>
                <a:lnTo>
                  <a:pt x="96" y="1077"/>
                </a:lnTo>
                <a:lnTo>
                  <a:pt x="96" y="1087"/>
                </a:lnTo>
                <a:lnTo>
                  <a:pt x="97" y="1099"/>
                </a:lnTo>
                <a:lnTo>
                  <a:pt x="99" y="1114"/>
                </a:lnTo>
                <a:lnTo>
                  <a:pt x="104" y="1131"/>
                </a:lnTo>
                <a:lnTo>
                  <a:pt x="111" y="1147"/>
                </a:lnTo>
                <a:lnTo>
                  <a:pt x="115" y="1156"/>
                </a:lnTo>
                <a:lnTo>
                  <a:pt x="121" y="1164"/>
                </a:lnTo>
                <a:lnTo>
                  <a:pt x="127" y="1171"/>
                </a:lnTo>
                <a:lnTo>
                  <a:pt x="135" y="1179"/>
                </a:lnTo>
                <a:lnTo>
                  <a:pt x="135" y="1179"/>
                </a:lnTo>
                <a:lnTo>
                  <a:pt x="143" y="1186"/>
                </a:lnTo>
                <a:lnTo>
                  <a:pt x="152" y="1192"/>
                </a:lnTo>
                <a:lnTo>
                  <a:pt x="162" y="1197"/>
                </a:lnTo>
                <a:lnTo>
                  <a:pt x="173" y="1201"/>
                </a:lnTo>
                <a:lnTo>
                  <a:pt x="182" y="1205"/>
                </a:lnTo>
                <a:lnTo>
                  <a:pt x="194" y="1209"/>
                </a:lnTo>
                <a:lnTo>
                  <a:pt x="205" y="1211"/>
                </a:lnTo>
                <a:lnTo>
                  <a:pt x="216" y="1213"/>
                </a:lnTo>
                <a:lnTo>
                  <a:pt x="227" y="1213"/>
                </a:lnTo>
                <a:lnTo>
                  <a:pt x="239" y="1215"/>
                </a:lnTo>
                <a:lnTo>
                  <a:pt x="249" y="1213"/>
                </a:lnTo>
                <a:lnTo>
                  <a:pt x="259" y="1212"/>
                </a:lnTo>
                <a:lnTo>
                  <a:pt x="270" y="1210"/>
                </a:lnTo>
                <a:lnTo>
                  <a:pt x="278" y="1207"/>
                </a:lnTo>
                <a:lnTo>
                  <a:pt x="288" y="1203"/>
                </a:lnTo>
                <a:lnTo>
                  <a:pt x="295" y="1198"/>
                </a:lnTo>
                <a:lnTo>
                  <a:pt x="295" y="1198"/>
                </a:lnTo>
                <a:lnTo>
                  <a:pt x="309" y="1187"/>
                </a:lnTo>
                <a:lnTo>
                  <a:pt x="320" y="1175"/>
                </a:lnTo>
                <a:lnTo>
                  <a:pt x="330" y="1162"/>
                </a:lnTo>
                <a:lnTo>
                  <a:pt x="337" y="1149"/>
                </a:lnTo>
                <a:lnTo>
                  <a:pt x="343" y="1138"/>
                </a:lnTo>
                <a:lnTo>
                  <a:pt x="347" y="1127"/>
                </a:lnTo>
                <a:lnTo>
                  <a:pt x="350" y="1115"/>
                </a:lnTo>
                <a:lnTo>
                  <a:pt x="350" y="1115"/>
                </a:lnTo>
                <a:lnTo>
                  <a:pt x="353" y="1093"/>
                </a:lnTo>
                <a:lnTo>
                  <a:pt x="353" y="1077"/>
                </a:lnTo>
                <a:lnTo>
                  <a:pt x="427" y="1173"/>
                </a:lnTo>
                <a:lnTo>
                  <a:pt x="427" y="1173"/>
                </a:lnTo>
                <a:lnTo>
                  <a:pt x="431" y="1176"/>
                </a:lnTo>
                <a:lnTo>
                  <a:pt x="440" y="1182"/>
                </a:lnTo>
                <a:lnTo>
                  <a:pt x="447" y="1186"/>
                </a:lnTo>
                <a:lnTo>
                  <a:pt x="455" y="1188"/>
                </a:lnTo>
                <a:lnTo>
                  <a:pt x="463" y="1189"/>
                </a:lnTo>
                <a:lnTo>
                  <a:pt x="471" y="1188"/>
                </a:lnTo>
                <a:lnTo>
                  <a:pt x="471" y="1188"/>
                </a:lnTo>
                <a:lnTo>
                  <a:pt x="481" y="1187"/>
                </a:lnTo>
                <a:lnTo>
                  <a:pt x="487" y="1183"/>
                </a:lnTo>
                <a:lnTo>
                  <a:pt x="493" y="1180"/>
                </a:lnTo>
                <a:lnTo>
                  <a:pt x="499" y="1176"/>
                </a:lnTo>
                <a:lnTo>
                  <a:pt x="506" y="1168"/>
                </a:lnTo>
                <a:lnTo>
                  <a:pt x="511" y="1159"/>
                </a:lnTo>
                <a:lnTo>
                  <a:pt x="511" y="1159"/>
                </a:lnTo>
                <a:lnTo>
                  <a:pt x="516" y="1149"/>
                </a:lnTo>
                <a:lnTo>
                  <a:pt x="517" y="1144"/>
                </a:lnTo>
                <a:lnTo>
                  <a:pt x="517" y="1144"/>
                </a:lnTo>
                <a:lnTo>
                  <a:pt x="521" y="1146"/>
                </a:lnTo>
                <a:lnTo>
                  <a:pt x="530" y="1152"/>
                </a:lnTo>
                <a:lnTo>
                  <a:pt x="536" y="1155"/>
                </a:lnTo>
                <a:lnTo>
                  <a:pt x="543" y="1157"/>
                </a:lnTo>
                <a:lnTo>
                  <a:pt x="551" y="1159"/>
                </a:lnTo>
                <a:lnTo>
                  <a:pt x="559" y="1159"/>
                </a:lnTo>
                <a:lnTo>
                  <a:pt x="559" y="1159"/>
                </a:lnTo>
                <a:lnTo>
                  <a:pt x="566" y="1158"/>
                </a:lnTo>
                <a:lnTo>
                  <a:pt x="575" y="1155"/>
                </a:lnTo>
                <a:lnTo>
                  <a:pt x="582" y="1150"/>
                </a:lnTo>
                <a:lnTo>
                  <a:pt x="589" y="1144"/>
                </a:lnTo>
                <a:lnTo>
                  <a:pt x="595" y="1137"/>
                </a:lnTo>
                <a:lnTo>
                  <a:pt x="601" y="1131"/>
                </a:lnTo>
                <a:lnTo>
                  <a:pt x="605" y="1123"/>
                </a:lnTo>
                <a:lnTo>
                  <a:pt x="607" y="1119"/>
                </a:lnTo>
                <a:lnTo>
                  <a:pt x="607" y="1119"/>
                </a:lnTo>
                <a:lnTo>
                  <a:pt x="617" y="1062"/>
                </a:lnTo>
                <a:lnTo>
                  <a:pt x="633" y="953"/>
                </a:lnTo>
                <a:lnTo>
                  <a:pt x="659" y="797"/>
                </a:lnTo>
                <a:lnTo>
                  <a:pt x="659" y="784"/>
                </a:lnTo>
                <a:lnTo>
                  <a:pt x="770" y="717"/>
                </a:lnTo>
                <a:lnTo>
                  <a:pt x="770" y="717"/>
                </a:lnTo>
                <a:lnTo>
                  <a:pt x="773" y="719"/>
                </a:lnTo>
                <a:lnTo>
                  <a:pt x="774" y="720"/>
                </a:lnTo>
                <a:lnTo>
                  <a:pt x="777" y="720"/>
                </a:lnTo>
                <a:lnTo>
                  <a:pt x="777" y="720"/>
                </a:lnTo>
                <a:lnTo>
                  <a:pt x="782" y="719"/>
                </a:lnTo>
                <a:lnTo>
                  <a:pt x="792" y="720"/>
                </a:lnTo>
                <a:lnTo>
                  <a:pt x="803" y="720"/>
                </a:lnTo>
                <a:lnTo>
                  <a:pt x="803" y="720"/>
                </a:lnTo>
                <a:lnTo>
                  <a:pt x="806" y="726"/>
                </a:lnTo>
                <a:lnTo>
                  <a:pt x="810" y="731"/>
                </a:lnTo>
                <a:lnTo>
                  <a:pt x="812" y="733"/>
                </a:lnTo>
                <a:lnTo>
                  <a:pt x="812" y="733"/>
                </a:lnTo>
                <a:lnTo>
                  <a:pt x="821" y="737"/>
                </a:lnTo>
                <a:lnTo>
                  <a:pt x="824" y="739"/>
                </a:lnTo>
                <a:lnTo>
                  <a:pt x="828" y="739"/>
                </a:lnTo>
                <a:lnTo>
                  <a:pt x="828" y="739"/>
                </a:lnTo>
                <a:lnTo>
                  <a:pt x="830" y="737"/>
                </a:lnTo>
                <a:lnTo>
                  <a:pt x="833" y="733"/>
                </a:lnTo>
                <a:lnTo>
                  <a:pt x="834" y="731"/>
                </a:lnTo>
                <a:lnTo>
                  <a:pt x="835" y="730"/>
                </a:lnTo>
                <a:lnTo>
                  <a:pt x="835" y="730"/>
                </a:lnTo>
                <a:lnTo>
                  <a:pt x="847" y="733"/>
                </a:lnTo>
                <a:lnTo>
                  <a:pt x="847" y="733"/>
                </a:lnTo>
                <a:lnTo>
                  <a:pt x="847" y="829"/>
                </a:lnTo>
                <a:lnTo>
                  <a:pt x="848" y="899"/>
                </a:lnTo>
                <a:lnTo>
                  <a:pt x="849" y="925"/>
                </a:lnTo>
                <a:lnTo>
                  <a:pt x="851" y="939"/>
                </a:lnTo>
                <a:lnTo>
                  <a:pt x="851" y="939"/>
                </a:lnTo>
                <a:lnTo>
                  <a:pt x="858" y="960"/>
                </a:lnTo>
                <a:lnTo>
                  <a:pt x="860" y="969"/>
                </a:lnTo>
                <a:lnTo>
                  <a:pt x="860" y="977"/>
                </a:lnTo>
                <a:lnTo>
                  <a:pt x="860" y="977"/>
                </a:lnTo>
                <a:lnTo>
                  <a:pt x="863" y="1008"/>
                </a:lnTo>
                <a:lnTo>
                  <a:pt x="864" y="1031"/>
                </a:lnTo>
                <a:lnTo>
                  <a:pt x="864" y="1031"/>
                </a:lnTo>
                <a:lnTo>
                  <a:pt x="865" y="1084"/>
                </a:lnTo>
                <a:lnTo>
                  <a:pt x="865" y="1120"/>
                </a:lnTo>
                <a:lnTo>
                  <a:pt x="866" y="1132"/>
                </a:lnTo>
                <a:lnTo>
                  <a:pt x="867" y="1138"/>
                </a:lnTo>
                <a:lnTo>
                  <a:pt x="867" y="1138"/>
                </a:lnTo>
                <a:lnTo>
                  <a:pt x="870" y="1141"/>
                </a:lnTo>
                <a:lnTo>
                  <a:pt x="870" y="1144"/>
                </a:lnTo>
                <a:lnTo>
                  <a:pt x="870" y="1144"/>
                </a:lnTo>
                <a:lnTo>
                  <a:pt x="870" y="1146"/>
                </a:lnTo>
                <a:lnTo>
                  <a:pt x="870" y="1150"/>
                </a:lnTo>
                <a:lnTo>
                  <a:pt x="870" y="1150"/>
                </a:lnTo>
                <a:lnTo>
                  <a:pt x="870" y="1152"/>
                </a:lnTo>
                <a:lnTo>
                  <a:pt x="867" y="1155"/>
                </a:lnTo>
                <a:lnTo>
                  <a:pt x="861" y="1161"/>
                </a:lnTo>
                <a:lnTo>
                  <a:pt x="853" y="1168"/>
                </a:lnTo>
                <a:lnTo>
                  <a:pt x="845" y="1173"/>
                </a:lnTo>
                <a:lnTo>
                  <a:pt x="845" y="1173"/>
                </a:lnTo>
                <a:lnTo>
                  <a:pt x="835" y="1177"/>
                </a:lnTo>
                <a:lnTo>
                  <a:pt x="831" y="1180"/>
                </a:lnTo>
                <a:lnTo>
                  <a:pt x="825" y="1182"/>
                </a:lnTo>
                <a:lnTo>
                  <a:pt x="825" y="1182"/>
                </a:lnTo>
                <a:lnTo>
                  <a:pt x="817" y="1183"/>
                </a:lnTo>
                <a:lnTo>
                  <a:pt x="809" y="1185"/>
                </a:lnTo>
                <a:lnTo>
                  <a:pt x="799" y="1186"/>
                </a:lnTo>
                <a:lnTo>
                  <a:pt x="795" y="1187"/>
                </a:lnTo>
                <a:lnTo>
                  <a:pt x="793" y="1188"/>
                </a:lnTo>
                <a:lnTo>
                  <a:pt x="793" y="1188"/>
                </a:lnTo>
                <a:lnTo>
                  <a:pt x="788" y="1193"/>
                </a:lnTo>
                <a:lnTo>
                  <a:pt x="786" y="1197"/>
                </a:lnTo>
                <a:lnTo>
                  <a:pt x="785" y="1201"/>
                </a:lnTo>
                <a:lnTo>
                  <a:pt x="787" y="1205"/>
                </a:lnTo>
                <a:lnTo>
                  <a:pt x="787" y="1205"/>
                </a:lnTo>
                <a:lnTo>
                  <a:pt x="794" y="1213"/>
                </a:lnTo>
                <a:lnTo>
                  <a:pt x="799" y="1217"/>
                </a:lnTo>
                <a:lnTo>
                  <a:pt x="806" y="1221"/>
                </a:lnTo>
                <a:lnTo>
                  <a:pt x="806" y="1221"/>
                </a:lnTo>
                <a:lnTo>
                  <a:pt x="815" y="1222"/>
                </a:lnTo>
                <a:lnTo>
                  <a:pt x="833" y="1223"/>
                </a:lnTo>
                <a:lnTo>
                  <a:pt x="884" y="1223"/>
                </a:lnTo>
                <a:lnTo>
                  <a:pt x="935" y="1222"/>
                </a:lnTo>
                <a:lnTo>
                  <a:pt x="960" y="1221"/>
                </a:lnTo>
                <a:lnTo>
                  <a:pt x="960" y="1221"/>
                </a:lnTo>
                <a:lnTo>
                  <a:pt x="963" y="1218"/>
                </a:lnTo>
                <a:lnTo>
                  <a:pt x="966" y="1216"/>
                </a:lnTo>
                <a:lnTo>
                  <a:pt x="966" y="1213"/>
                </a:lnTo>
                <a:lnTo>
                  <a:pt x="966" y="1211"/>
                </a:lnTo>
                <a:lnTo>
                  <a:pt x="966" y="1201"/>
                </a:lnTo>
                <a:lnTo>
                  <a:pt x="966" y="1201"/>
                </a:lnTo>
                <a:lnTo>
                  <a:pt x="965" y="1175"/>
                </a:lnTo>
                <a:lnTo>
                  <a:pt x="963" y="1157"/>
                </a:lnTo>
                <a:lnTo>
                  <a:pt x="963" y="1157"/>
                </a:lnTo>
                <a:lnTo>
                  <a:pt x="963" y="1156"/>
                </a:lnTo>
                <a:lnTo>
                  <a:pt x="965" y="1153"/>
                </a:lnTo>
                <a:lnTo>
                  <a:pt x="966" y="1152"/>
                </a:lnTo>
                <a:lnTo>
                  <a:pt x="966" y="1150"/>
                </a:lnTo>
                <a:lnTo>
                  <a:pt x="966" y="1150"/>
                </a:lnTo>
                <a:lnTo>
                  <a:pt x="947" y="935"/>
                </a:lnTo>
                <a:lnTo>
                  <a:pt x="947" y="935"/>
                </a:lnTo>
                <a:lnTo>
                  <a:pt x="989" y="972"/>
                </a:lnTo>
                <a:lnTo>
                  <a:pt x="1034" y="1015"/>
                </a:lnTo>
                <a:lnTo>
                  <a:pt x="1034" y="1015"/>
                </a:lnTo>
                <a:lnTo>
                  <a:pt x="1079" y="1060"/>
                </a:lnTo>
                <a:lnTo>
                  <a:pt x="1079" y="1060"/>
                </a:lnTo>
                <a:lnTo>
                  <a:pt x="1090" y="1077"/>
                </a:lnTo>
                <a:lnTo>
                  <a:pt x="1098" y="1092"/>
                </a:lnTo>
                <a:lnTo>
                  <a:pt x="1098" y="1092"/>
                </a:lnTo>
                <a:lnTo>
                  <a:pt x="1102" y="1091"/>
                </a:lnTo>
                <a:lnTo>
                  <a:pt x="1105" y="1090"/>
                </a:lnTo>
                <a:lnTo>
                  <a:pt x="1105" y="1090"/>
                </a:lnTo>
                <a:lnTo>
                  <a:pt x="1110" y="1097"/>
                </a:lnTo>
                <a:lnTo>
                  <a:pt x="1121" y="1115"/>
                </a:lnTo>
                <a:lnTo>
                  <a:pt x="1136" y="1144"/>
                </a:lnTo>
                <a:lnTo>
                  <a:pt x="1136" y="1144"/>
                </a:lnTo>
                <a:lnTo>
                  <a:pt x="1142" y="1152"/>
                </a:lnTo>
                <a:lnTo>
                  <a:pt x="1146" y="1157"/>
                </a:lnTo>
                <a:lnTo>
                  <a:pt x="1146" y="1159"/>
                </a:lnTo>
                <a:lnTo>
                  <a:pt x="1146" y="1159"/>
                </a:lnTo>
                <a:lnTo>
                  <a:pt x="1146" y="1167"/>
                </a:lnTo>
                <a:lnTo>
                  <a:pt x="1146" y="1181"/>
                </a:lnTo>
                <a:lnTo>
                  <a:pt x="1147" y="1188"/>
                </a:lnTo>
                <a:lnTo>
                  <a:pt x="1148" y="1195"/>
                </a:lnTo>
                <a:lnTo>
                  <a:pt x="1150" y="1200"/>
                </a:lnTo>
                <a:lnTo>
                  <a:pt x="1151" y="1201"/>
                </a:lnTo>
                <a:lnTo>
                  <a:pt x="1153" y="1201"/>
                </a:lnTo>
                <a:lnTo>
                  <a:pt x="1153" y="1201"/>
                </a:lnTo>
                <a:lnTo>
                  <a:pt x="1159" y="1201"/>
                </a:lnTo>
                <a:lnTo>
                  <a:pt x="1164" y="1200"/>
                </a:lnTo>
                <a:lnTo>
                  <a:pt x="1172" y="1198"/>
                </a:lnTo>
                <a:lnTo>
                  <a:pt x="1172" y="1198"/>
                </a:lnTo>
                <a:lnTo>
                  <a:pt x="1177" y="1194"/>
                </a:lnTo>
                <a:lnTo>
                  <a:pt x="1187" y="1185"/>
                </a:lnTo>
                <a:lnTo>
                  <a:pt x="1193" y="1177"/>
                </a:lnTo>
                <a:lnTo>
                  <a:pt x="1198" y="1168"/>
                </a:lnTo>
                <a:lnTo>
                  <a:pt x="1202" y="1158"/>
                </a:lnTo>
                <a:lnTo>
                  <a:pt x="1207" y="1147"/>
                </a:lnTo>
                <a:lnTo>
                  <a:pt x="1207" y="1147"/>
                </a:lnTo>
                <a:lnTo>
                  <a:pt x="1214" y="1126"/>
                </a:lnTo>
                <a:lnTo>
                  <a:pt x="1218" y="1108"/>
                </a:lnTo>
                <a:lnTo>
                  <a:pt x="1219" y="1093"/>
                </a:lnTo>
                <a:lnTo>
                  <a:pt x="1220" y="1083"/>
                </a:lnTo>
                <a:lnTo>
                  <a:pt x="1220" y="1083"/>
                </a:lnTo>
                <a:lnTo>
                  <a:pt x="1220" y="1068"/>
                </a:lnTo>
                <a:lnTo>
                  <a:pt x="1218" y="1047"/>
                </a:lnTo>
                <a:lnTo>
                  <a:pt x="1216" y="1029"/>
                </a:lnTo>
                <a:lnTo>
                  <a:pt x="1213" y="1021"/>
                </a:lnTo>
                <a:lnTo>
                  <a:pt x="1211" y="1019"/>
                </a:lnTo>
                <a:lnTo>
                  <a:pt x="1211" y="1019"/>
                </a:lnTo>
                <a:lnTo>
                  <a:pt x="1205" y="1015"/>
                </a:lnTo>
                <a:lnTo>
                  <a:pt x="1196" y="1014"/>
                </a:lnTo>
                <a:lnTo>
                  <a:pt x="1189" y="1013"/>
                </a:lnTo>
                <a:lnTo>
                  <a:pt x="1182" y="1012"/>
                </a:lnTo>
                <a:lnTo>
                  <a:pt x="1163" y="1012"/>
                </a:lnTo>
                <a:lnTo>
                  <a:pt x="1163" y="1012"/>
                </a:lnTo>
                <a:lnTo>
                  <a:pt x="1160" y="1012"/>
                </a:lnTo>
                <a:lnTo>
                  <a:pt x="1159" y="1012"/>
                </a:lnTo>
                <a:lnTo>
                  <a:pt x="1159" y="1012"/>
                </a:lnTo>
                <a:lnTo>
                  <a:pt x="1159" y="1012"/>
                </a:lnTo>
                <a:lnTo>
                  <a:pt x="1158" y="1012"/>
                </a:lnTo>
                <a:lnTo>
                  <a:pt x="1156" y="1011"/>
                </a:lnTo>
                <a:lnTo>
                  <a:pt x="1153" y="1009"/>
                </a:lnTo>
                <a:lnTo>
                  <a:pt x="1153" y="1009"/>
                </a:lnTo>
                <a:lnTo>
                  <a:pt x="1151" y="1007"/>
                </a:lnTo>
                <a:lnTo>
                  <a:pt x="1150" y="1002"/>
                </a:lnTo>
                <a:lnTo>
                  <a:pt x="1150" y="1002"/>
                </a:lnTo>
                <a:lnTo>
                  <a:pt x="1133" y="985"/>
                </a:lnTo>
                <a:lnTo>
                  <a:pt x="1094" y="949"/>
                </a:lnTo>
                <a:lnTo>
                  <a:pt x="1054" y="912"/>
                </a:lnTo>
                <a:lnTo>
                  <a:pt x="1031" y="891"/>
                </a:lnTo>
                <a:lnTo>
                  <a:pt x="1031" y="891"/>
                </a:lnTo>
                <a:lnTo>
                  <a:pt x="1014" y="874"/>
                </a:lnTo>
                <a:lnTo>
                  <a:pt x="1008" y="867"/>
                </a:lnTo>
                <a:lnTo>
                  <a:pt x="1005" y="862"/>
                </a:lnTo>
                <a:lnTo>
                  <a:pt x="1005" y="862"/>
                </a:lnTo>
                <a:lnTo>
                  <a:pt x="1004" y="857"/>
                </a:lnTo>
                <a:lnTo>
                  <a:pt x="1004" y="853"/>
                </a:lnTo>
                <a:lnTo>
                  <a:pt x="1005" y="845"/>
                </a:lnTo>
                <a:lnTo>
                  <a:pt x="1005" y="845"/>
                </a:lnTo>
                <a:lnTo>
                  <a:pt x="1004" y="840"/>
                </a:lnTo>
                <a:lnTo>
                  <a:pt x="1004" y="838"/>
                </a:lnTo>
                <a:lnTo>
                  <a:pt x="1005" y="835"/>
                </a:lnTo>
                <a:lnTo>
                  <a:pt x="1005" y="835"/>
                </a:lnTo>
                <a:lnTo>
                  <a:pt x="1033" y="778"/>
                </a:lnTo>
                <a:lnTo>
                  <a:pt x="1054" y="737"/>
                </a:lnTo>
                <a:lnTo>
                  <a:pt x="1066" y="711"/>
                </a:lnTo>
                <a:lnTo>
                  <a:pt x="1066" y="711"/>
                </a:lnTo>
                <a:lnTo>
                  <a:pt x="1069" y="702"/>
                </a:lnTo>
                <a:lnTo>
                  <a:pt x="1072" y="690"/>
                </a:lnTo>
                <a:lnTo>
                  <a:pt x="1076" y="663"/>
                </a:lnTo>
                <a:lnTo>
                  <a:pt x="1082" y="627"/>
                </a:lnTo>
                <a:lnTo>
                  <a:pt x="1082" y="627"/>
                </a:lnTo>
                <a:lnTo>
                  <a:pt x="1086" y="628"/>
                </a:lnTo>
                <a:lnTo>
                  <a:pt x="1090" y="628"/>
                </a:lnTo>
                <a:lnTo>
                  <a:pt x="1092" y="627"/>
                </a:lnTo>
                <a:lnTo>
                  <a:pt x="1092" y="627"/>
                </a:lnTo>
                <a:lnTo>
                  <a:pt x="1092" y="624"/>
                </a:lnTo>
                <a:lnTo>
                  <a:pt x="1091" y="618"/>
                </a:lnTo>
                <a:lnTo>
                  <a:pt x="1087" y="600"/>
                </a:lnTo>
                <a:lnTo>
                  <a:pt x="1082" y="575"/>
                </a:lnTo>
                <a:lnTo>
                  <a:pt x="1082" y="575"/>
                </a:lnTo>
                <a:lnTo>
                  <a:pt x="1076" y="501"/>
                </a:lnTo>
                <a:lnTo>
                  <a:pt x="1074" y="447"/>
                </a:lnTo>
                <a:lnTo>
                  <a:pt x="1073" y="415"/>
                </a:lnTo>
                <a:lnTo>
                  <a:pt x="1073" y="415"/>
                </a:lnTo>
                <a:lnTo>
                  <a:pt x="1075" y="355"/>
                </a:lnTo>
                <a:lnTo>
                  <a:pt x="1076" y="321"/>
                </a:lnTo>
                <a:lnTo>
                  <a:pt x="1076" y="309"/>
                </a:lnTo>
                <a:lnTo>
                  <a:pt x="1075" y="303"/>
                </a:lnTo>
                <a:lnTo>
                  <a:pt x="1075" y="303"/>
                </a:lnTo>
                <a:lnTo>
                  <a:pt x="1058" y="273"/>
                </a:lnTo>
                <a:lnTo>
                  <a:pt x="1049" y="253"/>
                </a:lnTo>
                <a:lnTo>
                  <a:pt x="1045" y="246"/>
                </a:lnTo>
                <a:lnTo>
                  <a:pt x="1044" y="241"/>
                </a:lnTo>
                <a:lnTo>
                  <a:pt x="1044" y="241"/>
                </a:lnTo>
                <a:lnTo>
                  <a:pt x="1043" y="239"/>
                </a:lnTo>
                <a:lnTo>
                  <a:pt x="1042" y="235"/>
                </a:lnTo>
                <a:lnTo>
                  <a:pt x="1036" y="226"/>
                </a:lnTo>
                <a:lnTo>
                  <a:pt x="1027" y="213"/>
                </a:lnTo>
                <a:lnTo>
                  <a:pt x="1027" y="213"/>
                </a:lnTo>
                <a:lnTo>
                  <a:pt x="1024" y="210"/>
                </a:lnTo>
                <a:lnTo>
                  <a:pt x="1018" y="205"/>
                </a:lnTo>
                <a:lnTo>
                  <a:pt x="1008" y="199"/>
                </a:lnTo>
                <a:lnTo>
                  <a:pt x="1008" y="199"/>
                </a:lnTo>
                <a:lnTo>
                  <a:pt x="1004" y="195"/>
                </a:lnTo>
                <a:lnTo>
                  <a:pt x="998" y="187"/>
                </a:lnTo>
                <a:lnTo>
                  <a:pt x="998" y="187"/>
                </a:lnTo>
                <a:lnTo>
                  <a:pt x="998" y="186"/>
                </a:lnTo>
                <a:lnTo>
                  <a:pt x="996" y="185"/>
                </a:lnTo>
                <a:lnTo>
                  <a:pt x="992" y="184"/>
                </a:lnTo>
                <a:lnTo>
                  <a:pt x="986" y="184"/>
                </a:lnTo>
                <a:lnTo>
                  <a:pt x="979" y="155"/>
                </a:lnTo>
                <a:lnTo>
                  <a:pt x="979" y="155"/>
                </a:lnTo>
                <a:lnTo>
                  <a:pt x="984" y="148"/>
                </a:lnTo>
                <a:lnTo>
                  <a:pt x="986" y="142"/>
                </a:lnTo>
                <a:lnTo>
                  <a:pt x="989" y="136"/>
                </a:lnTo>
                <a:lnTo>
                  <a:pt x="989" y="136"/>
                </a:lnTo>
                <a:lnTo>
                  <a:pt x="992" y="127"/>
                </a:lnTo>
                <a:lnTo>
                  <a:pt x="996" y="123"/>
                </a:lnTo>
                <a:lnTo>
                  <a:pt x="996" y="123"/>
                </a:lnTo>
                <a:lnTo>
                  <a:pt x="997" y="121"/>
                </a:lnTo>
                <a:lnTo>
                  <a:pt x="997" y="121"/>
                </a:lnTo>
                <a:lnTo>
                  <a:pt x="998" y="113"/>
                </a:lnTo>
                <a:lnTo>
                  <a:pt x="998" y="113"/>
                </a:lnTo>
                <a:lnTo>
                  <a:pt x="999" y="105"/>
                </a:lnTo>
                <a:lnTo>
                  <a:pt x="1001" y="96"/>
                </a:lnTo>
                <a:lnTo>
                  <a:pt x="1002" y="84"/>
                </a:lnTo>
                <a:lnTo>
                  <a:pt x="1002" y="84"/>
                </a:lnTo>
                <a:lnTo>
                  <a:pt x="1007" y="84"/>
                </a:lnTo>
                <a:lnTo>
                  <a:pt x="1010" y="83"/>
                </a:lnTo>
                <a:lnTo>
                  <a:pt x="1012" y="82"/>
                </a:lnTo>
                <a:lnTo>
                  <a:pt x="1012" y="82"/>
                </a:lnTo>
                <a:lnTo>
                  <a:pt x="1012" y="82"/>
                </a:lnTo>
                <a:lnTo>
                  <a:pt x="1010" y="78"/>
                </a:lnTo>
                <a:lnTo>
                  <a:pt x="1007" y="73"/>
                </a:lnTo>
                <a:lnTo>
                  <a:pt x="1002" y="69"/>
                </a:lnTo>
                <a:lnTo>
                  <a:pt x="1002" y="69"/>
                </a:lnTo>
                <a:lnTo>
                  <a:pt x="1002" y="64"/>
                </a:lnTo>
                <a:lnTo>
                  <a:pt x="999" y="53"/>
                </a:lnTo>
                <a:lnTo>
                  <a:pt x="996" y="46"/>
                </a:lnTo>
                <a:lnTo>
                  <a:pt x="991" y="37"/>
                </a:lnTo>
                <a:lnTo>
                  <a:pt x="985" y="29"/>
                </a:lnTo>
                <a:lnTo>
                  <a:pt x="977" y="21"/>
                </a:lnTo>
                <a:lnTo>
                  <a:pt x="977" y="21"/>
                </a:lnTo>
                <a:lnTo>
                  <a:pt x="966" y="12"/>
                </a:lnTo>
                <a:lnTo>
                  <a:pt x="954" y="6"/>
                </a:lnTo>
                <a:lnTo>
                  <a:pt x="942" y="3"/>
                </a:lnTo>
                <a:lnTo>
                  <a:pt x="930" y="0"/>
                </a:lnTo>
                <a:lnTo>
                  <a:pt x="917" y="0"/>
                </a:lnTo>
                <a:lnTo>
                  <a:pt x="905" y="1"/>
                </a:lnTo>
                <a:lnTo>
                  <a:pt x="891" y="5"/>
                </a:lnTo>
                <a:lnTo>
                  <a:pt x="879" y="11"/>
                </a:lnTo>
                <a:lnTo>
                  <a:pt x="879" y="11"/>
                </a:lnTo>
                <a:lnTo>
                  <a:pt x="869" y="17"/>
                </a:lnTo>
                <a:lnTo>
                  <a:pt x="861" y="24"/>
                </a:lnTo>
                <a:lnTo>
                  <a:pt x="854" y="31"/>
                </a:lnTo>
                <a:lnTo>
                  <a:pt x="851" y="37"/>
                </a:lnTo>
                <a:lnTo>
                  <a:pt x="847" y="43"/>
                </a:lnTo>
                <a:lnTo>
                  <a:pt x="846" y="48"/>
                </a:lnTo>
                <a:lnTo>
                  <a:pt x="845" y="52"/>
                </a:lnTo>
                <a:lnTo>
                  <a:pt x="845" y="69"/>
                </a:lnTo>
                <a:lnTo>
                  <a:pt x="845" y="69"/>
                </a:lnTo>
                <a:lnTo>
                  <a:pt x="839" y="71"/>
                </a:lnTo>
                <a:lnTo>
                  <a:pt x="835" y="73"/>
                </a:lnTo>
                <a:lnTo>
                  <a:pt x="835" y="73"/>
                </a:lnTo>
                <a:lnTo>
                  <a:pt x="835" y="75"/>
                </a:lnTo>
                <a:lnTo>
                  <a:pt x="835" y="75"/>
                </a:lnTo>
                <a:lnTo>
                  <a:pt x="839" y="77"/>
                </a:lnTo>
                <a:lnTo>
                  <a:pt x="841" y="78"/>
                </a:lnTo>
                <a:lnTo>
                  <a:pt x="847" y="78"/>
                </a:lnTo>
                <a:lnTo>
                  <a:pt x="858" y="97"/>
                </a:lnTo>
                <a:lnTo>
                  <a:pt x="858" y="97"/>
                </a:lnTo>
                <a:lnTo>
                  <a:pt x="857" y="103"/>
                </a:lnTo>
                <a:lnTo>
                  <a:pt x="858" y="113"/>
                </a:lnTo>
                <a:lnTo>
                  <a:pt x="858" y="113"/>
                </a:lnTo>
                <a:lnTo>
                  <a:pt x="857" y="117"/>
                </a:lnTo>
                <a:lnTo>
                  <a:pt x="857" y="120"/>
                </a:lnTo>
                <a:lnTo>
                  <a:pt x="854" y="126"/>
                </a:lnTo>
                <a:lnTo>
                  <a:pt x="854" y="126"/>
                </a:lnTo>
                <a:lnTo>
                  <a:pt x="853" y="129"/>
                </a:lnTo>
                <a:lnTo>
                  <a:pt x="852" y="131"/>
                </a:lnTo>
                <a:lnTo>
                  <a:pt x="851" y="133"/>
                </a:lnTo>
                <a:lnTo>
                  <a:pt x="851" y="136"/>
                </a:lnTo>
                <a:lnTo>
                  <a:pt x="851" y="136"/>
                </a:lnTo>
                <a:lnTo>
                  <a:pt x="855" y="141"/>
                </a:lnTo>
                <a:lnTo>
                  <a:pt x="858" y="142"/>
                </a:lnTo>
                <a:lnTo>
                  <a:pt x="858" y="142"/>
                </a:lnTo>
                <a:lnTo>
                  <a:pt x="857" y="145"/>
                </a:lnTo>
                <a:lnTo>
                  <a:pt x="858" y="151"/>
                </a:lnTo>
                <a:lnTo>
                  <a:pt x="858" y="151"/>
                </a:lnTo>
                <a:lnTo>
                  <a:pt x="858" y="160"/>
                </a:lnTo>
                <a:lnTo>
                  <a:pt x="859" y="163"/>
                </a:lnTo>
                <a:lnTo>
                  <a:pt x="859" y="165"/>
                </a:lnTo>
                <a:lnTo>
                  <a:pt x="860" y="165"/>
                </a:lnTo>
                <a:lnTo>
                  <a:pt x="860" y="165"/>
                </a:lnTo>
                <a:lnTo>
                  <a:pt x="863" y="165"/>
                </a:lnTo>
                <a:lnTo>
                  <a:pt x="865" y="166"/>
                </a:lnTo>
                <a:lnTo>
                  <a:pt x="867" y="168"/>
                </a:lnTo>
                <a:lnTo>
                  <a:pt x="867" y="168"/>
                </a:lnTo>
                <a:lnTo>
                  <a:pt x="870" y="178"/>
                </a:lnTo>
                <a:lnTo>
                  <a:pt x="870" y="178"/>
                </a:lnTo>
                <a:lnTo>
                  <a:pt x="872" y="183"/>
                </a:lnTo>
                <a:lnTo>
                  <a:pt x="876" y="187"/>
                </a:lnTo>
                <a:lnTo>
                  <a:pt x="879" y="190"/>
                </a:lnTo>
                <a:lnTo>
                  <a:pt x="879" y="190"/>
                </a:lnTo>
                <a:lnTo>
                  <a:pt x="885" y="192"/>
                </a:lnTo>
                <a:lnTo>
                  <a:pt x="890" y="195"/>
                </a:lnTo>
                <a:lnTo>
                  <a:pt x="895" y="195"/>
                </a:lnTo>
                <a:lnTo>
                  <a:pt x="899" y="193"/>
                </a:lnTo>
                <a:lnTo>
                  <a:pt x="899" y="193"/>
                </a:lnTo>
                <a:lnTo>
                  <a:pt x="903" y="192"/>
                </a:lnTo>
                <a:lnTo>
                  <a:pt x="908" y="192"/>
                </a:lnTo>
                <a:lnTo>
                  <a:pt x="915" y="193"/>
                </a:lnTo>
                <a:lnTo>
                  <a:pt x="908" y="210"/>
                </a:lnTo>
                <a:lnTo>
                  <a:pt x="912" y="220"/>
                </a:lnTo>
                <a:lnTo>
                  <a:pt x="912" y="220"/>
                </a:lnTo>
                <a:lnTo>
                  <a:pt x="905" y="223"/>
                </a:lnTo>
                <a:lnTo>
                  <a:pt x="900" y="226"/>
                </a:lnTo>
                <a:lnTo>
                  <a:pt x="896" y="229"/>
                </a:lnTo>
                <a:lnTo>
                  <a:pt x="896" y="229"/>
                </a:lnTo>
                <a:lnTo>
                  <a:pt x="878" y="255"/>
                </a:lnTo>
                <a:lnTo>
                  <a:pt x="867" y="274"/>
                </a:lnTo>
                <a:lnTo>
                  <a:pt x="860" y="287"/>
                </a:lnTo>
                <a:lnTo>
                  <a:pt x="860" y="287"/>
                </a:lnTo>
                <a:lnTo>
                  <a:pt x="860" y="292"/>
                </a:lnTo>
                <a:lnTo>
                  <a:pt x="860" y="300"/>
                </a:lnTo>
                <a:lnTo>
                  <a:pt x="861" y="321"/>
                </a:lnTo>
                <a:lnTo>
                  <a:pt x="863" y="341"/>
                </a:lnTo>
                <a:lnTo>
                  <a:pt x="864" y="354"/>
                </a:lnTo>
                <a:lnTo>
                  <a:pt x="864" y="354"/>
                </a:lnTo>
                <a:lnTo>
                  <a:pt x="861" y="403"/>
                </a:lnTo>
                <a:lnTo>
                  <a:pt x="858" y="436"/>
                </a:lnTo>
                <a:lnTo>
                  <a:pt x="857" y="448"/>
                </a:lnTo>
                <a:lnTo>
                  <a:pt x="854" y="457"/>
                </a:lnTo>
                <a:lnTo>
                  <a:pt x="854" y="457"/>
                </a:lnTo>
                <a:lnTo>
                  <a:pt x="848" y="474"/>
                </a:lnTo>
                <a:lnTo>
                  <a:pt x="841" y="496"/>
                </a:lnTo>
                <a:lnTo>
                  <a:pt x="836" y="515"/>
                </a:lnTo>
                <a:lnTo>
                  <a:pt x="835" y="525"/>
                </a:lnTo>
                <a:lnTo>
                  <a:pt x="835" y="525"/>
                </a:lnTo>
                <a:lnTo>
                  <a:pt x="835" y="529"/>
                </a:lnTo>
                <a:lnTo>
                  <a:pt x="835" y="540"/>
                </a:lnTo>
                <a:lnTo>
                  <a:pt x="835" y="551"/>
                </a:lnTo>
                <a:lnTo>
                  <a:pt x="835" y="556"/>
                </a:lnTo>
                <a:lnTo>
                  <a:pt x="835" y="556"/>
                </a:lnTo>
                <a:lnTo>
                  <a:pt x="835" y="558"/>
                </a:lnTo>
                <a:lnTo>
                  <a:pt x="834" y="561"/>
                </a:lnTo>
                <a:lnTo>
                  <a:pt x="834" y="564"/>
                </a:lnTo>
                <a:lnTo>
                  <a:pt x="835" y="565"/>
                </a:lnTo>
                <a:lnTo>
                  <a:pt x="835" y="565"/>
                </a:lnTo>
                <a:lnTo>
                  <a:pt x="839" y="569"/>
                </a:lnTo>
                <a:lnTo>
                  <a:pt x="841" y="573"/>
                </a:lnTo>
                <a:lnTo>
                  <a:pt x="841" y="575"/>
                </a:lnTo>
                <a:lnTo>
                  <a:pt x="841" y="575"/>
                </a:lnTo>
                <a:lnTo>
                  <a:pt x="837" y="595"/>
                </a:lnTo>
                <a:lnTo>
                  <a:pt x="835" y="605"/>
                </a:lnTo>
                <a:lnTo>
                  <a:pt x="828" y="621"/>
                </a:lnTo>
                <a:lnTo>
                  <a:pt x="828" y="621"/>
                </a:lnTo>
                <a:lnTo>
                  <a:pt x="823" y="622"/>
                </a:lnTo>
                <a:lnTo>
                  <a:pt x="819" y="623"/>
                </a:lnTo>
                <a:lnTo>
                  <a:pt x="818" y="624"/>
                </a:lnTo>
                <a:lnTo>
                  <a:pt x="818" y="624"/>
                </a:lnTo>
                <a:lnTo>
                  <a:pt x="819" y="631"/>
                </a:lnTo>
                <a:lnTo>
                  <a:pt x="818" y="646"/>
                </a:lnTo>
                <a:lnTo>
                  <a:pt x="818" y="646"/>
                </a:lnTo>
                <a:lnTo>
                  <a:pt x="817" y="653"/>
                </a:lnTo>
                <a:lnTo>
                  <a:pt x="815" y="660"/>
                </a:lnTo>
                <a:lnTo>
                  <a:pt x="809" y="669"/>
                </a:lnTo>
                <a:lnTo>
                  <a:pt x="809" y="669"/>
                </a:lnTo>
                <a:lnTo>
                  <a:pt x="799" y="688"/>
                </a:lnTo>
                <a:lnTo>
                  <a:pt x="799" y="688"/>
                </a:lnTo>
                <a:close/>
                <a:moveTo>
                  <a:pt x="659" y="759"/>
                </a:moveTo>
                <a:lnTo>
                  <a:pt x="659" y="759"/>
                </a:lnTo>
                <a:lnTo>
                  <a:pt x="687" y="745"/>
                </a:lnTo>
                <a:lnTo>
                  <a:pt x="687" y="745"/>
                </a:lnTo>
                <a:lnTo>
                  <a:pt x="693" y="744"/>
                </a:lnTo>
                <a:lnTo>
                  <a:pt x="702" y="743"/>
                </a:lnTo>
                <a:lnTo>
                  <a:pt x="709" y="743"/>
                </a:lnTo>
                <a:lnTo>
                  <a:pt x="659" y="772"/>
                </a:lnTo>
                <a:lnTo>
                  <a:pt x="659" y="759"/>
                </a:lnTo>
                <a:close/>
                <a:moveTo>
                  <a:pt x="645" y="762"/>
                </a:moveTo>
                <a:lnTo>
                  <a:pt x="645" y="762"/>
                </a:lnTo>
                <a:lnTo>
                  <a:pt x="630" y="870"/>
                </a:lnTo>
                <a:lnTo>
                  <a:pt x="613" y="990"/>
                </a:lnTo>
                <a:lnTo>
                  <a:pt x="613" y="990"/>
                </a:lnTo>
                <a:lnTo>
                  <a:pt x="600" y="1059"/>
                </a:lnTo>
                <a:lnTo>
                  <a:pt x="590" y="1101"/>
                </a:lnTo>
                <a:lnTo>
                  <a:pt x="587" y="1115"/>
                </a:lnTo>
                <a:lnTo>
                  <a:pt x="584" y="1121"/>
                </a:lnTo>
                <a:lnTo>
                  <a:pt x="584" y="1121"/>
                </a:lnTo>
                <a:lnTo>
                  <a:pt x="579" y="1127"/>
                </a:lnTo>
                <a:lnTo>
                  <a:pt x="571" y="1132"/>
                </a:lnTo>
                <a:lnTo>
                  <a:pt x="561" y="1137"/>
                </a:lnTo>
                <a:lnTo>
                  <a:pt x="557" y="1138"/>
                </a:lnTo>
                <a:lnTo>
                  <a:pt x="552" y="1138"/>
                </a:lnTo>
                <a:lnTo>
                  <a:pt x="552" y="1138"/>
                </a:lnTo>
                <a:lnTo>
                  <a:pt x="543" y="1135"/>
                </a:lnTo>
                <a:lnTo>
                  <a:pt x="535" y="1133"/>
                </a:lnTo>
                <a:lnTo>
                  <a:pt x="530" y="1128"/>
                </a:lnTo>
                <a:lnTo>
                  <a:pt x="527" y="1125"/>
                </a:lnTo>
                <a:lnTo>
                  <a:pt x="527" y="1125"/>
                </a:lnTo>
                <a:lnTo>
                  <a:pt x="522" y="1110"/>
                </a:lnTo>
                <a:lnTo>
                  <a:pt x="521" y="1103"/>
                </a:lnTo>
                <a:lnTo>
                  <a:pt x="521" y="1099"/>
                </a:lnTo>
                <a:lnTo>
                  <a:pt x="521" y="1099"/>
                </a:lnTo>
                <a:lnTo>
                  <a:pt x="561" y="893"/>
                </a:lnTo>
                <a:lnTo>
                  <a:pt x="561" y="893"/>
                </a:lnTo>
                <a:lnTo>
                  <a:pt x="572" y="877"/>
                </a:lnTo>
                <a:lnTo>
                  <a:pt x="582" y="863"/>
                </a:lnTo>
                <a:lnTo>
                  <a:pt x="588" y="852"/>
                </a:lnTo>
                <a:lnTo>
                  <a:pt x="620" y="778"/>
                </a:lnTo>
                <a:lnTo>
                  <a:pt x="645" y="762"/>
                </a:lnTo>
                <a:close/>
                <a:moveTo>
                  <a:pt x="536" y="919"/>
                </a:moveTo>
                <a:lnTo>
                  <a:pt x="536" y="919"/>
                </a:lnTo>
                <a:lnTo>
                  <a:pt x="536" y="919"/>
                </a:lnTo>
                <a:lnTo>
                  <a:pt x="536" y="919"/>
                </a:lnTo>
                <a:lnTo>
                  <a:pt x="536" y="919"/>
                </a:lnTo>
                <a:lnTo>
                  <a:pt x="536" y="919"/>
                </a:lnTo>
                <a:close/>
                <a:moveTo>
                  <a:pt x="504" y="1102"/>
                </a:moveTo>
                <a:lnTo>
                  <a:pt x="408" y="971"/>
                </a:lnTo>
                <a:lnTo>
                  <a:pt x="408" y="971"/>
                </a:lnTo>
                <a:lnTo>
                  <a:pt x="431" y="965"/>
                </a:lnTo>
                <a:lnTo>
                  <a:pt x="453" y="959"/>
                </a:lnTo>
                <a:lnTo>
                  <a:pt x="479" y="951"/>
                </a:lnTo>
                <a:lnTo>
                  <a:pt x="479" y="951"/>
                </a:lnTo>
                <a:lnTo>
                  <a:pt x="489" y="947"/>
                </a:lnTo>
                <a:lnTo>
                  <a:pt x="499" y="942"/>
                </a:lnTo>
                <a:lnTo>
                  <a:pt x="517" y="934"/>
                </a:lnTo>
                <a:lnTo>
                  <a:pt x="529" y="925"/>
                </a:lnTo>
                <a:lnTo>
                  <a:pt x="536" y="919"/>
                </a:lnTo>
                <a:lnTo>
                  <a:pt x="536" y="919"/>
                </a:lnTo>
                <a:lnTo>
                  <a:pt x="529" y="954"/>
                </a:lnTo>
                <a:lnTo>
                  <a:pt x="518" y="1015"/>
                </a:lnTo>
                <a:lnTo>
                  <a:pt x="504" y="1102"/>
                </a:lnTo>
                <a:lnTo>
                  <a:pt x="504" y="1102"/>
                </a:lnTo>
                <a:close/>
                <a:moveTo>
                  <a:pt x="356" y="983"/>
                </a:moveTo>
                <a:lnTo>
                  <a:pt x="392" y="981"/>
                </a:lnTo>
                <a:lnTo>
                  <a:pt x="392" y="981"/>
                </a:lnTo>
                <a:lnTo>
                  <a:pt x="435" y="1033"/>
                </a:lnTo>
                <a:lnTo>
                  <a:pt x="465" y="1071"/>
                </a:lnTo>
                <a:lnTo>
                  <a:pt x="475" y="1084"/>
                </a:lnTo>
                <a:lnTo>
                  <a:pt x="479" y="1090"/>
                </a:lnTo>
                <a:lnTo>
                  <a:pt x="479" y="1090"/>
                </a:lnTo>
                <a:lnTo>
                  <a:pt x="476" y="1093"/>
                </a:lnTo>
                <a:lnTo>
                  <a:pt x="475" y="1096"/>
                </a:lnTo>
                <a:lnTo>
                  <a:pt x="411" y="1115"/>
                </a:lnTo>
                <a:lnTo>
                  <a:pt x="333" y="1019"/>
                </a:lnTo>
                <a:lnTo>
                  <a:pt x="333" y="1019"/>
                </a:lnTo>
                <a:lnTo>
                  <a:pt x="341" y="1012"/>
                </a:lnTo>
                <a:lnTo>
                  <a:pt x="345" y="1006"/>
                </a:lnTo>
                <a:lnTo>
                  <a:pt x="350" y="1002"/>
                </a:lnTo>
                <a:lnTo>
                  <a:pt x="350" y="1002"/>
                </a:lnTo>
                <a:lnTo>
                  <a:pt x="351" y="1001"/>
                </a:lnTo>
                <a:lnTo>
                  <a:pt x="353" y="999"/>
                </a:lnTo>
                <a:lnTo>
                  <a:pt x="355" y="991"/>
                </a:lnTo>
                <a:lnTo>
                  <a:pt x="356" y="983"/>
                </a:lnTo>
                <a:lnTo>
                  <a:pt x="356" y="983"/>
                </a:lnTo>
                <a:close/>
                <a:moveTo>
                  <a:pt x="488" y="1111"/>
                </a:moveTo>
                <a:lnTo>
                  <a:pt x="488" y="1111"/>
                </a:lnTo>
                <a:lnTo>
                  <a:pt x="501" y="1128"/>
                </a:lnTo>
                <a:lnTo>
                  <a:pt x="501" y="1128"/>
                </a:lnTo>
                <a:lnTo>
                  <a:pt x="501" y="1129"/>
                </a:lnTo>
                <a:lnTo>
                  <a:pt x="501" y="1132"/>
                </a:lnTo>
                <a:lnTo>
                  <a:pt x="494" y="1147"/>
                </a:lnTo>
                <a:lnTo>
                  <a:pt x="494" y="1147"/>
                </a:lnTo>
                <a:lnTo>
                  <a:pt x="492" y="1152"/>
                </a:lnTo>
                <a:lnTo>
                  <a:pt x="487" y="1157"/>
                </a:lnTo>
                <a:lnTo>
                  <a:pt x="482" y="1162"/>
                </a:lnTo>
                <a:lnTo>
                  <a:pt x="476" y="1164"/>
                </a:lnTo>
                <a:lnTo>
                  <a:pt x="471" y="1167"/>
                </a:lnTo>
                <a:lnTo>
                  <a:pt x="464" y="1168"/>
                </a:lnTo>
                <a:lnTo>
                  <a:pt x="458" y="1168"/>
                </a:lnTo>
                <a:lnTo>
                  <a:pt x="452" y="1167"/>
                </a:lnTo>
                <a:lnTo>
                  <a:pt x="452" y="1167"/>
                </a:lnTo>
                <a:lnTo>
                  <a:pt x="446" y="1163"/>
                </a:lnTo>
                <a:lnTo>
                  <a:pt x="440" y="1158"/>
                </a:lnTo>
                <a:lnTo>
                  <a:pt x="429" y="1146"/>
                </a:lnTo>
                <a:lnTo>
                  <a:pt x="421" y="1135"/>
                </a:lnTo>
                <a:lnTo>
                  <a:pt x="417" y="1131"/>
                </a:lnTo>
                <a:lnTo>
                  <a:pt x="488" y="1111"/>
                </a:lnTo>
                <a:close/>
                <a:moveTo>
                  <a:pt x="103" y="858"/>
                </a:moveTo>
                <a:lnTo>
                  <a:pt x="103" y="858"/>
                </a:lnTo>
                <a:lnTo>
                  <a:pt x="117" y="868"/>
                </a:lnTo>
                <a:lnTo>
                  <a:pt x="146" y="885"/>
                </a:lnTo>
                <a:lnTo>
                  <a:pt x="186" y="910"/>
                </a:lnTo>
                <a:lnTo>
                  <a:pt x="186" y="910"/>
                </a:lnTo>
                <a:lnTo>
                  <a:pt x="185" y="935"/>
                </a:lnTo>
                <a:lnTo>
                  <a:pt x="183" y="960"/>
                </a:lnTo>
                <a:lnTo>
                  <a:pt x="183" y="960"/>
                </a:lnTo>
                <a:lnTo>
                  <a:pt x="182" y="961"/>
                </a:lnTo>
                <a:lnTo>
                  <a:pt x="177" y="963"/>
                </a:lnTo>
                <a:lnTo>
                  <a:pt x="164" y="967"/>
                </a:lnTo>
                <a:lnTo>
                  <a:pt x="164" y="967"/>
                </a:lnTo>
                <a:lnTo>
                  <a:pt x="155" y="972"/>
                </a:lnTo>
                <a:lnTo>
                  <a:pt x="145" y="978"/>
                </a:lnTo>
                <a:lnTo>
                  <a:pt x="135" y="987"/>
                </a:lnTo>
                <a:lnTo>
                  <a:pt x="135" y="987"/>
                </a:lnTo>
                <a:lnTo>
                  <a:pt x="120" y="924"/>
                </a:lnTo>
                <a:lnTo>
                  <a:pt x="103" y="858"/>
                </a:lnTo>
                <a:lnTo>
                  <a:pt x="103" y="858"/>
                </a:lnTo>
                <a:close/>
                <a:moveTo>
                  <a:pt x="205" y="922"/>
                </a:moveTo>
                <a:lnTo>
                  <a:pt x="205" y="922"/>
                </a:lnTo>
                <a:lnTo>
                  <a:pt x="251" y="947"/>
                </a:lnTo>
                <a:lnTo>
                  <a:pt x="295" y="973"/>
                </a:lnTo>
                <a:lnTo>
                  <a:pt x="295" y="981"/>
                </a:lnTo>
                <a:lnTo>
                  <a:pt x="295" y="981"/>
                </a:lnTo>
                <a:lnTo>
                  <a:pt x="267" y="967"/>
                </a:lnTo>
                <a:lnTo>
                  <a:pt x="245" y="959"/>
                </a:lnTo>
                <a:lnTo>
                  <a:pt x="235" y="955"/>
                </a:lnTo>
                <a:lnTo>
                  <a:pt x="228" y="954"/>
                </a:lnTo>
                <a:lnTo>
                  <a:pt x="228" y="954"/>
                </a:lnTo>
                <a:lnTo>
                  <a:pt x="211" y="954"/>
                </a:lnTo>
                <a:lnTo>
                  <a:pt x="205" y="954"/>
                </a:lnTo>
                <a:lnTo>
                  <a:pt x="205" y="92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9">
            <a:extLst>
              <a:ext uri="{FF2B5EF4-FFF2-40B4-BE49-F238E27FC236}">
                <a16:creationId xmlns:a16="http://schemas.microsoft.com/office/drawing/2014/main" id="{7185ACCC-EDE6-4178-AED9-69B26D53B3C6}"/>
              </a:ext>
            </a:extLst>
          </p:cNvPr>
          <p:cNvSpPr>
            <a:spLocks noEditPoints="1"/>
          </p:cNvSpPr>
          <p:nvPr/>
        </p:nvSpPr>
        <p:spPr bwMode="auto">
          <a:xfrm>
            <a:off x="1288065" y="3752869"/>
            <a:ext cx="1228830" cy="2658673"/>
          </a:xfrm>
          <a:custGeom>
            <a:avLst/>
            <a:gdLst>
              <a:gd name="T0" fmla="*/ 430 w 648"/>
              <a:gd name="T1" fmla="*/ 179 h 1402"/>
              <a:gd name="T2" fmla="*/ 415 w 648"/>
              <a:gd name="T3" fmla="*/ 202 h 1402"/>
              <a:gd name="T4" fmla="*/ 351 w 648"/>
              <a:gd name="T5" fmla="*/ 221 h 1402"/>
              <a:gd name="T6" fmla="*/ 333 w 648"/>
              <a:gd name="T7" fmla="*/ 276 h 1402"/>
              <a:gd name="T8" fmla="*/ 232 w 648"/>
              <a:gd name="T9" fmla="*/ 354 h 1402"/>
              <a:gd name="T10" fmla="*/ 195 w 648"/>
              <a:gd name="T11" fmla="*/ 400 h 1402"/>
              <a:gd name="T12" fmla="*/ 193 w 648"/>
              <a:gd name="T13" fmla="*/ 447 h 1402"/>
              <a:gd name="T14" fmla="*/ 263 w 648"/>
              <a:gd name="T15" fmla="*/ 562 h 1402"/>
              <a:gd name="T16" fmla="*/ 241 w 648"/>
              <a:gd name="T17" fmla="*/ 605 h 1402"/>
              <a:gd name="T18" fmla="*/ 220 w 648"/>
              <a:gd name="T19" fmla="*/ 667 h 1402"/>
              <a:gd name="T20" fmla="*/ 159 w 648"/>
              <a:gd name="T21" fmla="*/ 675 h 1402"/>
              <a:gd name="T22" fmla="*/ 148 w 648"/>
              <a:gd name="T23" fmla="*/ 697 h 1402"/>
              <a:gd name="T24" fmla="*/ 222 w 648"/>
              <a:gd name="T25" fmla="*/ 699 h 1402"/>
              <a:gd name="T26" fmla="*/ 193 w 648"/>
              <a:gd name="T27" fmla="*/ 784 h 1402"/>
              <a:gd name="T28" fmla="*/ 132 w 648"/>
              <a:gd name="T29" fmla="*/ 829 h 1402"/>
              <a:gd name="T30" fmla="*/ 174 w 648"/>
              <a:gd name="T31" fmla="*/ 843 h 1402"/>
              <a:gd name="T32" fmla="*/ 210 w 648"/>
              <a:gd name="T33" fmla="*/ 880 h 1402"/>
              <a:gd name="T34" fmla="*/ 97 w 648"/>
              <a:gd name="T35" fmla="*/ 1198 h 1402"/>
              <a:gd name="T36" fmla="*/ 3 w 648"/>
              <a:gd name="T37" fmla="*/ 1321 h 1402"/>
              <a:gd name="T38" fmla="*/ 3 w 648"/>
              <a:gd name="T39" fmla="*/ 1367 h 1402"/>
              <a:gd name="T40" fmla="*/ 45 w 648"/>
              <a:gd name="T41" fmla="*/ 1397 h 1402"/>
              <a:gd name="T42" fmla="*/ 179 w 648"/>
              <a:gd name="T43" fmla="*/ 1397 h 1402"/>
              <a:gd name="T44" fmla="*/ 172 w 648"/>
              <a:gd name="T45" fmla="*/ 1375 h 1402"/>
              <a:gd name="T46" fmla="*/ 193 w 648"/>
              <a:gd name="T47" fmla="*/ 1309 h 1402"/>
              <a:gd name="T48" fmla="*/ 232 w 648"/>
              <a:gd name="T49" fmla="*/ 1236 h 1402"/>
              <a:gd name="T50" fmla="*/ 306 w 648"/>
              <a:gd name="T51" fmla="*/ 1059 h 1402"/>
              <a:gd name="T52" fmla="*/ 391 w 648"/>
              <a:gd name="T53" fmla="*/ 960 h 1402"/>
              <a:gd name="T54" fmla="*/ 406 w 648"/>
              <a:gd name="T55" fmla="*/ 1157 h 1402"/>
              <a:gd name="T56" fmla="*/ 401 w 648"/>
              <a:gd name="T57" fmla="*/ 1234 h 1402"/>
              <a:gd name="T58" fmla="*/ 395 w 648"/>
              <a:gd name="T59" fmla="*/ 1324 h 1402"/>
              <a:gd name="T60" fmla="*/ 454 w 648"/>
              <a:gd name="T61" fmla="*/ 1342 h 1402"/>
              <a:gd name="T62" fmla="*/ 513 w 648"/>
              <a:gd name="T63" fmla="*/ 1365 h 1402"/>
              <a:gd name="T64" fmla="*/ 587 w 648"/>
              <a:gd name="T65" fmla="*/ 1371 h 1402"/>
              <a:gd name="T66" fmla="*/ 598 w 648"/>
              <a:gd name="T67" fmla="*/ 1332 h 1402"/>
              <a:gd name="T68" fmla="*/ 550 w 648"/>
              <a:gd name="T69" fmla="*/ 1314 h 1402"/>
              <a:gd name="T70" fmla="*/ 538 w 648"/>
              <a:gd name="T71" fmla="*/ 1200 h 1402"/>
              <a:gd name="T72" fmla="*/ 591 w 648"/>
              <a:gd name="T73" fmla="*/ 1113 h 1402"/>
              <a:gd name="T74" fmla="*/ 647 w 648"/>
              <a:gd name="T75" fmla="*/ 993 h 1402"/>
              <a:gd name="T76" fmla="*/ 629 w 648"/>
              <a:gd name="T77" fmla="*/ 917 h 1402"/>
              <a:gd name="T78" fmla="*/ 516 w 648"/>
              <a:gd name="T79" fmla="*/ 736 h 1402"/>
              <a:gd name="T80" fmla="*/ 491 w 648"/>
              <a:gd name="T81" fmla="*/ 671 h 1402"/>
              <a:gd name="T82" fmla="*/ 475 w 648"/>
              <a:gd name="T83" fmla="*/ 639 h 1402"/>
              <a:gd name="T84" fmla="*/ 498 w 648"/>
              <a:gd name="T85" fmla="*/ 633 h 1402"/>
              <a:gd name="T86" fmla="*/ 504 w 648"/>
              <a:gd name="T87" fmla="*/ 600 h 1402"/>
              <a:gd name="T88" fmla="*/ 509 w 648"/>
              <a:gd name="T89" fmla="*/ 510 h 1402"/>
              <a:gd name="T90" fmla="*/ 535 w 648"/>
              <a:gd name="T91" fmla="*/ 406 h 1402"/>
              <a:gd name="T92" fmla="*/ 529 w 648"/>
              <a:gd name="T93" fmla="*/ 328 h 1402"/>
              <a:gd name="T94" fmla="*/ 516 w 648"/>
              <a:gd name="T95" fmla="*/ 259 h 1402"/>
              <a:gd name="T96" fmla="*/ 538 w 648"/>
              <a:gd name="T97" fmla="*/ 239 h 1402"/>
              <a:gd name="T98" fmla="*/ 578 w 648"/>
              <a:gd name="T99" fmla="*/ 228 h 1402"/>
              <a:gd name="T100" fmla="*/ 582 w 648"/>
              <a:gd name="T101" fmla="*/ 187 h 1402"/>
              <a:gd name="T102" fmla="*/ 593 w 648"/>
              <a:gd name="T103" fmla="*/ 157 h 1402"/>
              <a:gd name="T104" fmla="*/ 626 w 648"/>
              <a:gd name="T105" fmla="*/ 124 h 1402"/>
              <a:gd name="T106" fmla="*/ 633 w 648"/>
              <a:gd name="T107" fmla="*/ 107 h 1402"/>
              <a:gd name="T108" fmla="*/ 579 w 648"/>
              <a:gd name="T109" fmla="*/ 51 h 1402"/>
              <a:gd name="T110" fmla="*/ 517 w 648"/>
              <a:gd name="T111" fmla="*/ 3 h 1402"/>
              <a:gd name="T112" fmla="*/ 438 w 648"/>
              <a:gd name="T113" fmla="*/ 24 h 1402"/>
              <a:gd name="T114" fmla="*/ 415 w 648"/>
              <a:gd name="T115" fmla="*/ 87 h 1402"/>
              <a:gd name="T116" fmla="*/ 406 w 648"/>
              <a:gd name="T117" fmla="*/ 121 h 1402"/>
              <a:gd name="T118" fmla="*/ 316 w 648"/>
              <a:gd name="T119" fmla="*/ 429 h 1402"/>
              <a:gd name="T120" fmla="*/ 282 w 648"/>
              <a:gd name="T121" fmla="*/ 438 h 1402"/>
              <a:gd name="T122" fmla="*/ 208 w 648"/>
              <a:gd name="T123" fmla="*/ 682 h 1402"/>
              <a:gd name="T124" fmla="*/ 174 w 648"/>
              <a:gd name="T125" fmla="*/ 677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48" h="1402">
                <a:moveTo>
                  <a:pt x="420" y="124"/>
                </a:moveTo>
                <a:lnTo>
                  <a:pt x="420" y="124"/>
                </a:lnTo>
                <a:lnTo>
                  <a:pt x="421" y="138"/>
                </a:lnTo>
                <a:lnTo>
                  <a:pt x="424" y="149"/>
                </a:lnTo>
                <a:lnTo>
                  <a:pt x="425" y="157"/>
                </a:lnTo>
                <a:lnTo>
                  <a:pt x="425" y="157"/>
                </a:lnTo>
                <a:lnTo>
                  <a:pt x="427" y="167"/>
                </a:lnTo>
                <a:lnTo>
                  <a:pt x="430" y="179"/>
                </a:lnTo>
                <a:lnTo>
                  <a:pt x="432" y="193"/>
                </a:lnTo>
                <a:lnTo>
                  <a:pt x="432" y="193"/>
                </a:lnTo>
                <a:lnTo>
                  <a:pt x="427" y="193"/>
                </a:lnTo>
                <a:lnTo>
                  <a:pt x="425" y="195"/>
                </a:lnTo>
                <a:lnTo>
                  <a:pt x="423" y="196"/>
                </a:lnTo>
                <a:lnTo>
                  <a:pt x="423" y="196"/>
                </a:lnTo>
                <a:lnTo>
                  <a:pt x="420" y="198"/>
                </a:lnTo>
                <a:lnTo>
                  <a:pt x="415" y="202"/>
                </a:lnTo>
                <a:lnTo>
                  <a:pt x="408" y="205"/>
                </a:lnTo>
                <a:lnTo>
                  <a:pt x="401" y="208"/>
                </a:lnTo>
                <a:lnTo>
                  <a:pt x="401" y="208"/>
                </a:lnTo>
                <a:lnTo>
                  <a:pt x="378" y="213"/>
                </a:lnTo>
                <a:lnTo>
                  <a:pt x="364" y="216"/>
                </a:lnTo>
                <a:lnTo>
                  <a:pt x="354" y="220"/>
                </a:lnTo>
                <a:lnTo>
                  <a:pt x="354" y="220"/>
                </a:lnTo>
                <a:lnTo>
                  <a:pt x="351" y="221"/>
                </a:lnTo>
                <a:lnTo>
                  <a:pt x="348" y="225"/>
                </a:lnTo>
                <a:lnTo>
                  <a:pt x="346" y="229"/>
                </a:lnTo>
                <a:lnTo>
                  <a:pt x="346" y="235"/>
                </a:lnTo>
                <a:lnTo>
                  <a:pt x="347" y="241"/>
                </a:lnTo>
                <a:lnTo>
                  <a:pt x="349" y="262"/>
                </a:lnTo>
                <a:lnTo>
                  <a:pt x="349" y="262"/>
                </a:lnTo>
                <a:lnTo>
                  <a:pt x="341" y="269"/>
                </a:lnTo>
                <a:lnTo>
                  <a:pt x="333" y="276"/>
                </a:lnTo>
                <a:lnTo>
                  <a:pt x="333" y="276"/>
                </a:lnTo>
                <a:lnTo>
                  <a:pt x="321" y="287"/>
                </a:lnTo>
                <a:lnTo>
                  <a:pt x="295" y="307"/>
                </a:lnTo>
                <a:lnTo>
                  <a:pt x="269" y="328"/>
                </a:lnTo>
                <a:lnTo>
                  <a:pt x="253" y="339"/>
                </a:lnTo>
                <a:lnTo>
                  <a:pt x="253" y="339"/>
                </a:lnTo>
                <a:lnTo>
                  <a:pt x="239" y="348"/>
                </a:lnTo>
                <a:lnTo>
                  <a:pt x="232" y="354"/>
                </a:lnTo>
                <a:lnTo>
                  <a:pt x="231" y="355"/>
                </a:lnTo>
                <a:lnTo>
                  <a:pt x="229" y="358"/>
                </a:lnTo>
                <a:lnTo>
                  <a:pt x="229" y="358"/>
                </a:lnTo>
                <a:lnTo>
                  <a:pt x="232" y="367"/>
                </a:lnTo>
                <a:lnTo>
                  <a:pt x="232" y="367"/>
                </a:lnTo>
                <a:lnTo>
                  <a:pt x="223" y="373"/>
                </a:lnTo>
                <a:lnTo>
                  <a:pt x="205" y="390"/>
                </a:lnTo>
                <a:lnTo>
                  <a:pt x="195" y="400"/>
                </a:lnTo>
                <a:lnTo>
                  <a:pt x="186" y="408"/>
                </a:lnTo>
                <a:lnTo>
                  <a:pt x="181" y="418"/>
                </a:lnTo>
                <a:lnTo>
                  <a:pt x="180" y="421"/>
                </a:lnTo>
                <a:lnTo>
                  <a:pt x="179" y="424"/>
                </a:lnTo>
                <a:lnTo>
                  <a:pt x="179" y="424"/>
                </a:lnTo>
                <a:lnTo>
                  <a:pt x="180" y="427"/>
                </a:lnTo>
                <a:lnTo>
                  <a:pt x="184" y="433"/>
                </a:lnTo>
                <a:lnTo>
                  <a:pt x="193" y="447"/>
                </a:lnTo>
                <a:lnTo>
                  <a:pt x="208" y="462"/>
                </a:lnTo>
                <a:lnTo>
                  <a:pt x="225" y="480"/>
                </a:lnTo>
                <a:lnTo>
                  <a:pt x="255" y="510"/>
                </a:lnTo>
                <a:lnTo>
                  <a:pt x="268" y="525"/>
                </a:lnTo>
                <a:lnTo>
                  <a:pt x="268" y="525"/>
                </a:lnTo>
                <a:lnTo>
                  <a:pt x="265" y="552"/>
                </a:lnTo>
                <a:lnTo>
                  <a:pt x="265" y="552"/>
                </a:lnTo>
                <a:lnTo>
                  <a:pt x="263" y="562"/>
                </a:lnTo>
                <a:lnTo>
                  <a:pt x="259" y="570"/>
                </a:lnTo>
                <a:lnTo>
                  <a:pt x="253" y="579"/>
                </a:lnTo>
                <a:lnTo>
                  <a:pt x="253" y="579"/>
                </a:lnTo>
                <a:lnTo>
                  <a:pt x="247" y="587"/>
                </a:lnTo>
                <a:lnTo>
                  <a:pt x="244" y="593"/>
                </a:lnTo>
                <a:lnTo>
                  <a:pt x="243" y="599"/>
                </a:lnTo>
                <a:lnTo>
                  <a:pt x="241" y="605"/>
                </a:lnTo>
                <a:lnTo>
                  <a:pt x="241" y="605"/>
                </a:lnTo>
                <a:lnTo>
                  <a:pt x="243" y="607"/>
                </a:lnTo>
                <a:lnTo>
                  <a:pt x="245" y="610"/>
                </a:lnTo>
                <a:lnTo>
                  <a:pt x="253" y="613"/>
                </a:lnTo>
                <a:lnTo>
                  <a:pt x="262" y="615"/>
                </a:lnTo>
                <a:lnTo>
                  <a:pt x="265" y="615"/>
                </a:lnTo>
                <a:lnTo>
                  <a:pt x="239" y="660"/>
                </a:lnTo>
                <a:lnTo>
                  <a:pt x="239" y="660"/>
                </a:lnTo>
                <a:lnTo>
                  <a:pt x="220" y="667"/>
                </a:lnTo>
                <a:lnTo>
                  <a:pt x="220" y="667"/>
                </a:lnTo>
                <a:lnTo>
                  <a:pt x="215" y="667"/>
                </a:lnTo>
                <a:lnTo>
                  <a:pt x="204" y="667"/>
                </a:lnTo>
                <a:lnTo>
                  <a:pt x="179" y="667"/>
                </a:lnTo>
                <a:lnTo>
                  <a:pt x="179" y="667"/>
                </a:lnTo>
                <a:lnTo>
                  <a:pt x="174" y="667"/>
                </a:lnTo>
                <a:lnTo>
                  <a:pt x="168" y="669"/>
                </a:lnTo>
                <a:lnTo>
                  <a:pt x="159" y="675"/>
                </a:lnTo>
                <a:lnTo>
                  <a:pt x="154" y="678"/>
                </a:lnTo>
                <a:lnTo>
                  <a:pt x="149" y="682"/>
                </a:lnTo>
                <a:lnTo>
                  <a:pt x="145" y="687"/>
                </a:lnTo>
                <a:lnTo>
                  <a:pt x="143" y="690"/>
                </a:lnTo>
                <a:lnTo>
                  <a:pt x="143" y="690"/>
                </a:lnTo>
                <a:lnTo>
                  <a:pt x="143" y="695"/>
                </a:lnTo>
                <a:lnTo>
                  <a:pt x="144" y="696"/>
                </a:lnTo>
                <a:lnTo>
                  <a:pt x="148" y="697"/>
                </a:lnTo>
                <a:lnTo>
                  <a:pt x="153" y="696"/>
                </a:lnTo>
                <a:lnTo>
                  <a:pt x="167" y="694"/>
                </a:lnTo>
                <a:lnTo>
                  <a:pt x="186" y="690"/>
                </a:lnTo>
                <a:lnTo>
                  <a:pt x="186" y="690"/>
                </a:lnTo>
                <a:lnTo>
                  <a:pt x="215" y="688"/>
                </a:lnTo>
                <a:lnTo>
                  <a:pt x="222" y="687"/>
                </a:lnTo>
                <a:lnTo>
                  <a:pt x="222" y="687"/>
                </a:lnTo>
                <a:lnTo>
                  <a:pt x="222" y="699"/>
                </a:lnTo>
                <a:lnTo>
                  <a:pt x="222" y="708"/>
                </a:lnTo>
                <a:lnTo>
                  <a:pt x="222" y="714"/>
                </a:lnTo>
                <a:lnTo>
                  <a:pt x="222" y="714"/>
                </a:lnTo>
                <a:lnTo>
                  <a:pt x="221" y="726"/>
                </a:lnTo>
                <a:lnTo>
                  <a:pt x="219" y="747"/>
                </a:lnTo>
                <a:lnTo>
                  <a:pt x="213" y="774"/>
                </a:lnTo>
                <a:lnTo>
                  <a:pt x="213" y="774"/>
                </a:lnTo>
                <a:lnTo>
                  <a:pt x="193" y="784"/>
                </a:lnTo>
                <a:lnTo>
                  <a:pt x="174" y="796"/>
                </a:lnTo>
                <a:lnTo>
                  <a:pt x="150" y="810"/>
                </a:lnTo>
                <a:lnTo>
                  <a:pt x="150" y="810"/>
                </a:lnTo>
                <a:lnTo>
                  <a:pt x="141" y="816"/>
                </a:lnTo>
                <a:lnTo>
                  <a:pt x="135" y="822"/>
                </a:lnTo>
                <a:lnTo>
                  <a:pt x="132" y="826"/>
                </a:lnTo>
                <a:lnTo>
                  <a:pt x="132" y="828"/>
                </a:lnTo>
                <a:lnTo>
                  <a:pt x="132" y="829"/>
                </a:lnTo>
                <a:lnTo>
                  <a:pt x="136" y="833"/>
                </a:lnTo>
                <a:lnTo>
                  <a:pt x="141" y="835"/>
                </a:lnTo>
                <a:lnTo>
                  <a:pt x="155" y="843"/>
                </a:lnTo>
                <a:lnTo>
                  <a:pt x="155" y="843"/>
                </a:lnTo>
                <a:lnTo>
                  <a:pt x="160" y="845"/>
                </a:lnTo>
                <a:lnTo>
                  <a:pt x="165" y="845"/>
                </a:lnTo>
                <a:lnTo>
                  <a:pt x="169" y="845"/>
                </a:lnTo>
                <a:lnTo>
                  <a:pt x="174" y="843"/>
                </a:lnTo>
                <a:lnTo>
                  <a:pt x="184" y="838"/>
                </a:lnTo>
                <a:lnTo>
                  <a:pt x="193" y="829"/>
                </a:lnTo>
                <a:lnTo>
                  <a:pt x="202" y="822"/>
                </a:lnTo>
                <a:lnTo>
                  <a:pt x="209" y="815"/>
                </a:lnTo>
                <a:lnTo>
                  <a:pt x="215" y="808"/>
                </a:lnTo>
                <a:lnTo>
                  <a:pt x="215" y="808"/>
                </a:lnTo>
                <a:lnTo>
                  <a:pt x="213" y="850"/>
                </a:lnTo>
                <a:lnTo>
                  <a:pt x="210" y="880"/>
                </a:lnTo>
                <a:lnTo>
                  <a:pt x="210" y="893"/>
                </a:lnTo>
                <a:lnTo>
                  <a:pt x="210" y="893"/>
                </a:lnTo>
                <a:lnTo>
                  <a:pt x="196" y="935"/>
                </a:lnTo>
                <a:lnTo>
                  <a:pt x="163" y="1027"/>
                </a:lnTo>
                <a:lnTo>
                  <a:pt x="127" y="1125"/>
                </a:lnTo>
                <a:lnTo>
                  <a:pt x="108" y="1176"/>
                </a:lnTo>
                <a:lnTo>
                  <a:pt x="108" y="1176"/>
                </a:lnTo>
                <a:lnTo>
                  <a:pt x="97" y="1198"/>
                </a:lnTo>
                <a:lnTo>
                  <a:pt x="81" y="1227"/>
                </a:lnTo>
                <a:lnTo>
                  <a:pt x="63" y="1255"/>
                </a:lnTo>
                <a:lnTo>
                  <a:pt x="53" y="1267"/>
                </a:lnTo>
                <a:lnTo>
                  <a:pt x="46" y="1276"/>
                </a:lnTo>
                <a:lnTo>
                  <a:pt x="46" y="1276"/>
                </a:lnTo>
                <a:lnTo>
                  <a:pt x="31" y="1290"/>
                </a:lnTo>
                <a:lnTo>
                  <a:pt x="17" y="1305"/>
                </a:lnTo>
                <a:lnTo>
                  <a:pt x="3" y="1321"/>
                </a:lnTo>
                <a:lnTo>
                  <a:pt x="3" y="1321"/>
                </a:lnTo>
                <a:lnTo>
                  <a:pt x="4" y="1324"/>
                </a:lnTo>
                <a:lnTo>
                  <a:pt x="9" y="1326"/>
                </a:lnTo>
                <a:lnTo>
                  <a:pt x="13" y="1330"/>
                </a:lnTo>
                <a:lnTo>
                  <a:pt x="15" y="1331"/>
                </a:lnTo>
                <a:lnTo>
                  <a:pt x="15" y="1331"/>
                </a:lnTo>
                <a:lnTo>
                  <a:pt x="7" y="1351"/>
                </a:lnTo>
                <a:lnTo>
                  <a:pt x="3" y="1367"/>
                </a:lnTo>
                <a:lnTo>
                  <a:pt x="0" y="1381"/>
                </a:lnTo>
                <a:lnTo>
                  <a:pt x="0" y="1381"/>
                </a:lnTo>
                <a:lnTo>
                  <a:pt x="0" y="1384"/>
                </a:lnTo>
                <a:lnTo>
                  <a:pt x="1" y="1386"/>
                </a:lnTo>
                <a:lnTo>
                  <a:pt x="6" y="1390"/>
                </a:lnTo>
                <a:lnTo>
                  <a:pt x="13" y="1392"/>
                </a:lnTo>
                <a:lnTo>
                  <a:pt x="23" y="1395"/>
                </a:lnTo>
                <a:lnTo>
                  <a:pt x="45" y="1397"/>
                </a:lnTo>
                <a:lnTo>
                  <a:pt x="67" y="1398"/>
                </a:lnTo>
                <a:lnTo>
                  <a:pt x="67" y="1398"/>
                </a:lnTo>
                <a:lnTo>
                  <a:pt x="95" y="1399"/>
                </a:lnTo>
                <a:lnTo>
                  <a:pt x="131" y="1402"/>
                </a:lnTo>
                <a:lnTo>
                  <a:pt x="148" y="1402"/>
                </a:lnTo>
                <a:lnTo>
                  <a:pt x="162" y="1401"/>
                </a:lnTo>
                <a:lnTo>
                  <a:pt x="174" y="1399"/>
                </a:lnTo>
                <a:lnTo>
                  <a:pt x="179" y="1397"/>
                </a:lnTo>
                <a:lnTo>
                  <a:pt x="181" y="1396"/>
                </a:lnTo>
                <a:lnTo>
                  <a:pt x="181" y="1396"/>
                </a:lnTo>
                <a:lnTo>
                  <a:pt x="184" y="1393"/>
                </a:lnTo>
                <a:lnTo>
                  <a:pt x="184" y="1391"/>
                </a:lnTo>
                <a:lnTo>
                  <a:pt x="184" y="1387"/>
                </a:lnTo>
                <a:lnTo>
                  <a:pt x="183" y="1385"/>
                </a:lnTo>
                <a:lnTo>
                  <a:pt x="178" y="1380"/>
                </a:lnTo>
                <a:lnTo>
                  <a:pt x="172" y="1375"/>
                </a:lnTo>
                <a:lnTo>
                  <a:pt x="160" y="1367"/>
                </a:lnTo>
                <a:lnTo>
                  <a:pt x="153" y="1365"/>
                </a:lnTo>
                <a:lnTo>
                  <a:pt x="153" y="1365"/>
                </a:lnTo>
                <a:lnTo>
                  <a:pt x="159" y="1351"/>
                </a:lnTo>
                <a:lnTo>
                  <a:pt x="165" y="1336"/>
                </a:lnTo>
                <a:lnTo>
                  <a:pt x="165" y="1336"/>
                </a:lnTo>
                <a:lnTo>
                  <a:pt x="174" y="1326"/>
                </a:lnTo>
                <a:lnTo>
                  <a:pt x="193" y="1309"/>
                </a:lnTo>
                <a:lnTo>
                  <a:pt x="213" y="1291"/>
                </a:lnTo>
                <a:lnTo>
                  <a:pt x="219" y="1285"/>
                </a:lnTo>
                <a:lnTo>
                  <a:pt x="220" y="1283"/>
                </a:lnTo>
                <a:lnTo>
                  <a:pt x="220" y="1283"/>
                </a:lnTo>
                <a:lnTo>
                  <a:pt x="220" y="1282"/>
                </a:lnTo>
                <a:lnTo>
                  <a:pt x="221" y="1277"/>
                </a:lnTo>
                <a:lnTo>
                  <a:pt x="225" y="1263"/>
                </a:lnTo>
                <a:lnTo>
                  <a:pt x="232" y="1236"/>
                </a:lnTo>
                <a:lnTo>
                  <a:pt x="232" y="1236"/>
                </a:lnTo>
                <a:lnTo>
                  <a:pt x="238" y="1218"/>
                </a:lnTo>
                <a:lnTo>
                  <a:pt x="251" y="1183"/>
                </a:lnTo>
                <a:lnTo>
                  <a:pt x="267" y="1143"/>
                </a:lnTo>
                <a:lnTo>
                  <a:pt x="282" y="1105"/>
                </a:lnTo>
                <a:lnTo>
                  <a:pt x="282" y="1105"/>
                </a:lnTo>
                <a:lnTo>
                  <a:pt x="292" y="1085"/>
                </a:lnTo>
                <a:lnTo>
                  <a:pt x="306" y="1059"/>
                </a:lnTo>
                <a:lnTo>
                  <a:pt x="339" y="999"/>
                </a:lnTo>
                <a:lnTo>
                  <a:pt x="379" y="927"/>
                </a:lnTo>
                <a:lnTo>
                  <a:pt x="379" y="927"/>
                </a:lnTo>
                <a:lnTo>
                  <a:pt x="385" y="940"/>
                </a:lnTo>
                <a:lnTo>
                  <a:pt x="390" y="951"/>
                </a:lnTo>
                <a:lnTo>
                  <a:pt x="391" y="955"/>
                </a:lnTo>
                <a:lnTo>
                  <a:pt x="391" y="960"/>
                </a:lnTo>
                <a:lnTo>
                  <a:pt x="391" y="960"/>
                </a:lnTo>
                <a:lnTo>
                  <a:pt x="390" y="1012"/>
                </a:lnTo>
                <a:lnTo>
                  <a:pt x="389" y="1047"/>
                </a:lnTo>
                <a:lnTo>
                  <a:pt x="389" y="1069"/>
                </a:lnTo>
                <a:lnTo>
                  <a:pt x="389" y="1069"/>
                </a:lnTo>
                <a:lnTo>
                  <a:pt x="391" y="1086"/>
                </a:lnTo>
                <a:lnTo>
                  <a:pt x="396" y="1109"/>
                </a:lnTo>
                <a:lnTo>
                  <a:pt x="406" y="1157"/>
                </a:lnTo>
                <a:lnTo>
                  <a:pt x="406" y="1157"/>
                </a:lnTo>
                <a:lnTo>
                  <a:pt x="409" y="1174"/>
                </a:lnTo>
                <a:lnTo>
                  <a:pt x="409" y="1182"/>
                </a:lnTo>
                <a:lnTo>
                  <a:pt x="408" y="1188"/>
                </a:lnTo>
                <a:lnTo>
                  <a:pt x="408" y="1195"/>
                </a:lnTo>
                <a:lnTo>
                  <a:pt x="408" y="1195"/>
                </a:lnTo>
                <a:lnTo>
                  <a:pt x="408" y="1201"/>
                </a:lnTo>
                <a:lnTo>
                  <a:pt x="407" y="1211"/>
                </a:lnTo>
                <a:lnTo>
                  <a:pt x="401" y="1234"/>
                </a:lnTo>
                <a:lnTo>
                  <a:pt x="391" y="1263"/>
                </a:lnTo>
                <a:lnTo>
                  <a:pt x="408" y="1267"/>
                </a:lnTo>
                <a:lnTo>
                  <a:pt x="408" y="1267"/>
                </a:lnTo>
                <a:lnTo>
                  <a:pt x="399" y="1300"/>
                </a:lnTo>
                <a:lnTo>
                  <a:pt x="399" y="1300"/>
                </a:lnTo>
                <a:lnTo>
                  <a:pt x="395" y="1314"/>
                </a:lnTo>
                <a:lnTo>
                  <a:pt x="395" y="1320"/>
                </a:lnTo>
                <a:lnTo>
                  <a:pt x="395" y="1324"/>
                </a:lnTo>
                <a:lnTo>
                  <a:pt x="396" y="1326"/>
                </a:lnTo>
                <a:lnTo>
                  <a:pt x="396" y="1326"/>
                </a:lnTo>
                <a:lnTo>
                  <a:pt x="400" y="1329"/>
                </a:lnTo>
                <a:lnTo>
                  <a:pt x="407" y="1331"/>
                </a:lnTo>
                <a:lnTo>
                  <a:pt x="424" y="1337"/>
                </a:lnTo>
                <a:lnTo>
                  <a:pt x="449" y="1343"/>
                </a:lnTo>
                <a:lnTo>
                  <a:pt x="449" y="1343"/>
                </a:lnTo>
                <a:lnTo>
                  <a:pt x="454" y="1342"/>
                </a:lnTo>
                <a:lnTo>
                  <a:pt x="460" y="1339"/>
                </a:lnTo>
                <a:lnTo>
                  <a:pt x="468" y="1336"/>
                </a:lnTo>
                <a:lnTo>
                  <a:pt x="468" y="1336"/>
                </a:lnTo>
                <a:lnTo>
                  <a:pt x="479" y="1342"/>
                </a:lnTo>
                <a:lnTo>
                  <a:pt x="491" y="1349"/>
                </a:lnTo>
                <a:lnTo>
                  <a:pt x="504" y="1360"/>
                </a:lnTo>
                <a:lnTo>
                  <a:pt x="504" y="1360"/>
                </a:lnTo>
                <a:lnTo>
                  <a:pt x="513" y="1365"/>
                </a:lnTo>
                <a:lnTo>
                  <a:pt x="523" y="1368"/>
                </a:lnTo>
                <a:lnTo>
                  <a:pt x="535" y="1371"/>
                </a:lnTo>
                <a:lnTo>
                  <a:pt x="547" y="1373"/>
                </a:lnTo>
                <a:lnTo>
                  <a:pt x="569" y="1374"/>
                </a:lnTo>
                <a:lnTo>
                  <a:pt x="581" y="1374"/>
                </a:lnTo>
                <a:lnTo>
                  <a:pt x="581" y="1374"/>
                </a:lnTo>
                <a:lnTo>
                  <a:pt x="584" y="1373"/>
                </a:lnTo>
                <a:lnTo>
                  <a:pt x="587" y="1371"/>
                </a:lnTo>
                <a:lnTo>
                  <a:pt x="591" y="1367"/>
                </a:lnTo>
                <a:lnTo>
                  <a:pt x="596" y="1362"/>
                </a:lnTo>
                <a:lnTo>
                  <a:pt x="598" y="1356"/>
                </a:lnTo>
                <a:lnTo>
                  <a:pt x="600" y="1350"/>
                </a:lnTo>
                <a:lnTo>
                  <a:pt x="602" y="1343"/>
                </a:lnTo>
                <a:lnTo>
                  <a:pt x="600" y="1336"/>
                </a:lnTo>
                <a:lnTo>
                  <a:pt x="600" y="1336"/>
                </a:lnTo>
                <a:lnTo>
                  <a:pt x="598" y="1332"/>
                </a:lnTo>
                <a:lnTo>
                  <a:pt x="596" y="1330"/>
                </a:lnTo>
                <a:lnTo>
                  <a:pt x="590" y="1325"/>
                </a:lnTo>
                <a:lnTo>
                  <a:pt x="582" y="1321"/>
                </a:lnTo>
                <a:lnTo>
                  <a:pt x="573" y="1319"/>
                </a:lnTo>
                <a:lnTo>
                  <a:pt x="557" y="1317"/>
                </a:lnTo>
                <a:lnTo>
                  <a:pt x="552" y="1315"/>
                </a:lnTo>
                <a:lnTo>
                  <a:pt x="550" y="1314"/>
                </a:lnTo>
                <a:lnTo>
                  <a:pt x="550" y="1314"/>
                </a:lnTo>
                <a:lnTo>
                  <a:pt x="521" y="1281"/>
                </a:lnTo>
                <a:lnTo>
                  <a:pt x="521" y="1281"/>
                </a:lnTo>
                <a:lnTo>
                  <a:pt x="533" y="1278"/>
                </a:lnTo>
                <a:lnTo>
                  <a:pt x="533" y="1278"/>
                </a:lnTo>
                <a:lnTo>
                  <a:pt x="534" y="1269"/>
                </a:lnTo>
                <a:lnTo>
                  <a:pt x="534" y="1246"/>
                </a:lnTo>
                <a:lnTo>
                  <a:pt x="535" y="1219"/>
                </a:lnTo>
                <a:lnTo>
                  <a:pt x="538" y="1200"/>
                </a:lnTo>
                <a:lnTo>
                  <a:pt x="538" y="1200"/>
                </a:lnTo>
                <a:lnTo>
                  <a:pt x="540" y="1193"/>
                </a:lnTo>
                <a:lnTo>
                  <a:pt x="544" y="1183"/>
                </a:lnTo>
                <a:lnTo>
                  <a:pt x="557" y="1158"/>
                </a:lnTo>
                <a:lnTo>
                  <a:pt x="564" y="1145"/>
                </a:lnTo>
                <a:lnTo>
                  <a:pt x="573" y="1133"/>
                </a:lnTo>
                <a:lnTo>
                  <a:pt x="582" y="1121"/>
                </a:lnTo>
                <a:lnTo>
                  <a:pt x="591" y="1113"/>
                </a:lnTo>
                <a:lnTo>
                  <a:pt x="591" y="1113"/>
                </a:lnTo>
                <a:lnTo>
                  <a:pt x="594" y="1108"/>
                </a:lnTo>
                <a:lnTo>
                  <a:pt x="599" y="1101"/>
                </a:lnTo>
                <a:lnTo>
                  <a:pt x="609" y="1085"/>
                </a:lnTo>
                <a:lnTo>
                  <a:pt x="618" y="1067"/>
                </a:lnTo>
                <a:lnTo>
                  <a:pt x="627" y="1047"/>
                </a:lnTo>
                <a:lnTo>
                  <a:pt x="641" y="1011"/>
                </a:lnTo>
                <a:lnTo>
                  <a:pt x="647" y="993"/>
                </a:lnTo>
                <a:lnTo>
                  <a:pt x="647" y="993"/>
                </a:lnTo>
                <a:lnTo>
                  <a:pt x="648" y="985"/>
                </a:lnTo>
                <a:lnTo>
                  <a:pt x="648" y="971"/>
                </a:lnTo>
                <a:lnTo>
                  <a:pt x="647" y="957"/>
                </a:lnTo>
                <a:lnTo>
                  <a:pt x="645" y="946"/>
                </a:lnTo>
                <a:lnTo>
                  <a:pt x="645" y="946"/>
                </a:lnTo>
                <a:lnTo>
                  <a:pt x="640" y="936"/>
                </a:lnTo>
                <a:lnTo>
                  <a:pt x="629" y="917"/>
                </a:lnTo>
                <a:lnTo>
                  <a:pt x="597" y="865"/>
                </a:lnTo>
                <a:lnTo>
                  <a:pt x="552" y="793"/>
                </a:lnTo>
                <a:lnTo>
                  <a:pt x="552" y="793"/>
                </a:lnTo>
                <a:lnTo>
                  <a:pt x="535" y="767"/>
                </a:lnTo>
                <a:lnTo>
                  <a:pt x="535" y="767"/>
                </a:lnTo>
                <a:lnTo>
                  <a:pt x="525" y="750"/>
                </a:lnTo>
                <a:lnTo>
                  <a:pt x="519" y="741"/>
                </a:lnTo>
                <a:lnTo>
                  <a:pt x="516" y="736"/>
                </a:lnTo>
                <a:lnTo>
                  <a:pt x="516" y="736"/>
                </a:lnTo>
                <a:lnTo>
                  <a:pt x="508" y="711"/>
                </a:lnTo>
                <a:lnTo>
                  <a:pt x="502" y="693"/>
                </a:lnTo>
                <a:lnTo>
                  <a:pt x="499" y="682"/>
                </a:lnTo>
                <a:lnTo>
                  <a:pt x="499" y="682"/>
                </a:lnTo>
                <a:lnTo>
                  <a:pt x="498" y="678"/>
                </a:lnTo>
                <a:lnTo>
                  <a:pt x="497" y="676"/>
                </a:lnTo>
                <a:lnTo>
                  <a:pt x="491" y="671"/>
                </a:lnTo>
                <a:lnTo>
                  <a:pt x="480" y="665"/>
                </a:lnTo>
                <a:lnTo>
                  <a:pt x="480" y="665"/>
                </a:lnTo>
                <a:lnTo>
                  <a:pt x="473" y="660"/>
                </a:lnTo>
                <a:lnTo>
                  <a:pt x="473" y="660"/>
                </a:lnTo>
                <a:lnTo>
                  <a:pt x="474" y="651"/>
                </a:lnTo>
                <a:lnTo>
                  <a:pt x="474" y="643"/>
                </a:lnTo>
                <a:lnTo>
                  <a:pt x="475" y="639"/>
                </a:lnTo>
                <a:lnTo>
                  <a:pt x="475" y="639"/>
                </a:lnTo>
                <a:lnTo>
                  <a:pt x="477" y="637"/>
                </a:lnTo>
                <a:lnTo>
                  <a:pt x="479" y="637"/>
                </a:lnTo>
                <a:lnTo>
                  <a:pt x="481" y="637"/>
                </a:lnTo>
                <a:lnTo>
                  <a:pt x="485" y="639"/>
                </a:lnTo>
                <a:lnTo>
                  <a:pt x="485" y="639"/>
                </a:lnTo>
                <a:lnTo>
                  <a:pt x="489" y="639"/>
                </a:lnTo>
                <a:lnTo>
                  <a:pt x="493" y="636"/>
                </a:lnTo>
                <a:lnTo>
                  <a:pt x="498" y="633"/>
                </a:lnTo>
                <a:lnTo>
                  <a:pt x="504" y="624"/>
                </a:lnTo>
                <a:lnTo>
                  <a:pt x="504" y="624"/>
                </a:lnTo>
                <a:lnTo>
                  <a:pt x="508" y="616"/>
                </a:lnTo>
                <a:lnTo>
                  <a:pt x="508" y="613"/>
                </a:lnTo>
                <a:lnTo>
                  <a:pt x="508" y="611"/>
                </a:lnTo>
                <a:lnTo>
                  <a:pt x="505" y="607"/>
                </a:lnTo>
                <a:lnTo>
                  <a:pt x="504" y="600"/>
                </a:lnTo>
                <a:lnTo>
                  <a:pt x="504" y="600"/>
                </a:lnTo>
                <a:lnTo>
                  <a:pt x="502" y="585"/>
                </a:lnTo>
                <a:lnTo>
                  <a:pt x="499" y="576"/>
                </a:lnTo>
                <a:lnTo>
                  <a:pt x="499" y="576"/>
                </a:lnTo>
                <a:lnTo>
                  <a:pt x="502" y="547"/>
                </a:lnTo>
                <a:lnTo>
                  <a:pt x="505" y="525"/>
                </a:lnTo>
                <a:lnTo>
                  <a:pt x="507" y="516"/>
                </a:lnTo>
                <a:lnTo>
                  <a:pt x="509" y="510"/>
                </a:lnTo>
                <a:lnTo>
                  <a:pt x="509" y="510"/>
                </a:lnTo>
                <a:lnTo>
                  <a:pt x="515" y="498"/>
                </a:lnTo>
                <a:lnTo>
                  <a:pt x="521" y="481"/>
                </a:lnTo>
                <a:lnTo>
                  <a:pt x="528" y="463"/>
                </a:lnTo>
                <a:lnTo>
                  <a:pt x="533" y="448"/>
                </a:lnTo>
                <a:lnTo>
                  <a:pt x="533" y="448"/>
                </a:lnTo>
                <a:lnTo>
                  <a:pt x="535" y="435"/>
                </a:lnTo>
                <a:lnTo>
                  <a:pt x="535" y="420"/>
                </a:lnTo>
                <a:lnTo>
                  <a:pt x="535" y="406"/>
                </a:lnTo>
                <a:lnTo>
                  <a:pt x="535" y="395"/>
                </a:lnTo>
                <a:lnTo>
                  <a:pt x="535" y="395"/>
                </a:lnTo>
                <a:lnTo>
                  <a:pt x="535" y="383"/>
                </a:lnTo>
                <a:lnTo>
                  <a:pt x="533" y="366"/>
                </a:lnTo>
                <a:lnTo>
                  <a:pt x="532" y="351"/>
                </a:lnTo>
                <a:lnTo>
                  <a:pt x="531" y="339"/>
                </a:lnTo>
                <a:lnTo>
                  <a:pt x="531" y="339"/>
                </a:lnTo>
                <a:lnTo>
                  <a:pt x="529" y="328"/>
                </a:lnTo>
                <a:lnTo>
                  <a:pt x="527" y="316"/>
                </a:lnTo>
                <a:lnTo>
                  <a:pt x="523" y="300"/>
                </a:lnTo>
                <a:lnTo>
                  <a:pt x="521" y="291"/>
                </a:lnTo>
                <a:lnTo>
                  <a:pt x="521" y="291"/>
                </a:lnTo>
                <a:lnTo>
                  <a:pt x="519" y="275"/>
                </a:lnTo>
                <a:lnTo>
                  <a:pt x="516" y="264"/>
                </a:lnTo>
                <a:lnTo>
                  <a:pt x="516" y="259"/>
                </a:lnTo>
                <a:lnTo>
                  <a:pt x="516" y="259"/>
                </a:lnTo>
                <a:lnTo>
                  <a:pt x="519" y="258"/>
                </a:lnTo>
                <a:lnTo>
                  <a:pt x="521" y="256"/>
                </a:lnTo>
                <a:lnTo>
                  <a:pt x="526" y="250"/>
                </a:lnTo>
                <a:lnTo>
                  <a:pt x="538" y="246"/>
                </a:lnTo>
                <a:lnTo>
                  <a:pt x="538" y="246"/>
                </a:lnTo>
                <a:lnTo>
                  <a:pt x="537" y="241"/>
                </a:lnTo>
                <a:lnTo>
                  <a:pt x="537" y="239"/>
                </a:lnTo>
                <a:lnTo>
                  <a:pt x="538" y="239"/>
                </a:lnTo>
                <a:lnTo>
                  <a:pt x="538" y="239"/>
                </a:lnTo>
                <a:lnTo>
                  <a:pt x="544" y="239"/>
                </a:lnTo>
                <a:lnTo>
                  <a:pt x="555" y="238"/>
                </a:lnTo>
                <a:lnTo>
                  <a:pt x="568" y="235"/>
                </a:lnTo>
                <a:lnTo>
                  <a:pt x="573" y="233"/>
                </a:lnTo>
                <a:lnTo>
                  <a:pt x="576" y="232"/>
                </a:lnTo>
                <a:lnTo>
                  <a:pt x="576" y="232"/>
                </a:lnTo>
                <a:lnTo>
                  <a:pt x="578" y="228"/>
                </a:lnTo>
                <a:lnTo>
                  <a:pt x="579" y="226"/>
                </a:lnTo>
                <a:lnTo>
                  <a:pt x="580" y="220"/>
                </a:lnTo>
                <a:lnTo>
                  <a:pt x="580" y="215"/>
                </a:lnTo>
                <a:lnTo>
                  <a:pt x="581" y="210"/>
                </a:lnTo>
                <a:lnTo>
                  <a:pt x="581" y="210"/>
                </a:lnTo>
                <a:lnTo>
                  <a:pt x="581" y="204"/>
                </a:lnTo>
                <a:lnTo>
                  <a:pt x="582" y="196"/>
                </a:lnTo>
                <a:lnTo>
                  <a:pt x="582" y="187"/>
                </a:lnTo>
                <a:lnTo>
                  <a:pt x="584" y="184"/>
                </a:lnTo>
                <a:lnTo>
                  <a:pt x="584" y="184"/>
                </a:lnTo>
                <a:lnTo>
                  <a:pt x="600" y="174"/>
                </a:lnTo>
                <a:lnTo>
                  <a:pt x="600" y="174"/>
                </a:lnTo>
                <a:lnTo>
                  <a:pt x="602" y="172"/>
                </a:lnTo>
                <a:lnTo>
                  <a:pt x="602" y="169"/>
                </a:lnTo>
                <a:lnTo>
                  <a:pt x="598" y="163"/>
                </a:lnTo>
                <a:lnTo>
                  <a:pt x="593" y="157"/>
                </a:lnTo>
                <a:lnTo>
                  <a:pt x="591" y="153"/>
                </a:lnTo>
                <a:lnTo>
                  <a:pt x="591" y="153"/>
                </a:lnTo>
                <a:lnTo>
                  <a:pt x="587" y="137"/>
                </a:lnTo>
                <a:lnTo>
                  <a:pt x="586" y="124"/>
                </a:lnTo>
                <a:lnTo>
                  <a:pt x="586" y="124"/>
                </a:lnTo>
                <a:lnTo>
                  <a:pt x="602" y="125"/>
                </a:lnTo>
                <a:lnTo>
                  <a:pt x="616" y="125"/>
                </a:lnTo>
                <a:lnTo>
                  <a:pt x="626" y="124"/>
                </a:lnTo>
                <a:lnTo>
                  <a:pt x="626" y="124"/>
                </a:lnTo>
                <a:lnTo>
                  <a:pt x="629" y="123"/>
                </a:lnTo>
                <a:lnTo>
                  <a:pt x="632" y="121"/>
                </a:lnTo>
                <a:lnTo>
                  <a:pt x="633" y="120"/>
                </a:lnTo>
                <a:lnTo>
                  <a:pt x="634" y="118"/>
                </a:lnTo>
                <a:lnTo>
                  <a:pt x="634" y="113"/>
                </a:lnTo>
                <a:lnTo>
                  <a:pt x="633" y="107"/>
                </a:lnTo>
                <a:lnTo>
                  <a:pt x="633" y="107"/>
                </a:lnTo>
                <a:lnTo>
                  <a:pt x="632" y="105"/>
                </a:lnTo>
                <a:lnTo>
                  <a:pt x="627" y="102"/>
                </a:lnTo>
                <a:lnTo>
                  <a:pt x="612" y="96"/>
                </a:lnTo>
                <a:lnTo>
                  <a:pt x="593" y="91"/>
                </a:lnTo>
                <a:lnTo>
                  <a:pt x="593" y="91"/>
                </a:lnTo>
                <a:lnTo>
                  <a:pt x="588" y="77"/>
                </a:lnTo>
                <a:lnTo>
                  <a:pt x="585" y="64"/>
                </a:lnTo>
                <a:lnTo>
                  <a:pt x="579" y="51"/>
                </a:lnTo>
                <a:lnTo>
                  <a:pt x="579" y="51"/>
                </a:lnTo>
                <a:lnTo>
                  <a:pt x="574" y="43"/>
                </a:lnTo>
                <a:lnTo>
                  <a:pt x="568" y="36"/>
                </a:lnTo>
                <a:lnTo>
                  <a:pt x="561" y="28"/>
                </a:lnTo>
                <a:lnTo>
                  <a:pt x="551" y="19"/>
                </a:lnTo>
                <a:lnTo>
                  <a:pt x="541" y="12"/>
                </a:lnTo>
                <a:lnTo>
                  <a:pt x="529" y="7"/>
                </a:lnTo>
                <a:lnTo>
                  <a:pt x="517" y="3"/>
                </a:lnTo>
                <a:lnTo>
                  <a:pt x="504" y="0"/>
                </a:lnTo>
                <a:lnTo>
                  <a:pt x="504" y="0"/>
                </a:lnTo>
                <a:lnTo>
                  <a:pt x="491" y="0"/>
                </a:lnTo>
                <a:lnTo>
                  <a:pt x="479" y="3"/>
                </a:lnTo>
                <a:lnTo>
                  <a:pt x="467" y="5"/>
                </a:lnTo>
                <a:lnTo>
                  <a:pt x="456" y="11"/>
                </a:lnTo>
                <a:lnTo>
                  <a:pt x="447" y="17"/>
                </a:lnTo>
                <a:lnTo>
                  <a:pt x="438" y="24"/>
                </a:lnTo>
                <a:lnTo>
                  <a:pt x="430" y="34"/>
                </a:lnTo>
                <a:lnTo>
                  <a:pt x="423" y="43"/>
                </a:lnTo>
                <a:lnTo>
                  <a:pt x="423" y="43"/>
                </a:lnTo>
                <a:lnTo>
                  <a:pt x="418" y="53"/>
                </a:lnTo>
                <a:lnTo>
                  <a:pt x="414" y="61"/>
                </a:lnTo>
                <a:lnTo>
                  <a:pt x="414" y="69"/>
                </a:lnTo>
                <a:lnTo>
                  <a:pt x="414" y="76"/>
                </a:lnTo>
                <a:lnTo>
                  <a:pt x="415" y="87"/>
                </a:lnTo>
                <a:lnTo>
                  <a:pt x="417" y="93"/>
                </a:lnTo>
                <a:lnTo>
                  <a:pt x="415" y="99"/>
                </a:lnTo>
                <a:lnTo>
                  <a:pt x="415" y="99"/>
                </a:lnTo>
                <a:lnTo>
                  <a:pt x="413" y="107"/>
                </a:lnTo>
                <a:lnTo>
                  <a:pt x="409" y="113"/>
                </a:lnTo>
                <a:lnTo>
                  <a:pt x="407" y="118"/>
                </a:lnTo>
                <a:lnTo>
                  <a:pt x="406" y="120"/>
                </a:lnTo>
                <a:lnTo>
                  <a:pt x="406" y="121"/>
                </a:lnTo>
                <a:lnTo>
                  <a:pt x="406" y="121"/>
                </a:lnTo>
                <a:lnTo>
                  <a:pt x="407" y="124"/>
                </a:lnTo>
                <a:lnTo>
                  <a:pt x="409" y="125"/>
                </a:lnTo>
                <a:lnTo>
                  <a:pt x="414" y="125"/>
                </a:lnTo>
                <a:lnTo>
                  <a:pt x="420" y="124"/>
                </a:lnTo>
                <a:lnTo>
                  <a:pt x="420" y="124"/>
                </a:lnTo>
                <a:close/>
                <a:moveTo>
                  <a:pt x="316" y="429"/>
                </a:moveTo>
                <a:lnTo>
                  <a:pt x="316" y="429"/>
                </a:lnTo>
                <a:lnTo>
                  <a:pt x="313" y="467"/>
                </a:lnTo>
                <a:lnTo>
                  <a:pt x="313" y="479"/>
                </a:lnTo>
                <a:lnTo>
                  <a:pt x="313" y="479"/>
                </a:lnTo>
                <a:lnTo>
                  <a:pt x="299" y="463"/>
                </a:lnTo>
                <a:lnTo>
                  <a:pt x="289" y="453"/>
                </a:lnTo>
                <a:lnTo>
                  <a:pt x="285" y="445"/>
                </a:lnTo>
                <a:lnTo>
                  <a:pt x="285" y="445"/>
                </a:lnTo>
                <a:lnTo>
                  <a:pt x="282" y="438"/>
                </a:lnTo>
                <a:lnTo>
                  <a:pt x="316" y="429"/>
                </a:lnTo>
                <a:close/>
                <a:moveTo>
                  <a:pt x="210" y="675"/>
                </a:moveTo>
                <a:lnTo>
                  <a:pt x="222" y="677"/>
                </a:lnTo>
                <a:lnTo>
                  <a:pt x="222" y="682"/>
                </a:lnTo>
                <a:lnTo>
                  <a:pt x="222" y="682"/>
                </a:lnTo>
                <a:lnTo>
                  <a:pt x="216" y="681"/>
                </a:lnTo>
                <a:lnTo>
                  <a:pt x="208" y="682"/>
                </a:lnTo>
                <a:lnTo>
                  <a:pt x="208" y="682"/>
                </a:lnTo>
                <a:lnTo>
                  <a:pt x="185" y="683"/>
                </a:lnTo>
                <a:lnTo>
                  <a:pt x="171" y="684"/>
                </a:lnTo>
                <a:lnTo>
                  <a:pt x="160" y="684"/>
                </a:lnTo>
                <a:lnTo>
                  <a:pt x="160" y="684"/>
                </a:lnTo>
                <a:lnTo>
                  <a:pt x="157" y="683"/>
                </a:lnTo>
                <a:lnTo>
                  <a:pt x="160" y="682"/>
                </a:lnTo>
                <a:lnTo>
                  <a:pt x="174" y="677"/>
                </a:lnTo>
                <a:lnTo>
                  <a:pt x="174" y="677"/>
                </a:lnTo>
                <a:lnTo>
                  <a:pt x="186" y="675"/>
                </a:lnTo>
                <a:lnTo>
                  <a:pt x="197" y="673"/>
                </a:lnTo>
                <a:lnTo>
                  <a:pt x="210" y="675"/>
                </a:lnTo>
                <a:lnTo>
                  <a:pt x="210" y="67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6">
            <a:extLst>
              <a:ext uri="{FF2B5EF4-FFF2-40B4-BE49-F238E27FC236}">
                <a16:creationId xmlns:a16="http://schemas.microsoft.com/office/drawing/2014/main" id="{D297FD78-7157-479E-B6C0-BEE14D86A747}"/>
              </a:ext>
            </a:extLst>
          </p:cNvPr>
          <p:cNvSpPr>
            <a:spLocks noEditPoints="1"/>
          </p:cNvSpPr>
          <p:nvPr/>
        </p:nvSpPr>
        <p:spPr bwMode="auto">
          <a:xfrm>
            <a:off x="4292175" y="864411"/>
            <a:ext cx="1321650" cy="2594349"/>
          </a:xfrm>
          <a:custGeom>
            <a:avLst/>
            <a:gdLst>
              <a:gd name="T0" fmla="*/ 141 w 648"/>
              <a:gd name="T1" fmla="*/ 834 h 1272"/>
              <a:gd name="T2" fmla="*/ 141 w 648"/>
              <a:gd name="T3" fmla="*/ 830 h 1272"/>
              <a:gd name="T4" fmla="*/ 166 w 648"/>
              <a:gd name="T5" fmla="*/ 809 h 1272"/>
              <a:gd name="T6" fmla="*/ 82 w 648"/>
              <a:gd name="T7" fmla="*/ 984 h 1272"/>
              <a:gd name="T8" fmla="*/ 6 w 648"/>
              <a:gd name="T9" fmla="*/ 1130 h 1272"/>
              <a:gd name="T10" fmla="*/ 6 w 648"/>
              <a:gd name="T11" fmla="*/ 1182 h 1272"/>
              <a:gd name="T12" fmla="*/ 6 w 648"/>
              <a:gd name="T13" fmla="*/ 1218 h 1272"/>
              <a:gd name="T14" fmla="*/ 53 w 648"/>
              <a:gd name="T15" fmla="*/ 1232 h 1272"/>
              <a:gd name="T16" fmla="*/ 161 w 648"/>
              <a:gd name="T17" fmla="*/ 1250 h 1272"/>
              <a:gd name="T18" fmla="*/ 197 w 648"/>
              <a:gd name="T19" fmla="*/ 1238 h 1272"/>
              <a:gd name="T20" fmla="*/ 205 w 648"/>
              <a:gd name="T21" fmla="*/ 1213 h 1272"/>
              <a:gd name="T22" fmla="*/ 172 w 648"/>
              <a:gd name="T23" fmla="*/ 1202 h 1272"/>
              <a:gd name="T24" fmla="*/ 126 w 648"/>
              <a:gd name="T25" fmla="*/ 1173 h 1272"/>
              <a:gd name="T26" fmla="*/ 94 w 648"/>
              <a:gd name="T27" fmla="*/ 1148 h 1272"/>
              <a:gd name="T28" fmla="*/ 173 w 648"/>
              <a:gd name="T29" fmla="*/ 991 h 1272"/>
              <a:gd name="T30" fmla="*/ 208 w 648"/>
              <a:gd name="T31" fmla="*/ 969 h 1272"/>
              <a:gd name="T32" fmla="*/ 253 w 648"/>
              <a:gd name="T33" fmla="*/ 873 h 1272"/>
              <a:gd name="T34" fmla="*/ 315 w 648"/>
              <a:gd name="T35" fmla="*/ 973 h 1272"/>
              <a:gd name="T36" fmla="*/ 420 w 648"/>
              <a:gd name="T37" fmla="*/ 1182 h 1272"/>
              <a:gd name="T38" fmla="*/ 466 w 648"/>
              <a:gd name="T39" fmla="*/ 1238 h 1272"/>
              <a:gd name="T40" fmla="*/ 472 w 648"/>
              <a:gd name="T41" fmla="*/ 1255 h 1272"/>
              <a:gd name="T42" fmla="*/ 493 w 648"/>
              <a:gd name="T43" fmla="*/ 1272 h 1272"/>
              <a:gd name="T44" fmla="*/ 583 w 648"/>
              <a:gd name="T45" fmla="*/ 1235 h 1272"/>
              <a:gd name="T46" fmla="*/ 629 w 648"/>
              <a:gd name="T47" fmla="*/ 1189 h 1272"/>
              <a:gd name="T48" fmla="*/ 635 w 648"/>
              <a:gd name="T49" fmla="*/ 1166 h 1272"/>
              <a:gd name="T50" fmla="*/ 616 w 648"/>
              <a:gd name="T51" fmla="*/ 1159 h 1272"/>
              <a:gd name="T52" fmla="*/ 589 w 648"/>
              <a:gd name="T53" fmla="*/ 1173 h 1272"/>
              <a:gd name="T54" fmla="*/ 580 w 648"/>
              <a:gd name="T55" fmla="*/ 1173 h 1272"/>
              <a:gd name="T56" fmla="*/ 521 w 648"/>
              <a:gd name="T57" fmla="*/ 1170 h 1272"/>
              <a:gd name="T58" fmla="*/ 447 w 648"/>
              <a:gd name="T59" fmla="*/ 1082 h 1272"/>
              <a:gd name="T60" fmla="*/ 402 w 648"/>
              <a:gd name="T61" fmla="*/ 923 h 1272"/>
              <a:gd name="T62" fmla="*/ 329 w 648"/>
              <a:gd name="T63" fmla="*/ 737 h 1272"/>
              <a:gd name="T64" fmla="*/ 330 w 648"/>
              <a:gd name="T65" fmla="*/ 674 h 1272"/>
              <a:gd name="T66" fmla="*/ 449 w 648"/>
              <a:gd name="T67" fmla="*/ 653 h 1272"/>
              <a:gd name="T68" fmla="*/ 467 w 648"/>
              <a:gd name="T69" fmla="*/ 648 h 1272"/>
              <a:gd name="T70" fmla="*/ 648 w 648"/>
              <a:gd name="T71" fmla="*/ 584 h 1272"/>
              <a:gd name="T72" fmla="*/ 372 w 648"/>
              <a:gd name="T73" fmla="*/ 338 h 1272"/>
              <a:gd name="T74" fmla="*/ 337 w 648"/>
              <a:gd name="T75" fmla="*/ 293 h 1272"/>
              <a:gd name="T76" fmla="*/ 301 w 648"/>
              <a:gd name="T77" fmla="*/ 240 h 1272"/>
              <a:gd name="T78" fmla="*/ 257 w 648"/>
              <a:gd name="T79" fmla="*/ 218 h 1272"/>
              <a:gd name="T80" fmla="*/ 243 w 648"/>
              <a:gd name="T81" fmla="*/ 182 h 1272"/>
              <a:gd name="T82" fmla="*/ 257 w 648"/>
              <a:gd name="T83" fmla="*/ 128 h 1272"/>
              <a:gd name="T84" fmla="*/ 253 w 648"/>
              <a:gd name="T85" fmla="*/ 71 h 1272"/>
              <a:gd name="T86" fmla="*/ 251 w 648"/>
              <a:gd name="T87" fmla="*/ 37 h 1272"/>
              <a:gd name="T88" fmla="*/ 226 w 648"/>
              <a:gd name="T89" fmla="*/ 9 h 1272"/>
              <a:gd name="T90" fmla="*/ 173 w 648"/>
              <a:gd name="T91" fmla="*/ 5 h 1272"/>
              <a:gd name="T92" fmla="*/ 137 w 648"/>
              <a:gd name="T93" fmla="*/ 0 h 1272"/>
              <a:gd name="T94" fmla="*/ 105 w 648"/>
              <a:gd name="T95" fmla="*/ 25 h 1272"/>
              <a:gd name="T96" fmla="*/ 84 w 648"/>
              <a:gd name="T97" fmla="*/ 60 h 1272"/>
              <a:gd name="T98" fmla="*/ 94 w 648"/>
              <a:gd name="T99" fmla="*/ 151 h 1272"/>
              <a:gd name="T100" fmla="*/ 113 w 648"/>
              <a:gd name="T101" fmla="*/ 183 h 1272"/>
              <a:gd name="T102" fmla="*/ 121 w 648"/>
              <a:gd name="T103" fmla="*/ 194 h 1272"/>
              <a:gd name="T104" fmla="*/ 123 w 648"/>
              <a:gd name="T105" fmla="*/ 222 h 1272"/>
              <a:gd name="T106" fmla="*/ 85 w 648"/>
              <a:gd name="T107" fmla="*/ 305 h 1272"/>
              <a:gd name="T108" fmla="*/ 89 w 648"/>
              <a:gd name="T109" fmla="*/ 415 h 1272"/>
              <a:gd name="T110" fmla="*/ 87 w 648"/>
              <a:gd name="T111" fmla="*/ 563 h 1272"/>
              <a:gd name="T112" fmla="*/ 97 w 648"/>
              <a:gd name="T113" fmla="*/ 584 h 1272"/>
              <a:gd name="T114" fmla="*/ 119 w 648"/>
              <a:gd name="T115" fmla="*/ 643 h 1272"/>
              <a:gd name="T116" fmla="*/ 123 w 648"/>
              <a:gd name="T117" fmla="*/ 696 h 1272"/>
              <a:gd name="T118" fmla="*/ 137 w 648"/>
              <a:gd name="T119" fmla="*/ 751 h 1272"/>
              <a:gd name="T120" fmla="*/ 316 w 648"/>
              <a:gd name="T121" fmla="*/ 375 h 1272"/>
              <a:gd name="T122" fmla="*/ 300 w 648"/>
              <a:gd name="T123" fmla="*/ 410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48" h="1272">
                <a:moveTo>
                  <a:pt x="141" y="834"/>
                </a:moveTo>
                <a:lnTo>
                  <a:pt x="141" y="834"/>
                </a:lnTo>
                <a:lnTo>
                  <a:pt x="141" y="830"/>
                </a:lnTo>
                <a:lnTo>
                  <a:pt x="141" y="830"/>
                </a:lnTo>
                <a:lnTo>
                  <a:pt x="141" y="834"/>
                </a:lnTo>
                <a:lnTo>
                  <a:pt x="141" y="834"/>
                </a:lnTo>
                <a:close/>
                <a:moveTo>
                  <a:pt x="137" y="751"/>
                </a:moveTo>
                <a:lnTo>
                  <a:pt x="137" y="751"/>
                </a:lnTo>
                <a:lnTo>
                  <a:pt x="137" y="762"/>
                </a:lnTo>
                <a:lnTo>
                  <a:pt x="138" y="785"/>
                </a:lnTo>
                <a:lnTo>
                  <a:pt x="141" y="830"/>
                </a:lnTo>
                <a:lnTo>
                  <a:pt x="141" y="830"/>
                </a:lnTo>
                <a:lnTo>
                  <a:pt x="145" y="817"/>
                </a:lnTo>
                <a:lnTo>
                  <a:pt x="148" y="809"/>
                </a:lnTo>
                <a:lnTo>
                  <a:pt x="144" y="733"/>
                </a:lnTo>
                <a:lnTo>
                  <a:pt x="169" y="762"/>
                </a:lnTo>
                <a:lnTo>
                  <a:pt x="166" y="809"/>
                </a:lnTo>
                <a:lnTo>
                  <a:pt x="166" y="809"/>
                </a:lnTo>
                <a:lnTo>
                  <a:pt x="141" y="877"/>
                </a:lnTo>
                <a:lnTo>
                  <a:pt x="141" y="877"/>
                </a:lnTo>
                <a:lnTo>
                  <a:pt x="130" y="896"/>
                </a:lnTo>
                <a:lnTo>
                  <a:pt x="119" y="917"/>
                </a:lnTo>
                <a:lnTo>
                  <a:pt x="119" y="917"/>
                </a:lnTo>
                <a:lnTo>
                  <a:pt x="82" y="984"/>
                </a:lnTo>
                <a:lnTo>
                  <a:pt x="46" y="1047"/>
                </a:lnTo>
                <a:lnTo>
                  <a:pt x="46" y="1047"/>
                </a:lnTo>
                <a:lnTo>
                  <a:pt x="27" y="1087"/>
                </a:lnTo>
                <a:lnTo>
                  <a:pt x="12" y="1116"/>
                </a:lnTo>
                <a:lnTo>
                  <a:pt x="6" y="1130"/>
                </a:lnTo>
                <a:lnTo>
                  <a:pt x="6" y="1130"/>
                </a:lnTo>
                <a:lnTo>
                  <a:pt x="9" y="1134"/>
                </a:lnTo>
                <a:lnTo>
                  <a:pt x="12" y="1137"/>
                </a:lnTo>
                <a:lnTo>
                  <a:pt x="17" y="1141"/>
                </a:lnTo>
                <a:lnTo>
                  <a:pt x="17" y="1141"/>
                </a:lnTo>
                <a:lnTo>
                  <a:pt x="6" y="1182"/>
                </a:lnTo>
                <a:lnTo>
                  <a:pt x="6" y="1182"/>
                </a:lnTo>
                <a:lnTo>
                  <a:pt x="1" y="1197"/>
                </a:lnTo>
                <a:lnTo>
                  <a:pt x="0" y="1206"/>
                </a:lnTo>
                <a:lnTo>
                  <a:pt x="1" y="1209"/>
                </a:lnTo>
                <a:lnTo>
                  <a:pt x="3" y="1214"/>
                </a:lnTo>
                <a:lnTo>
                  <a:pt x="3" y="1214"/>
                </a:lnTo>
                <a:lnTo>
                  <a:pt x="6" y="1218"/>
                </a:lnTo>
                <a:lnTo>
                  <a:pt x="10" y="1220"/>
                </a:lnTo>
                <a:lnTo>
                  <a:pt x="15" y="1224"/>
                </a:lnTo>
                <a:lnTo>
                  <a:pt x="21" y="1225"/>
                </a:lnTo>
                <a:lnTo>
                  <a:pt x="35" y="1229"/>
                </a:lnTo>
                <a:lnTo>
                  <a:pt x="53" y="1232"/>
                </a:lnTo>
                <a:lnTo>
                  <a:pt x="53" y="1232"/>
                </a:lnTo>
                <a:lnTo>
                  <a:pt x="75" y="1236"/>
                </a:lnTo>
                <a:lnTo>
                  <a:pt x="95" y="1239"/>
                </a:lnTo>
                <a:lnTo>
                  <a:pt x="130" y="1247"/>
                </a:lnTo>
                <a:lnTo>
                  <a:pt x="130" y="1247"/>
                </a:lnTo>
                <a:lnTo>
                  <a:pt x="144" y="1249"/>
                </a:lnTo>
                <a:lnTo>
                  <a:pt x="161" y="1250"/>
                </a:lnTo>
                <a:lnTo>
                  <a:pt x="169" y="1249"/>
                </a:lnTo>
                <a:lnTo>
                  <a:pt x="178" y="1248"/>
                </a:lnTo>
                <a:lnTo>
                  <a:pt x="185" y="1247"/>
                </a:lnTo>
                <a:lnTo>
                  <a:pt x="191" y="1243"/>
                </a:lnTo>
                <a:lnTo>
                  <a:pt x="191" y="1243"/>
                </a:lnTo>
                <a:lnTo>
                  <a:pt x="197" y="1238"/>
                </a:lnTo>
                <a:lnTo>
                  <a:pt x="201" y="1235"/>
                </a:lnTo>
                <a:lnTo>
                  <a:pt x="204" y="1230"/>
                </a:lnTo>
                <a:lnTo>
                  <a:pt x="207" y="1225"/>
                </a:lnTo>
                <a:lnTo>
                  <a:pt x="208" y="1221"/>
                </a:lnTo>
                <a:lnTo>
                  <a:pt x="208" y="1217"/>
                </a:lnTo>
                <a:lnTo>
                  <a:pt x="205" y="1213"/>
                </a:lnTo>
                <a:lnTo>
                  <a:pt x="202" y="1211"/>
                </a:lnTo>
                <a:lnTo>
                  <a:pt x="202" y="1211"/>
                </a:lnTo>
                <a:lnTo>
                  <a:pt x="198" y="1208"/>
                </a:lnTo>
                <a:lnTo>
                  <a:pt x="193" y="1206"/>
                </a:lnTo>
                <a:lnTo>
                  <a:pt x="183" y="1203"/>
                </a:lnTo>
                <a:lnTo>
                  <a:pt x="172" y="1202"/>
                </a:lnTo>
                <a:lnTo>
                  <a:pt x="162" y="1200"/>
                </a:lnTo>
                <a:lnTo>
                  <a:pt x="162" y="1200"/>
                </a:lnTo>
                <a:lnTo>
                  <a:pt x="144" y="1190"/>
                </a:lnTo>
                <a:lnTo>
                  <a:pt x="133" y="1185"/>
                </a:lnTo>
                <a:lnTo>
                  <a:pt x="126" y="1173"/>
                </a:lnTo>
                <a:lnTo>
                  <a:pt x="126" y="1173"/>
                </a:lnTo>
                <a:lnTo>
                  <a:pt x="121" y="1173"/>
                </a:lnTo>
                <a:lnTo>
                  <a:pt x="118" y="1172"/>
                </a:lnTo>
                <a:lnTo>
                  <a:pt x="115" y="1170"/>
                </a:lnTo>
                <a:lnTo>
                  <a:pt x="115" y="1170"/>
                </a:lnTo>
                <a:lnTo>
                  <a:pt x="103" y="1159"/>
                </a:lnTo>
                <a:lnTo>
                  <a:pt x="94" y="1148"/>
                </a:lnTo>
                <a:lnTo>
                  <a:pt x="94" y="1127"/>
                </a:lnTo>
                <a:lnTo>
                  <a:pt x="108" y="1123"/>
                </a:lnTo>
                <a:lnTo>
                  <a:pt x="151" y="1011"/>
                </a:lnTo>
                <a:lnTo>
                  <a:pt x="151" y="1011"/>
                </a:lnTo>
                <a:lnTo>
                  <a:pt x="163" y="999"/>
                </a:lnTo>
                <a:lnTo>
                  <a:pt x="173" y="991"/>
                </a:lnTo>
                <a:lnTo>
                  <a:pt x="177" y="986"/>
                </a:lnTo>
                <a:lnTo>
                  <a:pt x="177" y="986"/>
                </a:lnTo>
                <a:lnTo>
                  <a:pt x="179" y="984"/>
                </a:lnTo>
                <a:lnTo>
                  <a:pt x="183" y="981"/>
                </a:lnTo>
                <a:lnTo>
                  <a:pt x="196" y="975"/>
                </a:lnTo>
                <a:lnTo>
                  <a:pt x="208" y="969"/>
                </a:lnTo>
                <a:lnTo>
                  <a:pt x="211" y="966"/>
                </a:lnTo>
                <a:lnTo>
                  <a:pt x="213" y="965"/>
                </a:lnTo>
                <a:lnTo>
                  <a:pt x="213" y="965"/>
                </a:lnTo>
                <a:lnTo>
                  <a:pt x="220" y="948"/>
                </a:lnTo>
                <a:lnTo>
                  <a:pt x="233" y="917"/>
                </a:lnTo>
                <a:lnTo>
                  <a:pt x="253" y="873"/>
                </a:lnTo>
                <a:lnTo>
                  <a:pt x="253" y="873"/>
                </a:lnTo>
                <a:lnTo>
                  <a:pt x="280" y="915"/>
                </a:lnTo>
                <a:lnTo>
                  <a:pt x="298" y="944"/>
                </a:lnTo>
                <a:lnTo>
                  <a:pt x="307" y="957"/>
                </a:lnTo>
                <a:lnTo>
                  <a:pt x="307" y="957"/>
                </a:lnTo>
                <a:lnTo>
                  <a:pt x="315" y="973"/>
                </a:lnTo>
                <a:lnTo>
                  <a:pt x="330" y="1011"/>
                </a:lnTo>
                <a:lnTo>
                  <a:pt x="354" y="1073"/>
                </a:lnTo>
                <a:lnTo>
                  <a:pt x="354" y="1073"/>
                </a:lnTo>
                <a:lnTo>
                  <a:pt x="366" y="1093"/>
                </a:lnTo>
                <a:lnTo>
                  <a:pt x="387" y="1128"/>
                </a:lnTo>
                <a:lnTo>
                  <a:pt x="420" y="1182"/>
                </a:lnTo>
                <a:lnTo>
                  <a:pt x="420" y="1182"/>
                </a:lnTo>
                <a:lnTo>
                  <a:pt x="438" y="1208"/>
                </a:lnTo>
                <a:lnTo>
                  <a:pt x="453" y="1229"/>
                </a:lnTo>
                <a:lnTo>
                  <a:pt x="460" y="1229"/>
                </a:lnTo>
                <a:lnTo>
                  <a:pt x="460" y="1229"/>
                </a:lnTo>
                <a:lnTo>
                  <a:pt x="466" y="1238"/>
                </a:lnTo>
                <a:lnTo>
                  <a:pt x="469" y="1245"/>
                </a:lnTo>
                <a:lnTo>
                  <a:pt x="471" y="1248"/>
                </a:lnTo>
                <a:lnTo>
                  <a:pt x="471" y="1250"/>
                </a:lnTo>
                <a:lnTo>
                  <a:pt x="471" y="1250"/>
                </a:lnTo>
                <a:lnTo>
                  <a:pt x="471" y="1251"/>
                </a:lnTo>
                <a:lnTo>
                  <a:pt x="472" y="1255"/>
                </a:lnTo>
                <a:lnTo>
                  <a:pt x="475" y="1261"/>
                </a:lnTo>
                <a:lnTo>
                  <a:pt x="483" y="1268"/>
                </a:lnTo>
                <a:lnTo>
                  <a:pt x="485" y="1271"/>
                </a:lnTo>
                <a:lnTo>
                  <a:pt x="489" y="1272"/>
                </a:lnTo>
                <a:lnTo>
                  <a:pt x="489" y="1272"/>
                </a:lnTo>
                <a:lnTo>
                  <a:pt x="493" y="1272"/>
                </a:lnTo>
                <a:lnTo>
                  <a:pt x="503" y="1269"/>
                </a:lnTo>
                <a:lnTo>
                  <a:pt x="526" y="1261"/>
                </a:lnTo>
                <a:lnTo>
                  <a:pt x="557" y="1250"/>
                </a:lnTo>
                <a:lnTo>
                  <a:pt x="557" y="1250"/>
                </a:lnTo>
                <a:lnTo>
                  <a:pt x="571" y="1243"/>
                </a:lnTo>
                <a:lnTo>
                  <a:pt x="583" y="1235"/>
                </a:lnTo>
                <a:lnTo>
                  <a:pt x="589" y="1230"/>
                </a:lnTo>
                <a:lnTo>
                  <a:pt x="594" y="1225"/>
                </a:lnTo>
                <a:lnTo>
                  <a:pt x="594" y="1225"/>
                </a:lnTo>
                <a:lnTo>
                  <a:pt x="606" y="1212"/>
                </a:lnTo>
                <a:lnTo>
                  <a:pt x="622" y="1197"/>
                </a:lnTo>
                <a:lnTo>
                  <a:pt x="629" y="1189"/>
                </a:lnTo>
                <a:lnTo>
                  <a:pt x="635" y="1182"/>
                </a:lnTo>
                <a:lnTo>
                  <a:pt x="637" y="1176"/>
                </a:lnTo>
                <a:lnTo>
                  <a:pt x="637" y="1172"/>
                </a:lnTo>
                <a:lnTo>
                  <a:pt x="637" y="1170"/>
                </a:lnTo>
                <a:lnTo>
                  <a:pt x="637" y="1170"/>
                </a:lnTo>
                <a:lnTo>
                  <a:pt x="635" y="1166"/>
                </a:lnTo>
                <a:lnTo>
                  <a:pt x="631" y="1164"/>
                </a:lnTo>
                <a:lnTo>
                  <a:pt x="628" y="1163"/>
                </a:lnTo>
                <a:lnTo>
                  <a:pt x="625" y="1161"/>
                </a:lnTo>
                <a:lnTo>
                  <a:pt x="619" y="1160"/>
                </a:lnTo>
                <a:lnTo>
                  <a:pt x="616" y="1159"/>
                </a:lnTo>
                <a:lnTo>
                  <a:pt x="616" y="1159"/>
                </a:lnTo>
                <a:lnTo>
                  <a:pt x="613" y="1159"/>
                </a:lnTo>
                <a:lnTo>
                  <a:pt x="611" y="1160"/>
                </a:lnTo>
                <a:lnTo>
                  <a:pt x="603" y="1164"/>
                </a:lnTo>
                <a:lnTo>
                  <a:pt x="591" y="1170"/>
                </a:lnTo>
                <a:lnTo>
                  <a:pt x="591" y="1170"/>
                </a:lnTo>
                <a:lnTo>
                  <a:pt x="589" y="1173"/>
                </a:lnTo>
                <a:lnTo>
                  <a:pt x="589" y="1176"/>
                </a:lnTo>
                <a:lnTo>
                  <a:pt x="588" y="1177"/>
                </a:lnTo>
                <a:lnTo>
                  <a:pt x="587" y="1177"/>
                </a:lnTo>
                <a:lnTo>
                  <a:pt x="583" y="1177"/>
                </a:lnTo>
                <a:lnTo>
                  <a:pt x="580" y="1173"/>
                </a:lnTo>
                <a:lnTo>
                  <a:pt x="580" y="1173"/>
                </a:lnTo>
                <a:lnTo>
                  <a:pt x="569" y="1169"/>
                </a:lnTo>
                <a:lnTo>
                  <a:pt x="562" y="1165"/>
                </a:lnTo>
                <a:lnTo>
                  <a:pt x="555" y="1163"/>
                </a:lnTo>
                <a:lnTo>
                  <a:pt x="550" y="1163"/>
                </a:lnTo>
                <a:lnTo>
                  <a:pt x="550" y="1163"/>
                </a:lnTo>
                <a:lnTo>
                  <a:pt x="521" y="1170"/>
                </a:lnTo>
                <a:lnTo>
                  <a:pt x="507" y="1159"/>
                </a:lnTo>
                <a:lnTo>
                  <a:pt x="499" y="1145"/>
                </a:lnTo>
                <a:lnTo>
                  <a:pt x="456" y="1101"/>
                </a:lnTo>
                <a:lnTo>
                  <a:pt x="456" y="1101"/>
                </a:lnTo>
                <a:lnTo>
                  <a:pt x="453" y="1095"/>
                </a:lnTo>
                <a:lnTo>
                  <a:pt x="447" y="1082"/>
                </a:lnTo>
                <a:lnTo>
                  <a:pt x="432" y="1044"/>
                </a:lnTo>
                <a:lnTo>
                  <a:pt x="413" y="990"/>
                </a:lnTo>
                <a:lnTo>
                  <a:pt x="413" y="990"/>
                </a:lnTo>
                <a:lnTo>
                  <a:pt x="406" y="945"/>
                </a:lnTo>
                <a:lnTo>
                  <a:pt x="406" y="945"/>
                </a:lnTo>
                <a:lnTo>
                  <a:pt x="402" y="923"/>
                </a:lnTo>
                <a:lnTo>
                  <a:pt x="400" y="907"/>
                </a:lnTo>
                <a:lnTo>
                  <a:pt x="397" y="899"/>
                </a:lnTo>
                <a:lnTo>
                  <a:pt x="397" y="899"/>
                </a:lnTo>
                <a:lnTo>
                  <a:pt x="363" y="827"/>
                </a:lnTo>
                <a:lnTo>
                  <a:pt x="329" y="755"/>
                </a:lnTo>
                <a:lnTo>
                  <a:pt x="329" y="737"/>
                </a:lnTo>
                <a:lnTo>
                  <a:pt x="329" y="737"/>
                </a:lnTo>
                <a:lnTo>
                  <a:pt x="331" y="731"/>
                </a:lnTo>
                <a:lnTo>
                  <a:pt x="333" y="726"/>
                </a:lnTo>
                <a:lnTo>
                  <a:pt x="333" y="717"/>
                </a:lnTo>
                <a:lnTo>
                  <a:pt x="333" y="717"/>
                </a:lnTo>
                <a:lnTo>
                  <a:pt x="330" y="674"/>
                </a:lnTo>
                <a:lnTo>
                  <a:pt x="329" y="649"/>
                </a:lnTo>
                <a:lnTo>
                  <a:pt x="329" y="638"/>
                </a:lnTo>
                <a:lnTo>
                  <a:pt x="329" y="638"/>
                </a:lnTo>
                <a:lnTo>
                  <a:pt x="394" y="642"/>
                </a:lnTo>
                <a:lnTo>
                  <a:pt x="424" y="656"/>
                </a:lnTo>
                <a:lnTo>
                  <a:pt x="449" y="653"/>
                </a:lnTo>
                <a:lnTo>
                  <a:pt x="449" y="653"/>
                </a:lnTo>
                <a:lnTo>
                  <a:pt x="453" y="655"/>
                </a:lnTo>
                <a:lnTo>
                  <a:pt x="456" y="655"/>
                </a:lnTo>
                <a:lnTo>
                  <a:pt x="460" y="653"/>
                </a:lnTo>
                <a:lnTo>
                  <a:pt x="460" y="653"/>
                </a:lnTo>
                <a:lnTo>
                  <a:pt x="467" y="648"/>
                </a:lnTo>
                <a:lnTo>
                  <a:pt x="471" y="645"/>
                </a:lnTo>
                <a:lnTo>
                  <a:pt x="471" y="645"/>
                </a:lnTo>
                <a:lnTo>
                  <a:pt x="483" y="642"/>
                </a:lnTo>
                <a:lnTo>
                  <a:pt x="492" y="638"/>
                </a:lnTo>
                <a:lnTo>
                  <a:pt x="492" y="638"/>
                </a:lnTo>
                <a:lnTo>
                  <a:pt x="648" y="584"/>
                </a:lnTo>
                <a:lnTo>
                  <a:pt x="634" y="396"/>
                </a:lnTo>
                <a:lnTo>
                  <a:pt x="601" y="389"/>
                </a:lnTo>
                <a:lnTo>
                  <a:pt x="424" y="399"/>
                </a:lnTo>
                <a:lnTo>
                  <a:pt x="372" y="349"/>
                </a:lnTo>
                <a:lnTo>
                  <a:pt x="372" y="338"/>
                </a:lnTo>
                <a:lnTo>
                  <a:pt x="372" y="338"/>
                </a:lnTo>
                <a:lnTo>
                  <a:pt x="357" y="324"/>
                </a:lnTo>
                <a:lnTo>
                  <a:pt x="346" y="312"/>
                </a:lnTo>
                <a:lnTo>
                  <a:pt x="342" y="306"/>
                </a:lnTo>
                <a:lnTo>
                  <a:pt x="340" y="302"/>
                </a:lnTo>
                <a:lnTo>
                  <a:pt x="340" y="302"/>
                </a:lnTo>
                <a:lnTo>
                  <a:pt x="337" y="293"/>
                </a:lnTo>
                <a:lnTo>
                  <a:pt x="333" y="283"/>
                </a:lnTo>
                <a:lnTo>
                  <a:pt x="325" y="270"/>
                </a:lnTo>
                <a:lnTo>
                  <a:pt x="325" y="270"/>
                </a:lnTo>
                <a:lnTo>
                  <a:pt x="321" y="263"/>
                </a:lnTo>
                <a:lnTo>
                  <a:pt x="311" y="252"/>
                </a:lnTo>
                <a:lnTo>
                  <a:pt x="301" y="240"/>
                </a:lnTo>
                <a:lnTo>
                  <a:pt x="297" y="233"/>
                </a:lnTo>
                <a:lnTo>
                  <a:pt x="297" y="233"/>
                </a:lnTo>
                <a:lnTo>
                  <a:pt x="295" y="231"/>
                </a:lnTo>
                <a:lnTo>
                  <a:pt x="292" y="229"/>
                </a:lnTo>
                <a:lnTo>
                  <a:pt x="286" y="225"/>
                </a:lnTo>
                <a:lnTo>
                  <a:pt x="257" y="218"/>
                </a:lnTo>
                <a:lnTo>
                  <a:pt x="231" y="207"/>
                </a:lnTo>
                <a:lnTo>
                  <a:pt x="227" y="189"/>
                </a:lnTo>
                <a:lnTo>
                  <a:pt x="227" y="189"/>
                </a:lnTo>
                <a:lnTo>
                  <a:pt x="232" y="188"/>
                </a:lnTo>
                <a:lnTo>
                  <a:pt x="237" y="187"/>
                </a:lnTo>
                <a:lnTo>
                  <a:pt x="243" y="182"/>
                </a:lnTo>
                <a:lnTo>
                  <a:pt x="243" y="182"/>
                </a:lnTo>
                <a:lnTo>
                  <a:pt x="245" y="179"/>
                </a:lnTo>
                <a:lnTo>
                  <a:pt x="247" y="171"/>
                </a:lnTo>
                <a:lnTo>
                  <a:pt x="252" y="153"/>
                </a:lnTo>
                <a:lnTo>
                  <a:pt x="257" y="128"/>
                </a:lnTo>
                <a:lnTo>
                  <a:pt x="257" y="128"/>
                </a:lnTo>
                <a:lnTo>
                  <a:pt x="259" y="121"/>
                </a:lnTo>
                <a:lnTo>
                  <a:pt x="261" y="117"/>
                </a:lnTo>
                <a:lnTo>
                  <a:pt x="261" y="114"/>
                </a:lnTo>
                <a:lnTo>
                  <a:pt x="261" y="114"/>
                </a:lnTo>
                <a:lnTo>
                  <a:pt x="256" y="90"/>
                </a:lnTo>
                <a:lnTo>
                  <a:pt x="253" y="71"/>
                </a:lnTo>
                <a:lnTo>
                  <a:pt x="253" y="71"/>
                </a:lnTo>
                <a:lnTo>
                  <a:pt x="253" y="66"/>
                </a:lnTo>
                <a:lnTo>
                  <a:pt x="255" y="56"/>
                </a:lnTo>
                <a:lnTo>
                  <a:pt x="255" y="50"/>
                </a:lnTo>
                <a:lnTo>
                  <a:pt x="253" y="43"/>
                </a:lnTo>
                <a:lnTo>
                  <a:pt x="251" y="37"/>
                </a:lnTo>
                <a:lnTo>
                  <a:pt x="246" y="30"/>
                </a:lnTo>
                <a:lnTo>
                  <a:pt x="246" y="30"/>
                </a:lnTo>
                <a:lnTo>
                  <a:pt x="238" y="21"/>
                </a:lnTo>
                <a:lnTo>
                  <a:pt x="233" y="14"/>
                </a:lnTo>
                <a:lnTo>
                  <a:pt x="231" y="12"/>
                </a:lnTo>
                <a:lnTo>
                  <a:pt x="226" y="9"/>
                </a:lnTo>
                <a:lnTo>
                  <a:pt x="213" y="5"/>
                </a:lnTo>
                <a:lnTo>
                  <a:pt x="213" y="5"/>
                </a:lnTo>
                <a:lnTo>
                  <a:pt x="204" y="3"/>
                </a:lnTo>
                <a:lnTo>
                  <a:pt x="196" y="2"/>
                </a:lnTo>
                <a:lnTo>
                  <a:pt x="183" y="2"/>
                </a:lnTo>
                <a:lnTo>
                  <a:pt x="173" y="5"/>
                </a:lnTo>
                <a:lnTo>
                  <a:pt x="169" y="5"/>
                </a:lnTo>
                <a:lnTo>
                  <a:pt x="169" y="5"/>
                </a:lnTo>
                <a:lnTo>
                  <a:pt x="165" y="3"/>
                </a:lnTo>
                <a:lnTo>
                  <a:pt x="153" y="1"/>
                </a:lnTo>
                <a:lnTo>
                  <a:pt x="145" y="0"/>
                </a:lnTo>
                <a:lnTo>
                  <a:pt x="137" y="0"/>
                </a:lnTo>
                <a:lnTo>
                  <a:pt x="130" y="2"/>
                </a:lnTo>
                <a:lnTo>
                  <a:pt x="123" y="5"/>
                </a:lnTo>
                <a:lnTo>
                  <a:pt x="123" y="5"/>
                </a:lnTo>
                <a:lnTo>
                  <a:pt x="115" y="11"/>
                </a:lnTo>
                <a:lnTo>
                  <a:pt x="109" y="18"/>
                </a:lnTo>
                <a:lnTo>
                  <a:pt x="105" y="25"/>
                </a:lnTo>
                <a:lnTo>
                  <a:pt x="100" y="33"/>
                </a:lnTo>
                <a:lnTo>
                  <a:pt x="91" y="48"/>
                </a:lnTo>
                <a:lnTo>
                  <a:pt x="89" y="53"/>
                </a:lnTo>
                <a:lnTo>
                  <a:pt x="87" y="56"/>
                </a:lnTo>
                <a:lnTo>
                  <a:pt x="87" y="56"/>
                </a:lnTo>
                <a:lnTo>
                  <a:pt x="84" y="60"/>
                </a:lnTo>
                <a:lnTo>
                  <a:pt x="82" y="69"/>
                </a:lnTo>
                <a:lnTo>
                  <a:pt x="78" y="93"/>
                </a:lnTo>
                <a:lnTo>
                  <a:pt x="76" y="128"/>
                </a:lnTo>
                <a:lnTo>
                  <a:pt x="90" y="146"/>
                </a:lnTo>
                <a:lnTo>
                  <a:pt x="90" y="146"/>
                </a:lnTo>
                <a:lnTo>
                  <a:pt x="94" y="151"/>
                </a:lnTo>
                <a:lnTo>
                  <a:pt x="97" y="157"/>
                </a:lnTo>
                <a:lnTo>
                  <a:pt x="97" y="157"/>
                </a:lnTo>
                <a:lnTo>
                  <a:pt x="102" y="169"/>
                </a:lnTo>
                <a:lnTo>
                  <a:pt x="108" y="179"/>
                </a:lnTo>
                <a:lnTo>
                  <a:pt x="108" y="179"/>
                </a:lnTo>
                <a:lnTo>
                  <a:pt x="113" y="183"/>
                </a:lnTo>
                <a:lnTo>
                  <a:pt x="117" y="186"/>
                </a:lnTo>
                <a:lnTo>
                  <a:pt x="119" y="189"/>
                </a:lnTo>
                <a:lnTo>
                  <a:pt x="119" y="189"/>
                </a:lnTo>
                <a:lnTo>
                  <a:pt x="119" y="192"/>
                </a:lnTo>
                <a:lnTo>
                  <a:pt x="120" y="193"/>
                </a:lnTo>
                <a:lnTo>
                  <a:pt x="121" y="194"/>
                </a:lnTo>
                <a:lnTo>
                  <a:pt x="123" y="197"/>
                </a:lnTo>
                <a:lnTo>
                  <a:pt x="123" y="197"/>
                </a:lnTo>
                <a:lnTo>
                  <a:pt x="123" y="206"/>
                </a:lnTo>
                <a:lnTo>
                  <a:pt x="123" y="215"/>
                </a:lnTo>
                <a:lnTo>
                  <a:pt x="123" y="222"/>
                </a:lnTo>
                <a:lnTo>
                  <a:pt x="123" y="222"/>
                </a:lnTo>
                <a:lnTo>
                  <a:pt x="114" y="236"/>
                </a:lnTo>
                <a:lnTo>
                  <a:pt x="94" y="273"/>
                </a:lnTo>
                <a:lnTo>
                  <a:pt x="94" y="273"/>
                </a:lnTo>
                <a:lnTo>
                  <a:pt x="90" y="279"/>
                </a:lnTo>
                <a:lnTo>
                  <a:pt x="88" y="287"/>
                </a:lnTo>
                <a:lnTo>
                  <a:pt x="85" y="305"/>
                </a:lnTo>
                <a:lnTo>
                  <a:pt x="83" y="324"/>
                </a:lnTo>
                <a:lnTo>
                  <a:pt x="83" y="344"/>
                </a:lnTo>
                <a:lnTo>
                  <a:pt x="84" y="379"/>
                </a:lnTo>
                <a:lnTo>
                  <a:pt x="87" y="399"/>
                </a:lnTo>
                <a:lnTo>
                  <a:pt x="87" y="399"/>
                </a:lnTo>
                <a:lnTo>
                  <a:pt x="89" y="415"/>
                </a:lnTo>
                <a:lnTo>
                  <a:pt x="95" y="438"/>
                </a:lnTo>
                <a:lnTo>
                  <a:pt x="101" y="459"/>
                </a:lnTo>
                <a:lnTo>
                  <a:pt x="105" y="471"/>
                </a:lnTo>
                <a:lnTo>
                  <a:pt x="105" y="471"/>
                </a:lnTo>
                <a:lnTo>
                  <a:pt x="108" y="530"/>
                </a:lnTo>
                <a:lnTo>
                  <a:pt x="87" y="563"/>
                </a:lnTo>
                <a:lnTo>
                  <a:pt x="87" y="570"/>
                </a:lnTo>
                <a:lnTo>
                  <a:pt x="87" y="570"/>
                </a:lnTo>
                <a:lnTo>
                  <a:pt x="70" y="603"/>
                </a:lnTo>
                <a:lnTo>
                  <a:pt x="53" y="635"/>
                </a:lnTo>
                <a:lnTo>
                  <a:pt x="64" y="653"/>
                </a:lnTo>
                <a:lnTo>
                  <a:pt x="97" y="584"/>
                </a:lnTo>
                <a:lnTo>
                  <a:pt x="105" y="584"/>
                </a:lnTo>
                <a:lnTo>
                  <a:pt x="119" y="573"/>
                </a:lnTo>
                <a:lnTo>
                  <a:pt x="119" y="573"/>
                </a:lnTo>
                <a:lnTo>
                  <a:pt x="120" y="607"/>
                </a:lnTo>
                <a:lnTo>
                  <a:pt x="120" y="633"/>
                </a:lnTo>
                <a:lnTo>
                  <a:pt x="119" y="643"/>
                </a:lnTo>
                <a:lnTo>
                  <a:pt x="119" y="649"/>
                </a:lnTo>
                <a:lnTo>
                  <a:pt x="119" y="649"/>
                </a:lnTo>
                <a:lnTo>
                  <a:pt x="117" y="657"/>
                </a:lnTo>
                <a:lnTo>
                  <a:pt x="115" y="666"/>
                </a:lnTo>
                <a:lnTo>
                  <a:pt x="115" y="674"/>
                </a:lnTo>
                <a:lnTo>
                  <a:pt x="123" y="696"/>
                </a:lnTo>
                <a:lnTo>
                  <a:pt x="123" y="696"/>
                </a:lnTo>
                <a:lnTo>
                  <a:pt x="130" y="722"/>
                </a:lnTo>
                <a:lnTo>
                  <a:pt x="136" y="741"/>
                </a:lnTo>
                <a:lnTo>
                  <a:pt x="137" y="747"/>
                </a:lnTo>
                <a:lnTo>
                  <a:pt x="137" y="751"/>
                </a:lnTo>
                <a:lnTo>
                  <a:pt x="137" y="751"/>
                </a:lnTo>
                <a:close/>
                <a:moveTo>
                  <a:pt x="300" y="349"/>
                </a:moveTo>
                <a:lnTo>
                  <a:pt x="300" y="349"/>
                </a:lnTo>
                <a:lnTo>
                  <a:pt x="307" y="360"/>
                </a:lnTo>
                <a:lnTo>
                  <a:pt x="315" y="374"/>
                </a:lnTo>
                <a:lnTo>
                  <a:pt x="315" y="374"/>
                </a:lnTo>
                <a:lnTo>
                  <a:pt x="316" y="375"/>
                </a:lnTo>
                <a:lnTo>
                  <a:pt x="317" y="377"/>
                </a:lnTo>
                <a:lnTo>
                  <a:pt x="322" y="379"/>
                </a:lnTo>
                <a:lnTo>
                  <a:pt x="329" y="381"/>
                </a:lnTo>
                <a:lnTo>
                  <a:pt x="336" y="378"/>
                </a:lnTo>
                <a:lnTo>
                  <a:pt x="351" y="399"/>
                </a:lnTo>
                <a:lnTo>
                  <a:pt x="300" y="410"/>
                </a:lnTo>
                <a:lnTo>
                  <a:pt x="300" y="34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1">
            <a:extLst>
              <a:ext uri="{FF2B5EF4-FFF2-40B4-BE49-F238E27FC236}">
                <a16:creationId xmlns:a16="http://schemas.microsoft.com/office/drawing/2014/main" id="{77323C94-4A8C-4E92-A1DA-A802A02F208E}"/>
              </a:ext>
            </a:extLst>
          </p:cNvPr>
          <p:cNvSpPr>
            <a:spLocks/>
          </p:cNvSpPr>
          <p:nvPr/>
        </p:nvSpPr>
        <p:spPr bwMode="auto">
          <a:xfrm>
            <a:off x="1288065" y="864411"/>
            <a:ext cx="1760167" cy="2624040"/>
          </a:xfrm>
          <a:custGeom>
            <a:avLst/>
            <a:gdLst>
              <a:gd name="T0" fmla="*/ 239 w 923"/>
              <a:gd name="T1" fmla="*/ 73 h 1376"/>
              <a:gd name="T2" fmla="*/ 277 w 923"/>
              <a:gd name="T3" fmla="*/ 8 h 1376"/>
              <a:gd name="T4" fmla="*/ 366 w 923"/>
              <a:gd name="T5" fmla="*/ 8 h 1376"/>
              <a:gd name="T6" fmla="*/ 427 w 923"/>
              <a:gd name="T7" fmla="*/ 46 h 1376"/>
              <a:gd name="T8" fmla="*/ 445 w 923"/>
              <a:gd name="T9" fmla="*/ 123 h 1376"/>
              <a:gd name="T10" fmla="*/ 438 w 923"/>
              <a:gd name="T11" fmla="*/ 156 h 1376"/>
              <a:gd name="T12" fmla="*/ 412 w 923"/>
              <a:gd name="T13" fmla="*/ 179 h 1376"/>
              <a:gd name="T14" fmla="*/ 457 w 923"/>
              <a:gd name="T15" fmla="*/ 261 h 1376"/>
              <a:gd name="T16" fmla="*/ 499 w 923"/>
              <a:gd name="T17" fmla="*/ 300 h 1376"/>
              <a:gd name="T18" fmla="*/ 561 w 923"/>
              <a:gd name="T19" fmla="*/ 334 h 1376"/>
              <a:gd name="T20" fmla="*/ 609 w 923"/>
              <a:gd name="T21" fmla="*/ 354 h 1376"/>
              <a:gd name="T22" fmla="*/ 673 w 923"/>
              <a:gd name="T23" fmla="*/ 357 h 1376"/>
              <a:gd name="T24" fmla="*/ 719 w 923"/>
              <a:gd name="T25" fmla="*/ 352 h 1376"/>
              <a:gd name="T26" fmla="*/ 729 w 923"/>
              <a:gd name="T27" fmla="*/ 376 h 1376"/>
              <a:gd name="T28" fmla="*/ 799 w 923"/>
              <a:gd name="T29" fmla="*/ 463 h 1376"/>
              <a:gd name="T30" fmla="*/ 919 w 923"/>
              <a:gd name="T31" fmla="*/ 571 h 1376"/>
              <a:gd name="T32" fmla="*/ 862 w 923"/>
              <a:gd name="T33" fmla="*/ 624 h 1376"/>
              <a:gd name="T34" fmla="*/ 800 w 923"/>
              <a:gd name="T35" fmla="*/ 641 h 1376"/>
              <a:gd name="T36" fmla="*/ 708 w 923"/>
              <a:gd name="T37" fmla="*/ 589 h 1376"/>
              <a:gd name="T38" fmla="*/ 712 w 923"/>
              <a:gd name="T39" fmla="*/ 617 h 1376"/>
              <a:gd name="T40" fmla="*/ 711 w 923"/>
              <a:gd name="T41" fmla="*/ 649 h 1376"/>
              <a:gd name="T42" fmla="*/ 664 w 923"/>
              <a:gd name="T43" fmla="*/ 641 h 1376"/>
              <a:gd name="T44" fmla="*/ 546 w 923"/>
              <a:gd name="T45" fmla="*/ 521 h 1376"/>
              <a:gd name="T46" fmla="*/ 340 w 923"/>
              <a:gd name="T47" fmla="*/ 414 h 1376"/>
              <a:gd name="T48" fmla="*/ 312 w 923"/>
              <a:gd name="T49" fmla="*/ 495 h 1376"/>
              <a:gd name="T50" fmla="*/ 317 w 923"/>
              <a:gd name="T51" fmla="*/ 541 h 1376"/>
              <a:gd name="T52" fmla="*/ 344 w 923"/>
              <a:gd name="T53" fmla="*/ 607 h 1376"/>
              <a:gd name="T54" fmla="*/ 318 w 923"/>
              <a:gd name="T55" fmla="*/ 639 h 1376"/>
              <a:gd name="T56" fmla="*/ 401 w 923"/>
              <a:gd name="T57" fmla="*/ 978 h 1376"/>
              <a:gd name="T58" fmla="*/ 409 w 923"/>
              <a:gd name="T59" fmla="*/ 1108 h 1376"/>
              <a:gd name="T60" fmla="*/ 388 w 923"/>
              <a:gd name="T61" fmla="*/ 1174 h 1376"/>
              <a:gd name="T62" fmla="*/ 448 w 923"/>
              <a:gd name="T63" fmla="*/ 1199 h 1376"/>
              <a:gd name="T64" fmla="*/ 525 w 923"/>
              <a:gd name="T65" fmla="*/ 1211 h 1376"/>
              <a:gd name="T66" fmla="*/ 544 w 923"/>
              <a:gd name="T67" fmla="*/ 1237 h 1376"/>
              <a:gd name="T68" fmla="*/ 502 w 923"/>
              <a:gd name="T69" fmla="*/ 1269 h 1376"/>
              <a:gd name="T70" fmla="*/ 417 w 923"/>
              <a:gd name="T71" fmla="*/ 1276 h 1376"/>
              <a:gd name="T72" fmla="*/ 313 w 923"/>
              <a:gd name="T73" fmla="*/ 1274 h 1376"/>
              <a:gd name="T74" fmla="*/ 301 w 923"/>
              <a:gd name="T75" fmla="*/ 1224 h 1376"/>
              <a:gd name="T76" fmla="*/ 307 w 923"/>
              <a:gd name="T77" fmla="*/ 1197 h 1376"/>
              <a:gd name="T78" fmla="*/ 303 w 923"/>
              <a:gd name="T79" fmla="*/ 1185 h 1376"/>
              <a:gd name="T80" fmla="*/ 262 w 923"/>
              <a:gd name="T81" fmla="*/ 1108 h 1376"/>
              <a:gd name="T82" fmla="*/ 255 w 923"/>
              <a:gd name="T83" fmla="*/ 974 h 1376"/>
              <a:gd name="T84" fmla="*/ 232 w 923"/>
              <a:gd name="T85" fmla="*/ 1108 h 1376"/>
              <a:gd name="T86" fmla="*/ 240 w 923"/>
              <a:gd name="T87" fmla="*/ 1215 h 1376"/>
              <a:gd name="T88" fmla="*/ 250 w 923"/>
              <a:gd name="T89" fmla="*/ 1258 h 1376"/>
              <a:gd name="T90" fmla="*/ 276 w 923"/>
              <a:gd name="T91" fmla="*/ 1284 h 1376"/>
              <a:gd name="T92" fmla="*/ 359 w 923"/>
              <a:gd name="T93" fmla="*/ 1329 h 1376"/>
              <a:gd name="T94" fmla="*/ 350 w 923"/>
              <a:gd name="T95" fmla="*/ 1371 h 1376"/>
              <a:gd name="T96" fmla="*/ 223 w 923"/>
              <a:gd name="T97" fmla="*/ 1371 h 1376"/>
              <a:gd name="T98" fmla="*/ 124 w 923"/>
              <a:gd name="T99" fmla="*/ 1351 h 1376"/>
              <a:gd name="T100" fmla="*/ 125 w 923"/>
              <a:gd name="T101" fmla="*/ 1292 h 1376"/>
              <a:gd name="T102" fmla="*/ 141 w 923"/>
              <a:gd name="T103" fmla="*/ 1265 h 1376"/>
              <a:gd name="T104" fmla="*/ 109 w 923"/>
              <a:gd name="T105" fmla="*/ 1238 h 1376"/>
              <a:gd name="T106" fmla="*/ 97 w 923"/>
              <a:gd name="T107" fmla="*/ 1172 h 1376"/>
              <a:gd name="T108" fmla="*/ 46 w 923"/>
              <a:gd name="T109" fmla="*/ 1043 h 1376"/>
              <a:gd name="T110" fmla="*/ 27 w 923"/>
              <a:gd name="T111" fmla="*/ 827 h 1376"/>
              <a:gd name="T112" fmla="*/ 37 w 923"/>
              <a:gd name="T113" fmla="*/ 686 h 1376"/>
              <a:gd name="T114" fmla="*/ 21 w 923"/>
              <a:gd name="T115" fmla="*/ 646 h 1376"/>
              <a:gd name="T116" fmla="*/ 34 w 923"/>
              <a:gd name="T117" fmla="*/ 528 h 1376"/>
              <a:gd name="T118" fmla="*/ 54 w 923"/>
              <a:gd name="T119" fmla="*/ 433 h 1376"/>
              <a:gd name="T120" fmla="*/ 91 w 923"/>
              <a:gd name="T121" fmla="*/ 298 h 1376"/>
              <a:gd name="T122" fmla="*/ 143 w 923"/>
              <a:gd name="T123" fmla="*/ 185 h 1376"/>
              <a:gd name="T124" fmla="*/ 217 w 923"/>
              <a:gd name="T125" fmla="*/ 137 h 13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923" h="1376">
                <a:moveTo>
                  <a:pt x="231" y="121"/>
                </a:moveTo>
                <a:lnTo>
                  <a:pt x="231" y="121"/>
                </a:lnTo>
                <a:lnTo>
                  <a:pt x="231" y="117"/>
                </a:lnTo>
                <a:lnTo>
                  <a:pt x="231" y="107"/>
                </a:lnTo>
                <a:lnTo>
                  <a:pt x="233" y="93"/>
                </a:lnTo>
                <a:lnTo>
                  <a:pt x="235" y="84"/>
                </a:lnTo>
                <a:lnTo>
                  <a:pt x="239" y="73"/>
                </a:lnTo>
                <a:lnTo>
                  <a:pt x="239" y="73"/>
                </a:lnTo>
                <a:lnTo>
                  <a:pt x="247" y="52"/>
                </a:lnTo>
                <a:lnTo>
                  <a:pt x="250" y="41"/>
                </a:lnTo>
                <a:lnTo>
                  <a:pt x="254" y="31"/>
                </a:lnTo>
                <a:lnTo>
                  <a:pt x="260" y="23"/>
                </a:lnTo>
                <a:lnTo>
                  <a:pt x="267" y="15"/>
                </a:lnTo>
                <a:lnTo>
                  <a:pt x="277" y="8"/>
                </a:lnTo>
                <a:lnTo>
                  <a:pt x="291" y="3"/>
                </a:lnTo>
                <a:lnTo>
                  <a:pt x="291" y="3"/>
                </a:lnTo>
                <a:lnTo>
                  <a:pt x="298" y="2"/>
                </a:lnTo>
                <a:lnTo>
                  <a:pt x="307" y="0"/>
                </a:lnTo>
                <a:lnTo>
                  <a:pt x="325" y="0"/>
                </a:lnTo>
                <a:lnTo>
                  <a:pt x="345" y="3"/>
                </a:lnTo>
                <a:lnTo>
                  <a:pt x="366" y="8"/>
                </a:lnTo>
                <a:lnTo>
                  <a:pt x="384" y="15"/>
                </a:lnTo>
                <a:lnTo>
                  <a:pt x="402" y="24"/>
                </a:lnTo>
                <a:lnTo>
                  <a:pt x="410" y="29"/>
                </a:lnTo>
                <a:lnTo>
                  <a:pt x="416" y="34"/>
                </a:lnTo>
                <a:lnTo>
                  <a:pt x="422" y="40"/>
                </a:lnTo>
                <a:lnTo>
                  <a:pt x="427" y="46"/>
                </a:lnTo>
                <a:lnTo>
                  <a:pt x="427" y="46"/>
                </a:lnTo>
                <a:lnTo>
                  <a:pt x="434" y="58"/>
                </a:lnTo>
                <a:lnTo>
                  <a:pt x="438" y="69"/>
                </a:lnTo>
                <a:lnTo>
                  <a:pt x="441" y="80"/>
                </a:lnTo>
                <a:lnTo>
                  <a:pt x="443" y="90"/>
                </a:lnTo>
                <a:lnTo>
                  <a:pt x="443" y="109"/>
                </a:lnTo>
                <a:lnTo>
                  <a:pt x="444" y="116"/>
                </a:lnTo>
                <a:lnTo>
                  <a:pt x="445" y="123"/>
                </a:lnTo>
                <a:lnTo>
                  <a:pt x="445" y="123"/>
                </a:lnTo>
                <a:lnTo>
                  <a:pt x="448" y="136"/>
                </a:lnTo>
                <a:lnTo>
                  <a:pt x="449" y="139"/>
                </a:lnTo>
                <a:lnTo>
                  <a:pt x="448" y="143"/>
                </a:lnTo>
                <a:lnTo>
                  <a:pt x="447" y="145"/>
                </a:lnTo>
                <a:lnTo>
                  <a:pt x="445" y="149"/>
                </a:lnTo>
                <a:lnTo>
                  <a:pt x="438" y="156"/>
                </a:lnTo>
                <a:lnTo>
                  <a:pt x="438" y="156"/>
                </a:lnTo>
                <a:lnTo>
                  <a:pt x="429" y="165"/>
                </a:lnTo>
                <a:lnTo>
                  <a:pt x="423" y="171"/>
                </a:lnTo>
                <a:lnTo>
                  <a:pt x="417" y="175"/>
                </a:lnTo>
                <a:lnTo>
                  <a:pt x="415" y="177"/>
                </a:lnTo>
                <a:lnTo>
                  <a:pt x="415" y="177"/>
                </a:lnTo>
                <a:lnTo>
                  <a:pt x="412" y="179"/>
                </a:lnTo>
                <a:lnTo>
                  <a:pt x="410" y="183"/>
                </a:lnTo>
                <a:lnTo>
                  <a:pt x="407" y="190"/>
                </a:lnTo>
                <a:lnTo>
                  <a:pt x="407" y="190"/>
                </a:lnTo>
                <a:lnTo>
                  <a:pt x="428" y="224"/>
                </a:lnTo>
                <a:lnTo>
                  <a:pt x="444" y="249"/>
                </a:lnTo>
                <a:lnTo>
                  <a:pt x="452" y="257"/>
                </a:lnTo>
                <a:lnTo>
                  <a:pt x="457" y="261"/>
                </a:lnTo>
                <a:lnTo>
                  <a:pt x="457" y="261"/>
                </a:lnTo>
                <a:lnTo>
                  <a:pt x="466" y="267"/>
                </a:lnTo>
                <a:lnTo>
                  <a:pt x="479" y="277"/>
                </a:lnTo>
                <a:lnTo>
                  <a:pt x="490" y="285"/>
                </a:lnTo>
                <a:lnTo>
                  <a:pt x="496" y="293"/>
                </a:lnTo>
                <a:lnTo>
                  <a:pt x="496" y="293"/>
                </a:lnTo>
                <a:lnTo>
                  <a:pt x="499" y="300"/>
                </a:lnTo>
                <a:lnTo>
                  <a:pt x="503" y="304"/>
                </a:lnTo>
                <a:lnTo>
                  <a:pt x="509" y="309"/>
                </a:lnTo>
                <a:lnTo>
                  <a:pt x="509" y="309"/>
                </a:lnTo>
                <a:lnTo>
                  <a:pt x="514" y="312"/>
                </a:lnTo>
                <a:lnTo>
                  <a:pt x="523" y="317"/>
                </a:lnTo>
                <a:lnTo>
                  <a:pt x="542" y="326"/>
                </a:lnTo>
                <a:lnTo>
                  <a:pt x="561" y="334"/>
                </a:lnTo>
                <a:lnTo>
                  <a:pt x="572" y="341"/>
                </a:lnTo>
                <a:lnTo>
                  <a:pt x="572" y="341"/>
                </a:lnTo>
                <a:lnTo>
                  <a:pt x="579" y="344"/>
                </a:lnTo>
                <a:lnTo>
                  <a:pt x="590" y="349"/>
                </a:lnTo>
                <a:lnTo>
                  <a:pt x="601" y="353"/>
                </a:lnTo>
                <a:lnTo>
                  <a:pt x="609" y="354"/>
                </a:lnTo>
                <a:lnTo>
                  <a:pt x="609" y="354"/>
                </a:lnTo>
                <a:lnTo>
                  <a:pt x="617" y="355"/>
                </a:lnTo>
                <a:lnTo>
                  <a:pt x="632" y="359"/>
                </a:lnTo>
                <a:lnTo>
                  <a:pt x="655" y="365"/>
                </a:lnTo>
                <a:lnTo>
                  <a:pt x="655" y="365"/>
                </a:lnTo>
                <a:lnTo>
                  <a:pt x="658" y="365"/>
                </a:lnTo>
                <a:lnTo>
                  <a:pt x="662" y="363"/>
                </a:lnTo>
                <a:lnTo>
                  <a:pt x="673" y="357"/>
                </a:lnTo>
                <a:lnTo>
                  <a:pt x="684" y="350"/>
                </a:lnTo>
                <a:lnTo>
                  <a:pt x="690" y="349"/>
                </a:lnTo>
                <a:lnTo>
                  <a:pt x="696" y="349"/>
                </a:lnTo>
                <a:lnTo>
                  <a:pt x="696" y="349"/>
                </a:lnTo>
                <a:lnTo>
                  <a:pt x="706" y="350"/>
                </a:lnTo>
                <a:lnTo>
                  <a:pt x="714" y="350"/>
                </a:lnTo>
                <a:lnTo>
                  <a:pt x="719" y="352"/>
                </a:lnTo>
                <a:lnTo>
                  <a:pt x="722" y="354"/>
                </a:lnTo>
                <a:lnTo>
                  <a:pt x="723" y="357"/>
                </a:lnTo>
                <a:lnTo>
                  <a:pt x="723" y="357"/>
                </a:lnTo>
                <a:lnTo>
                  <a:pt x="724" y="364"/>
                </a:lnTo>
                <a:lnTo>
                  <a:pt x="725" y="369"/>
                </a:lnTo>
                <a:lnTo>
                  <a:pt x="729" y="376"/>
                </a:lnTo>
                <a:lnTo>
                  <a:pt x="729" y="376"/>
                </a:lnTo>
                <a:lnTo>
                  <a:pt x="738" y="391"/>
                </a:lnTo>
                <a:lnTo>
                  <a:pt x="745" y="403"/>
                </a:lnTo>
                <a:lnTo>
                  <a:pt x="745" y="403"/>
                </a:lnTo>
                <a:lnTo>
                  <a:pt x="755" y="417"/>
                </a:lnTo>
                <a:lnTo>
                  <a:pt x="755" y="417"/>
                </a:lnTo>
                <a:lnTo>
                  <a:pt x="779" y="441"/>
                </a:lnTo>
                <a:lnTo>
                  <a:pt x="799" y="463"/>
                </a:lnTo>
                <a:lnTo>
                  <a:pt x="814" y="482"/>
                </a:lnTo>
                <a:lnTo>
                  <a:pt x="814" y="482"/>
                </a:lnTo>
                <a:lnTo>
                  <a:pt x="824" y="492"/>
                </a:lnTo>
                <a:lnTo>
                  <a:pt x="838" y="504"/>
                </a:lnTo>
                <a:lnTo>
                  <a:pt x="875" y="535"/>
                </a:lnTo>
                <a:lnTo>
                  <a:pt x="910" y="562"/>
                </a:lnTo>
                <a:lnTo>
                  <a:pt x="919" y="571"/>
                </a:lnTo>
                <a:lnTo>
                  <a:pt x="923" y="575"/>
                </a:lnTo>
                <a:lnTo>
                  <a:pt x="923" y="578"/>
                </a:lnTo>
                <a:lnTo>
                  <a:pt x="923" y="578"/>
                </a:lnTo>
                <a:lnTo>
                  <a:pt x="918" y="583"/>
                </a:lnTo>
                <a:lnTo>
                  <a:pt x="908" y="591"/>
                </a:lnTo>
                <a:lnTo>
                  <a:pt x="879" y="613"/>
                </a:lnTo>
                <a:lnTo>
                  <a:pt x="862" y="624"/>
                </a:lnTo>
                <a:lnTo>
                  <a:pt x="845" y="634"/>
                </a:lnTo>
                <a:lnTo>
                  <a:pt x="831" y="640"/>
                </a:lnTo>
                <a:lnTo>
                  <a:pt x="826" y="643"/>
                </a:lnTo>
                <a:lnTo>
                  <a:pt x="821" y="643"/>
                </a:lnTo>
                <a:lnTo>
                  <a:pt x="821" y="643"/>
                </a:lnTo>
                <a:lnTo>
                  <a:pt x="813" y="643"/>
                </a:lnTo>
                <a:lnTo>
                  <a:pt x="800" y="641"/>
                </a:lnTo>
                <a:lnTo>
                  <a:pt x="776" y="637"/>
                </a:lnTo>
                <a:lnTo>
                  <a:pt x="751" y="629"/>
                </a:lnTo>
                <a:lnTo>
                  <a:pt x="743" y="626"/>
                </a:lnTo>
                <a:lnTo>
                  <a:pt x="738" y="622"/>
                </a:lnTo>
                <a:lnTo>
                  <a:pt x="738" y="622"/>
                </a:lnTo>
                <a:lnTo>
                  <a:pt x="718" y="600"/>
                </a:lnTo>
                <a:lnTo>
                  <a:pt x="708" y="589"/>
                </a:lnTo>
                <a:lnTo>
                  <a:pt x="705" y="585"/>
                </a:lnTo>
                <a:lnTo>
                  <a:pt x="702" y="585"/>
                </a:lnTo>
                <a:lnTo>
                  <a:pt x="702" y="585"/>
                </a:lnTo>
                <a:lnTo>
                  <a:pt x="701" y="585"/>
                </a:lnTo>
                <a:lnTo>
                  <a:pt x="701" y="587"/>
                </a:lnTo>
                <a:lnTo>
                  <a:pt x="703" y="595"/>
                </a:lnTo>
                <a:lnTo>
                  <a:pt x="712" y="617"/>
                </a:lnTo>
                <a:lnTo>
                  <a:pt x="714" y="629"/>
                </a:lnTo>
                <a:lnTo>
                  <a:pt x="717" y="639"/>
                </a:lnTo>
                <a:lnTo>
                  <a:pt x="717" y="643"/>
                </a:lnTo>
                <a:lnTo>
                  <a:pt x="716" y="646"/>
                </a:lnTo>
                <a:lnTo>
                  <a:pt x="713" y="648"/>
                </a:lnTo>
                <a:lnTo>
                  <a:pt x="711" y="649"/>
                </a:lnTo>
                <a:lnTo>
                  <a:pt x="711" y="649"/>
                </a:lnTo>
                <a:lnTo>
                  <a:pt x="703" y="649"/>
                </a:lnTo>
                <a:lnTo>
                  <a:pt x="697" y="649"/>
                </a:lnTo>
                <a:lnTo>
                  <a:pt x="685" y="650"/>
                </a:lnTo>
                <a:lnTo>
                  <a:pt x="680" y="650"/>
                </a:lnTo>
                <a:lnTo>
                  <a:pt x="674" y="649"/>
                </a:lnTo>
                <a:lnTo>
                  <a:pt x="669" y="646"/>
                </a:lnTo>
                <a:lnTo>
                  <a:pt x="664" y="641"/>
                </a:lnTo>
                <a:lnTo>
                  <a:pt x="664" y="641"/>
                </a:lnTo>
                <a:lnTo>
                  <a:pt x="616" y="589"/>
                </a:lnTo>
                <a:lnTo>
                  <a:pt x="584" y="556"/>
                </a:lnTo>
                <a:lnTo>
                  <a:pt x="569" y="542"/>
                </a:lnTo>
                <a:lnTo>
                  <a:pt x="558" y="532"/>
                </a:lnTo>
                <a:lnTo>
                  <a:pt x="558" y="532"/>
                </a:lnTo>
                <a:lnTo>
                  <a:pt x="546" y="521"/>
                </a:lnTo>
                <a:lnTo>
                  <a:pt x="533" y="505"/>
                </a:lnTo>
                <a:lnTo>
                  <a:pt x="501" y="465"/>
                </a:lnTo>
                <a:lnTo>
                  <a:pt x="475" y="429"/>
                </a:lnTo>
                <a:lnTo>
                  <a:pt x="464" y="413"/>
                </a:lnTo>
                <a:lnTo>
                  <a:pt x="464" y="413"/>
                </a:lnTo>
                <a:lnTo>
                  <a:pt x="379" y="416"/>
                </a:lnTo>
                <a:lnTo>
                  <a:pt x="340" y="414"/>
                </a:lnTo>
                <a:lnTo>
                  <a:pt x="340" y="414"/>
                </a:lnTo>
                <a:lnTo>
                  <a:pt x="331" y="443"/>
                </a:lnTo>
                <a:lnTo>
                  <a:pt x="324" y="466"/>
                </a:lnTo>
                <a:lnTo>
                  <a:pt x="318" y="484"/>
                </a:lnTo>
                <a:lnTo>
                  <a:pt x="318" y="484"/>
                </a:lnTo>
                <a:lnTo>
                  <a:pt x="315" y="490"/>
                </a:lnTo>
                <a:lnTo>
                  <a:pt x="312" y="495"/>
                </a:lnTo>
                <a:lnTo>
                  <a:pt x="307" y="503"/>
                </a:lnTo>
                <a:lnTo>
                  <a:pt x="304" y="508"/>
                </a:lnTo>
                <a:lnTo>
                  <a:pt x="304" y="513"/>
                </a:lnTo>
                <a:lnTo>
                  <a:pt x="307" y="520"/>
                </a:lnTo>
                <a:lnTo>
                  <a:pt x="310" y="528"/>
                </a:lnTo>
                <a:lnTo>
                  <a:pt x="310" y="528"/>
                </a:lnTo>
                <a:lnTo>
                  <a:pt x="317" y="541"/>
                </a:lnTo>
                <a:lnTo>
                  <a:pt x="319" y="544"/>
                </a:lnTo>
                <a:lnTo>
                  <a:pt x="319" y="544"/>
                </a:lnTo>
                <a:lnTo>
                  <a:pt x="326" y="565"/>
                </a:lnTo>
                <a:lnTo>
                  <a:pt x="326" y="565"/>
                </a:lnTo>
                <a:lnTo>
                  <a:pt x="330" y="578"/>
                </a:lnTo>
                <a:lnTo>
                  <a:pt x="335" y="589"/>
                </a:lnTo>
                <a:lnTo>
                  <a:pt x="344" y="607"/>
                </a:lnTo>
                <a:lnTo>
                  <a:pt x="346" y="613"/>
                </a:lnTo>
                <a:lnTo>
                  <a:pt x="347" y="619"/>
                </a:lnTo>
                <a:lnTo>
                  <a:pt x="347" y="623"/>
                </a:lnTo>
                <a:lnTo>
                  <a:pt x="345" y="627"/>
                </a:lnTo>
                <a:lnTo>
                  <a:pt x="345" y="627"/>
                </a:lnTo>
                <a:lnTo>
                  <a:pt x="329" y="635"/>
                </a:lnTo>
                <a:lnTo>
                  <a:pt x="318" y="639"/>
                </a:lnTo>
                <a:lnTo>
                  <a:pt x="318" y="639"/>
                </a:lnTo>
                <a:lnTo>
                  <a:pt x="350" y="784"/>
                </a:lnTo>
                <a:lnTo>
                  <a:pt x="373" y="887"/>
                </a:lnTo>
                <a:lnTo>
                  <a:pt x="387" y="942"/>
                </a:lnTo>
                <a:lnTo>
                  <a:pt x="387" y="942"/>
                </a:lnTo>
                <a:lnTo>
                  <a:pt x="393" y="958"/>
                </a:lnTo>
                <a:lnTo>
                  <a:pt x="401" y="978"/>
                </a:lnTo>
                <a:lnTo>
                  <a:pt x="405" y="989"/>
                </a:lnTo>
                <a:lnTo>
                  <a:pt x="409" y="1002"/>
                </a:lnTo>
                <a:lnTo>
                  <a:pt x="410" y="1017"/>
                </a:lnTo>
                <a:lnTo>
                  <a:pt x="411" y="1034"/>
                </a:lnTo>
                <a:lnTo>
                  <a:pt x="411" y="1034"/>
                </a:lnTo>
                <a:lnTo>
                  <a:pt x="411" y="1072"/>
                </a:lnTo>
                <a:lnTo>
                  <a:pt x="409" y="1108"/>
                </a:lnTo>
                <a:lnTo>
                  <a:pt x="406" y="1136"/>
                </a:lnTo>
                <a:lnTo>
                  <a:pt x="404" y="1146"/>
                </a:lnTo>
                <a:lnTo>
                  <a:pt x="402" y="1151"/>
                </a:lnTo>
                <a:lnTo>
                  <a:pt x="402" y="1151"/>
                </a:lnTo>
                <a:lnTo>
                  <a:pt x="388" y="1174"/>
                </a:lnTo>
                <a:lnTo>
                  <a:pt x="388" y="1174"/>
                </a:lnTo>
                <a:lnTo>
                  <a:pt x="388" y="1174"/>
                </a:lnTo>
                <a:lnTo>
                  <a:pt x="388" y="1173"/>
                </a:lnTo>
                <a:lnTo>
                  <a:pt x="391" y="1174"/>
                </a:lnTo>
                <a:lnTo>
                  <a:pt x="401" y="1178"/>
                </a:lnTo>
                <a:lnTo>
                  <a:pt x="401" y="1178"/>
                </a:lnTo>
                <a:lnTo>
                  <a:pt x="421" y="1188"/>
                </a:lnTo>
                <a:lnTo>
                  <a:pt x="448" y="1199"/>
                </a:lnTo>
                <a:lnTo>
                  <a:pt x="448" y="1199"/>
                </a:lnTo>
                <a:lnTo>
                  <a:pt x="460" y="1203"/>
                </a:lnTo>
                <a:lnTo>
                  <a:pt x="472" y="1205"/>
                </a:lnTo>
                <a:lnTo>
                  <a:pt x="497" y="1205"/>
                </a:lnTo>
                <a:lnTo>
                  <a:pt x="509" y="1206"/>
                </a:lnTo>
                <a:lnTo>
                  <a:pt x="518" y="1208"/>
                </a:lnTo>
                <a:lnTo>
                  <a:pt x="522" y="1209"/>
                </a:lnTo>
                <a:lnTo>
                  <a:pt x="525" y="1211"/>
                </a:lnTo>
                <a:lnTo>
                  <a:pt x="526" y="1214"/>
                </a:lnTo>
                <a:lnTo>
                  <a:pt x="528" y="1217"/>
                </a:lnTo>
                <a:lnTo>
                  <a:pt x="528" y="1217"/>
                </a:lnTo>
                <a:lnTo>
                  <a:pt x="530" y="1224"/>
                </a:lnTo>
                <a:lnTo>
                  <a:pt x="534" y="1228"/>
                </a:lnTo>
                <a:lnTo>
                  <a:pt x="541" y="1233"/>
                </a:lnTo>
                <a:lnTo>
                  <a:pt x="544" y="1237"/>
                </a:lnTo>
                <a:lnTo>
                  <a:pt x="542" y="1239"/>
                </a:lnTo>
                <a:lnTo>
                  <a:pt x="539" y="1244"/>
                </a:lnTo>
                <a:lnTo>
                  <a:pt x="531" y="1251"/>
                </a:lnTo>
                <a:lnTo>
                  <a:pt x="531" y="1251"/>
                </a:lnTo>
                <a:lnTo>
                  <a:pt x="522" y="1258"/>
                </a:lnTo>
                <a:lnTo>
                  <a:pt x="512" y="1264"/>
                </a:lnTo>
                <a:lnTo>
                  <a:pt x="502" y="1269"/>
                </a:lnTo>
                <a:lnTo>
                  <a:pt x="492" y="1273"/>
                </a:lnTo>
                <a:lnTo>
                  <a:pt x="482" y="1275"/>
                </a:lnTo>
                <a:lnTo>
                  <a:pt x="471" y="1276"/>
                </a:lnTo>
                <a:lnTo>
                  <a:pt x="459" y="1276"/>
                </a:lnTo>
                <a:lnTo>
                  <a:pt x="447" y="1276"/>
                </a:lnTo>
                <a:lnTo>
                  <a:pt x="447" y="1276"/>
                </a:lnTo>
                <a:lnTo>
                  <a:pt x="417" y="1276"/>
                </a:lnTo>
                <a:lnTo>
                  <a:pt x="385" y="1278"/>
                </a:lnTo>
                <a:lnTo>
                  <a:pt x="346" y="1279"/>
                </a:lnTo>
                <a:lnTo>
                  <a:pt x="346" y="1279"/>
                </a:lnTo>
                <a:lnTo>
                  <a:pt x="337" y="1279"/>
                </a:lnTo>
                <a:lnTo>
                  <a:pt x="325" y="1278"/>
                </a:lnTo>
                <a:lnTo>
                  <a:pt x="318" y="1276"/>
                </a:lnTo>
                <a:lnTo>
                  <a:pt x="313" y="1274"/>
                </a:lnTo>
                <a:lnTo>
                  <a:pt x="308" y="1271"/>
                </a:lnTo>
                <a:lnTo>
                  <a:pt x="305" y="1268"/>
                </a:lnTo>
                <a:lnTo>
                  <a:pt x="305" y="1268"/>
                </a:lnTo>
                <a:lnTo>
                  <a:pt x="304" y="1257"/>
                </a:lnTo>
                <a:lnTo>
                  <a:pt x="302" y="1243"/>
                </a:lnTo>
                <a:lnTo>
                  <a:pt x="301" y="1224"/>
                </a:lnTo>
                <a:lnTo>
                  <a:pt x="301" y="1224"/>
                </a:lnTo>
                <a:lnTo>
                  <a:pt x="297" y="1210"/>
                </a:lnTo>
                <a:lnTo>
                  <a:pt x="297" y="1205"/>
                </a:lnTo>
                <a:lnTo>
                  <a:pt x="297" y="1201"/>
                </a:lnTo>
                <a:lnTo>
                  <a:pt x="298" y="1199"/>
                </a:lnTo>
                <a:lnTo>
                  <a:pt x="301" y="1198"/>
                </a:lnTo>
                <a:lnTo>
                  <a:pt x="301" y="1198"/>
                </a:lnTo>
                <a:lnTo>
                  <a:pt x="307" y="1197"/>
                </a:lnTo>
                <a:lnTo>
                  <a:pt x="310" y="1198"/>
                </a:lnTo>
                <a:lnTo>
                  <a:pt x="313" y="1197"/>
                </a:lnTo>
                <a:lnTo>
                  <a:pt x="310" y="1194"/>
                </a:lnTo>
                <a:lnTo>
                  <a:pt x="310" y="1194"/>
                </a:lnTo>
                <a:lnTo>
                  <a:pt x="308" y="1192"/>
                </a:lnTo>
                <a:lnTo>
                  <a:pt x="307" y="1190"/>
                </a:lnTo>
                <a:lnTo>
                  <a:pt x="303" y="1185"/>
                </a:lnTo>
                <a:lnTo>
                  <a:pt x="294" y="1173"/>
                </a:lnTo>
                <a:lnTo>
                  <a:pt x="294" y="1173"/>
                </a:lnTo>
                <a:lnTo>
                  <a:pt x="283" y="1157"/>
                </a:lnTo>
                <a:lnTo>
                  <a:pt x="274" y="1141"/>
                </a:lnTo>
                <a:lnTo>
                  <a:pt x="270" y="1131"/>
                </a:lnTo>
                <a:lnTo>
                  <a:pt x="265" y="1120"/>
                </a:lnTo>
                <a:lnTo>
                  <a:pt x="262" y="1108"/>
                </a:lnTo>
                <a:lnTo>
                  <a:pt x="259" y="1092"/>
                </a:lnTo>
                <a:lnTo>
                  <a:pt x="259" y="1092"/>
                </a:lnTo>
                <a:lnTo>
                  <a:pt x="256" y="1075"/>
                </a:lnTo>
                <a:lnTo>
                  <a:pt x="255" y="1055"/>
                </a:lnTo>
                <a:lnTo>
                  <a:pt x="254" y="1017"/>
                </a:lnTo>
                <a:lnTo>
                  <a:pt x="255" y="974"/>
                </a:lnTo>
                <a:lnTo>
                  <a:pt x="255" y="974"/>
                </a:lnTo>
                <a:lnTo>
                  <a:pt x="248" y="1004"/>
                </a:lnTo>
                <a:lnTo>
                  <a:pt x="233" y="1059"/>
                </a:lnTo>
                <a:lnTo>
                  <a:pt x="233" y="1059"/>
                </a:lnTo>
                <a:lnTo>
                  <a:pt x="232" y="1065"/>
                </a:lnTo>
                <a:lnTo>
                  <a:pt x="231" y="1072"/>
                </a:lnTo>
                <a:lnTo>
                  <a:pt x="231" y="1090"/>
                </a:lnTo>
                <a:lnTo>
                  <a:pt x="232" y="1108"/>
                </a:lnTo>
                <a:lnTo>
                  <a:pt x="235" y="1127"/>
                </a:lnTo>
                <a:lnTo>
                  <a:pt x="240" y="1163"/>
                </a:lnTo>
                <a:lnTo>
                  <a:pt x="243" y="1179"/>
                </a:lnTo>
                <a:lnTo>
                  <a:pt x="244" y="1193"/>
                </a:lnTo>
                <a:lnTo>
                  <a:pt x="244" y="1193"/>
                </a:lnTo>
                <a:lnTo>
                  <a:pt x="243" y="1205"/>
                </a:lnTo>
                <a:lnTo>
                  <a:pt x="240" y="1215"/>
                </a:lnTo>
                <a:lnTo>
                  <a:pt x="237" y="1224"/>
                </a:lnTo>
                <a:lnTo>
                  <a:pt x="233" y="1231"/>
                </a:lnTo>
                <a:lnTo>
                  <a:pt x="226" y="1239"/>
                </a:lnTo>
                <a:lnTo>
                  <a:pt x="223" y="1243"/>
                </a:lnTo>
                <a:lnTo>
                  <a:pt x="223" y="1243"/>
                </a:lnTo>
                <a:lnTo>
                  <a:pt x="238" y="1252"/>
                </a:lnTo>
                <a:lnTo>
                  <a:pt x="250" y="1258"/>
                </a:lnTo>
                <a:lnTo>
                  <a:pt x="254" y="1262"/>
                </a:lnTo>
                <a:lnTo>
                  <a:pt x="255" y="1264"/>
                </a:lnTo>
                <a:lnTo>
                  <a:pt x="255" y="1264"/>
                </a:lnTo>
                <a:lnTo>
                  <a:pt x="259" y="1269"/>
                </a:lnTo>
                <a:lnTo>
                  <a:pt x="265" y="1275"/>
                </a:lnTo>
                <a:lnTo>
                  <a:pt x="276" y="1284"/>
                </a:lnTo>
                <a:lnTo>
                  <a:pt x="276" y="1284"/>
                </a:lnTo>
                <a:lnTo>
                  <a:pt x="291" y="1291"/>
                </a:lnTo>
                <a:lnTo>
                  <a:pt x="305" y="1296"/>
                </a:lnTo>
                <a:lnTo>
                  <a:pt x="321" y="1303"/>
                </a:lnTo>
                <a:lnTo>
                  <a:pt x="337" y="1312"/>
                </a:lnTo>
                <a:lnTo>
                  <a:pt x="351" y="1321"/>
                </a:lnTo>
                <a:lnTo>
                  <a:pt x="356" y="1325"/>
                </a:lnTo>
                <a:lnTo>
                  <a:pt x="359" y="1329"/>
                </a:lnTo>
                <a:lnTo>
                  <a:pt x="362" y="1334"/>
                </a:lnTo>
                <a:lnTo>
                  <a:pt x="362" y="1339"/>
                </a:lnTo>
                <a:lnTo>
                  <a:pt x="362" y="1339"/>
                </a:lnTo>
                <a:lnTo>
                  <a:pt x="358" y="1356"/>
                </a:lnTo>
                <a:lnTo>
                  <a:pt x="357" y="1362"/>
                </a:lnTo>
                <a:lnTo>
                  <a:pt x="353" y="1367"/>
                </a:lnTo>
                <a:lnTo>
                  <a:pt x="350" y="1371"/>
                </a:lnTo>
                <a:lnTo>
                  <a:pt x="344" y="1373"/>
                </a:lnTo>
                <a:lnTo>
                  <a:pt x="335" y="1376"/>
                </a:lnTo>
                <a:lnTo>
                  <a:pt x="324" y="1376"/>
                </a:lnTo>
                <a:lnTo>
                  <a:pt x="324" y="1376"/>
                </a:lnTo>
                <a:lnTo>
                  <a:pt x="297" y="1375"/>
                </a:lnTo>
                <a:lnTo>
                  <a:pt x="269" y="1373"/>
                </a:lnTo>
                <a:lnTo>
                  <a:pt x="223" y="1371"/>
                </a:lnTo>
                <a:lnTo>
                  <a:pt x="223" y="1371"/>
                </a:lnTo>
                <a:lnTo>
                  <a:pt x="199" y="1370"/>
                </a:lnTo>
                <a:lnTo>
                  <a:pt x="164" y="1365"/>
                </a:lnTo>
                <a:lnTo>
                  <a:pt x="147" y="1361"/>
                </a:lnTo>
                <a:lnTo>
                  <a:pt x="134" y="1357"/>
                </a:lnTo>
                <a:lnTo>
                  <a:pt x="127" y="1355"/>
                </a:lnTo>
                <a:lnTo>
                  <a:pt x="124" y="1351"/>
                </a:lnTo>
                <a:lnTo>
                  <a:pt x="121" y="1349"/>
                </a:lnTo>
                <a:lnTo>
                  <a:pt x="120" y="1346"/>
                </a:lnTo>
                <a:lnTo>
                  <a:pt x="120" y="1346"/>
                </a:lnTo>
                <a:lnTo>
                  <a:pt x="121" y="1318"/>
                </a:lnTo>
                <a:lnTo>
                  <a:pt x="124" y="1296"/>
                </a:lnTo>
                <a:lnTo>
                  <a:pt x="124" y="1296"/>
                </a:lnTo>
                <a:lnTo>
                  <a:pt x="125" y="1292"/>
                </a:lnTo>
                <a:lnTo>
                  <a:pt x="127" y="1289"/>
                </a:lnTo>
                <a:lnTo>
                  <a:pt x="134" y="1280"/>
                </a:lnTo>
                <a:lnTo>
                  <a:pt x="138" y="1274"/>
                </a:lnTo>
                <a:lnTo>
                  <a:pt x="141" y="1271"/>
                </a:lnTo>
                <a:lnTo>
                  <a:pt x="142" y="1269"/>
                </a:lnTo>
                <a:lnTo>
                  <a:pt x="142" y="1269"/>
                </a:lnTo>
                <a:lnTo>
                  <a:pt x="141" y="1265"/>
                </a:lnTo>
                <a:lnTo>
                  <a:pt x="140" y="1260"/>
                </a:lnTo>
                <a:lnTo>
                  <a:pt x="137" y="1257"/>
                </a:lnTo>
                <a:lnTo>
                  <a:pt x="135" y="1255"/>
                </a:lnTo>
                <a:lnTo>
                  <a:pt x="135" y="1255"/>
                </a:lnTo>
                <a:lnTo>
                  <a:pt x="130" y="1253"/>
                </a:lnTo>
                <a:lnTo>
                  <a:pt x="119" y="1247"/>
                </a:lnTo>
                <a:lnTo>
                  <a:pt x="109" y="1238"/>
                </a:lnTo>
                <a:lnTo>
                  <a:pt x="107" y="1235"/>
                </a:lnTo>
                <a:lnTo>
                  <a:pt x="105" y="1231"/>
                </a:lnTo>
                <a:lnTo>
                  <a:pt x="105" y="1231"/>
                </a:lnTo>
                <a:lnTo>
                  <a:pt x="105" y="1220"/>
                </a:lnTo>
                <a:lnTo>
                  <a:pt x="103" y="1203"/>
                </a:lnTo>
                <a:lnTo>
                  <a:pt x="99" y="1182"/>
                </a:lnTo>
                <a:lnTo>
                  <a:pt x="97" y="1172"/>
                </a:lnTo>
                <a:lnTo>
                  <a:pt x="93" y="1163"/>
                </a:lnTo>
                <a:lnTo>
                  <a:pt x="93" y="1163"/>
                </a:lnTo>
                <a:lnTo>
                  <a:pt x="84" y="1144"/>
                </a:lnTo>
                <a:lnTo>
                  <a:pt x="70" y="1114"/>
                </a:lnTo>
                <a:lnTo>
                  <a:pt x="62" y="1095"/>
                </a:lnTo>
                <a:lnTo>
                  <a:pt x="54" y="1071"/>
                </a:lnTo>
                <a:lnTo>
                  <a:pt x="46" y="1043"/>
                </a:lnTo>
                <a:lnTo>
                  <a:pt x="39" y="1012"/>
                </a:lnTo>
                <a:lnTo>
                  <a:pt x="39" y="1012"/>
                </a:lnTo>
                <a:lnTo>
                  <a:pt x="37" y="994"/>
                </a:lnTo>
                <a:lnTo>
                  <a:pt x="33" y="973"/>
                </a:lnTo>
                <a:lnTo>
                  <a:pt x="29" y="928"/>
                </a:lnTo>
                <a:lnTo>
                  <a:pt x="27" y="877"/>
                </a:lnTo>
                <a:lnTo>
                  <a:pt x="27" y="827"/>
                </a:lnTo>
                <a:lnTo>
                  <a:pt x="27" y="780"/>
                </a:lnTo>
                <a:lnTo>
                  <a:pt x="28" y="741"/>
                </a:lnTo>
                <a:lnTo>
                  <a:pt x="29" y="713"/>
                </a:lnTo>
                <a:lnTo>
                  <a:pt x="30" y="704"/>
                </a:lnTo>
                <a:lnTo>
                  <a:pt x="32" y="699"/>
                </a:lnTo>
                <a:lnTo>
                  <a:pt x="32" y="699"/>
                </a:lnTo>
                <a:lnTo>
                  <a:pt x="37" y="686"/>
                </a:lnTo>
                <a:lnTo>
                  <a:pt x="41" y="670"/>
                </a:lnTo>
                <a:lnTo>
                  <a:pt x="43" y="657"/>
                </a:lnTo>
                <a:lnTo>
                  <a:pt x="44" y="654"/>
                </a:lnTo>
                <a:lnTo>
                  <a:pt x="43" y="653"/>
                </a:lnTo>
                <a:lnTo>
                  <a:pt x="43" y="653"/>
                </a:lnTo>
                <a:lnTo>
                  <a:pt x="35" y="650"/>
                </a:lnTo>
                <a:lnTo>
                  <a:pt x="21" y="646"/>
                </a:lnTo>
                <a:lnTo>
                  <a:pt x="6" y="640"/>
                </a:lnTo>
                <a:lnTo>
                  <a:pt x="1" y="637"/>
                </a:lnTo>
                <a:lnTo>
                  <a:pt x="0" y="634"/>
                </a:lnTo>
                <a:lnTo>
                  <a:pt x="0" y="634"/>
                </a:lnTo>
                <a:lnTo>
                  <a:pt x="7" y="610"/>
                </a:lnTo>
                <a:lnTo>
                  <a:pt x="26" y="558"/>
                </a:lnTo>
                <a:lnTo>
                  <a:pt x="34" y="528"/>
                </a:lnTo>
                <a:lnTo>
                  <a:pt x="43" y="500"/>
                </a:lnTo>
                <a:lnTo>
                  <a:pt x="48" y="477"/>
                </a:lnTo>
                <a:lnTo>
                  <a:pt x="50" y="468"/>
                </a:lnTo>
                <a:lnTo>
                  <a:pt x="50" y="461"/>
                </a:lnTo>
                <a:lnTo>
                  <a:pt x="50" y="461"/>
                </a:lnTo>
                <a:lnTo>
                  <a:pt x="51" y="447"/>
                </a:lnTo>
                <a:lnTo>
                  <a:pt x="54" y="433"/>
                </a:lnTo>
                <a:lnTo>
                  <a:pt x="57" y="416"/>
                </a:lnTo>
                <a:lnTo>
                  <a:pt x="62" y="400"/>
                </a:lnTo>
                <a:lnTo>
                  <a:pt x="73" y="365"/>
                </a:lnTo>
                <a:lnTo>
                  <a:pt x="83" y="337"/>
                </a:lnTo>
                <a:lnTo>
                  <a:pt x="83" y="337"/>
                </a:lnTo>
                <a:lnTo>
                  <a:pt x="88" y="315"/>
                </a:lnTo>
                <a:lnTo>
                  <a:pt x="91" y="298"/>
                </a:lnTo>
                <a:lnTo>
                  <a:pt x="95" y="278"/>
                </a:lnTo>
                <a:lnTo>
                  <a:pt x="99" y="267"/>
                </a:lnTo>
                <a:lnTo>
                  <a:pt x="104" y="253"/>
                </a:lnTo>
                <a:lnTo>
                  <a:pt x="104" y="253"/>
                </a:lnTo>
                <a:lnTo>
                  <a:pt x="118" y="225"/>
                </a:lnTo>
                <a:lnTo>
                  <a:pt x="132" y="201"/>
                </a:lnTo>
                <a:lnTo>
                  <a:pt x="143" y="185"/>
                </a:lnTo>
                <a:lnTo>
                  <a:pt x="148" y="180"/>
                </a:lnTo>
                <a:lnTo>
                  <a:pt x="153" y="176"/>
                </a:lnTo>
                <a:lnTo>
                  <a:pt x="153" y="176"/>
                </a:lnTo>
                <a:lnTo>
                  <a:pt x="197" y="159"/>
                </a:lnTo>
                <a:lnTo>
                  <a:pt x="234" y="144"/>
                </a:lnTo>
                <a:lnTo>
                  <a:pt x="238" y="131"/>
                </a:lnTo>
                <a:lnTo>
                  <a:pt x="217" y="137"/>
                </a:lnTo>
                <a:lnTo>
                  <a:pt x="231" y="121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5">
            <a:extLst>
              <a:ext uri="{FF2B5EF4-FFF2-40B4-BE49-F238E27FC236}">
                <a16:creationId xmlns:a16="http://schemas.microsoft.com/office/drawing/2014/main" id="{05D20954-1C63-4C69-A409-62A1C7B48F79}"/>
              </a:ext>
            </a:extLst>
          </p:cNvPr>
          <p:cNvSpPr>
            <a:spLocks noEditPoints="1"/>
          </p:cNvSpPr>
          <p:nvPr/>
        </p:nvSpPr>
        <p:spPr bwMode="auto">
          <a:xfrm>
            <a:off x="7098481" y="889415"/>
            <a:ext cx="1612433" cy="2633515"/>
          </a:xfrm>
          <a:custGeom>
            <a:avLst/>
            <a:gdLst>
              <a:gd name="T0" fmla="*/ 742 w 848"/>
              <a:gd name="T1" fmla="*/ 152 h 1385"/>
              <a:gd name="T2" fmla="*/ 747 w 848"/>
              <a:gd name="T3" fmla="*/ 136 h 1385"/>
              <a:gd name="T4" fmla="*/ 749 w 848"/>
              <a:gd name="T5" fmla="*/ 85 h 1385"/>
              <a:gd name="T6" fmla="*/ 735 w 848"/>
              <a:gd name="T7" fmla="*/ 66 h 1385"/>
              <a:gd name="T8" fmla="*/ 708 w 848"/>
              <a:gd name="T9" fmla="*/ 33 h 1385"/>
              <a:gd name="T10" fmla="*/ 616 w 848"/>
              <a:gd name="T11" fmla="*/ 0 h 1385"/>
              <a:gd name="T12" fmla="*/ 584 w 848"/>
              <a:gd name="T13" fmla="*/ 13 h 1385"/>
              <a:gd name="T14" fmla="*/ 531 w 848"/>
              <a:gd name="T15" fmla="*/ 48 h 1385"/>
              <a:gd name="T16" fmla="*/ 510 w 848"/>
              <a:gd name="T17" fmla="*/ 79 h 1385"/>
              <a:gd name="T18" fmla="*/ 494 w 848"/>
              <a:gd name="T19" fmla="*/ 108 h 1385"/>
              <a:gd name="T20" fmla="*/ 473 w 848"/>
              <a:gd name="T21" fmla="*/ 142 h 1385"/>
              <a:gd name="T22" fmla="*/ 420 w 848"/>
              <a:gd name="T23" fmla="*/ 160 h 1385"/>
              <a:gd name="T24" fmla="*/ 229 w 848"/>
              <a:gd name="T25" fmla="*/ 238 h 1385"/>
              <a:gd name="T26" fmla="*/ 73 w 848"/>
              <a:gd name="T27" fmla="*/ 410 h 1385"/>
              <a:gd name="T28" fmla="*/ 17 w 848"/>
              <a:gd name="T29" fmla="*/ 544 h 1385"/>
              <a:gd name="T30" fmla="*/ 156 w 848"/>
              <a:gd name="T31" fmla="*/ 871 h 1385"/>
              <a:gd name="T32" fmla="*/ 154 w 848"/>
              <a:gd name="T33" fmla="*/ 911 h 1385"/>
              <a:gd name="T34" fmla="*/ 128 w 848"/>
              <a:gd name="T35" fmla="*/ 1170 h 1385"/>
              <a:gd name="T36" fmla="*/ 113 w 848"/>
              <a:gd name="T37" fmla="*/ 1224 h 1385"/>
              <a:gd name="T38" fmla="*/ 111 w 848"/>
              <a:gd name="T39" fmla="*/ 1267 h 1385"/>
              <a:gd name="T40" fmla="*/ 177 w 848"/>
              <a:gd name="T41" fmla="*/ 1298 h 1385"/>
              <a:gd name="T42" fmla="*/ 178 w 848"/>
              <a:gd name="T43" fmla="*/ 1336 h 1385"/>
              <a:gd name="T44" fmla="*/ 276 w 848"/>
              <a:gd name="T45" fmla="*/ 1371 h 1385"/>
              <a:gd name="T46" fmla="*/ 379 w 848"/>
              <a:gd name="T47" fmla="*/ 1380 h 1385"/>
              <a:gd name="T48" fmla="*/ 398 w 848"/>
              <a:gd name="T49" fmla="*/ 1351 h 1385"/>
              <a:gd name="T50" fmla="*/ 351 w 848"/>
              <a:gd name="T51" fmla="*/ 1324 h 1385"/>
              <a:gd name="T52" fmla="*/ 335 w 848"/>
              <a:gd name="T53" fmla="*/ 1283 h 1385"/>
              <a:gd name="T54" fmla="*/ 365 w 848"/>
              <a:gd name="T55" fmla="*/ 1257 h 1385"/>
              <a:gd name="T56" fmla="*/ 350 w 848"/>
              <a:gd name="T57" fmla="*/ 1235 h 1385"/>
              <a:gd name="T58" fmla="*/ 285 w 848"/>
              <a:gd name="T59" fmla="*/ 1155 h 1385"/>
              <a:gd name="T60" fmla="*/ 285 w 848"/>
              <a:gd name="T61" fmla="*/ 1066 h 1385"/>
              <a:gd name="T62" fmla="*/ 292 w 848"/>
              <a:gd name="T63" fmla="*/ 901 h 1385"/>
              <a:gd name="T64" fmla="*/ 293 w 848"/>
              <a:gd name="T65" fmla="*/ 721 h 1385"/>
              <a:gd name="T66" fmla="*/ 384 w 848"/>
              <a:gd name="T67" fmla="*/ 630 h 1385"/>
              <a:gd name="T68" fmla="*/ 420 w 848"/>
              <a:gd name="T69" fmla="*/ 625 h 1385"/>
              <a:gd name="T70" fmla="*/ 629 w 848"/>
              <a:gd name="T71" fmla="*/ 715 h 1385"/>
              <a:gd name="T72" fmla="*/ 669 w 848"/>
              <a:gd name="T73" fmla="*/ 715 h 1385"/>
              <a:gd name="T74" fmla="*/ 689 w 848"/>
              <a:gd name="T75" fmla="*/ 722 h 1385"/>
              <a:gd name="T76" fmla="*/ 726 w 848"/>
              <a:gd name="T77" fmla="*/ 930 h 1385"/>
              <a:gd name="T78" fmla="*/ 801 w 848"/>
              <a:gd name="T79" fmla="*/ 946 h 1385"/>
              <a:gd name="T80" fmla="*/ 848 w 848"/>
              <a:gd name="T81" fmla="*/ 635 h 1385"/>
              <a:gd name="T82" fmla="*/ 806 w 848"/>
              <a:gd name="T83" fmla="*/ 610 h 1385"/>
              <a:gd name="T84" fmla="*/ 729 w 848"/>
              <a:gd name="T85" fmla="*/ 622 h 1385"/>
              <a:gd name="T86" fmla="*/ 706 w 848"/>
              <a:gd name="T87" fmla="*/ 657 h 1385"/>
              <a:gd name="T88" fmla="*/ 636 w 848"/>
              <a:gd name="T89" fmla="*/ 602 h 1385"/>
              <a:gd name="T90" fmla="*/ 584 w 848"/>
              <a:gd name="T91" fmla="*/ 563 h 1385"/>
              <a:gd name="T92" fmla="*/ 497 w 848"/>
              <a:gd name="T93" fmla="*/ 496 h 1385"/>
              <a:gd name="T94" fmla="*/ 487 w 848"/>
              <a:gd name="T95" fmla="*/ 411 h 1385"/>
              <a:gd name="T96" fmla="*/ 522 w 848"/>
              <a:gd name="T97" fmla="*/ 344 h 1385"/>
              <a:gd name="T98" fmla="*/ 535 w 848"/>
              <a:gd name="T99" fmla="*/ 281 h 1385"/>
              <a:gd name="T100" fmla="*/ 550 w 848"/>
              <a:gd name="T101" fmla="*/ 265 h 1385"/>
              <a:gd name="T102" fmla="*/ 595 w 848"/>
              <a:gd name="T103" fmla="*/ 288 h 1385"/>
              <a:gd name="T104" fmla="*/ 654 w 848"/>
              <a:gd name="T105" fmla="*/ 251 h 1385"/>
              <a:gd name="T106" fmla="*/ 669 w 848"/>
              <a:gd name="T107" fmla="*/ 232 h 1385"/>
              <a:gd name="T108" fmla="*/ 682 w 848"/>
              <a:gd name="T109" fmla="*/ 206 h 1385"/>
              <a:gd name="T110" fmla="*/ 708 w 848"/>
              <a:gd name="T111" fmla="*/ 159 h 1385"/>
              <a:gd name="T112" fmla="*/ 742 w 848"/>
              <a:gd name="T113" fmla="*/ 153 h 1385"/>
              <a:gd name="T114" fmla="*/ 437 w 848"/>
              <a:gd name="T115" fmla="*/ 589 h 1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48" h="1385">
                <a:moveTo>
                  <a:pt x="755" y="139"/>
                </a:moveTo>
                <a:lnTo>
                  <a:pt x="755" y="139"/>
                </a:lnTo>
                <a:lnTo>
                  <a:pt x="755" y="139"/>
                </a:lnTo>
                <a:lnTo>
                  <a:pt x="755" y="139"/>
                </a:lnTo>
                <a:lnTo>
                  <a:pt x="755" y="139"/>
                </a:lnTo>
                <a:lnTo>
                  <a:pt x="755" y="139"/>
                </a:lnTo>
                <a:close/>
                <a:moveTo>
                  <a:pt x="742" y="152"/>
                </a:moveTo>
                <a:lnTo>
                  <a:pt x="742" y="152"/>
                </a:lnTo>
                <a:lnTo>
                  <a:pt x="743" y="150"/>
                </a:lnTo>
                <a:lnTo>
                  <a:pt x="747" y="146"/>
                </a:lnTo>
                <a:lnTo>
                  <a:pt x="755" y="139"/>
                </a:lnTo>
                <a:lnTo>
                  <a:pt x="755" y="139"/>
                </a:lnTo>
                <a:lnTo>
                  <a:pt x="751" y="139"/>
                </a:lnTo>
                <a:lnTo>
                  <a:pt x="747" y="136"/>
                </a:lnTo>
                <a:lnTo>
                  <a:pt x="742" y="133"/>
                </a:lnTo>
                <a:lnTo>
                  <a:pt x="762" y="119"/>
                </a:lnTo>
                <a:lnTo>
                  <a:pt x="749" y="113"/>
                </a:lnTo>
                <a:lnTo>
                  <a:pt x="749" y="100"/>
                </a:lnTo>
                <a:lnTo>
                  <a:pt x="742" y="92"/>
                </a:lnTo>
                <a:lnTo>
                  <a:pt x="742" y="92"/>
                </a:lnTo>
                <a:lnTo>
                  <a:pt x="749" y="85"/>
                </a:lnTo>
                <a:lnTo>
                  <a:pt x="755" y="79"/>
                </a:lnTo>
                <a:lnTo>
                  <a:pt x="755" y="79"/>
                </a:lnTo>
                <a:lnTo>
                  <a:pt x="754" y="79"/>
                </a:lnTo>
                <a:lnTo>
                  <a:pt x="751" y="78"/>
                </a:lnTo>
                <a:lnTo>
                  <a:pt x="744" y="73"/>
                </a:lnTo>
                <a:lnTo>
                  <a:pt x="735" y="66"/>
                </a:lnTo>
                <a:lnTo>
                  <a:pt x="735" y="66"/>
                </a:lnTo>
                <a:lnTo>
                  <a:pt x="733" y="50"/>
                </a:lnTo>
                <a:lnTo>
                  <a:pt x="731" y="39"/>
                </a:lnTo>
                <a:lnTo>
                  <a:pt x="730" y="35"/>
                </a:lnTo>
                <a:lnTo>
                  <a:pt x="729" y="33"/>
                </a:lnTo>
                <a:lnTo>
                  <a:pt x="729" y="33"/>
                </a:lnTo>
                <a:lnTo>
                  <a:pt x="717" y="33"/>
                </a:lnTo>
                <a:lnTo>
                  <a:pt x="708" y="33"/>
                </a:lnTo>
                <a:lnTo>
                  <a:pt x="682" y="13"/>
                </a:lnTo>
                <a:lnTo>
                  <a:pt x="656" y="7"/>
                </a:lnTo>
                <a:lnTo>
                  <a:pt x="656" y="7"/>
                </a:lnTo>
                <a:lnTo>
                  <a:pt x="637" y="4"/>
                </a:lnTo>
                <a:lnTo>
                  <a:pt x="623" y="2"/>
                </a:lnTo>
                <a:lnTo>
                  <a:pt x="616" y="0"/>
                </a:lnTo>
                <a:lnTo>
                  <a:pt x="616" y="0"/>
                </a:lnTo>
                <a:lnTo>
                  <a:pt x="614" y="0"/>
                </a:lnTo>
                <a:lnTo>
                  <a:pt x="610" y="1"/>
                </a:lnTo>
                <a:lnTo>
                  <a:pt x="599" y="4"/>
                </a:lnTo>
                <a:lnTo>
                  <a:pt x="588" y="9"/>
                </a:lnTo>
                <a:lnTo>
                  <a:pt x="585" y="11"/>
                </a:lnTo>
                <a:lnTo>
                  <a:pt x="584" y="13"/>
                </a:lnTo>
                <a:lnTo>
                  <a:pt x="584" y="13"/>
                </a:lnTo>
                <a:lnTo>
                  <a:pt x="581" y="15"/>
                </a:lnTo>
                <a:lnTo>
                  <a:pt x="575" y="17"/>
                </a:lnTo>
                <a:lnTo>
                  <a:pt x="560" y="25"/>
                </a:lnTo>
                <a:lnTo>
                  <a:pt x="537" y="33"/>
                </a:lnTo>
                <a:lnTo>
                  <a:pt x="537" y="46"/>
                </a:lnTo>
                <a:lnTo>
                  <a:pt x="537" y="46"/>
                </a:lnTo>
                <a:lnTo>
                  <a:pt x="531" y="48"/>
                </a:lnTo>
                <a:lnTo>
                  <a:pt x="526" y="51"/>
                </a:lnTo>
                <a:lnTo>
                  <a:pt x="523" y="53"/>
                </a:lnTo>
                <a:lnTo>
                  <a:pt x="523" y="53"/>
                </a:lnTo>
                <a:lnTo>
                  <a:pt x="517" y="66"/>
                </a:lnTo>
                <a:lnTo>
                  <a:pt x="513" y="75"/>
                </a:lnTo>
                <a:lnTo>
                  <a:pt x="510" y="79"/>
                </a:lnTo>
                <a:lnTo>
                  <a:pt x="510" y="79"/>
                </a:lnTo>
                <a:lnTo>
                  <a:pt x="501" y="89"/>
                </a:lnTo>
                <a:lnTo>
                  <a:pt x="498" y="95"/>
                </a:lnTo>
                <a:lnTo>
                  <a:pt x="497" y="97"/>
                </a:lnTo>
                <a:lnTo>
                  <a:pt x="497" y="100"/>
                </a:lnTo>
                <a:lnTo>
                  <a:pt x="497" y="100"/>
                </a:lnTo>
                <a:lnTo>
                  <a:pt x="497" y="103"/>
                </a:lnTo>
                <a:lnTo>
                  <a:pt x="494" y="108"/>
                </a:lnTo>
                <a:lnTo>
                  <a:pt x="491" y="119"/>
                </a:lnTo>
                <a:lnTo>
                  <a:pt x="491" y="119"/>
                </a:lnTo>
                <a:lnTo>
                  <a:pt x="486" y="128"/>
                </a:lnTo>
                <a:lnTo>
                  <a:pt x="484" y="133"/>
                </a:lnTo>
                <a:lnTo>
                  <a:pt x="484" y="133"/>
                </a:lnTo>
                <a:lnTo>
                  <a:pt x="480" y="135"/>
                </a:lnTo>
                <a:lnTo>
                  <a:pt x="473" y="142"/>
                </a:lnTo>
                <a:lnTo>
                  <a:pt x="468" y="146"/>
                </a:lnTo>
                <a:lnTo>
                  <a:pt x="462" y="150"/>
                </a:lnTo>
                <a:lnTo>
                  <a:pt x="456" y="152"/>
                </a:lnTo>
                <a:lnTo>
                  <a:pt x="450" y="152"/>
                </a:lnTo>
                <a:lnTo>
                  <a:pt x="450" y="152"/>
                </a:lnTo>
                <a:lnTo>
                  <a:pt x="440" y="154"/>
                </a:lnTo>
                <a:lnTo>
                  <a:pt x="420" y="160"/>
                </a:lnTo>
                <a:lnTo>
                  <a:pt x="365" y="181"/>
                </a:lnTo>
                <a:lnTo>
                  <a:pt x="304" y="203"/>
                </a:lnTo>
                <a:lnTo>
                  <a:pt x="259" y="219"/>
                </a:lnTo>
                <a:lnTo>
                  <a:pt x="259" y="219"/>
                </a:lnTo>
                <a:lnTo>
                  <a:pt x="250" y="222"/>
                </a:lnTo>
                <a:lnTo>
                  <a:pt x="240" y="228"/>
                </a:lnTo>
                <a:lnTo>
                  <a:pt x="229" y="238"/>
                </a:lnTo>
                <a:lnTo>
                  <a:pt x="217" y="248"/>
                </a:lnTo>
                <a:lnTo>
                  <a:pt x="191" y="275"/>
                </a:lnTo>
                <a:lnTo>
                  <a:pt x="162" y="304"/>
                </a:lnTo>
                <a:lnTo>
                  <a:pt x="136" y="336"/>
                </a:lnTo>
                <a:lnTo>
                  <a:pt x="110" y="366"/>
                </a:lnTo>
                <a:lnTo>
                  <a:pt x="73" y="410"/>
                </a:lnTo>
                <a:lnTo>
                  <a:pt x="73" y="410"/>
                </a:lnTo>
                <a:lnTo>
                  <a:pt x="48" y="442"/>
                </a:lnTo>
                <a:lnTo>
                  <a:pt x="24" y="475"/>
                </a:lnTo>
                <a:lnTo>
                  <a:pt x="6" y="500"/>
                </a:lnTo>
                <a:lnTo>
                  <a:pt x="2" y="507"/>
                </a:lnTo>
                <a:lnTo>
                  <a:pt x="0" y="510"/>
                </a:lnTo>
                <a:lnTo>
                  <a:pt x="0" y="510"/>
                </a:lnTo>
                <a:lnTo>
                  <a:pt x="17" y="544"/>
                </a:lnTo>
                <a:lnTo>
                  <a:pt x="34" y="576"/>
                </a:lnTo>
                <a:lnTo>
                  <a:pt x="34" y="576"/>
                </a:lnTo>
                <a:lnTo>
                  <a:pt x="87" y="711"/>
                </a:lnTo>
                <a:lnTo>
                  <a:pt x="127" y="807"/>
                </a:lnTo>
                <a:lnTo>
                  <a:pt x="146" y="854"/>
                </a:lnTo>
                <a:lnTo>
                  <a:pt x="146" y="854"/>
                </a:lnTo>
                <a:lnTo>
                  <a:pt x="156" y="871"/>
                </a:lnTo>
                <a:lnTo>
                  <a:pt x="160" y="877"/>
                </a:lnTo>
                <a:lnTo>
                  <a:pt x="160" y="879"/>
                </a:lnTo>
                <a:lnTo>
                  <a:pt x="160" y="880"/>
                </a:lnTo>
                <a:lnTo>
                  <a:pt x="160" y="880"/>
                </a:lnTo>
                <a:lnTo>
                  <a:pt x="159" y="883"/>
                </a:lnTo>
                <a:lnTo>
                  <a:pt x="156" y="889"/>
                </a:lnTo>
                <a:lnTo>
                  <a:pt x="154" y="911"/>
                </a:lnTo>
                <a:lnTo>
                  <a:pt x="146" y="979"/>
                </a:lnTo>
                <a:lnTo>
                  <a:pt x="132" y="1100"/>
                </a:lnTo>
                <a:lnTo>
                  <a:pt x="132" y="1100"/>
                </a:lnTo>
                <a:lnTo>
                  <a:pt x="129" y="1141"/>
                </a:lnTo>
                <a:lnTo>
                  <a:pt x="127" y="1165"/>
                </a:lnTo>
                <a:lnTo>
                  <a:pt x="127" y="1165"/>
                </a:lnTo>
                <a:lnTo>
                  <a:pt x="128" y="1170"/>
                </a:lnTo>
                <a:lnTo>
                  <a:pt x="130" y="1173"/>
                </a:lnTo>
                <a:lnTo>
                  <a:pt x="132" y="1178"/>
                </a:lnTo>
                <a:lnTo>
                  <a:pt x="132" y="1178"/>
                </a:lnTo>
                <a:lnTo>
                  <a:pt x="124" y="1198"/>
                </a:lnTo>
                <a:lnTo>
                  <a:pt x="117" y="1214"/>
                </a:lnTo>
                <a:lnTo>
                  <a:pt x="113" y="1224"/>
                </a:lnTo>
                <a:lnTo>
                  <a:pt x="113" y="1224"/>
                </a:lnTo>
                <a:lnTo>
                  <a:pt x="106" y="1246"/>
                </a:lnTo>
                <a:lnTo>
                  <a:pt x="105" y="1257"/>
                </a:lnTo>
                <a:lnTo>
                  <a:pt x="105" y="1261"/>
                </a:lnTo>
                <a:lnTo>
                  <a:pt x="106" y="1265"/>
                </a:lnTo>
                <a:lnTo>
                  <a:pt x="106" y="1265"/>
                </a:lnTo>
                <a:lnTo>
                  <a:pt x="109" y="1266"/>
                </a:lnTo>
                <a:lnTo>
                  <a:pt x="111" y="1267"/>
                </a:lnTo>
                <a:lnTo>
                  <a:pt x="122" y="1270"/>
                </a:lnTo>
                <a:lnTo>
                  <a:pt x="148" y="1274"/>
                </a:lnTo>
                <a:lnTo>
                  <a:pt x="174" y="1277"/>
                </a:lnTo>
                <a:lnTo>
                  <a:pt x="186" y="1278"/>
                </a:lnTo>
                <a:lnTo>
                  <a:pt x="186" y="1278"/>
                </a:lnTo>
                <a:lnTo>
                  <a:pt x="182" y="1284"/>
                </a:lnTo>
                <a:lnTo>
                  <a:pt x="177" y="1298"/>
                </a:lnTo>
                <a:lnTo>
                  <a:pt x="173" y="1307"/>
                </a:lnTo>
                <a:lnTo>
                  <a:pt x="172" y="1316"/>
                </a:lnTo>
                <a:lnTo>
                  <a:pt x="171" y="1323"/>
                </a:lnTo>
                <a:lnTo>
                  <a:pt x="173" y="1330"/>
                </a:lnTo>
                <a:lnTo>
                  <a:pt x="173" y="1330"/>
                </a:lnTo>
                <a:lnTo>
                  <a:pt x="174" y="1334"/>
                </a:lnTo>
                <a:lnTo>
                  <a:pt x="178" y="1336"/>
                </a:lnTo>
                <a:lnTo>
                  <a:pt x="185" y="1342"/>
                </a:lnTo>
                <a:lnTo>
                  <a:pt x="196" y="1347"/>
                </a:lnTo>
                <a:lnTo>
                  <a:pt x="206" y="1351"/>
                </a:lnTo>
                <a:lnTo>
                  <a:pt x="231" y="1358"/>
                </a:lnTo>
                <a:lnTo>
                  <a:pt x="251" y="1364"/>
                </a:lnTo>
                <a:lnTo>
                  <a:pt x="251" y="1364"/>
                </a:lnTo>
                <a:lnTo>
                  <a:pt x="276" y="1371"/>
                </a:lnTo>
                <a:lnTo>
                  <a:pt x="311" y="1379"/>
                </a:lnTo>
                <a:lnTo>
                  <a:pt x="330" y="1383"/>
                </a:lnTo>
                <a:lnTo>
                  <a:pt x="347" y="1384"/>
                </a:lnTo>
                <a:lnTo>
                  <a:pt x="361" y="1385"/>
                </a:lnTo>
                <a:lnTo>
                  <a:pt x="372" y="1384"/>
                </a:lnTo>
                <a:lnTo>
                  <a:pt x="372" y="1384"/>
                </a:lnTo>
                <a:lnTo>
                  <a:pt x="379" y="1380"/>
                </a:lnTo>
                <a:lnTo>
                  <a:pt x="386" y="1378"/>
                </a:lnTo>
                <a:lnTo>
                  <a:pt x="391" y="1373"/>
                </a:lnTo>
                <a:lnTo>
                  <a:pt x="395" y="1370"/>
                </a:lnTo>
                <a:lnTo>
                  <a:pt x="398" y="1365"/>
                </a:lnTo>
                <a:lnTo>
                  <a:pt x="399" y="1360"/>
                </a:lnTo>
                <a:lnTo>
                  <a:pt x="399" y="1355"/>
                </a:lnTo>
                <a:lnTo>
                  <a:pt x="398" y="1351"/>
                </a:lnTo>
                <a:lnTo>
                  <a:pt x="398" y="1351"/>
                </a:lnTo>
                <a:lnTo>
                  <a:pt x="394" y="1346"/>
                </a:lnTo>
                <a:lnTo>
                  <a:pt x="390" y="1342"/>
                </a:lnTo>
                <a:lnTo>
                  <a:pt x="376" y="1336"/>
                </a:lnTo>
                <a:lnTo>
                  <a:pt x="362" y="1330"/>
                </a:lnTo>
                <a:lnTo>
                  <a:pt x="356" y="1327"/>
                </a:lnTo>
                <a:lnTo>
                  <a:pt x="351" y="1324"/>
                </a:lnTo>
                <a:lnTo>
                  <a:pt x="351" y="1324"/>
                </a:lnTo>
                <a:lnTo>
                  <a:pt x="342" y="1315"/>
                </a:lnTo>
                <a:lnTo>
                  <a:pt x="331" y="1301"/>
                </a:lnTo>
                <a:lnTo>
                  <a:pt x="318" y="1284"/>
                </a:lnTo>
                <a:lnTo>
                  <a:pt x="318" y="1284"/>
                </a:lnTo>
                <a:lnTo>
                  <a:pt x="323" y="1284"/>
                </a:lnTo>
                <a:lnTo>
                  <a:pt x="335" y="1283"/>
                </a:lnTo>
                <a:lnTo>
                  <a:pt x="342" y="1282"/>
                </a:lnTo>
                <a:lnTo>
                  <a:pt x="349" y="1279"/>
                </a:lnTo>
                <a:lnTo>
                  <a:pt x="354" y="1276"/>
                </a:lnTo>
                <a:lnTo>
                  <a:pt x="357" y="1271"/>
                </a:lnTo>
                <a:lnTo>
                  <a:pt x="357" y="1271"/>
                </a:lnTo>
                <a:lnTo>
                  <a:pt x="363" y="1261"/>
                </a:lnTo>
                <a:lnTo>
                  <a:pt x="365" y="1257"/>
                </a:lnTo>
                <a:lnTo>
                  <a:pt x="366" y="1252"/>
                </a:lnTo>
                <a:lnTo>
                  <a:pt x="367" y="1248"/>
                </a:lnTo>
                <a:lnTo>
                  <a:pt x="366" y="1245"/>
                </a:lnTo>
                <a:lnTo>
                  <a:pt x="362" y="1241"/>
                </a:lnTo>
                <a:lnTo>
                  <a:pt x="357" y="1238"/>
                </a:lnTo>
                <a:lnTo>
                  <a:pt x="357" y="1238"/>
                </a:lnTo>
                <a:lnTo>
                  <a:pt x="350" y="1235"/>
                </a:lnTo>
                <a:lnTo>
                  <a:pt x="341" y="1233"/>
                </a:lnTo>
                <a:lnTo>
                  <a:pt x="319" y="1229"/>
                </a:lnTo>
                <a:lnTo>
                  <a:pt x="292" y="1224"/>
                </a:lnTo>
                <a:lnTo>
                  <a:pt x="292" y="1224"/>
                </a:lnTo>
                <a:lnTo>
                  <a:pt x="285" y="1172"/>
                </a:lnTo>
                <a:lnTo>
                  <a:pt x="285" y="1172"/>
                </a:lnTo>
                <a:lnTo>
                  <a:pt x="285" y="1155"/>
                </a:lnTo>
                <a:lnTo>
                  <a:pt x="285" y="1139"/>
                </a:lnTo>
                <a:lnTo>
                  <a:pt x="285" y="1139"/>
                </a:lnTo>
                <a:lnTo>
                  <a:pt x="286" y="1108"/>
                </a:lnTo>
                <a:lnTo>
                  <a:pt x="286" y="1088"/>
                </a:lnTo>
                <a:lnTo>
                  <a:pt x="285" y="1079"/>
                </a:lnTo>
                <a:lnTo>
                  <a:pt x="285" y="1079"/>
                </a:lnTo>
                <a:lnTo>
                  <a:pt x="285" y="1066"/>
                </a:lnTo>
                <a:lnTo>
                  <a:pt x="285" y="1035"/>
                </a:lnTo>
                <a:lnTo>
                  <a:pt x="286" y="1003"/>
                </a:lnTo>
                <a:lnTo>
                  <a:pt x="285" y="986"/>
                </a:lnTo>
                <a:lnTo>
                  <a:pt x="285" y="986"/>
                </a:lnTo>
                <a:lnTo>
                  <a:pt x="285" y="972"/>
                </a:lnTo>
                <a:lnTo>
                  <a:pt x="287" y="942"/>
                </a:lnTo>
                <a:lnTo>
                  <a:pt x="292" y="901"/>
                </a:lnTo>
                <a:lnTo>
                  <a:pt x="292" y="901"/>
                </a:lnTo>
                <a:lnTo>
                  <a:pt x="300" y="848"/>
                </a:lnTo>
                <a:lnTo>
                  <a:pt x="305" y="808"/>
                </a:lnTo>
                <a:lnTo>
                  <a:pt x="305" y="792"/>
                </a:lnTo>
                <a:lnTo>
                  <a:pt x="305" y="782"/>
                </a:lnTo>
                <a:lnTo>
                  <a:pt x="305" y="782"/>
                </a:lnTo>
                <a:lnTo>
                  <a:pt x="293" y="721"/>
                </a:lnTo>
                <a:lnTo>
                  <a:pt x="285" y="676"/>
                </a:lnTo>
                <a:lnTo>
                  <a:pt x="357" y="629"/>
                </a:lnTo>
                <a:lnTo>
                  <a:pt x="372" y="629"/>
                </a:lnTo>
                <a:lnTo>
                  <a:pt x="385" y="629"/>
                </a:lnTo>
                <a:lnTo>
                  <a:pt x="385" y="629"/>
                </a:lnTo>
                <a:lnTo>
                  <a:pt x="384" y="629"/>
                </a:lnTo>
                <a:lnTo>
                  <a:pt x="384" y="630"/>
                </a:lnTo>
                <a:lnTo>
                  <a:pt x="386" y="633"/>
                </a:lnTo>
                <a:lnTo>
                  <a:pt x="391" y="635"/>
                </a:lnTo>
                <a:lnTo>
                  <a:pt x="391" y="635"/>
                </a:lnTo>
                <a:lnTo>
                  <a:pt x="395" y="636"/>
                </a:lnTo>
                <a:lnTo>
                  <a:pt x="400" y="635"/>
                </a:lnTo>
                <a:lnTo>
                  <a:pt x="411" y="630"/>
                </a:lnTo>
                <a:lnTo>
                  <a:pt x="420" y="625"/>
                </a:lnTo>
                <a:lnTo>
                  <a:pt x="424" y="622"/>
                </a:lnTo>
                <a:lnTo>
                  <a:pt x="603" y="682"/>
                </a:lnTo>
                <a:lnTo>
                  <a:pt x="603" y="682"/>
                </a:lnTo>
                <a:lnTo>
                  <a:pt x="613" y="696"/>
                </a:lnTo>
                <a:lnTo>
                  <a:pt x="623" y="708"/>
                </a:lnTo>
                <a:lnTo>
                  <a:pt x="629" y="715"/>
                </a:lnTo>
                <a:lnTo>
                  <a:pt x="629" y="715"/>
                </a:lnTo>
                <a:lnTo>
                  <a:pt x="632" y="717"/>
                </a:lnTo>
                <a:lnTo>
                  <a:pt x="636" y="719"/>
                </a:lnTo>
                <a:lnTo>
                  <a:pt x="644" y="721"/>
                </a:lnTo>
                <a:lnTo>
                  <a:pt x="651" y="722"/>
                </a:lnTo>
                <a:lnTo>
                  <a:pt x="656" y="722"/>
                </a:lnTo>
                <a:lnTo>
                  <a:pt x="656" y="722"/>
                </a:lnTo>
                <a:lnTo>
                  <a:pt x="669" y="715"/>
                </a:lnTo>
                <a:lnTo>
                  <a:pt x="669" y="715"/>
                </a:lnTo>
                <a:lnTo>
                  <a:pt x="672" y="717"/>
                </a:lnTo>
                <a:lnTo>
                  <a:pt x="676" y="721"/>
                </a:lnTo>
                <a:lnTo>
                  <a:pt x="684" y="723"/>
                </a:lnTo>
                <a:lnTo>
                  <a:pt x="686" y="723"/>
                </a:lnTo>
                <a:lnTo>
                  <a:pt x="689" y="722"/>
                </a:lnTo>
                <a:lnTo>
                  <a:pt x="689" y="722"/>
                </a:lnTo>
                <a:lnTo>
                  <a:pt x="694" y="716"/>
                </a:lnTo>
                <a:lnTo>
                  <a:pt x="698" y="709"/>
                </a:lnTo>
                <a:lnTo>
                  <a:pt x="703" y="702"/>
                </a:lnTo>
                <a:lnTo>
                  <a:pt x="722" y="702"/>
                </a:lnTo>
                <a:lnTo>
                  <a:pt x="722" y="927"/>
                </a:lnTo>
                <a:lnTo>
                  <a:pt x="722" y="927"/>
                </a:lnTo>
                <a:lnTo>
                  <a:pt x="726" y="930"/>
                </a:lnTo>
                <a:lnTo>
                  <a:pt x="741" y="936"/>
                </a:lnTo>
                <a:lnTo>
                  <a:pt x="750" y="940"/>
                </a:lnTo>
                <a:lnTo>
                  <a:pt x="761" y="944"/>
                </a:lnTo>
                <a:lnTo>
                  <a:pt x="774" y="946"/>
                </a:lnTo>
                <a:lnTo>
                  <a:pt x="788" y="947"/>
                </a:lnTo>
                <a:lnTo>
                  <a:pt x="788" y="947"/>
                </a:lnTo>
                <a:lnTo>
                  <a:pt x="801" y="946"/>
                </a:lnTo>
                <a:lnTo>
                  <a:pt x="813" y="944"/>
                </a:lnTo>
                <a:lnTo>
                  <a:pt x="823" y="940"/>
                </a:lnTo>
                <a:lnTo>
                  <a:pt x="830" y="936"/>
                </a:lnTo>
                <a:lnTo>
                  <a:pt x="835" y="933"/>
                </a:lnTo>
                <a:lnTo>
                  <a:pt x="838" y="930"/>
                </a:lnTo>
                <a:lnTo>
                  <a:pt x="841" y="927"/>
                </a:lnTo>
                <a:lnTo>
                  <a:pt x="848" y="635"/>
                </a:lnTo>
                <a:lnTo>
                  <a:pt x="848" y="635"/>
                </a:lnTo>
                <a:lnTo>
                  <a:pt x="845" y="632"/>
                </a:lnTo>
                <a:lnTo>
                  <a:pt x="843" y="627"/>
                </a:lnTo>
                <a:lnTo>
                  <a:pt x="837" y="622"/>
                </a:lnTo>
                <a:lnTo>
                  <a:pt x="830" y="617"/>
                </a:lnTo>
                <a:lnTo>
                  <a:pt x="819" y="614"/>
                </a:lnTo>
                <a:lnTo>
                  <a:pt x="806" y="610"/>
                </a:lnTo>
                <a:lnTo>
                  <a:pt x="788" y="609"/>
                </a:lnTo>
                <a:lnTo>
                  <a:pt x="788" y="609"/>
                </a:lnTo>
                <a:lnTo>
                  <a:pt x="770" y="610"/>
                </a:lnTo>
                <a:lnTo>
                  <a:pt x="756" y="613"/>
                </a:lnTo>
                <a:lnTo>
                  <a:pt x="744" y="615"/>
                </a:lnTo>
                <a:lnTo>
                  <a:pt x="736" y="619"/>
                </a:lnTo>
                <a:lnTo>
                  <a:pt x="729" y="622"/>
                </a:lnTo>
                <a:lnTo>
                  <a:pt x="725" y="626"/>
                </a:lnTo>
                <a:lnTo>
                  <a:pt x="722" y="629"/>
                </a:lnTo>
                <a:lnTo>
                  <a:pt x="722" y="669"/>
                </a:lnTo>
                <a:lnTo>
                  <a:pt x="708" y="669"/>
                </a:lnTo>
                <a:lnTo>
                  <a:pt x="708" y="669"/>
                </a:lnTo>
                <a:lnTo>
                  <a:pt x="707" y="663"/>
                </a:lnTo>
                <a:lnTo>
                  <a:pt x="706" y="657"/>
                </a:lnTo>
                <a:lnTo>
                  <a:pt x="703" y="648"/>
                </a:lnTo>
                <a:lnTo>
                  <a:pt x="703" y="648"/>
                </a:lnTo>
                <a:lnTo>
                  <a:pt x="698" y="645"/>
                </a:lnTo>
                <a:lnTo>
                  <a:pt x="692" y="639"/>
                </a:lnTo>
                <a:lnTo>
                  <a:pt x="674" y="628"/>
                </a:lnTo>
                <a:lnTo>
                  <a:pt x="649" y="616"/>
                </a:lnTo>
                <a:lnTo>
                  <a:pt x="636" y="602"/>
                </a:lnTo>
                <a:lnTo>
                  <a:pt x="636" y="602"/>
                </a:lnTo>
                <a:lnTo>
                  <a:pt x="629" y="589"/>
                </a:lnTo>
                <a:lnTo>
                  <a:pt x="629" y="589"/>
                </a:lnTo>
                <a:lnTo>
                  <a:pt x="626" y="586"/>
                </a:lnTo>
                <a:lnTo>
                  <a:pt x="622" y="584"/>
                </a:lnTo>
                <a:lnTo>
                  <a:pt x="606" y="575"/>
                </a:lnTo>
                <a:lnTo>
                  <a:pt x="584" y="563"/>
                </a:lnTo>
                <a:lnTo>
                  <a:pt x="584" y="563"/>
                </a:lnTo>
                <a:lnTo>
                  <a:pt x="568" y="553"/>
                </a:lnTo>
                <a:lnTo>
                  <a:pt x="539" y="533"/>
                </a:lnTo>
                <a:lnTo>
                  <a:pt x="510" y="510"/>
                </a:lnTo>
                <a:lnTo>
                  <a:pt x="500" y="502"/>
                </a:lnTo>
                <a:lnTo>
                  <a:pt x="498" y="498"/>
                </a:lnTo>
                <a:lnTo>
                  <a:pt x="497" y="496"/>
                </a:lnTo>
                <a:lnTo>
                  <a:pt x="497" y="496"/>
                </a:lnTo>
                <a:lnTo>
                  <a:pt x="491" y="458"/>
                </a:lnTo>
                <a:lnTo>
                  <a:pt x="486" y="435"/>
                </a:lnTo>
                <a:lnTo>
                  <a:pt x="484" y="423"/>
                </a:lnTo>
                <a:lnTo>
                  <a:pt x="484" y="423"/>
                </a:lnTo>
                <a:lnTo>
                  <a:pt x="485" y="420"/>
                </a:lnTo>
                <a:lnTo>
                  <a:pt x="487" y="411"/>
                </a:lnTo>
                <a:lnTo>
                  <a:pt x="498" y="388"/>
                </a:lnTo>
                <a:lnTo>
                  <a:pt x="510" y="363"/>
                </a:lnTo>
                <a:lnTo>
                  <a:pt x="515" y="354"/>
                </a:lnTo>
                <a:lnTo>
                  <a:pt x="517" y="351"/>
                </a:lnTo>
                <a:lnTo>
                  <a:pt x="517" y="351"/>
                </a:lnTo>
                <a:lnTo>
                  <a:pt x="519" y="348"/>
                </a:lnTo>
                <a:lnTo>
                  <a:pt x="522" y="344"/>
                </a:lnTo>
                <a:lnTo>
                  <a:pt x="529" y="331"/>
                </a:lnTo>
                <a:lnTo>
                  <a:pt x="537" y="311"/>
                </a:lnTo>
                <a:lnTo>
                  <a:pt x="537" y="311"/>
                </a:lnTo>
                <a:lnTo>
                  <a:pt x="537" y="303"/>
                </a:lnTo>
                <a:lnTo>
                  <a:pt x="537" y="291"/>
                </a:lnTo>
                <a:lnTo>
                  <a:pt x="537" y="291"/>
                </a:lnTo>
                <a:lnTo>
                  <a:pt x="535" y="281"/>
                </a:lnTo>
                <a:lnTo>
                  <a:pt x="535" y="275"/>
                </a:lnTo>
                <a:lnTo>
                  <a:pt x="536" y="273"/>
                </a:lnTo>
                <a:lnTo>
                  <a:pt x="537" y="271"/>
                </a:lnTo>
                <a:lnTo>
                  <a:pt x="537" y="271"/>
                </a:lnTo>
                <a:lnTo>
                  <a:pt x="544" y="267"/>
                </a:lnTo>
                <a:lnTo>
                  <a:pt x="550" y="265"/>
                </a:lnTo>
                <a:lnTo>
                  <a:pt x="550" y="265"/>
                </a:lnTo>
                <a:lnTo>
                  <a:pt x="564" y="275"/>
                </a:lnTo>
                <a:lnTo>
                  <a:pt x="575" y="282"/>
                </a:lnTo>
                <a:lnTo>
                  <a:pt x="580" y="284"/>
                </a:lnTo>
                <a:lnTo>
                  <a:pt x="584" y="284"/>
                </a:lnTo>
                <a:lnTo>
                  <a:pt x="584" y="284"/>
                </a:lnTo>
                <a:lnTo>
                  <a:pt x="588" y="285"/>
                </a:lnTo>
                <a:lnTo>
                  <a:pt x="595" y="288"/>
                </a:lnTo>
                <a:lnTo>
                  <a:pt x="603" y="288"/>
                </a:lnTo>
                <a:lnTo>
                  <a:pt x="606" y="286"/>
                </a:lnTo>
                <a:lnTo>
                  <a:pt x="610" y="284"/>
                </a:lnTo>
                <a:lnTo>
                  <a:pt x="610" y="284"/>
                </a:lnTo>
                <a:lnTo>
                  <a:pt x="649" y="252"/>
                </a:lnTo>
                <a:lnTo>
                  <a:pt x="649" y="252"/>
                </a:lnTo>
                <a:lnTo>
                  <a:pt x="654" y="251"/>
                </a:lnTo>
                <a:lnTo>
                  <a:pt x="657" y="248"/>
                </a:lnTo>
                <a:lnTo>
                  <a:pt x="662" y="245"/>
                </a:lnTo>
                <a:lnTo>
                  <a:pt x="662" y="245"/>
                </a:lnTo>
                <a:lnTo>
                  <a:pt x="666" y="241"/>
                </a:lnTo>
                <a:lnTo>
                  <a:pt x="667" y="239"/>
                </a:lnTo>
                <a:lnTo>
                  <a:pt x="667" y="236"/>
                </a:lnTo>
                <a:lnTo>
                  <a:pt x="669" y="232"/>
                </a:lnTo>
                <a:lnTo>
                  <a:pt x="669" y="232"/>
                </a:lnTo>
                <a:lnTo>
                  <a:pt x="673" y="225"/>
                </a:lnTo>
                <a:lnTo>
                  <a:pt x="675" y="215"/>
                </a:lnTo>
                <a:lnTo>
                  <a:pt x="679" y="208"/>
                </a:lnTo>
                <a:lnTo>
                  <a:pt x="681" y="206"/>
                </a:lnTo>
                <a:lnTo>
                  <a:pt x="682" y="206"/>
                </a:lnTo>
                <a:lnTo>
                  <a:pt x="682" y="206"/>
                </a:lnTo>
                <a:lnTo>
                  <a:pt x="685" y="203"/>
                </a:lnTo>
                <a:lnTo>
                  <a:pt x="687" y="198"/>
                </a:lnTo>
                <a:lnTo>
                  <a:pt x="694" y="183"/>
                </a:lnTo>
                <a:lnTo>
                  <a:pt x="703" y="166"/>
                </a:lnTo>
                <a:lnTo>
                  <a:pt x="706" y="161"/>
                </a:lnTo>
                <a:lnTo>
                  <a:pt x="708" y="159"/>
                </a:lnTo>
                <a:lnTo>
                  <a:pt x="708" y="159"/>
                </a:lnTo>
                <a:lnTo>
                  <a:pt x="714" y="157"/>
                </a:lnTo>
                <a:lnTo>
                  <a:pt x="718" y="154"/>
                </a:lnTo>
                <a:lnTo>
                  <a:pt x="722" y="152"/>
                </a:lnTo>
                <a:lnTo>
                  <a:pt x="722" y="152"/>
                </a:lnTo>
                <a:lnTo>
                  <a:pt x="732" y="153"/>
                </a:lnTo>
                <a:lnTo>
                  <a:pt x="739" y="153"/>
                </a:lnTo>
                <a:lnTo>
                  <a:pt x="742" y="153"/>
                </a:lnTo>
                <a:lnTo>
                  <a:pt x="742" y="152"/>
                </a:lnTo>
                <a:lnTo>
                  <a:pt x="742" y="152"/>
                </a:lnTo>
                <a:close/>
                <a:moveTo>
                  <a:pt x="417" y="570"/>
                </a:moveTo>
                <a:lnTo>
                  <a:pt x="417" y="570"/>
                </a:lnTo>
                <a:lnTo>
                  <a:pt x="425" y="578"/>
                </a:lnTo>
                <a:lnTo>
                  <a:pt x="431" y="584"/>
                </a:lnTo>
                <a:lnTo>
                  <a:pt x="437" y="589"/>
                </a:lnTo>
                <a:lnTo>
                  <a:pt x="437" y="589"/>
                </a:lnTo>
                <a:lnTo>
                  <a:pt x="443" y="595"/>
                </a:lnTo>
                <a:lnTo>
                  <a:pt x="450" y="601"/>
                </a:lnTo>
                <a:lnTo>
                  <a:pt x="457" y="609"/>
                </a:lnTo>
                <a:lnTo>
                  <a:pt x="424" y="596"/>
                </a:lnTo>
                <a:lnTo>
                  <a:pt x="417" y="57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15">
            <a:extLst>
              <a:ext uri="{FF2B5EF4-FFF2-40B4-BE49-F238E27FC236}">
                <a16:creationId xmlns:a16="http://schemas.microsoft.com/office/drawing/2014/main" id="{6CC68887-88FA-4180-8DA8-D6FDDE971F68}"/>
              </a:ext>
            </a:extLst>
          </p:cNvPr>
          <p:cNvSpPr>
            <a:spLocks noEditPoints="1"/>
          </p:cNvSpPr>
          <p:nvPr/>
        </p:nvSpPr>
        <p:spPr bwMode="auto">
          <a:xfrm>
            <a:off x="3820802" y="3746890"/>
            <a:ext cx="2264396" cy="2806632"/>
          </a:xfrm>
          <a:custGeom>
            <a:avLst/>
            <a:gdLst>
              <a:gd name="T0" fmla="*/ 755 w 1115"/>
              <a:gd name="T1" fmla="*/ 193 h 1382"/>
              <a:gd name="T2" fmla="*/ 791 w 1115"/>
              <a:gd name="T3" fmla="*/ 225 h 1382"/>
              <a:gd name="T4" fmla="*/ 755 w 1115"/>
              <a:gd name="T5" fmla="*/ 254 h 1382"/>
              <a:gd name="T6" fmla="*/ 698 w 1115"/>
              <a:gd name="T7" fmla="*/ 292 h 1382"/>
              <a:gd name="T8" fmla="*/ 676 w 1115"/>
              <a:gd name="T9" fmla="*/ 482 h 1382"/>
              <a:gd name="T10" fmla="*/ 647 w 1115"/>
              <a:gd name="T11" fmla="*/ 652 h 1382"/>
              <a:gd name="T12" fmla="*/ 627 w 1115"/>
              <a:gd name="T13" fmla="*/ 706 h 1382"/>
              <a:gd name="T14" fmla="*/ 531 w 1115"/>
              <a:gd name="T15" fmla="*/ 782 h 1382"/>
              <a:gd name="T16" fmla="*/ 142 w 1115"/>
              <a:gd name="T17" fmla="*/ 822 h 1382"/>
              <a:gd name="T18" fmla="*/ 0 w 1115"/>
              <a:gd name="T19" fmla="*/ 844 h 1382"/>
              <a:gd name="T20" fmla="*/ 48 w 1115"/>
              <a:gd name="T21" fmla="*/ 870 h 1382"/>
              <a:gd name="T22" fmla="*/ 138 w 1115"/>
              <a:gd name="T23" fmla="*/ 1134 h 1382"/>
              <a:gd name="T24" fmla="*/ 161 w 1115"/>
              <a:gd name="T25" fmla="*/ 1155 h 1382"/>
              <a:gd name="T26" fmla="*/ 209 w 1115"/>
              <a:gd name="T27" fmla="*/ 1294 h 1382"/>
              <a:gd name="T28" fmla="*/ 311 w 1115"/>
              <a:gd name="T29" fmla="*/ 1312 h 1382"/>
              <a:gd name="T30" fmla="*/ 382 w 1115"/>
              <a:gd name="T31" fmla="*/ 1302 h 1382"/>
              <a:gd name="T32" fmla="*/ 425 w 1115"/>
              <a:gd name="T33" fmla="*/ 1257 h 1382"/>
              <a:gd name="T34" fmla="*/ 597 w 1115"/>
              <a:gd name="T35" fmla="*/ 1276 h 1382"/>
              <a:gd name="T36" fmla="*/ 579 w 1115"/>
              <a:gd name="T37" fmla="*/ 1300 h 1382"/>
              <a:gd name="T38" fmla="*/ 601 w 1115"/>
              <a:gd name="T39" fmla="*/ 1335 h 1382"/>
              <a:gd name="T40" fmla="*/ 736 w 1115"/>
              <a:gd name="T41" fmla="*/ 1339 h 1382"/>
              <a:gd name="T42" fmla="*/ 740 w 1115"/>
              <a:gd name="T43" fmla="*/ 1287 h 1382"/>
              <a:gd name="T44" fmla="*/ 752 w 1115"/>
              <a:gd name="T45" fmla="*/ 1201 h 1382"/>
              <a:gd name="T46" fmla="*/ 794 w 1115"/>
              <a:gd name="T47" fmla="*/ 982 h 1382"/>
              <a:gd name="T48" fmla="*/ 941 w 1115"/>
              <a:gd name="T49" fmla="*/ 1063 h 1382"/>
              <a:gd name="T50" fmla="*/ 1000 w 1115"/>
              <a:gd name="T51" fmla="*/ 1231 h 1382"/>
              <a:gd name="T52" fmla="*/ 1012 w 1115"/>
              <a:gd name="T53" fmla="*/ 1239 h 1382"/>
              <a:gd name="T54" fmla="*/ 994 w 1115"/>
              <a:gd name="T55" fmla="*/ 1346 h 1382"/>
              <a:gd name="T56" fmla="*/ 1029 w 1115"/>
              <a:gd name="T57" fmla="*/ 1382 h 1382"/>
              <a:gd name="T58" fmla="*/ 1098 w 1115"/>
              <a:gd name="T59" fmla="*/ 1356 h 1382"/>
              <a:gd name="T60" fmla="*/ 1112 w 1115"/>
              <a:gd name="T61" fmla="*/ 1272 h 1382"/>
              <a:gd name="T62" fmla="*/ 1060 w 1115"/>
              <a:gd name="T63" fmla="*/ 1101 h 1382"/>
              <a:gd name="T64" fmla="*/ 1008 w 1115"/>
              <a:gd name="T65" fmla="*/ 742 h 1382"/>
              <a:gd name="T66" fmla="*/ 1008 w 1115"/>
              <a:gd name="T67" fmla="*/ 553 h 1382"/>
              <a:gd name="T68" fmla="*/ 1008 w 1115"/>
              <a:gd name="T69" fmla="*/ 354 h 1382"/>
              <a:gd name="T70" fmla="*/ 951 w 1115"/>
              <a:gd name="T71" fmla="*/ 256 h 1382"/>
              <a:gd name="T72" fmla="*/ 874 w 1115"/>
              <a:gd name="T73" fmla="*/ 193 h 1382"/>
              <a:gd name="T74" fmla="*/ 891 w 1115"/>
              <a:gd name="T75" fmla="*/ 148 h 1382"/>
              <a:gd name="T76" fmla="*/ 904 w 1115"/>
              <a:gd name="T77" fmla="*/ 93 h 1382"/>
              <a:gd name="T78" fmla="*/ 886 w 1115"/>
              <a:gd name="T79" fmla="*/ 33 h 1382"/>
              <a:gd name="T80" fmla="*/ 806 w 1115"/>
              <a:gd name="T81" fmla="*/ 2 h 1382"/>
              <a:gd name="T82" fmla="*/ 743 w 1115"/>
              <a:gd name="T83" fmla="*/ 78 h 1382"/>
              <a:gd name="T84" fmla="*/ 752 w 1115"/>
              <a:gd name="T85" fmla="*/ 97 h 1382"/>
              <a:gd name="T86" fmla="*/ 669 w 1115"/>
              <a:gd name="T87" fmla="*/ 774 h 1382"/>
              <a:gd name="T88" fmla="*/ 676 w 1115"/>
              <a:gd name="T89" fmla="*/ 704 h 1382"/>
              <a:gd name="T90" fmla="*/ 681 w 1115"/>
              <a:gd name="T91" fmla="*/ 862 h 1382"/>
              <a:gd name="T92" fmla="*/ 642 w 1115"/>
              <a:gd name="T93" fmla="*/ 1233 h 1382"/>
              <a:gd name="T94" fmla="*/ 592 w 1115"/>
              <a:gd name="T95" fmla="*/ 1228 h 1382"/>
              <a:gd name="T96" fmla="*/ 491 w 1115"/>
              <a:gd name="T97" fmla="*/ 1044 h 1382"/>
              <a:gd name="T98" fmla="*/ 623 w 1115"/>
              <a:gd name="T99" fmla="*/ 985 h 1382"/>
              <a:gd name="T100" fmla="*/ 678 w 1115"/>
              <a:gd name="T101" fmla="*/ 848 h 1382"/>
              <a:gd name="T102" fmla="*/ 503 w 1115"/>
              <a:gd name="T103" fmla="*/ 1110 h 1382"/>
              <a:gd name="T104" fmla="*/ 382 w 1115"/>
              <a:gd name="T105" fmla="*/ 1184 h 1382"/>
              <a:gd name="T106" fmla="*/ 393 w 1115"/>
              <a:gd name="T107" fmla="*/ 1059 h 1382"/>
              <a:gd name="T108" fmla="*/ 226 w 1115"/>
              <a:gd name="T109" fmla="*/ 1032 h 1382"/>
              <a:gd name="T110" fmla="*/ 167 w 1115"/>
              <a:gd name="T111" fmla="*/ 1107 h 1382"/>
              <a:gd name="T112" fmla="*/ 402 w 1115"/>
              <a:gd name="T113" fmla="*/ 1230 h 1382"/>
              <a:gd name="T114" fmla="*/ 388 w 1115"/>
              <a:gd name="T115" fmla="*/ 1276 h 1382"/>
              <a:gd name="T116" fmla="*/ 357 w 1115"/>
              <a:gd name="T117" fmla="*/ 1262 h 13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115" h="1382">
                <a:moveTo>
                  <a:pt x="752" y="97"/>
                </a:moveTo>
                <a:lnTo>
                  <a:pt x="749" y="116"/>
                </a:lnTo>
                <a:lnTo>
                  <a:pt x="749" y="116"/>
                </a:lnTo>
                <a:lnTo>
                  <a:pt x="748" y="121"/>
                </a:lnTo>
                <a:lnTo>
                  <a:pt x="746" y="132"/>
                </a:lnTo>
                <a:lnTo>
                  <a:pt x="746" y="132"/>
                </a:lnTo>
                <a:lnTo>
                  <a:pt x="746" y="144"/>
                </a:lnTo>
                <a:lnTo>
                  <a:pt x="749" y="164"/>
                </a:lnTo>
                <a:lnTo>
                  <a:pt x="753" y="182"/>
                </a:lnTo>
                <a:lnTo>
                  <a:pt x="755" y="193"/>
                </a:lnTo>
                <a:lnTo>
                  <a:pt x="755" y="193"/>
                </a:lnTo>
                <a:lnTo>
                  <a:pt x="761" y="201"/>
                </a:lnTo>
                <a:lnTo>
                  <a:pt x="771" y="212"/>
                </a:lnTo>
                <a:lnTo>
                  <a:pt x="771" y="212"/>
                </a:lnTo>
                <a:lnTo>
                  <a:pt x="777" y="216"/>
                </a:lnTo>
                <a:lnTo>
                  <a:pt x="782" y="218"/>
                </a:lnTo>
                <a:lnTo>
                  <a:pt x="790" y="222"/>
                </a:lnTo>
                <a:lnTo>
                  <a:pt x="790" y="222"/>
                </a:lnTo>
                <a:lnTo>
                  <a:pt x="791" y="223"/>
                </a:lnTo>
                <a:lnTo>
                  <a:pt x="791" y="225"/>
                </a:lnTo>
                <a:lnTo>
                  <a:pt x="791" y="230"/>
                </a:lnTo>
                <a:lnTo>
                  <a:pt x="790" y="237"/>
                </a:lnTo>
                <a:lnTo>
                  <a:pt x="790" y="237"/>
                </a:lnTo>
                <a:lnTo>
                  <a:pt x="780" y="244"/>
                </a:lnTo>
                <a:lnTo>
                  <a:pt x="772" y="248"/>
                </a:lnTo>
                <a:lnTo>
                  <a:pt x="768" y="250"/>
                </a:lnTo>
                <a:lnTo>
                  <a:pt x="765" y="250"/>
                </a:lnTo>
                <a:lnTo>
                  <a:pt x="765" y="250"/>
                </a:lnTo>
                <a:lnTo>
                  <a:pt x="759" y="252"/>
                </a:lnTo>
                <a:lnTo>
                  <a:pt x="755" y="254"/>
                </a:lnTo>
                <a:lnTo>
                  <a:pt x="752" y="256"/>
                </a:lnTo>
                <a:lnTo>
                  <a:pt x="749" y="256"/>
                </a:lnTo>
                <a:lnTo>
                  <a:pt x="749" y="256"/>
                </a:lnTo>
                <a:lnTo>
                  <a:pt x="741" y="260"/>
                </a:lnTo>
                <a:lnTo>
                  <a:pt x="728" y="267"/>
                </a:lnTo>
                <a:lnTo>
                  <a:pt x="713" y="276"/>
                </a:lnTo>
                <a:lnTo>
                  <a:pt x="704" y="283"/>
                </a:lnTo>
                <a:lnTo>
                  <a:pt x="704" y="283"/>
                </a:lnTo>
                <a:lnTo>
                  <a:pt x="701" y="286"/>
                </a:lnTo>
                <a:lnTo>
                  <a:pt x="698" y="292"/>
                </a:lnTo>
                <a:lnTo>
                  <a:pt x="690" y="309"/>
                </a:lnTo>
                <a:lnTo>
                  <a:pt x="684" y="327"/>
                </a:lnTo>
                <a:lnTo>
                  <a:pt x="681" y="340"/>
                </a:lnTo>
                <a:lnTo>
                  <a:pt x="681" y="340"/>
                </a:lnTo>
                <a:lnTo>
                  <a:pt x="681" y="361"/>
                </a:lnTo>
                <a:lnTo>
                  <a:pt x="681" y="393"/>
                </a:lnTo>
                <a:lnTo>
                  <a:pt x="682" y="428"/>
                </a:lnTo>
                <a:lnTo>
                  <a:pt x="681" y="450"/>
                </a:lnTo>
                <a:lnTo>
                  <a:pt x="681" y="450"/>
                </a:lnTo>
                <a:lnTo>
                  <a:pt x="676" y="482"/>
                </a:lnTo>
                <a:lnTo>
                  <a:pt x="664" y="537"/>
                </a:lnTo>
                <a:lnTo>
                  <a:pt x="653" y="591"/>
                </a:lnTo>
                <a:lnTo>
                  <a:pt x="646" y="620"/>
                </a:lnTo>
                <a:lnTo>
                  <a:pt x="646" y="620"/>
                </a:lnTo>
                <a:lnTo>
                  <a:pt x="645" y="626"/>
                </a:lnTo>
                <a:lnTo>
                  <a:pt x="645" y="632"/>
                </a:lnTo>
                <a:lnTo>
                  <a:pt x="646" y="639"/>
                </a:lnTo>
                <a:lnTo>
                  <a:pt x="646" y="639"/>
                </a:lnTo>
                <a:lnTo>
                  <a:pt x="647" y="645"/>
                </a:lnTo>
                <a:lnTo>
                  <a:pt x="647" y="652"/>
                </a:lnTo>
                <a:lnTo>
                  <a:pt x="646" y="661"/>
                </a:lnTo>
                <a:lnTo>
                  <a:pt x="646" y="661"/>
                </a:lnTo>
                <a:lnTo>
                  <a:pt x="640" y="685"/>
                </a:lnTo>
                <a:lnTo>
                  <a:pt x="636" y="696"/>
                </a:lnTo>
                <a:lnTo>
                  <a:pt x="634" y="698"/>
                </a:lnTo>
                <a:lnTo>
                  <a:pt x="633" y="700"/>
                </a:lnTo>
                <a:lnTo>
                  <a:pt x="633" y="700"/>
                </a:lnTo>
                <a:lnTo>
                  <a:pt x="630" y="702"/>
                </a:lnTo>
                <a:lnTo>
                  <a:pt x="629" y="704"/>
                </a:lnTo>
                <a:lnTo>
                  <a:pt x="627" y="706"/>
                </a:lnTo>
                <a:lnTo>
                  <a:pt x="627" y="706"/>
                </a:lnTo>
                <a:lnTo>
                  <a:pt x="627" y="709"/>
                </a:lnTo>
                <a:lnTo>
                  <a:pt x="627" y="712"/>
                </a:lnTo>
                <a:lnTo>
                  <a:pt x="627" y="712"/>
                </a:lnTo>
                <a:lnTo>
                  <a:pt x="630" y="729"/>
                </a:lnTo>
                <a:lnTo>
                  <a:pt x="610" y="777"/>
                </a:lnTo>
                <a:lnTo>
                  <a:pt x="543" y="777"/>
                </a:lnTo>
                <a:lnTo>
                  <a:pt x="543" y="777"/>
                </a:lnTo>
                <a:lnTo>
                  <a:pt x="538" y="778"/>
                </a:lnTo>
                <a:lnTo>
                  <a:pt x="531" y="782"/>
                </a:lnTo>
                <a:lnTo>
                  <a:pt x="515" y="793"/>
                </a:lnTo>
                <a:lnTo>
                  <a:pt x="495" y="808"/>
                </a:lnTo>
                <a:lnTo>
                  <a:pt x="495" y="808"/>
                </a:lnTo>
                <a:lnTo>
                  <a:pt x="366" y="810"/>
                </a:lnTo>
                <a:lnTo>
                  <a:pt x="274" y="811"/>
                </a:lnTo>
                <a:lnTo>
                  <a:pt x="241" y="811"/>
                </a:lnTo>
                <a:lnTo>
                  <a:pt x="225" y="812"/>
                </a:lnTo>
                <a:lnTo>
                  <a:pt x="225" y="812"/>
                </a:lnTo>
                <a:lnTo>
                  <a:pt x="195" y="816"/>
                </a:lnTo>
                <a:lnTo>
                  <a:pt x="142" y="822"/>
                </a:lnTo>
                <a:lnTo>
                  <a:pt x="71" y="829"/>
                </a:lnTo>
                <a:lnTo>
                  <a:pt x="71" y="829"/>
                </a:lnTo>
                <a:lnTo>
                  <a:pt x="39" y="828"/>
                </a:lnTo>
                <a:lnTo>
                  <a:pt x="16" y="828"/>
                </a:lnTo>
                <a:lnTo>
                  <a:pt x="4" y="829"/>
                </a:lnTo>
                <a:lnTo>
                  <a:pt x="4" y="829"/>
                </a:lnTo>
                <a:lnTo>
                  <a:pt x="1" y="830"/>
                </a:lnTo>
                <a:lnTo>
                  <a:pt x="1" y="832"/>
                </a:lnTo>
                <a:lnTo>
                  <a:pt x="0" y="844"/>
                </a:lnTo>
                <a:lnTo>
                  <a:pt x="0" y="844"/>
                </a:lnTo>
                <a:lnTo>
                  <a:pt x="0" y="852"/>
                </a:lnTo>
                <a:lnTo>
                  <a:pt x="1" y="854"/>
                </a:lnTo>
                <a:lnTo>
                  <a:pt x="3" y="854"/>
                </a:lnTo>
                <a:lnTo>
                  <a:pt x="4" y="854"/>
                </a:lnTo>
                <a:lnTo>
                  <a:pt x="4" y="867"/>
                </a:lnTo>
                <a:lnTo>
                  <a:pt x="4" y="867"/>
                </a:lnTo>
                <a:lnTo>
                  <a:pt x="5" y="868"/>
                </a:lnTo>
                <a:lnTo>
                  <a:pt x="11" y="870"/>
                </a:lnTo>
                <a:lnTo>
                  <a:pt x="27" y="870"/>
                </a:lnTo>
                <a:lnTo>
                  <a:pt x="48" y="870"/>
                </a:lnTo>
                <a:lnTo>
                  <a:pt x="48" y="870"/>
                </a:lnTo>
                <a:lnTo>
                  <a:pt x="49" y="885"/>
                </a:lnTo>
                <a:lnTo>
                  <a:pt x="49" y="898"/>
                </a:lnTo>
                <a:lnTo>
                  <a:pt x="52" y="908"/>
                </a:lnTo>
                <a:lnTo>
                  <a:pt x="52" y="908"/>
                </a:lnTo>
                <a:lnTo>
                  <a:pt x="71" y="948"/>
                </a:lnTo>
                <a:lnTo>
                  <a:pt x="109" y="1024"/>
                </a:lnTo>
                <a:lnTo>
                  <a:pt x="165" y="1134"/>
                </a:lnTo>
                <a:lnTo>
                  <a:pt x="138" y="1134"/>
                </a:lnTo>
                <a:lnTo>
                  <a:pt x="138" y="1134"/>
                </a:lnTo>
                <a:lnTo>
                  <a:pt x="132" y="1135"/>
                </a:lnTo>
                <a:lnTo>
                  <a:pt x="129" y="1138"/>
                </a:lnTo>
                <a:lnTo>
                  <a:pt x="126" y="1141"/>
                </a:lnTo>
                <a:lnTo>
                  <a:pt x="125" y="1143"/>
                </a:lnTo>
                <a:lnTo>
                  <a:pt x="125" y="1143"/>
                </a:lnTo>
                <a:lnTo>
                  <a:pt x="126" y="1148"/>
                </a:lnTo>
                <a:lnTo>
                  <a:pt x="126" y="1152"/>
                </a:lnTo>
                <a:lnTo>
                  <a:pt x="129" y="1155"/>
                </a:lnTo>
                <a:lnTo>
                  <a:pt x="161" y="1155"/>
                </a:lnTo>
                <a:lnTo>
                  <a:pt x="161" y="1155"/>
                </a:lnTo>
                <a:lnTo>
                  <a:pt x="163" y="1177"/>
                </a:lnTo>
                <a:lnTo>
                  <a:pt x="167" y="1214"/>
                </a:lnTo>
                <a:lnTo>
                  <a:pt x="167" y="1214"/>
                </a:lnTo>
                <a:lnTo>
                  <a:pt x="171" y="1228"/>
                </a:lnTo>
                <a:lnTo>
                  <a:pt x="177" y="1245"/>
                </a:lnTo>
                <a:lnTo>
                  <a:pt x="186" y="1263"/>
                </a:lnTo>
                <a:lnTo>
                  <a:pt x="199" y="1284"/>
                </a:lnTo>
                <a:lnTo>
                  <a:pt x="199" y="1284"/>
                </a:lnTo>
                <a:lnTo>
                  <a:pt x="204" y="1290"/>
                </a:lnTo>
                <a:lnTo>
                  <a:pt x="209" y="1294"/>
                </a:lnTo>
                <a:lnTo>
                  <a:pt x="220" y="1303"/>
                </a:lnTo>
                <a:lnTo>
                  <a:pt x="232" y="1309"/>
                </a:lnTo>
                <a:lnTo>
                  <a:pt x="245" y="1314"/>
                </a:lnTo>
                <a:lnTo>
                  <a:pt x="258" y="1317"/>
                </a:lnTo>
                <a:lnTo>
                  <a:pt x="270" y="1320"/>
                </a:lnTo>
                <a:lnTo>
                  <a:pt x="282" y="1320"/>
                </a:lnTo>
                <a:lnTo>
                  <a:pt x="293" y="1320"/>
                </a:lnTo>
                <a:lnTo>
                  <a:pt x="293" y="1320"/>
                </a:lnTo>
                <a:lnTo>
                  <a:pt x="301" y="1317"/>
                </a:lnTo>
                <a:lnTo>
                  <a:pt x="311" y="1312"/>
                </a:lnTo>
                <a:lnTo>
                  <a:pt x="321" y="1306"/>
                </a:lnTo>
                <a:lnTo>
                  <a:pt x="329" y="1300"/>
                </a:lnTo>
                <a:lnTo>
                  <a:pt x="342" y="1290"/>
                </a:lnTo>
                <a:lnTo>
                  <a:pt x="347" y="1284"/>
                </a:lnTo>
                <a:lnTo>
                  <a:pt x="347" y="1284"/>
                </a:lnTo>
                <a:lnTo>
                  <a:pt x="352" y="1288"/>
                </a:lnTo>
                <a:lnTo>
                  <a:pt x="357" y="1292"/>
                </a:lnTo>
                <a:lnTo>
                  <a:pt x="364" y="1296"/>
                </a:lnTo>
                <a:lnTo>
                  <a:pt x="372" y="1299"/>
                </a:lnTo>
                <a:lnTo>
                  <a:pt x="382" y="1302"/>
                </a:lnTo>
                <a:lnTo>
                  <a:pt x="391" y="1300"/>
                </a:lnTo>
                <a:lnTo>
                  <a:pt x="396" y="1299"/>
                </a:lnTo>
                <a:lnTo>
                  <a:pt x="402" y="1297"/>
                </a:lnTo>
                <a:lnTo>
                  <a:pt x="402" y="1297"/>
                </a:lnTo>
                <a:lnTo>
                  <a:pt x="407" y="1293"/>
                </a:lnTo>
                <a:lnTo>
                  <a:pt x="411" y="1290"/>
                </a:lnTo>
                <a:lnTo>
                  <a:pt x="414" y="1285"/>
                </a:lnTo>
                <a:lnTo>
                  <a:pt x="418" y="1280"/>
                </a:lnTo>
                <a:lnTo>
                  <a:pt x="423" y="1269"/>
                </a:lnTo>
                <a:lnTo>
                  <a:pt x="425" y="1257"/>
                </a:lnTo>
                <a:lnTo>
                  <a:pt x="426" y="1246"/>
                </a:lnTo>
                <a:lnTo>
                  <a:pt x="427" y="1238"/>
                </a:lnTo>
                <a:lnTo>
                  <a:pt x="427" y="1230"/>
                </a:lnTo>
                <a:lnTo>
                  <a:pt x="559" y="1220"/>
                </a:lnTo>
                <a:lnTo>
                  <a:pt x="559" y="1220"/>
                </a:lnTo>
                <a:lnTo>
                  <a:pt x="575" y="1244"/>
                </a:lnTo>
                <a:lnTo>
                  <a:pt x="587" y="1263"/>
                </a:lnTo>
                <a:lnTo>
                  <a:pt x="594" y="1274"/>
                </a:lnTo>
                <a:lnTo>
                  <a:pt x="594" y="1274"/>
                </a:lnTo>
                <a:lnTo>
                  <a:pt x="597" y="1276"/>
                </a:lnTo>
                <a:lnTo>
                  <a:pt x="601" y="1279"/>
                </a:lnTo>
                <a:lnTo>
                  <a:pt x="615" y="1280"/>
                </a:lnTo>
                <a:lnTo>
                  <a:pt x="633" y="1281"/>
                </a:lnTo>
                <a:lnTo>
                  <a:pt x="613" y="1287"/>
                </a:lnTo>
                <a:lnTo>
                  <a:pt x="613" y="1287"/>
                </a:lnTo>
                <a:lnTo>
                  <a:pt x="600" y="1291"/>
                </a:lnTo>
                <a:lnTo>
                  <a:pt x="588" y="1294"/>
                </a:lnTo>
                <a:lnTo>
                  <a:pt x="583" y="1297"/>
                </a:lnTo>
                <a:lnTo>
                  <a:pt x="579" y="1300"/>
                </a:lnTo>
                <a:lnTo>
                  <a:pt x="579" y="1300"/>
                </a:lnTo>
                <a:lnTo>
                  <a:pt x="575" y="1303"/>
                </a:lnTo>
                <a:lnTo>
                  <a:pt x="573" y="1306"/>
                </a:lnTo>
                <a:lnTo>
                  <a:pt x="573" y="1310"/>
                </a:lnTo>
                <a:lnTo>
                  <a:pt x="573" y="1312"/>
                </a:lnTo>
                <a:lnTo>
                  <a:pt x="575" y="1318"/>
                </a:lnTo>
                <a:lnTo>
                  <a:pt x="579" y="1323"/>
                </a:lnTo>
                <a:lnTo>
                  <a:pt x="579" y="1323"/>
                </a:lnTo>
                <a:lnTo>
                  <a:pt x="581" y="1326"/>
                </a:lnTo>
                <a:lnTo>
                  <a:pt x="587" y="1328"/>
                </a:lnTo>
                <a:lnTo>
                  <a:pt x="601" y="1335"/>
                </a:lnTo>
                <a:lnTo>
                  <a:pt x="618" y="1340"/>
                </a:lnTo>
                <a:lnTo>
                  <a:pt x="625" y="1341"/>
                </a:lnTo>
                <a:lnTo>
                  <a:pt x="630" y="1342"/>
                </a:lnTo>
                <a:lnTo>
                  <a:pt x="630" y="1342"/>
                </a:lnTo>
                <a:lnTo>
                  <a:pt x="648" y="1341"/>
                </a:lnTo>
                <a:lnTo>
                  <a:pt x="682" y="1341"/>
                </a:lnTo>
                <a:lnTo>
                  <a:pt x="716" y="1341"/>
                </a:lnTo>
                <a:lnTo>
                  <a:pt x="729" y="1340"/>
                </a:lnTo>
                <a:lnTo>
                  <a:pt x="736" y="1339"/>
                </a:lnTo>
                <a:lnTo>
                  <a:pt x="736" y="1339"/>
                </a:lnTo>
                <a:lnTo>
                  <a:pt x="741" y="1336"/>
                </a:lnTo>
                <a:lnTo>
                  <a:pt x="741" y="1335"/>
                </a:lnTo>
                <a:lnTo>
                  <a:pt x="741" y="1335"/>
                </a:lnTo>
                <a:lnTo>
                  <a:pt x="738" y="1333"/>
                </a:lnTo>
                <a:lnTo>
                  <a:pt x="736" y="1332"/>
                </a:lnTo>
                <a:lnTo>
                  <a:pt x="736" y="1329"/>
                </a:lnTo>
                <a:lnTo>
                  <a:pt x="736" y="1329"/>
                </a:lnTo>
                <a:lnTo>
                  <a:pt x="736" y="1320"/>
                </a:lnTo>
                <a:lnTo>
                  <a:pt x="737" y="1305"/>
                </a:lnTo>
                <a:lnTo>
                  <a:pt x="740" y="1287"/>
                </a:lnTo>
                <a:lnTo>
                  <a:pt x="740" y="1287"/>
                </a:lnTo>
                <a:lnTo>
                  <a:pt x="743" y="1280"/>
                </a:lnTo>
                <a:lnTo>
                  <a:pt x="747" y="1270"/>
                </a:lnTo>
                <a:lnTo>
                  <a:pt x="749" y="1258"/>
                </a:lnTo>
                <a:lnTo>
                  <a:pt x="749" y="1258"/>
                </a:lnTo>
                <a:lnTo>
                  <a:pt x="749" y="1245"/>
                </a:lnTo>
                <a:lnTo>
                  <a:pt x="750" y="1231"/>
                </a:lnTo>
                <a:lnTo>
                  <a:pt x="750" y="1216"/>
                </a:lnTo>
                <a:lnTo>
                  <a:pt x="752" y="1201"/>
                </a:lnTo>
                <a:lnTo>
                  <a:pt x="752" y="1201"/>
                </a:lnTo>
                <a:lnTo>
                  <a:pt x="758" y="1158"/>
                </a:lnTo>
                <a:lnTo>
                  <a:pt x="760" y="1132"/>
                </a:lnTo>
                <a:lnTo>
                  <a:pt x="765" y="1107"/>
                </a:lnTo>
                <a:lnTo>
                  <a:pt x="765" y="1107"/>
                </a:lnTo>
                <a:lnTo>
                  <a:pt x="780" y="1027"/>
                </a:lnTo>
                <a:lnTo>
                  <a:pt x="780" y="1027"/>
                </a:lnTo>
                <a:lnTo>
                  <a:pt x="785" y="1005"/>
                </a:lnTo>
                <a:lnTo>
                  <a:pt x="789" y="993"/>
                </a:lnTo>
                <a:lnTo>
                  <a:pt x="794" y="982"/>
                </a:lnTo>
                <a:lnTo>
                  <a:pt x="794" y="982"/>
                </a:lnTo>
                <a:lnTo>
                  <a:pt x="806" y="951"/>
                </a:lnTo>
                <a:lnTo>
                  <a:pt x="825" y="897"/>
                </a:lnTo>
                <a:lnTo>
                  <a:pt x="851" y="822"/>
                </a:lnTo>
                <a:lnTo>
                  <a:pt x="851" y="822"/>
                </a:lnTo>
                <a:lnTo>
                  <a:pt x="887" y="937"/>
                </a:lnTo>
                <a:lnTo>
                  <a:pt x="887" y="937"/>
                </a:lnTo>
                <a:lnTo>
                  <a:pt x="893" y="956"/>
                </a:lnTo>
                <a:lnTo>
                  <a:pt x="906" y="988"/>
                </a:lnTo>
                <a:lnTo>
                  <a:pt x="923" y="1027"/>
                </a:lnTo>
                <a:lnTo>
                  <a:pt x="941" y="1063"/>
                </a:lnTo>
                <a:lnTo>
                  <a:pt x="941" y="1063"/>
                </a:lnTo>
                <a:lnTo>
                  <a:pt x="958" y="1095"/>
                </a:lnTo>
                <a:lnTo>
                  <a:pt x="972" y="1128"/>
                </a:lnTo>
                <a:lnTo>
                  <a:pt x="978" y="1143"/>
                </a:lnTo>
                <a:lnTo>
                  <a:pt x="984" y="1161"/>
                </a:lnTo>
                <a:lnTo>
                  <a:pt x="989" y="1179"/>
                </a:lnTo>
                <a:lnTo>
                  <a:pt x="993" y="1197"/>
                </a:lnTo>
                <a:lnTo>
                  <a:pt x="993" y="1197"/>
                </a:lnTo>
                <a:lnTo>
                  <a:pt x="998" y="1225"/>
                </a:lnTo>
                <a:lnTo>
                  <a:pt x="1000" y="1231"/>
                </a:lnTo>
                <a:lnTo>
                  <a:pt x="1002" y="1234"/>
                </a:lnTo>
                <a:lnTo>
                  <a:pt x="1004" y="1236"/>
                </a:lnTo>
                <a:lnTo>
                  <a:pt x="1006" y="1234"/>
                </a:lnTo>
                <a:lnTo>
                  <a:pt x="1007" y="1233"/>
                </a:lnTo>
                <a:lnTo>
                  <a:pt x="1008" y="1233"/>
                </a:lnTo>
                <a:lnTo>
                  <a:pt x="1008" y="1233"/>
                </a:lnTo>
                <a:lnTo>
                  <a:pt x="1011" y="1233"/>
                </a:lnTo>
                <a:lnTo>
                  <a:pt x="1012" y="1236"/>
                </a:lnTo>
                <a:lnTo>
                  <a:pt x="1012" y="1239"/>
                </a:lnTo>
                <a:lnTo>
                  <a:pt x="1012" y="1239"/>
                </a:lnTo>
                <a:lnTo>
                  <a:pt x="1011" y="1249"/>
                </a:lnTo>
                <a:lnTo>
                  <a:pt x="1008" y="1262"/>
                </a:lnTo>
                <a:lnTo>
                  <a:pt x="1008" y="1262"/>
                </a:lnTo>
                <a:lnTo>
                  <a:pt x="1007" y="1291"/>
                </a:lnTo>
                <a:lnTo>
                  <a:pt x="1007" y="1312"/>
                </a:lnTo>
                <a:lnTo>
                  <a:pt x="1006" y="1326"/>
                </a:lnTo>
                <a:lnTo>
                  <a:pt x="1006" y="1326"/>
                </a:lnTo>
                <a:lnTo>
                  <a:pt x="1004" y="1330"/>
                </a:lnTo>
                <a:lnTo>
                  <a:pt x="1001" y="1335"/>
                </a:lnTo>
                <a:lnTo>
                  <a:pt x="994" y="1346"/>
                </a:lnTo>
                <a:lnTo>
                  <a:pt x="987" y="1358"/>
                </a:lnTo>
                <a:lnTo>
                  <a:pt x="984" y="1365"/>
                </a:lnTo>
                <a:lnTo>
                  <a:pt x="983" y="1371"/>
                </a:lnTo>
                <a:lnTo>
                  <a:pt x="983" y="1371"/>
                </a:lnTo>
                <a:lnTo>
                  <a:pt x="984" y="1374"/>
                </a:lnTo>
                <a:lnTo>
                  <a:pt x="987" y="1376"/>
                </a:lnTo>
                <a:lnTo>
                  <a:pt x="990" y="1378"/>
                </a:lnTo>
                <a:lnTo>
                  <a:pt x="996" y="1380"/>
                </a:lnTo>
                <a:lnTo>
                  <a:pt x="1012" y="1381"/>
                </a:lnTo>
                <a:lnTo>
                  <a:pt x="1029" y="1382"/>
                </a:lnTo>
                <a:lnTo>
                  <a:pt x="1048" y="1382"/>
                </a:lnTo>
                <a:lnTo>
                  <a:pt x="1065" y="1380"/>
                </a:lnTo>
                <a:lnTo>
                  <a:pt x="1079" y="1377"/>
                </a:lnTo>
                <a:lnTo>
                  <a:pt x="1089" y="1374"/>
                </a:lnTo>
                <a:lnTo>
                  <a:pt x="1089" y="1374"/>
                </a:lnTo>
                <a:lnTo>
                  <a:pt x="1095" y="1370"/>
                </a:lnTo>
                <a:lnTo>
                  <a:pt x="1097" y="1368"/>
                </a:lnTo>
                <a:lnTo>
                  <a:pt x="1098" y="1364"/>
                </a:lnTo>
                <a:lnTo>
                  <a:pt x="1100" y="1362"/>
                </a:lnTo>
                <a:lnTo>
                  <a:pt x="1098" y="1356"/>
                </a:lnTo>
                <a:lnTo>
                  <a:pt x="1098" y="1352"/>
                </a:lnTo>
                <a:lnTo>
                  <a:pt x="1098" y="1348"/>
                </a:lnTo>
                <a:lnTo>
                  <a:pt x="1098" y="1348"/>
                </a:lnTo>
                <a:lnTo>
                  <a:pt x="1108" y="1321"/>
                </a:lnTo>
                <a:lnTo>
                  <a:pt x="1113" y="1303"/>
                </a:lnTo>
                <a:lnTo>
                  <a:pt x="1114" y="1294"/>
                </a:lnTo>
                <a:lnTo>
                  <a:pt x="1115" y="1287"/>
                </a:lnTo>
                <a:lnTo>
                  <a:pt x="1115" y="1287"/>
                </a:lnTo>
                <a:lnTo>
                  <a:pt x="1114" y="1280"/>
                </a:lnTo>
                <a:lnTo>
                  <a:pt x="1112" y="1272"/>
                </a:lnTo>
                <a:lnTo>
                  <a:pt x="1107" y="1254"/>
                </a:lnTo>
                <a:lnTo>
                  <a:pt x="1098" y="1233"/>
                </a:lnTo>
                <a:lnTo>
                  <a:pt x="1106" y="1224"/>
                </a:lnTo>
                <a:lnTo>
                  <a:pt x="1106" y="1224"/>
                </a:lnTo>
                <a:lnTo>
                  <a:pt x="1085" y="1172"/>
                </a:lnTo>
                <a:lnTo>
                  <a:pt x="1085" y="1172"/>
                </a:lnTo>
                <a:lnTo>
                  <a:pt x="1074" y="1137"/>
                </a:lnTo>
                <a:lnTo>
                  <a:pt x="1067" y="1118"/>
                </a:lnTo>
                <a:lnTo>
                  <a:pt x="1060" y="1101"/>
                </a:lnTo>
                <a:lnTo>
                  <a:pt x="1060" y="1101"/>
                </a:lnTo>
                <a:lnTo>
                  <a:pt x="1024" y="1032"/>
                </a:lnTo>
                <a:lnTo>
                  <a:pt x="1005" y="993"/>
                </a:lnTo>
                <a:lnTo>
                  <a:pt x="998" y="979"/>
                </a:lnTo>
                <a:lnTo>
                  <a:pt x="996" y="973"/>
                </a:lnTo>
                <a:lnTo>
                  <a:pt x="996" y="973"/>
                </a:lnTo>
                <a:lnTo>
                  <a:pt x="999" y="896"/>
                </a:lnTo>
                <a:lnTo>
                  <a:pt x="1002" y="836"/>
                </a:lnTo>
                <a:lnTo>
                  <a:pt x="1006" y="783"/>
                </a:lnTo>
                <a:lnTo>
                  <a:pt x="1006" y="783"/>
                </a:lnTo>
                <a:lnTo>
                  <a:pt x="1008" y="742"/>
                </a:lnTo>
                <a:lnTo>
                  <a:pt x="1008" y="706"/>
                </a:lnTo>
                <a:lnTo>
                  <a:pt x="1008" y="670"/>
                </a:lnTo>
                <a:lnTo>
                  <a:pt x="1008" y="613"/>
                </a:lnTo>
                <a:lnTo>
                  <a:pt x="1008" y="613"/>
                </a:lnTo>
                <a:lnTo>
                  <a:pt x="1010" y="591"/>
                </a:lnTo>
                <a:lnTo>
                  <a:pt x="1010" y="576"/>
                </a:lnTo>
                <a:lnTo>
                  <a:pt x="1008" y="565"/>
                </a:lnTo>
                <a:lnTo>
                  <a:pt x="1008" y="565"/>
                </a:lnTo>
                <a:lnTo>
                  <a:pt x="1008" y="560"/>
                </a:lnTo>
                <a:lnTo>
                  <a:pt x="1008" y="553"/>
                </a:lnTo>
                <a:lnTo>
                  <a:pt x="1010" y="544"/>
                </a:lnTo>
                <a:lnTo>
                  <a:pt x="1008" y="532"/>
                </a:lnTo>
                <a:lnTo>
                  <a:pt x="1008" y="532"/>
                </a:lnTo>
                <a:lnTo>
                  <a:pt x="1008" y="505"/>
                </a:lnTo>
                <a:lnTo>
                  <a:pt x="1008" y="482"/>
                </a:lnTo>
                <a:lnTo>
                  <a:pt x="1008" y="411"/>
                </a:lnTo>
                <a:lnTo>
                  <a:pt x="1008" y="411"/>
                </a:lnTo>
                <a:lnTo>
                  <a:pt x="1010" y="376"/>
                </a:lnTo>
                <a:lnTo>
                  <a:pt x="1008" y="354"/>
                </a:lnTo>
                <a:lnTo>
                  <a:pt x="1008" y="354"/>
                </a:lnTo>
                <a:lnTo>
                  <a:pt x="1007" y="340"/>
                </a:lnTo>
                <a:lnTo>
                  <a:pt x="1002" y="325"/>
                </a:lnTo>
                <a:lnTo>
                  <a:pt x="998" y="308"/>
                </a:lnTo>
                <a:lnTo>
                  <a:pt x="993" y="295"/>
                </a:lnTo>
                <a:lnTo>
                  <a:pt x="993" y="295"/>
                </a:lnTo>
                <a:lnTo>
                  <a:pt x="989" y="290"/>
                </a:lnTo>
                <a:lnTo>
                  <a:pt x="986" y="286"/>
                </a:lnTo>
                <a:lnTo>
                  <a:pt x="975" y="277"/>
                </a:lnTo>
                <a:lnTo>
                  <a:pt x="963" y="268"/>
                </a:lnTo>
                <a:lnTo>
                  <a:pt x="951" y="256"/>
                </a:lnTo>
                <a:lnTo>
                  <a:pt x="951" y="256"/>
                </a:lnTo>
                <a:lnTo>
                  <a:pt x="947" y="254"/>
                </a:lnTo>
                <a:lnTo>
                  <a:pt x="942" y="250"/>
                </a:lnTo>
                <a:lnTo>
                  <a:pt x="932" y="246"/>
                </a:lnTo>
                <a:lnTo>
                  <a:pt x="918" y="240"/>
                </a:lnTo>
                <a:lnTo>
                  <a:pt x="905" y="236"/>
                </a:lnTo>
                <a:lnTo>
                  <a:pt x="881" y="230"/>
                </a:lnTo>
                <a:lnTo>
                  <a:pt x="870" y="228"/>
                </a:lnTo>
                <a:lnTo>
                  <a:pt x="868" y="212"/>
                </a:lnTo>
                <a:lnTo>
                  <a:pt x="874" y="193"/>
                </a:lnTo>
                <a:lnTo>
                  <a:pt x="874" y="176"/>
                </a:lnTo>
                <a:lnTo>
                  <a:pt x="887" y="174"/>
                </a:lnTo>
                <a:lnTo>
                  <a:pt x="887" y="174"/>
                </a:lnTo>
                <a:lnTo>
                  <a:pt x="886" y="170"/>
                </a:lnTo>
                <a:lnTo>
                  <a:pt x="887" y="164"/>
                </a:lnTo>
                <a:lnTo>
                  <a:pt x="887" y="164"/>
                </a:lnTo>
                <a:lnTo>
                  <a:pt x="887" y="159"/>
                </a:lnTo>
                <a:lnTo>
                  <a:pt x="887" y="157"/>
                </a:lnTo>
                <a:lnTo>
                  <a:pt x="887" y="157"/>
                </a:lnTo>
                <a:lnTo>
                  <a:pt x="891" y="148"/>
                </a:lnTo>
                <a:lnTo>
                  <a:pt x="894" y="140"/>
                </a:lnTo>
                <a:lnTo>
                  <a:pt x="899" y="132"/>
                </a:lnTo>
                <a:lnTo>
                  <a:pt x="899" y="132"/>
                </a:lnTo>
                <a:lnTo>
                  <a:pt x="902" y="128"/>
                </a:lnTo>
                <a:lnTo>
                  <a:pt x="903" y="123"/>
                </a:lnTo>
                <a:lnTo>
                  <a:pt x="904" y="116"/>
                </a:lnTo>
                <a:lnTo>
                  <a:pt x="903" y="99"/>
                </a:lnTo>
                <a:lnTo>
                  <a:pt x="903" y="99"/>
                </a:lnTo>
                <a:lnTo>
                  <a:pt x="903" y="94"/>
                </a:lnTo>
                <a:lnTo>
                  <a:pt x="904" y="93"/>
                </a:lnTo>
                <a:lnTo>
                  <a:pt x="906" y="92"/>
                </a:lnTo>
                <a:lnTo>
                  <a:pt x="909" y="90"/>
                </a:lnTo>
                <a:lnTo>
                  <a:pt x="909" y="90"/>
                </a:lnTo>
                <a:lnTo>
                  <a:pt x="910" y="87"/>
                </a:lnTo>
                <a:lnTo>
                  <a:pt x="910" y="85"/>
                </a:lnTo>
                <a:lnTo>
                  <a:pt x="909" y="78"/>
                </a:lnTo>
                <a:lnTo>
                  <a:pt x="899" y="58"/>
                </a:lnTo>
                <a:lnTo>
                  <a:pt x="899" y="58"/>
                </a:lnTo>
                <a:lnTo>
                  <a:pt x="892" y="43"/>
                </a:lnTo>
                <a:lnTo>
                  <a:pt x="886" y="33"/>
                </a:lnTo>
                <a:lnTo>
                  <a:pt x="879" y="25"/>
                </a:lnTo>
                <a:lnTo>
                  <a:pt x="870" y="16"/>
                </a:lnTo>
                <a:lnTo>
                  <a:pt x="861" y="9"/>
                </a:lnTo>
                <a:lnTo>
                  <a:pt x="849" y="3"/>
                </a:lnTo>
                <a:lnTo>
                  <a:pt x="843" y="1"/>
                </a:lnTo>
                <a:lnTo>
                  <a:pt x="836" y="0"/>
                </a:lnTo>
                <a:lnTo>
                  <a:pt x="836" y="0"/>
                </a:lnTo>
                <a:lnTo>
                  <a:pt x="828" y="0"/>
                </a:lnTo>
                <a:lnTo>
                  <a:pt x="821" y="0"/>
                </a:lnTo>
                <a:lnTo>
                  <a:pt x="806" y="2"/>
                </a:lnTo>
                <a:lnTo>
                  <a:pt x="792" y="7"/>
                </a:lnTo>
                <a:lnTo>
                  <a:pt x="779" y="14"/>
                </a:lnTo>
                <a:lnTo>
                  <a:pt x="767" y="22"/>
                </a:lnTo>
                <a:lnTo>
                  <a:pt x="758" y="32"/>
                </a:lnTo>
                <a:lnTo>
                  <a:pt x="752" y="42"/>
                </a:lnTo>
                <a:lnTo>
                  <a:pt x="749" y="46"/>
                </a:lnTo>
                <a:lnTo>
                  <a:pt x="749" y="51"/>
                </a:lnTo>
                <a:lnTo>
                  <a:pt x="749" y="51"/>
                </a:lnTo>
                <a:lnTo>
                  <a:pt x="746" y="68"/>
                </a:lnTo>
                <a:lnTo>
                  <a:pt x="743" y="78"/>
                </a:lnTo>
                <a:lnTo>
                  <a:pt x="740" y="82"/>
                </a:lnTo>
                <a:lnTo>
                  <a:pt x="740" y="84"/>
                </a:lnTo>
                <a:lnTo>
                  <a:pt x="740" y="84"/>
                </a:lnTo>
                <a:lnTo>
                  <a:pt x="738" y="87"/>
                </a:lnTo>
                <a:lnTo>
                  <a:pt x="737" y="91"/>
                </a:lnTo>
                <a:lnTo>
                  <a:pt x="740" y="93"/>
                </a:lnTo>
                <a:lnTo>
                  <a:pt x="740" y="93"/>
                </a:lnTo>
                <a:lnTo>
                  <a:pt x="742" y="94"/>
                </a:lnTo>
                <a:lnTo>
                  <a:pt x="747" y="96"/>
                </a:lnTo>
                <a:lnTo>
                  <a:pt x="752" y="97"/>
                </a:lnTo>
                <a:lnTo>
                  <a:pt x="752" y="97"/>
                </a:lnTo>
                <a:close/>
                <a:moveTo>
                  <a:pt x="707" y="661"/>
                </a:moveTo>
                <a:lnTo>
                  <a:pt x="707" y="661"/>
                </a:lnTo>
                <a:lnTo>
                  <a:pt x="701" y="698"/>
                </a:lnTo>
                <a:lnTo>
                  <a:pt x="694" y="748"/>
                </a:lnTo>
                <a:lnTo>
                  <a:pt x="694" y="748"/>
                </a:lnTo>
                <a:lnTo>
                  <a:pt x="688" y="806"/>
                </a:lnTo>
                <a:lnTo>
                  <a:pt x="669" y="806"/>
                </a:lnTo>
                <a:lnTo>
                  <a:pt x="669" y="774"/>
                </a:lnTo>
                <a:lnTo>
                  <a:pt x="669" y="774"/>
                </a:lnTo>
                <a:lnTo>
                  <a:pt x="675" y="754"/>
                </a:lnTo>
                <a:lnTo>
                  <a:pt x="675" y="754"/>
                </a:lnTo>
                <a:lnTo>
                  <a:pt x="676" y="747"/>
                </a:lnTo>
                <a:lnTo>
                  <a:pt x="677" y="741"/>
                </a:lnTo>
                <a:lnTo>
                  <a:pt x="678" y="729"/>
                </a:lnTo>
                <a:lnTo>
                  <a:pt x="678" y="729"/>
                </a:lnTo>
                <a:lnTo>
                  <a:pt x="678" y="716"/>
                </a:lnTo>
                <a:lnTo>
                  <a:pt x="678" y="710"/>
                </a:lnTo>
                <a:lnTo>
                  <a:pt x="678" y="710"/>
                </a:lnTo>
                <a:lnTo>
                  <a:pt x="676" y="704"/>
                </a:lnTo>
                <a:lnTo>
                  <a:pt x="676" y="698"/>
                </a:lnTo>
                <a:lnTo>
                  <a:pt x="678" y="691"/>
                </a:lnTo>
                <a:lnTo>
                  <a:pt x="678" y="691"/>
                </a:lnTo>
                <a:lnTo>
                  <a:pt x="688" y="667"/>
                </a:lnTo>
                <a:lnTo>
                  <a:pt x="694" y="651"/>
                </a:lnTo>
                <a:lnTo>
                  <a:pt x="707" y="661"/>
                </a:lnTo>
                <a:close/>
                <a:moveTo>
                  <a:pt x="678" y="848"/>
                </a:moveTo>
                <a:lnTo>
                  <a:pt x="678" y="848"/>
                </a:lnTo>
                <a:lnTo>
                  <a:pt x="680" y="852"/>
                </a:lnTo>
                <a:lnTo>
                  <a:pt x="681" y="862"/>
                </a:lnTo>
                <a:lnTo>
                  <a:pt x="681" y="892"/>
                </a:lnTo>
                <a:lnTo>
                  <a:pt x="681" y="937"/>
                </a:lnTo>
                <a:lnTo>
                  <a:pt x="681" y="937"/>
                </a:lnTo>
                <a:lnTo>
                  <a:pt x="675" y="1016"/>
                </a:lnTo>
                <a:lnTo>
                  <a:pt x="669" y="1098"/>
                </a:lnTo>
                <a:lnTo>
                  <a:pt x="669" y="1098"/>
                </a:lnTo>
                <a:lnTo>
                  <a:pt x="664" y="1123"/>
                </a:lnTo>
                <a:lnTo>
                  <a:pt x="656" y="1168"/>
                </a:lnTo>
                <a:lnTo>
                  <a:pt x="642" y="1233"/>
                </a:lnTo>
                <a:lnTo>
                  <a:pt x="642" y="1233"/>
                </a:lnTo>
                <a:lnTo>
                  <a:pt x="639" y="1238"/>
                </a:lnTo>
                <a:lnTo>
                  <a:pt x="630" y="1249"/>
                </a:lnTo>
                <a:lnTo>
                  <a:pt x="624" y="1254"/>
                </a:lnTo>
                <a:lnTo>
                  <a:pt x="619" y="1257"/>
                </a:lnTo>
                <a:lnTo>
                  <a:pt x="615" y="1260"/>
                </a:lnTo>
                <a:lnTo>
                  <a:pt x="612" y="1260"/>
                </a:lnTo>
                <a:lnTo>
                  <a:pt x="610" y="1258"/>
                </a:lnTo>
                <a:lnTo>
                  <a:pt x="610" y="1258"/>
                </a:lnTo>
                <a:lnTo>
                  <a:pt x="604" y="1249"/>
                </a:lnTo>
                <a:lnTo>
                  <a:pt x="592" y="1228"/>
                </a:lnTo>
                <a:lnTo>
                  <a:pt x="559" y="1170"/>
                </a:lnTo>
                <a:lnTo>
                  <a:pt x="527" y="1108"/>
                </a:lnTo>
                <a:lnTo>
                  <a:pt x="511" y="1076"/>
                </a:lnTo>
                <a:lnTo>
                  <a:pt x="511" y="1076"/>
                </a:lnTo>
                <a:lnTo>
                  <a:pt x="505" y="1064"/>
                </a:lnTo>
                <a:lnTo>
                  <a:pt x="498" y="1054"/>
                </a:lnTo>
                <a:lnTo>
                  <a:pt x="492" y="1046"/>
                </a:lnTo>
                <a:lnTo>
                  <a:pt x="491" y="1044"/>
                </a:lnTo>
                <a:lnTo>
                  <a:pt x="491" y="1044"/>
                </a:lnTo>
                <a:lnTo>
                  <a:pt x="491" y="1044"/>
                </a:lnTo>
                <a:lnTo>
                  <a:pt x="531" y="1036"/>
                </a:lnTo>
                <a:lnTo>
                  <a:pt x="562" y="1030"/>
                </a:lnTo>
                <a:lnTo>
                  <a:pt x="591" y="1024"/>
                </a:lnTo>
                <a:lnTo>
                  <a:pt x="591" y="1024"/>
                </a:lnTo>
                <a:lnTo>
                  <a:pt x="601" y="1021"/>
                </a:lnTo>
                <a:lnTo>
                  <a:pt x="609" y="1016"/>
                </a:lnTo>
                <a:lnTo>
                  <a:pt x="613" y="1011"/>
                </a:lnTo>
                <a:lnTo>
                  <a:pt x="617" y="1005"/>
                </a:lnTo>
                <a:lnTo>
                  <a:pt x="621" y="992"/>
                </a:lnTo>
                <a:lnTo>
                  <a:pt x="623" y="985"/>
                </a:lnTo>
                <a:lnTo>
                  <a:pt x="627" y="976"/>
                </a:lnTo>
                <a:lnTo>
                  <a:pt x="627" y="976"/>
                </a:lnTo>
                <a:lnTo>
                  <a:pt x="632" y="963"/>
                </a:lnTo>
                <a:lnTo>
                  <a:pt x="638" y="945"/>
                </a:lnTo>
                <a:lnTo>
                  <a:pt x="651" y="901"/>
                </a:lnTo>
                <a:lnTo>
                  <a:pt x="665" y="844"/>
                </a:lnTo>
                <a:lnTo>
                  <a:pt x="665" y="844"/>
                </a:lnTo>
                <a:lnTo>
                  <a:pt x="670" y="846"/>
                </a:lnTo>
                <a:lnTo>
                  <a:pt x="678" y="848"/>
                </a:lnTo>
                <a:lnTo>
                  <a:pt x="678" y="848"/>
                </a:lnTo>
                <a:close/>
                <a:moveTo>
                  <a:pt x="450" y="1063"/>
                </a:moveTo>
                <a:lnTo>
                  <a:pt x="450" y="1063"/>
                </a:lnTo>
                <a:lnTo>
                  <a:pt x="455" y="1064"/>
                </a:lnTo>
                <a:lnTo>
                  <a:pt x="466" y="1069"/>
                </a:lnTo>
                <a:lnTo>
                  <a:pt x="472" y="1071"/>
                </a:lnTo>
                <a:lnTo>
                  <a:pt x="478" y="1075"/>
                </a:lnTo>
                <a:lnTo>
                  <a:pt x="484" y="1080"/>
                </a:lnTo>
                <a:lnTo>
                  <a:pt x="489" y="1086"/>
                </a:lnTo>
                <a:lnTo>
                  <a:pt x="489" y="1086"/>
                </a:lnTo>
                <a:lnTo>
                  <a:pt x="503" y="1110"/>
                </a:lnTo>
                <a:lnTo>
                  <a:pt x="525" y="1148"/>
                </a:lnTo>
                <a:lnTo>
                  <a:pt x="552" y="1201"/>
                </a:lnTo>
                <a:lnTo>
                  <a:pt x="433" y="1210"/>
                </a:lnTo>
                <a:lnTo>
                  <a:pt x="450" y="1063"/>
                </a:lnTo>
                <a:close/>
                <a:moveTo>
                  <a:pt x="427" y="1063"/>
                </a:moveTo>
                <a:lnTo>
                  <a:pt x="408" y="1210"/>
                </a:lnTo>
                <a:lnTo>
                  <a:pt x="379" y="1210"/>
                </a:lnTo>
                <a:lnTo>
                  <a:pt x="379" y="1210"/>
                </a:lnTo>
                <a:lnTo>
                  <a:pt x="381" y="1197"/>
                </a:lnTo>
                <a:lnTo>
                  <a:pt x="382" y="1184"/>
                </a:lnTo>
                <a:lnTo>
                  <a:pt x="383" y="1168"/>
                </a:lnTo>
                <a:lnTo>
                  <a:pt x="383" y="1168"/>
                </a:lnTo>
                <a:lnTo>
                  <a:pt x="381" y="1149"/>
                </a:lnTo>
                <a:lnTo>
                  <a:pt x="377" y="1126"/>
                </a:lnTo>
                <a:lnTo>
                  <a:pt x="371" y="1105"/>
                </a:lnTo>
                <a:lnTo>
                  <a:pt x="366" y="1092"/>
                </a:lnTo>
                <a:lnTo>
                  <a:pt x="366" y="1092"/>
                </a:lnTo>
                <a:lnTo>
                  <a:pt x="357" y="1074"/>
                </a:lnTo>
                <a:lnTo>
                  <a:pt x="351" y="1063"/>
                </a:lnTo>
                <a:lnTo>
                  <a:pt x="393" y="1059"/>
                </a:lnTo>
                <a:lnTo>
                  <a:pt x="427" y="1063"/>
                </a:lnTo>
                <a:close/>
                <a:moveTo>
                  <a:pt x="81" y="892"/>
                </a:moveTo>
                <a:lnTo>
                  <a:pt x="81" y="892"/>
                </a:lnTo>
                <a:lnTo>
                  <a:pt x="81" y="892"/>
                </a:lnTo>
                <a:lnTo>
                  <a:pt x="81" y="892"/>
                </a:lnTo>
                <a:lnTo>
                  <a:pt x="81" y="892"/>
                </a:lnTo>
                <a:lnTo>
                  <a:pt x="81" y="892"/>
                </a:lnTo>
                <a:close/>
                <a:moveTo>
                  <a:pt x="228" y="1030"/>
                </a:moveTo>
                <a:lnTo>
                  <a:pt x="228" y="1030"/>
                </a:lnTo>
                <a:lnTo>
                  <a:pt x="226" y="1032"/>
                </a:lnTo>
                <a:lnTo>
                  <a:pt x="217" y="1036"/>
                </a:lnTo>
                <a:lnTo>
                  <a:pt x="205" y="1046"/>
                </a:lnTo>
                <a:lnTo>
                  <a:pt x="199" y="1052"/>
                </a:lnTo>
                <a:lnTo>
                  <a:pt x="193" y="1059"/>
                </a:lnTo>
                <a:lnTo>
                  <a:pt x="193" y="1059"/>
                </a:lnTo>
                <a:lnTo>
                  <a:pt x="187" y="1068"/>
                </a:lnTo>
                <a:lnTo>
                  <a:pt x="181" y="1076"/>
                </a:lnTo>
                <a:lnTo>
                  <a:pt x="174" y="1092"/>
                </a:lnTo>
                <a:lnTo>
                  <a:pt x="169" y="1104"/>
                </a:lnTo>
                <a:lnTo>
                  <a:pt x="167" y="1107"/>
                </a:lnTo>
                <a:lnTo>
                  <a:pt x="77" y="912"/>
                </a:lnTo>
                <a:lnTo>
                  <a:pt x="77" y="912"/>
                </a:lnTo>
                <a:lnTo>
                  <a:pt x="79" y="903"/>
                </a:lnTo>
                <a:lnTo>
                  <a:pt x="81" y="897"/>
                </a:lnTo>
                <a:lnTo>
                  <a:pt x="81" y="892"/>
                </a:lnTo>
                <a:lnTo>
                  <a:pt x="81" y="892"/>
                </a:lnTo>
                <a:lnTo>
                  <a:pt x="157" y="964"/>
                </a:lnTo>
                <a:lnTo>
                  <a:pt x="228" y="1030"/>
                </a:lnTo>
                <a:lnTo>
                  <a:pt x="228" y="1030"/>
                </a:lnTo>
                <a:close/>
                <a:moveTo>
                  <a:pt x="402" y="1230"/>
                </a:moveTo>
                <a:lnTo>
                  <a:pt x="402" y="1230"/>
                </a:lnTo>
                <a:lnTo>
                  <a:pt x="403" y="1237"/>
                </a:lnTo>
                <a:lnTo>
                  <a:pt x="403" y="1244"/>
                </a:lnTo>
                <a:lnTo>
                  <a:pt x="403" y="1252"/>
                </a:lnTo>
                <a:lnTo>
                  <a:pt x="402" y="1261"/>
                </a:lnTo>
                <a:lnTo>
                  <a:pt x="401" y="1266"/>
                </a:lnTo>
                <a:lnTo>
                  <a:pt x="399" y="1269"/>
                </a:lnTo>
                <a:lnTo>
                  <a:pt x="396" y="1272"/>
                </a:lnTo>
                <a:lnTo>
                  <a:pt x="393" y="1275"/>
                </a:lnTo>
                <a:lnTo>
                  <a:pt x="388" y="1276"/>
                </a:lnTo>
                <a:lnTo>
                  <a:pt x="383" y="1278"/>
                </a:lnTo>
                <a:lnTo>
                  <a:pt x="383" y="1278"/>
                </a:lnTo>
                <a:lnTo>
                  <a:pt x="372" y="1278"/>
                </a:lnTo>
                <a:lnTo>
                  <a:pt x="365" y="1276"/>
                </a:lnTo>
                <a:lnTo>
                  <a:pt x="360" y="1274"/>
                </a:lnTo>
                <a:lnTo>
                  <a:pt x="358" y="1270"/>
                </a:lnTo>
                <a:lnTo>
                  <a:pt x="357" y="1268"/>
                </a:lnTo>
                <a:lnTo>
                  <a:pt x="357" y="1264"/>
                </a:lnTo>
                <a:lnTo>
                  <a:pt x="357" y="1262"/>
                </a:lnTo>
                <a:lnTo>
                  <a:pt x="357" y="1262"/>
                </a:lnTo>
                <a:lnTo>
                  <a:pt x="358" y="1260"/>
                </a:lnTo>
                <a:lnTo>
                  <a:pt x="366" y="1252"/>
                </a:lnTo>
                <a:lnTo>
                  <a:pt x="366" y="1252"/>
                </a:lnTo>
                <a:lnTo>
                  <a:pt x="371" y="1246"/>
                </a:lnTo>
                <a:lnTo>
                  <a:pt x="375" y="1243"/>
                </a:lnTo>
                <a:lnTo>
                  <a:pt x="376" y="1239"/>
                </a:lnTo>
                <a:lnTo>
                  <a:pt x="385" y="1233"/>
                </a:lnTo>
                <a:lnTo>
                  <a:pt x="402" y="1230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16">
            <a:extLst>
              <a:ext uri="{FF2B5EF4-FFF2-40B4-BE49-F238E27FC236}">
                <a16:creationId xmlns:a16="http://schemas.microsoft.com/office/drawing/2014/main" id="{3C91665E-3D62-498F-A43F-F5925FBCC17B}"/>
              </a:ext>
            </a:extLst>
          </p:cNvPr>
          <p:cNvSpPr>
            <a:spLocks noEditPoints="1"/>
          </p:cNvSpPr>
          <p:nvPr/>
        </p:nvSpPr>
        <p:spPr bwMode="auto">
          <a:xfrm>
            <a:off x="6591171" y="3768461"/>
            <a:ext cx="2627055" cy="2633515"/>
          </a:xfrm>
          <a:custGeom>
            <a:avLst/>
            <a:gdLst>
              <a:gd name="T0" fmla="*/ 749 w 1220"/>
              <a:gd name="T1" fmla="*/ 696 h 1223"/>
              <a:gd name="T2" fmla="*/ 590 w 1220"/>
              <a:gd name="T3" fmla="*/ 726 h 1223"/>
              <a:gd name="T4" fmla="*/ 0 w 1220"/>
              <a:gd name="T5" fmla="*/ 797 h 1223"/>
              <a:gd name="T6" fmla="*/ 6 w 1220"/>
              <a:gd name="T7" fmla="*/ 822 h 1223"/>
              <a:gd name="T8" fmla="*/ 65 w 1220"/>
              <a:gd name="T9" fmla="*/ 1060 h 1223"/>
              <a:gd name="T10" fmla="*/ 96 w 1220"/>
              <a:gd name="T11" fmla="*/ 1077 h 1223"/>
              <a:gd name="T12" fmla="*/ 143 w 1220"/>
              <a:gd name="T13" fmla="*/ 1186 h 1223"/>
              <a:gd name="T14" fmla="*/ 259 w 1220"/>
              <a:gd name="T15" fmla="*/ 1212 h 1223"/>
              <a:gd name="T16" fmla="*/ 347 w 1220"/>
              <a:gd name="T17" fmla="*/ 1127 h 1223"/>
              <a:gd name="T18" fmla="*/ 463 w 1220"/>
              <a:gd name="T19" fmla="*/ 1189 h 1223"/>
              <a:gd name="T20" fmla="*/ 517 w 1220"/>
              <a:gd name="T21" fmla="*/ 1144 h 1223"/>
              <a:gd name="T22" fmla="*/ 582 w 1220"/>
              <a:gd name="T23" fmla="*/ 1150 h 1223"/>
              <a:gd name="T24" fmla="*/ 770 w 1220"/>
              <a:gd name="T25" fmla="*/ 717 h 1223"/>
              <a:gd name="T26" fmla="*/ 810 w 1220"/>
              <a:gd name="T27" fmla="*/ 731 h 1223"/>
              <a:gd name="T28" fmla="*/ 835 w 1220"/>
              <a:gd name="T29" fmla="*/ 730 h 1223"/>
              <a:gd name="T30" fmla="*/ 860 w 1220"/>
              <a:gd name="T31" fmla="*/ 977 h 1223"/>
              <a:gd name="T32" fmla="*/ 870 w 1220"/>
              <a:gd name="T33" fmla="*/ 1144 h 1223"/>
              <a:gd name="T34" fmla="*/ 831 w 1220"/>
              <a:gd name="T35" fmla="*/ 1180 h 1223"/>
              <a:gd name="T36" fmla="*/ 785 w 1220"/>
              <a:gd name="T37" fmla="*/ 1201 h 1223"/>
              <a:gd name="T38" fmla="*/ 960 w 1220"/>
              <a:gd name="T39" fmla="*/ 1221 h 1223"/>
              <a:gd name="T40" fmla="*/ 963 w 1220"/>
              <a:gd name="T41" fmla="*/ 1156 h 1223"/>
              <a:gd name="T42" fmla="*/ 1079 w 1220"/>
              <a:gd name="T43" fmla="*/ 1060 h 1223"/>
              <a:gd name="T44" fmla="*/ 1142 w 1220"/>
              <a:gd name="T45" fmla="*/ 1152 h 1223"/>
              <a:gd name="T46" fmla="*/ 1153 w 1220"/>
              <a:gd name="T47" fmla="*/ 1201 h 1223"/>
              <a:gd name="T48" fmla="*/ 1207 w 1220"/>
              <a:gd name="T49" fmla="*/ 1147 h 1223"/>
              <a:gd name="T50" fmla="*/ 1211 w 1220"/>
              <a:gd name="T51" fmla="*/ 1019 h 1223"/>
              <a:gd name="T52" fmla="*/ 1158 w 1220"/>
              <a:gd name="T53" fmla="*/ 1012 h 1223"/>
              <a:gd name="T54" fmla="*/ 1031 w 1220"/>
              <a:gd name="T55" fmla="*/ 891 h 1223"/>
              <a:gd name="T56" fmla="*/ 1005 w 1220"/>
              <a:gd name="T57" fmla="*/ 835 h 1223"/>
              <a:gd name="T58" fmla="*/ 1086 w 1220"/>
              <a:gd name="T59" fmla="*/ 628 h 1223"/>
              <a:gd name="T60" fmla="*/ 1073 w 1220"/>
              <a:gd name="T61" fmla="*/ 415 h 1223"/>
              <a:gd name="T62" fmla="*/ 1044 w 1220"/>
              <a:gd name="T63" fmla="*/ 241 h 1223"/>
              <a:gd name="T64" fmla="*/ 998 w 1220"/>
              <a:gd name="T65" fmla="*/ 187 h 1223"/>
              <a:gd name="T66" fmla="*/ 989 w 1220"/>
              <a:gd name="T67" fmla="*/ 136 h 1223"/>
              <a:gd name="T68" fmla="*/ 1002 w 1220"/>
              <a:gd name="T69" fmla="*/ 84 h 1223"/>
              <a:gd name="T70" fmla="*/ 999 w 1220"/>
              <a:gd name="T71" fmla="*/ 53 h 1223"/>
              <a:gd name="T72" fmla="*/ 905 w 1220"/>
              <a:gd name="T73" fmla="*/ 1 h 1223"/>
              <a:gd name="T74" fmla="*/ 845 w 1220"/>
              <a:gd name="T75" fmla="*/ 69 h 1223"/>
              <a:gd name="T76" fmla="*/ 858 w 1220"/>
              <a:gd name="T77" fmla="*/ 97 h 1223"/>
              <a:gd name="T78" fmla="*/ 851 w 1220"/>
              <a:gd name="T79" fmla="*/ 136 h 1223"/>
              <a:gd name="T80" fmla="*/ 860 w 1220"/>
              <a:gd name="T81" fmla="*/ 165 h 1223"/>
              <a:gd name="T82" fmla="*/ 879 w 1220"/>
              <a:gd name="T83" fmla="*/ 190 h 1223"/>
              <a:gd name="T84" fmla="*/ 912 w 1220"/>
              <a:gd name="T85" fmla="*/ 220 h 1223"/>
              <a:gd name="T86" fmla="*/ 861 w 1220"/>
              <a:gd name="T87" fmla="*/ 321 h 1223"/>
              <a:gd name="T88" fmla="*/ 836 w 1220"/>
              <a:gd name="T89" fmla="*/ 515 h 1223"/>
              <a:gd name="T90" fmla="*/ 835 w 1220"/>
              <a:gd name="T91" fmla="*/ 565 h 1223"/>
              <a:gd name="T92" fmla="*/ 819 w 1220"/>
              <a:gd name="T93" fmla="*/ 623 h 1223"/>
              <a:gd name="T94" fmla="*/ 799 w 1220"/>
              <a:gd name="T95" fmla="*/ 688 h 1223"/>
              <a:gd name="T96" fmla="*/ 645 w 1220"/>
              <a:gd name="T97" fmla="*/ 762 h 1223"/>
              <a:gd name="T98" fmla="*/ 561 w 1220"/>
              <a:gd name="T99" fmla="*/ 1137 h 1223"/>
              <a:gd name="T100" fmla="*/ 521 w 1220"/>
              <a:gd name="T101" fmla="*/ 1099 h 1223"/>
              <a:gd name="T102" fmla="*/ 536 w 1220"/>
              <a:gd name="T103" fmla="*/ 919 h 1223"/>
              <a:gd name="T104" fmla="*/ 489 w 1220"/>
              <a:gd name="T105" fmla="*/ 947 h 1223"/>
              <a:gd name="T106" fmla="*/ 392 w 1220"/>
              <a:gd name="T107" fmla="*/ 981 h 1223"/>
              <a:gd name="T108" fmla="*/ 333 w 1220"/>
              <a:gd name="T109" fmla="*/ 1019 h 1223"/>
              <a:gd name="T110" fmla="*/ 488 w 1220"/>
              <a:gd name="T111" fmla="*/ 1111 h 1223"/>
              <a:gd name="T112" fmla="*/ 471 w 1220"/>
              <a:gd name="T113" fmla="*/ 1167 h 1223"/>
              <a:gd name="T114" fmla="*/ 103 w 1220"/>
              <a:gd name="T115" fmla="*/ 858 h 1223"/>
              <a:gd name="T116" fmla="*/ 164 w 1220"/>
              <a:gd name="T117" fmla="*/ 967 h 1223"/>
              <a:gd name="T118" fmla="*/ 251 w 1220"/>
              <a:gd name="T119" fmla="*/ 947 h 1223"/>
              <a:gd name="T120" fmla="*/ 205 w 1220"/>
              <a:gd name="T121" fmla="*/ 922 h 1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20" h="1223">
                <a:moveTo>
                  <a:pt x="799" y="688"/>
                </a:moveTo>
                <a:lnTo>
                  <a:pt x="799" y="688"/>
                </a:lnTo>
                <a:lnTo>
                  <a:pt x="791" y="687"/>
                </a:lnTo>
                <a:lnTo>
                  <a:pt x="785" y="687"/>
                </a:lnTo>
                <a:lnTo>
                  <a:pt x="782" y="687"/>
                </a:lnTo>
                <a:lnTo>
                  <a:pt x="780" y="688"/>
                </a:lnTo>
                <a:lnTo>
                  <a:pt x="780" y="688"/>
                </a:lnTo>
                <a:lnTo>
                  <a:pt x="774" y="697"/>
                </a:lnTo>
                <a:lnTo>
                  <a:pt x="774" y="697"/>
                </a:lnTo>
                <a:lnTo>
                  <a:pt x="767" y="697"/>
                </a:lnTo>
                <a:lnTo>
                  <a:pt x="749" y="696"/>
                </a:lnTo>
                <a:lnTo>
                  <a:pt x="728" y="697"/>
                </a:lnTo>
                <a:lnTo>
                  <a:pt x="717" y="699"/>
                </a:lnTo>
                <a:lnTo>
                  <a:pt x="709" y="701"/>
                </a:lnTo>
                <a:lnTo>
                  <a:pt x="709" y="701"/>
                </a:lnTo>
                <a:lnTo>
                  <a:pt x="696" y="707"/>
                </a:lnTo>
                <a:lnTo>
                  <a:pt x="685" y="713"/>
                </a:lnTo>
                <a:lnTo>
                  <a:pt x="674" y="720"/>
                </a:lnTo>
                <a:lnTo>
                  <a:pt x="651" y="730"/>
                </a:lnTo>
                <a:lnTo>
                  <a:pt x="620" y="730"/>
                </a:lnTo>
                <a:lnTo>
                  <a:pt x="590" y="726"/>
                </a:lnTo>
                <a:lnTo>
                  <a:pt x="590" y="726"/>
                </a:lnTo>
                <a:lnTo>
                  <a:pt x="375" y="736"/>
                </a:lnTo>
                <a:lnTo>
                  <a:pt x="151" y="745"/>
                </a:lnTo>
                <a:lnTo>
                  <a:pt x="151" y="745"/>
                </a:lnTo>
                <a:lnTo>
                  <a:pt x="140" y="748"/>
                </a:lnTo>
                <a:lnTo>
                  <a:pt x="122" y="753"/>
                </a:lnTo>
                <a:lnTo>
                  <a:pt x="71" y="767"/>
                </a:lnTo>
                <a:lnTo>
                  <a:pt x="44" y="775"/>
                </a:lnTo>
                <a:lnTo>
                  <a:pt x="21" y="784"/>
                </a:lnTo>
                <a:lnTo>
                  <a:pt x="6" y="791"/>
                </a:lnTo>
                <a:lnTo>
                  <a:pt x="1" y="795"/>
                </a:lnTo>
                <a:lnTo>
                  <a:pt x="0" y="797"/>
                </a:lnTo>
                <a:lnTo>
                  <a:pt x="0" y="797"/>
                </a:lnTo>
                <a:lnTo>
                  <a:pt x="1" y="804"/>
                </a:lnTo>
                <a:lnTo>
                  <a:pt x="3" y="808"/>
                </a:lnTo>
                <a:lnTo>
                  <a:pt x="6" y="809"/>
                </a:lnTo>
                <a:lnTo>
                  <a:pt x="6" y="810"/>
                </a:lnTo>
                <a:lnTo>
                  <a:pt x="6" y="810"/>
                </a:lnTo>
                <a:lnTo>
                  <a:pt x="5" y="816"/>
                </a:lnTo>
                <a:lnTo>
                  <a:pt x="5" y="820"/>
                </a:lnTo>
                <a:lnTo>
                  <a:pt x="5" y="822"/>
                </a:lnTo>
                <a:lnTo>
                  <a:pt x="6" y="822"/>
                </a:lnTo>
                <a:lnTo>
                  <a:pt x="6" y="822"/>
                </a:lnTo>
                <a:lnTo>
                  <a:pt x="27" y="823"/>
                </a:lnTo>
                <a:lnTo>
                  <a:pt x="45" y="822"/>
                </a:lnTo>
                <a:lnTo>
                  <a:pt x="80" y="845"/>
                </a:lnTo>
                <a:lnTo>
                  <a:pt x="122" y="1002"/>
                </a:lnTo>
                <a:lnTo>
                  <a:pt x="122" y="1002"/>
                </a:lnTo>
                <a:lnTo>
                  <a:pt x="105" y="1029"/>
                </a:lnTo>
                <a:lnTo>
                  <a:pt x="105" y="1029"/>
                </a:lnTo>
                <a:lnTo>
                  <a:pt x="96" y="1044"/>
                </a:lnTo>
                <a:lnTo>
                  <a:pt x="96" y="1044"/>
                </a:lnTo>
                <a:lnTo>
                  <a:pt x="80" y="1051"/>
                </a:lnTo>
                <a:lnTo>
                  <a:pt x="65" y="1060"/>
                </a:lnTo>
                <a:lnTo>
                  <a:pt x="65" y="1060"/>
                </a:lnTo>
                <a:lnTo>
                  <a:pt x="63" y="1062"/>
                </a:lnTo>
                <a:lnTo>
                  <a:pt x="62" y="1066"/>
                </a:lnTo>
                <a:lnTo>
                  <a:pt x="63" y="1069"/>
                </a:lnTo>
                <a:lnTo>
                  <a:pt x="66" y="1072"/>
                </a:lnTo>
                <a:lnTo>
                  <a:pt x="67" y="1073"/>
                </a:lnTo>
                <a:lnTo>
                  <a:pt x="67" y="1073"/>
                </a:lnTo>
                <a:lnTo>
                  <a:pt x="75" y="1075"/>
                </a:lnTo>
                <a:lnTo>
                  <a:pt x="85" y="1077"/>
                </a:lnTo>
                <a:lnTo>
                  <a:pt x="96" y="1077"/>
                </a:lnTo>
                <a:lnTo>
                  <a:pt x="96" y="1077"/>
                </a:lnTo>
                <a:lnTo>
                  <a:pt x="96" y="1087"/>
                </a:lnTo>
                <a:lnTo>
                  <a:pt x="97" y="1099"/>
                </a:lnTo>
                <a:lnTo>
                  <a:pt x="99" y="1114"/>
                </a:lnTo>
                <a:lnTo>
                  <a:pt x="104" y="1131"/>
                </a:lnTo>
                <a:lnTo>
                  <a:pt x="111" y="1147"/>
                </a:lnTo>
                <a:lnTo>
                  <a:pt x="115" y="1156"/>
                </a:lnTo>
                <a:lnTo>
                  <a:pt x="121" y="1164"/>
                </a:lnTo>
                <a:lnTo>
                  <a:pt x="127" y="1171"/>
                </a:lnTo>
                <a:lnTo>
                  <a:pt x="135" y="1179"/>
                </a:lnTo>
                <a:lnTo>
                  <a:pt x="135" y="1179"/>
                </a:lnTo>
                <a:lnTo>
                  <a:pt x="143" y="1186"/>
                </a:lnTo>
                <a:lnTo>
                  <a:pt x="152" y="1192"/>
                </a:lnTo>
                <a:lnTo>
                  <a:pt x="162" y="1197"/>
                </a:lnTo>
                <a:lnTo>
                  <a:pt x="173" y="1201"/>
                </a:lnTo>
                <a:lnTo>
                  <a:pt x="182" y="1205"/>
                </a:lnTo>
                <a:lnTo>
                  <a:pt x="194" y="1209"/>
                </a:lnTo>
                <a:lnTo>
                  <a:pt x="205" y="1211"/>
                </a:lnTo>
                <a:lnTo>
                  <a:pt x="216" y="1213"/>
                </a:lnTo>
                <a:lnTo>
                  <a:pt x="227" y="1213"/>
                </a:lnTo>
                <a:lnTo>
                  <a:pt x="239" y="1215"/>
                </a:lnTo>
                <a:lnTo>
                  <a:pt x="249" y="1213"/>
                </a:lnTo>
                <a:lnTo>
                  <a:pt x="259" y="1212"/>
                </a:lnTo>
                <a:lnTo>
                  <a:pt x="270" y="1210"/>
                </a:lnTo>
                <a:lnTo>
                  <a:pt x="278" y="1207"/>
                </a:lnTo>
                <a:lnTo>
                  <a:pt x="288" y="1203"/>
                </a:lnTo>
                <a:lnTo>
                  <a:pt x="295" y="1198"/>
                </a:lnTo>
                <a:lnTo>
                  <a:pt x="295" y="1198"/>
                </a:lnTo>
                <a:lnTo>
                  <a:pt x="309" y="1187"/>
                </a:lnTo>
                <a:lnTo>
                  <a:pt x="320" y="1175"/>
                </a:lnTo>
                <a:lnTo>
                  <a:pt x="330" y="1162"/>
                </a:lnTo>
                <a:lnTo>
                  <a:pt x="337" y="1149"/>
                </a:lnTo>
                <a:lnTo>
                  <a:pt x="343" y="1138"/>
                </a:lnTo>
                <a:lnTo>
                  <a:pt x="347" y="1127"/>
                </a:lnTo>
                <a:lnTo>
                  <a:pt x="350" y="1115"/>
                </a:lnTo>
                <a:lnTo>
                  <a:pt x="350" y="1115"/>
                </a:lnTo>
                <a:lnTo>
                  <a:pt x="353" y="1093"/>
                </a:lnTo>
                <a:lnTo>
                  <a:pt x="353" y="1077"/>
                </a:lnTo>
                <a:lnTo>
                  <a:pt x="427" y="1173"/>
                </a:lnTo>
                <a:lnTo>
                  <a:pt x="427" y="1173"/>
                </a:lnTo>
                <a:lnTo>
                  <a:pt x="431" y="1176"/>
                </a:lnTo>
                <a:lnTo>
                  <a:pt x="440" y="1182"/>
                </a:lnTo>
                <a:lnTo>
                  <a:pt x="447" y="1186"/>
                </a:lnTo>
                <a:lnTo>
                  <a:pt x="455" y="1188"/>
                </a:lnTo>
                <a:lnTo>
                  <a:pt x="463" y="1189"/>
                </a:lnTo>
                <a:lnTo>
                  <a:pt x="471" y="1188"/>
                </a:lnTo>
                <a:lnTo>
                  <a:pt x="471" y="1188"/>
                </a:lnTo>
                <a:lnTo>
                  <a:pt x="481" y="1187"/>
                </a:lnTo>
                <a:lnTo>
                  <a:pt x="487" y="1183"/>
                </a:lnTo>
                <a:lnTo>
                  <a:pt x="493" y="1180"/>
                </a:lnTo>
                <a:lnTo>
                  <a:pt x="499" y="1176"/>
                </a:lnTo>
                <a:lnTo>
                  <a:pt x="506" y="1168"/>
                </a:lnTo>
                <a:lnTo>
                  <a:pt x="511" y="1159"/>
                </a:lnTo>
                <a:lnTo>
                  <a:pt x="511" y="1159"/>
                </a:lnTo>
                <a:lnTo>
                  <a:pt x="516" y="1149"/>
                </a:lnTo>
                <a:lnTo>
                  <a:pt x="517" y="1144"/>
                </a:lnTo>
                <a:lnTo>
                  <a:pt x="517" y="1144"/>
                </a:lnTo>
                <a:lnTo>
                  <a:pt x="521" y="1146"/>
                </a:lnTo>
                <a:lnTo>
                  <a:pt x="530" y="1152"/>
                </a:lnTo>
                <a:lnTo>
                  <a:pt x="536" y="1155"/>
                </a:lnTo>
                <a:lnTo>
                  <a:pt x="543" y="1157"/>
                </a:lnTo>
                <a:lnTo>
                  <a:pt x="551" y="1159"/>
                </a:lnTo>
                <a:lnTo>
                  <a:pt x="559" y="1159"/>
                </a:lnTo>
                <a:lnTo>
                  <a:pt x="559" y="1159"/>
                </a:lnTo>
                <a:lnTo>
                  <a:pt x="566" y="1158"/>
                </a:lnTo>
                <a:lnTo>
                  <a:pt x="575" y="1155"/>
                </a:lnTo>
                <a:lnTo>
                  <a:pt x="582" y="1150"/>
                </a:lnTo>
                <a:lnTo>
                  <a:pt x="589" y="1144"/>
                </a:lnTo>
                <a:lnTo>
                  <a:pt x="595" y="1137"/>
                </a:lnTo>
                <a:lnTo>
                  <a:pt x="601" y="1131"/>
                </a:lnTo>
                <a:lnTo>
                  <a:pt x="605" y="1123"/>
                </a:lnTo>
                <a:lnTo>
                  <a:pt x="607" y="1119"/>
                </a:lnTo>
                <a:lnTo>
                  <a:pt x="607" y="1119"/>
                </a:lnTo>
                <a:lnTo>
                  <a:pt x="617" y="1062"/>
                </a:lnTo>
                <a:lnTo>
                  <a:pt x="633" y="953"/>
                </a:lnTo>
                <a:lnTo>
                  <a:pt x="659" y="797"/>
                </a:lnTo>
                <a:lnTo>
                  <a:pt x="659" y="784"/>
                </a:lnTo>
                <a:lnTo>
                  <a:pt x="770" y="717"/>
                </a:lnTo>
                <a:lnTo>
                  <a:pt x="770" y="717"/>
                </a:lnTo>
                <a:lnTo>
                  <a:pt x="773" y="719"/>
                </a:lnTo>
                <a:lnTo>
                  <a:pt x="774" y="720"/>
                </a:lnTo>
                <a:lnTo>
                  <a:pt x="777" y="720"/>
                </a:lnTo>
                <a:lnTo>
                  <a:pt x="777" y="720"/>
                </a:lnTo>
                <a:lnTo>
                  <a:pt x="782" y="719"/>
                </a:lnTo>
                <a:lnTo>
                  <a:pt x="792" y="720"/>
                </a:lnTo>
                <a:lnTo>
                  <a:pt x="803" y="720"/>
                </a:lnTo>
                <a:lnTo>
                  <a:pt x="803" y="720"/>
                </a:lnTo>
                <a:lnTo>
                  <a:pt x="806" y="726"/>
                </a:lnTo>
                <a:lnTo>
                  <a:pt x="810" y="731"/>
                </a:lnTo>
                <a:lnTo>
                  <a:pt x="812" y="733"/>
                </a:lnTo>
                <a:lnTo>
                  <a:pt x="812" y="733"/>
                </a:lnTo>
                <a:lnTo>
                  <a:pt x="821" y="737"/>
                </a:lnTo>
                <a:lnTo>
                  <a:pt x="824" y="739"/>
                </a:lnTo>
                <a:lnTo>
                  <a:pt x="828" y="739"/>
                </a:lnTo>
                <a:lnTo>
                  <a:pt x="828" y="739"/>
                </a:lnTo>
                <a:lnTo>
                  <a:pt x="830" y="737"/>
                </a:lnTo>
                <a:lnTo>
                  <a:pt x="833" y="733"/>
                </a:lnTo>
                <a:lnTo>
                  <a:pt x="834" y="731"/>
                </a:lnTo>
                <a:lnTo>
                  <a:pt x="835" y="730"/>
                </a:lnTo>
                <a:lnTo>
                  <a:pt x="835" y="730"/>
                </a:lnTo>
                <a:lnTo>
                  <a:pt x="847" y="733"/>
                </a:lnTo>
                <a:lnTo>
                  <a:pt x="847" y="733"/>
                </a:lnTo>
                <a:lnTo>
                  <a:pt x="847" y="829"/>
                </a:lnTo>
                <a:lnTo>
                  <a:pt x="848" y="899"/>
                </a:lnTo>
                <a:lnTo>
                  <a:pt x="849" y="925"/>
                </a:lnTo>
                <a:lnTo>
                  <a:pt x="851" y="939"/>
                </a:lnTo>
                <a:lnTo>
                  <a:pt x="851" y="939"/>
                </a:lnTo>
                <a:lnTo>
                  <a:pt x="858" y="960"/>
                </a:lnTo>
                <a:lnTo>
                  <a:pt x="860" y="969"/>
                </a:lnTo>
                <a:lnTo>
                  <a:pt x="860" y="977"/>
                </a:lnTo>
                <a:lnTo>
                  <a:pt x="860" y="977"/>
                </a:lnTo>
                <a:lnTo>
                  <a:pt x="863" y="1008"/>
                </a:lnTo>
                <a:lnTo>
                  <a:pt x="864" y="1031"/>
                </a:lnTo>
                <a:lnTo>
                  <a:pt x="864" y="1031"/>
                </a:lnTo>
                <a:lnTo>
                  <a:pt x="865" y="1084"/>
                </a:lnTo>
                <a:lnTo>
                  <a:pt x="865" y="1120"/>
                </a:lnTo>
                <a:lnTo>
                  <a:pt x="866" y="1132"/>
                </a:lnTo>
                <a:lnTo>
                  <a:pt x="867" y="1138"/>
                </a:lnTo>
                <a:lnTo>
                  <a:pt x="867" y="1138"/>
                </a:lnTo>
                <a:lnTo>
                  <a:pt x="870" y="1141"/>
                </a:lnTo>
                <a:lnTo>
                  <a:pt x="870" y="1144"/>
                </a:lnTo>
                <a:lnTo>
                  <a:pt x="870" y="1144"/>
                </a:lnTo>
                <a:lnTo>
                  <a:pt x="870" y="1146"/>
                </a:lnTo>
                <a:lnTo>
                  <a:pt x="870" y="1150"/>
                </a:lnTo>
                <a:lnTo>
                  <a:pt x="870" y="1150"/>
                </a:lnTo>
                <a:lnTo>
                  <a:pt x="870" y="1152"/>
                </a:lnTo>
                <a:lnTo>
                  <a:pt x="867" y="1155"/>
                </a:lnTo>
                <a:lnTo>
                  <a:pt x="861" y="1161"/>
                </a:lnTo>
                <a:lnTo>
                  <a:pt x="853" y="1168"/>
                </a:lnTo>
                <a:lnTo>
                  <a:pt x="845" y="1173"/>
                </a:lnTo>
                <a:lnTo>
                  <a:pt x="845" y="1173"/>
                </a:lnTo>
                <a:lnTo>
                  <a:pt x="835" y="1177"/>
                </a:lnTo>
                <a:lnTo>
                  <a:pt x="831" y="1180"/>
                </a:lnTo>
                <a:lnTo>
                  <a:pt x="825" y="1182"/>
                </a:lnTo>
                <a:lnTo>
                  <a:pt x="825" y="1182"/>
                </a:lnTo>
                <a:lnTo>
                  <a:pt x="817" y="1183"/>
                </a:lnTo>
                <a:lnTo>
                  <a:pt x="809" y="1185"/>
                </a:lnTo>
                <a:lnTo>
                  <a:pt x="799" y="1186"/>
                </a:lnTo>
                <a:lnTo>
                  <a:pt x="795" y="1187"/>
                </a:lnTo>
                <a:lnTo>
                  <a:pt x="793" y="1188"/>
                </a:lnTo>
                <a:lnTo>
                  <a:pt x="793" y="1188"/>
                </a:lnTo>
                <a:lnTo>
                  <a:pt x="788" y="1193"/>
                </a:lnTo>
                <a:lnTo>
                  <a:pt x="786" y="1197"/>
                </a:lnTo>
                <a:lnTo>
                  <a:pt x="785" y="1201"/>
                </a:lnTo>
                <a:lnTo>
                  <a:pt x="787" y="1205"/>
                </a:lnTo>
                <a:lnTo>
                  <a:pt x="787" y="1205"/>
                </a:lnTo>
                <a:lnTo>
                  <a:pt x="794" y="1213"/>
                </a:lnTo>
                <a:lnTo>
                  <a:pt x="799" y="1217"/>
                </a:lnTo>
                <a:lnTo>
                  <a:pt x="806" y="1221"/>
                </a:lnTo>
                <a:lnTo>
                  <a:pt x="806" y="1221"/>
                </a:lnTo>
                <a:lnTo>
                  <a:pt x="815" y="1222"/>
                </a:lnTo>
                <a:lnTo>
                  <a:pt x="833" y="1223"/>
                </a:lnTo>
                <a:lnTo>
                  <a:pt x="884" y="1223"/>
                </a:lnTo>
                <a:lnTo>
                  <a:pt x="935" y="1222"/>
                </a:lnTo>
                <a:lnTo>
                  <a:pt x="960" y="1221"/>
                </a:lnTo>
                <a:lnTo>
                  <a:pt x="960" y="1221"/>
                </a:lnTo>
                <a:lnTo>
                  <a:pt x="963" y="1218"/>
                </a:lnTo>
                <a:lnTo>
                  <a:pt x="966" y="1216"/>
                </a:lnTo>
                <a:lnTo>
                  <a:pt x="966" y="1213"/>
                </a:lnTo>
                <a:lnTo>
                  <a:pt x="966" y="1211"/>
                </a:lnTo>
                <a:lnTo>
                  <a:pt x="966" y="1201"/>
                </a:lnTo>
                <a:lnTo>
                  <a:pt x="966" y="1201"/>
                </a:lnTo>
                <a:lnTo>
                  <a:pt x="965" y="1175"/>
                </a:lnTo>
                <a:lnTo>
                  <a:pt x="963" y="1157"/>
                </a:lnTo>
                <a:lnTo>
                  <a:pt x="963" y="1157"/>
                </a:lnTo>
                <a:lnTo>
                  <a:pt x="963" y="1156"/>
                </a:lnTo>
                <a:lnTo>
                  <a:pt x="965" y="1153"/>
                </a:lnTo>
                <a:lnTo>
                  <a:pt x="966" y="1152"/>
                </a:lnTo>
                <a:lnTo>
                  <a:pt x="966" y="1150"/>
                </a:lnTo>
                <a:lnTo>
                  <a:pt x="966" y="1150"/>
                </a:lnTo>
                <a:lnTo>
                  <a:pt x="947" y="935"/>
                </a:lnTo>
                <a:lnTo>
                  <a:pt x="947" y="935"/>
                </a:lnTo>
                <a:lnTo>
                  <a:pt x="989" y="972"/>
                </a:lnTo>
                <a:lnTo>
                  <a:pt x="1034" y="1015"/>
                </a:lnTo>
                <a:lnTo>
                  <a:pt x="1034" y="1015"/>
                </a:lnTo>
                <a:lnTo>
                  <a:pt x="1079" y="1060"/>
                </a:lnTo>
                <a:lnTo>
                  <a:pt x="1079" y="1060"/>
                </a:lnTo>
                <a:lnTo>
                  <a:pt x="1090" y="1077"/>
                </a:lnTo>
                <a:lnTo>
                  <a:pt x="1098" y="1092"/>
                </a:lnTo>
                <a:lnTo>
                  <a:pt x="1098" y="1092"/>
                </a:lnTo>
                <a:lnTo>
                  <a:pt x="1102" y="1091"/>
                </a:lnTo>
                <a:lnTo>
                  <a:pt x="1105" y="1090"/>
                </a:lnTo>
                <a:lnTo>
                  <a:pt x="1105" y="1090"/>
                </a:lnTo>
                <a:lnTo>
                  <a:pt x="1110" y="1097"/>
                </a:lnTo>
                <a:lnTo>
                  <a:pt x="1121" y="1115"/>
                </a:lnTo>
                <a:lnTo>
                  <a:pt x="1136" y="1144"/>
                </a:lnTo>
                <a:lnTo>
                  <a:pt x="1136" y="1144"/>
                </a:lnTo>
                <a:lnTo>
                  <a:pt x="1142" y="1152"/>
                </a:lnTo>
                <a:lnTo>
                  <a:pt x="1146" y="1157"/>
                </a:lnTo>
                <a:lnTo>
                  <a:pt x="1146" y="1159"/>
                </a:lnTo>
                <a:lnTo>
                  <a:pt x="1146" y="1159"/>
                </a:lnTo>
                <a:lnTo>
                  <a:pt x="1146" y="1167"/>
                </a:lnTo>
                <a:lnTo>
                  <a:pt x="1146" y="1181"/>
                </a:lnTo>
                <a:lnTo>
                  <a:pt x="1147" y="1188"/>
                </a:lnTo>
                <a:lnTo>
                  <a:pt x="1148" y="1195"/>
                </a:lnTo>
                <a:lnTo>
                  <a:pt x="1150" y="1200"/>
                </a:lnTo>
                <a:lnTo>
                  <a:pt x="1151" y="1201"/>
                </a:lnTo>
                <a:lnTo>
                  <a:pt x="1153" y="1201"/>
                </a:lnTo>
                <a:lnTo>
                  <a:pt x="1153" y="1201"/>
                </a:lnTo>
                <a:lnTo>
                  <a:pt x="1159" y="1201"/>
                </a:lnTo>
                <a:lnTo>
                  <a:pt x="1164" y="1200"/>
                </a:lnTo>
                <a:lnTo>
                  <a:pt x="1172" y="1198"/>
                </a:lnTo>
                <a:lnTo>
                  <a:pt x="1172" y="1198"/>
                </a:lnTo>
                <a:lnTo>
                  <a:pt x="1177" y="1194"/>
                </a:lnTo>
                <a:lnTo>
                  <a:pt x="1187" y="1185"/>
                </a:lnTo>
                <a:lnTo>
                  <a:pt x="1193" y="1177"/>
                </a:lnTo>
                <a:lnTo>
                  <a:pt x="1198" y="1168"/>
                </a:lnTo>
                <a:lnTo>
                  <a:pt x="1202" y="1158"/>
                </a:lnTo>
                <a:lnTo>
                  <a:pt x="1207" y="1147"/>
                </a:lnTo>
                <a:lnTo>
                  <a:pt x="1207" y="1147"/>
                </a:lnTo>
                <a:lnTo>
                  <a:pt x="1214" y="1126"/>
                </a:lnTo>
                <a:lnTo>
                  <a:pt x="1218" y="1108"/>
                </a:lnTo>
                <a:lnTo>
                  <a:pt x="1219" y="1093"/>
                </a:lnTo>
                <a:lnTo>
                  <a:pt x="1220" y="1083"/>
                </a:lnTo>
                <a:lnTo>
                  <a:pt x="1220" y="1083"/>
                </a:lnTo>
                <a:lnTo>
                  <a:pt x="1220" y="1068"/>
                </a:lnTo>
                <a:lnTo>
                  <a:pt x="1218" y="1047"/>
                </a:lnTo>
                <a:lnTo>
                  <a:pt x="1216" y="1029"/>
                </a:lnTo>
                <a:lnTo>
                  <a:pt x="1213" y="1021"/>
                </a:lnTo>
                <a:lnTo>
                  <a:pt x="1211" y="1019"/>
                </a:lnTo>
                <a:lnTo>
                  <a:pt x="1211" y="1019"/>
                </a:lnTo>
                <a:lnTo>
                  <a:pt x="1205" y="1015"/>
                </a:lnTo>
                <a:lnTo>
                  <a:pt x="1196" y="1014"/>
                </a:lnTo>
                <a:lnTo>
                  <a:pt x="1189" y="1013"/>
                </a:lnTo>
                <a:lnTo>
                  <a:pt x="1182" y="1012"/>
                </a:lnTo>
                <a:lnTo>
                  <a:pt x="1163" y="1012"/>
                </a:lnTo>
                <a:lnTo>
                  <a:pt x="1163" y="1012"/>
                </a:lnTo>
                <a:lnTo>
                  <a:pt x="1160" y="1012"/>
                </a:lnTo>
                <a:lnTo>
                  <a:pt x="1159" y="1012"/>
                </a:lnTo>
                <a:lnTo>
                  <a:pt x="1159" y="1012"/>
                </a:lnTo>
                <a:lnTo>
                  <a:pt x="1159" y="1012"/>
                </a:lnTo>
                <a:lnTo>
                  <a:pt x="1158" y="1012"/>
                </a:lnTo>
                <a:lnTo>
                  <a:pt x="1156" y="1011"/>
                </a:lnTo>
                <a:lnTo>
                  <a:pt x="1153" y="1009"/>
                </a:lnTo>
                <a:lnTo>
                  <a:pt x="1153" y="1009"/>
                </a:lnTo>
                <a:lnTo>
                  <a:pt x="1151" y="1007"/>
                </a:lnTo>
                <a:lnTo>
                  <a:pt x="1150" y="1002"/>
                </a:lnTo>
                <a:lnTo>
                  <a:pt x="1150" y="1002"/>
                </a:lnTo>
                <a:lnTo>
                  <a:pt x="1133" y="985"/>
                </a:lnTo>
                <a:lnTo>
                  <a:pt x="1094" y="949"/>
                </a:lnTo>
                <a:lnTo>
                  <a:pt x="1054" y="912"/>
                </a:lnTo>
                <a:lnTo>
                  <a:pt x="1031" y="891"/>
                </a:lnTo>
                <a:lnTo>
                  <a:pt x="1031" y="891"/>
                </a:lnTo>
                <a:lnTo>
                  <a:pt x="1014" y="874"/>
                </a:lnTo>
                <a:lnTo>
                  <a:pt x="1008" y="867"/>
                </a:lnTo>
                <a:lnTo>
                  <a:pt x="1005" y="862"/>
                </a:lnTo>
                <a:lnTo>
                  <a:pt x="1005" y="862"/>
                </a:lnTo>
                <a:lnTo>
                  <a:pt x="1004" y="857"/>
                </a:lnTo>
                <a:lnTo>
                  <a:pt x="1004" y="853"/>
                </a:lnTo>
                <a:lnTo>
                  <a:pt x="1005" y="845"/>
                </a:lnTo>
                <a:lnTo>
                  <a:pt x="1005" y="845"/>
                </a:lnTo>
                <a:lnTo>
                  <a:pt x="1004" y="840"/>
                </a:lnTo>
                <a:lnTo>
                  <a:pt x="1004" y="838"/>
                </a:lnTo>
                <a:lnTo>
                  <a:pt x="1005" y="835"/>
                </a:lnTo>
                <a:lnTo>
                  <a:pt x="1005" y="835"/>
                </a:lnTo>
                <a:lnTo>
                  <a:pt x="1033" y="778"/>
                </a:lnTo>
                <a:lnTo>
                  <a:pt x="1054" y="737"/>
                </a:lnTo>
                <a:lnTo>
                  <a:pt x="1066" y="711"/>
                </a:lnTo>
                <a:lnTo>
                  <a:pt x="1066" y="711"/>
                </a:lnTo>
                <a:lnTo>
                  <a:pt x="1069" y="702"/>
                </a:lnTo>
                <a:lnTo>
                  <a:pt x="1072" y="690"/>
                </a:lnTo>
                <a:lnTo>
                  <a:pt x="1076" y="663"/>
                </a:lnTo>
                <a:lnTo>
                  <a:pt x="1082" y="627"/>
                </a:lnTo>
                <a:lnTo>
                  <a:pt x="1082" y="627"/>
                </a:lnTo>
                <a:lnTo>
                  <a:pt x="1086" y="628"/>
                </a:lnTo>
                <a:lnTo>
                  <a:pt x="1090" y="628"/>
                </a:lnTo>
                <a:lnTo>
                  <a:pt x="1092" y="627"/>
                </a:lnTo>
                <a:lnTo>
                  <a:pt x="1092" y="627"/>
                </a:lnTo>
                <a:lnTo>
                  <a:pt x="1092" y="624"/>
                </a:lnTo>
                <a:lnTo>
                  <a:pt x="1091" y="618"/>
                </a:lnTo>
                <a:lnTo>
                  <a:pt x="1087" y="600"/>
                </a:lnTo>
                <a:lnTo>
                  <a:pt x="1082" y="575"/>
                </a:lnTo>
                <a:lnTo>
                  <a:pt x="1082" y="575"/>
                </a:lnTo>
                <a:lnTo>
                  <a:pt x="1076" y="501"/>
                </a:lnTo>
                <a:lnTo>
                  <a:pt x="1074" y="447"/>
                </a:lnTo>
                <a:lnTo>
                  <a:pt x="1073" y="415"/>
                </a:lnTo>
                <a:lnTo>
                  <a:pt x="1073" y="415"/>
                </a:lnTo>
                <a:lnTo>
                  <a:pt x="1075" y="355"/>
                </a:lnTo>
                <a:lnTo>
                  <a:pt x="1076" y="321"/>
                </a:lnTo>
                <a:lnTo>
                  <a:pt x="1076" y="309"/>
                </a:lnTo>
                <a:lnTo>
                  <a:pt x="1075" y="303"/>
                </a:lnTo>
                <a:lnTo>
                  <a:pt x="1075" y="303"/>
                </a:lnTo>
                <a:lnTo>
                  <a:pt x="1058" y="273"/>
                </a:lnTo>
                <a:lnTo>
                  <a:pt x="1049" y="253"/>
                </a:lnTo>
                <a:lnTo>
                  <a:pt x="1045" y="246"/>
                </a:lnTo>
                <a:lnTo>
                  <a:pt x="1044" y="241"/>
                </a:lnTo>
                <a:lnTo>
                  <a:pt x="1044" y="241"/>
                </a:lnTo>
                <a:lnTo>
                  <a:pt x="1043" y="239"/>
                </a:lnTo>
                <a:lnTo>
                  <a:pt x="1042" y="235"/>
                </a:lnTo>
                <a:lnTo>
                  <a:pt x="1036" y="226"/>
                </a:lnTo>
                <a:lnTo>
                  <a:pt x="1027" y="213"/>
                </a:lnTo>
                <a:lnTo>
                  <a:pt x="1027" y="213"/>
                </a:lnTo>
                <a:lnTo>
                  <a:pt x="1024" y="210"/>
                </a:lnTo>
                <a:lnTo>
                  <a:pt x="1018" y="205"/>
                </a:lnTo>
                <a:lnTo>
                  <a:pt x="1008" y="199"/>
                </a:lnTo>
                <a:lnTo>
                  <a:pt x="1008" y="199"/>
                </a:lnTo>
                <a:lnTo>
                  <a:pt x="1004" y="195"/>
                </a:lnTo>
                <a:lnTo>
                  <a:pt x="998" y="187"/>
                </a:lnTo>
                <a:lnTo>
                  <a:pt x="998" y="187"/>
                </a:lnTo>
                <a:lnTo>
                  <a:pt x="998" y="186"/>
                </a:lnTo>
                <a:lnTo>
                  <a:pt x="996" y="185"/>
                </a:lnTo>
                <a:lnTo>
                  <a:pt x="992" y="184"/>
                </a:lnTo>
                <a:lnTo>
                  <a:pt x="986" y="184"/>
                </a:lnTo>
                <a:lnTo>
                  <a:pt x="979" y="155"/>
                </a:lnTo>
                <a:lnTo>
                  <a:pt x="979" y="155"/>
                </a:lnTo>
                <a:lnTo>
                  <a:pt x="984" y="148"/>
                </a:lnTo>
                <a:lnTo>
                  <a:pt x="986" y="142"/>
                </a:lnTo>
                <a:lnTo>
                  <a:pt x="989" y="136"/>
                </a:lnTo>
                <a:lnTo>
                  <a:pt x="989" y="136"/>
                </a:lnTo>
                <a:lnTo>
                  <a:pt x="992" y="127"/>
                </a:lnTo>
                <a:lnTo>
                  <a:pt x="996" y="123"/>
                </a:lnTo>
                <a:lnTo>
                  <a:pt x="996" y="123"/>
                </a:lnTo>
                <a:lnTo>
                  <a:pt x="997" y="121"/>
                </a:lnTo>
                <a:lnTo>
                  <a:pt x="997" y="121"/>
                </a:lnTo>
                <a:lnTo>
                  <a:pt x="998" y="113"/>
                </a:lnTo>
                <a:lnTo>
                  <a:pt x="998" y="113"/>
                </a:lnTo>
                <a:lnTo>
                  <a:pt x="999" y="105"/>
                </a:lnTo>
                <a:lnTo>
                  <a:pt x="1001" y="96"/>
                </a:lnTo>
                <a:lnTo>
                  <a:pt x="1002" y="84"/>
                </a:lnTo>
                <a:lnTo>
                  <a:pt x="1002" y="84"/>
                </a:lnTo>
                <a:lnTo>
                  <a:pt x="1007" y="84"/>
                </a:lnTo>
                <a:lnTo>
                  <a:pt x="1010" y="83"/>
                </a:lnTo>
                <a:lnTo>
                  <a:pt x="1012" y="82"/>
                </a:lnTo>
                <a:lnTo>
                  <a:pt x="1012" y="82"/>
                </a:lnTo>
                <a:lnTo>
                  <a:pt x="1012" y="82"/>
                </a:lnTo>
                <a:lnTo>
                  <a:pt x="1010" y="78"/>
                </a:lnTo>
                <a:lnTo>
                  <a:pt x="1007" y="73"/>
                </a:lnTo>
                <a:lnTo>
                  <a:pt x="1002" y="69"/>
                </a:lnTo>
                <a:lnTo>
                  <a:pt x="1002" y="69"/>
                </a:lnTo>
                <a:lnTo>
                  <a:pt x="1002" y="64"/>
                </a:lnTo>
                <a:lnTo>
                  <a:pt x="999" y="53"/>
                </a:lnTo>
                <a:lnTo>
                  <a:pt x="996" y="46"/>
                </a:lnTo>
                <a:lnTo>
                  <a:pt x="991" y="37"/>
                </a:lnTo>
                <a:lnTo>
                  <a:pt x="985" y="29"/>
                </a:lnTo>
                <a:lnTo>
                  <a:pt x="977" y="21"/>
                </a:lnTo>
                <a:lnTo>
                  <a:pt x="977" y="21"/>
                </a:lnTo>
                <a:lnTo>
                  <a:pt x="966" y="12"/>
                </a:lnTo>
                <a:lnTo>
                  <a:pt x="954" y="6"/>
                </a:lnTo>
                <a:lnTo>
                  <a:pt x="942" y="3"/>
                </a:lnTo>
                <a:lnTo>
                  <a:pt x="930" y="0"/>
                </a:lnTo>
                <a:lnTo>
                  <a:pt x="917" y="0"/>
                </a:lnTo>
                <a:lnTo>
                  <a:pt x="905" y="1"/>
                </a:lnTo>
                <a:lnTo>
                  <a:pt x="891" y="5"/>
                </a:lnTo>
                <a:lnTo>
                  <a:pt x="879" y="11"/>
                </a:lnTo>
                <a:lnTo>
                  <a:pt x="879" y="11"/>
                </a:lnTo>
                <a:lnTo>
                  <a:pt x="869" y="17"/>
                </a:lnTo>
                <a:lnTo>
                  <a:pt x="861" y="24"/>
                </a:lnTo>
                <a:lnTo>
                  <a:pt x="854" y="31"/>
                </a:lnTo>
                <a:lnTo>
                  <a:pt x="851" y="37"/>
                </a:lnTo>
                <a:lnTo>
                  <a:pt x="847" y="43"/>
                </a:lnTo>
                <a:lnTo>
                  <a:pt x="846" y="48"/>
                </a:lnTo>
                <a:lnTo>
                  <a:pt x="845" y="52"/>
                </a:lnTo>
                <a:lnTo>
                  <a:pt x="845" y="69"/>
                </a:lnTo>
                <a:lnTo>
                  <a:pt x="845" y="69"/>
                </a:lnTo>
                <a:lnTo>
                  <a:pt x="839" y="71"/>
                </a:lnTo>
                <a:lnTo>
                  <a:pt x="835" y="73"/>
                </a:lnTo>
                <a:lnTo>
                  <a:pt x="835" y="73"/>
                </a:lnTo>
                <a:lnTo>
                  <a:pt x="835" y="75"/>
                </a:lnTo>
                <a:lnTo>
                  <a:pt x="835" y="75"/>
                </a:lnTo>
                <a:lnTo>
                  <a:pt x="839" y="77"/>
                </a:lnTo>
                <a:lnTo>
                  <a:pt x="841" y="78"/>
                </a:lnTo>
                <a:lnTo>
                  <a:pt x="847" y="78"/>
                </a:lnTo>
                <a:lnTo>
                  <a:pt x="858" y="97"/>
                </a:lnTo>
                <a:lnTo>
                  <a:pt x="858" y="97"/>
                </a:lnTo>
                <a:lnTo>
                  <a:pt x="857" y="103"/>
                </a:lnTo>
                <a:lnTo>
                  <a:pt x="858" y="113"/>
                </a:lnTo>
                <a:lnTo>
                  <a:pt x="858" y="113"/>
                </a:lnTo>
                <a:lnTo>
                  <a:pt x="857" y="117"/>
                </a:lnTo>
                <a:lnTo>
                  <a:pt x="857" y="120"/>
                </a:lnTo>
                <a:lnTo>
                  <a:pt x="854" y="126"/>
                </a:lnTo>
                <a:lnTo>
                  <a:pt x="854" y="126"/>
                </a:lnTo>
                <a:lnTo>
                  <a:pt x="853" y="129"/>
                </a:lnTo>
                <a:lnTo>
                  <a:pt x="852" y="131"/>
                </a:lnTo>
                <a:lnTo>
                  <a:pt x="851" y="133"/>
                </a:lnTo>
                <a:lnTo>
                  <a:pt x="851" y="136"/>
                </a:lnTo>
                <a:lnTo>
                  <a:pt x="851" y="136"/>
                </a:lnTo>
                <a:lnTo>
                  <a:pt x="855" y="141"/>
                </a:lnTo>
                <a:lnTo>
                  <a:pt x="858" y="142"/>
                </a:lnTo>
                <a:lnTo>
                  <a:pt x="858" y="142"/>
                </a:lnTo>
                <a:lnTo>
                  <a:pt x="857" y="145"/>
                </a:lnTo>
                <a:lnTo>
                  <a:pt x="858" y="151"/>
                </a:lnTo>
                <a:lnTo>
                  <a:pt x="858" y="151"/>
                </a:lnTo>
                <a:lnTo>
                  <a:pt x="858" y="160"/>
                </a:lnTo>
                <a:lnTo>
                  <a:pt x="859" y="163"/>
                </a:lnTo>
                <a:lnTo>
                  <a:pt x="859" y="165"/>
                </a:lnTo>
                <a:lnTo>
                  <a:pt x="860" y="165"/>
                </a:lnTo>
                <a:lnTo>
                  <a:pt x="860" y="165"/>
                </a:lnTo>
                <a:lnTo>
                  <a:pt x="863" y="165"/>
                </a:lnTo>
                <a:lnTo>
                  <a:pt x="865" y="166"/>
                </a:lnTo>
                <a:lnTo>
                  <a:pt x="867" y="168"/>
                </a:lnTo>
                <a:lnTo>
                  <a:pt x="867" y="168"/>
                </a:lnTo>
                <a:lnTo>
                  <a:pt x="870" y="178"/>
                </a:lnTo>
                <a:lnTo>
                  <a:pt x="870" y="178"/>
                </a:lnTo>
                <a:lnTo>
                  <a:pt x="872" y="183"/>
                </a:lnTo>
                <a:lnTo>
                  <a:pt x="876" y="187"/>
                </a:lnTo>
                <a:lnTo>
                  <a:pt x="879" y="190"/>
                </a:lnTo>
                <a:lnTo>
                  <a:pt x="879" y="190"/>
                </a:lnTo>
                <a:lnTo>
                  <a:pt x="885" y="192"/>
                </a:lnTo>
                <a:lnTo>
                  <a:pt x="890" y="195"/>
                </a:lnTo>
                <a:lnTo>
                  <a:pt x="895" y="195"/>
                </a:lnTo>
                <a:lnTo>
                  <a:pt x="899" y="193"/>
                </a:lnTo>
                <a:lnTo>
                  <a:pt x="899" y="193"/>
                </a:lnTo>
                <a:lnTo>
                  <a:pt x="903" y="192"/>
                </a:lnTo>
                <a:lnTo>
                  <a:pt x="908" y="192"/>
                </a:lnTo>
                <a:lnTo>
                  <a:pt x="915" y="193"/>
                </a:lnTo>
                <a:lnTo>
                  <a:pt x="908" y="210"/>
                </a:lnTo>
                <a:lnTo>
                  <a:pt x="912" y="220"/>
                </a:lnTo>
                <a:lnTo>
                  <a:pt x="912" y="220"/>
                </a:lnTo>
                <a:lnTo>
                  <a:pt x="905" y="223"/>
                </a:lnTo>
                <a:lnTo>
                  <a:pt x="900" y="226"/>
                </a:lnTo>
                <a:lnTo>
                  <a:pt x="896" y="229"/>
                </a:lnTo>
                <a:lnTo>
                  <a:pt x="896" y="229"/>
                </a:lnTo>
                <a:lnTo>
                  <a:pt x="878" y="255"/>
                </a:lnTo>
                <a:lnTo>
                  <a:pt x="867" y="274"/>
                </a:lnTo>
                <a:lnTo>
                  <a:pt x="860" y="287"/>
                </a:lnTo>
                <a:lnTo>
                  <a:pt x="860" y="287"/>
                </a:lnTo>
                <a:lnTo>
                  <a:pt x="860" y="292"/>
                </a:lnTo>
                <a:lnTo>
                  <a:pt x="860" y="300"/>
                </a:lnTo>
                <a:lnTo>
                  <a:pt x="861" y="321"/>
                </a:lnTo>
                <a:lnTo>
                  <a:pt x="863" y="341"/>
                </a:lnTo>
                <a:lnTo>
                  <a:pt x="864" y="354"/>
                </a:lnTo>
                <a:lnTo>
                  <a:pt x="864" y="354"/>
                </a:lnTo>
                <a:lnTo>
                  <a:pt x="861" y="403"/>
                </a:lnTo>
                <a:lnTo>
                  <a:pt x="858" y="436"/>
                </a:lnTo>
                <a:lnTo>
                  <a:pt x="857" y="448"/>
                </a:lnTo>
                <a:lnTo>
                  <a:pt x="854" y="457"/>
                </a:lnTo>
                <a:lnTo>
                  <a:pt x="854" y="457"/>
                </a:lnTo>
                <a:lnTo>
                  <a:pt x="848" y="474"/>
                </a:lnTo>
                <a:lnTo>
                  <a:pt x="841" y="496"/>
                </a:lnTo>
                <a:lnTo>
                  <a:pt x="836" y="515"/>
                </a:lnTo>
                <a:lnTo>
                  <a:pt x="835" y="525"/>
                </a:lnTo>
                <a:lnTo>
                  <a:pt x="835" y="525"/>
                </a:lnTo>
                <a:lnTo>
                  <a:pt x="835" y="529"/>
                </a:lnTo>
                <a:lnTo>
                  <a:pt x="835" y="540"/>
                </a:lnTo>
                <a:lnTo>
                  <a:pt x="835" y="551"/>
                </a:lnTo>
                <a:lnTo>
                  <a:pt x="835" y="556"/>
                </a:lnTo>
                <a:lnTo>
                  <a:pt x="835" y="556"/>
                </a:lnTo>
                <a:lnTo>
                  <a:pt x="835" y="558"/>
                </a:lnTo>
                <a:lnTo>
                  <a:pt x="834" y="561"/>
                </a:lnTo>
                <a:lnTo>
                  <a:pt x="834" y="564"/>
                </a:lnTo>
                <a:lnTo>
                  <a:pt x="835" y="565"/>
                </a:lnTo>
                <a:lnTo>
                  <a:pt x="835" y="565"/>
                </a:lnTo>
                <a:lnTo>
                  <a:pt x="839" y="569"/>
                </a:lnTo>
                <a:lnTo>
                  <a:pt x="841" y="573"/>
                </a:lnTo>
                <a:lnTo>
                  <a:pt x="841" y="575"/>
                </a:lnTo>
                <a:lnTo>
                  <a:pt x="841" y="575"/>
                </a:lnTo>
                <a:lnTo>
                  <a:pt x="837" y="595"/>
                </a:lnTo>
                <a:lnTo>
                  <a:pt x="835" y="605"/>
                </a:lnTo>
                <a:lnTo>
                  <a:pt x="828" y="621"/>
                </a:lnTo>
                <a:lnTo>
                  <a:pt x="828" y="621"/>
                </a:lnTo>
                <a:lnTo>
                  <a:pt x="823" y="622"/>
                </a:lnTo>
                <a:lnTo>
                  <a:pt x="819" y="623"/>
                </a:lnTo>
                <a:lnTo>
                  <a:pt x="818" y="624"/>
                </a:lnTo>
                <a:lnTo>
                  <a:pt x="818" y="624"/>
                </a:lnTo>
                <a:lnTo>
                  <a:pt x="819" y="631"/>
                </a:lnTo>
                <a:lnTo>
                  <a:pt x="818" y="646"/>
                </a:lnTo>
                <a:lnTo>
                  <a:pt x="818" y="646"/>
                </a:lnTo>
                <a:lnTo>
                  <a:pt x="817" y="653"/>
                </a:lnTo>
                <a:lnTo>
                  <a:pt x="815" y="660"/>
                </a:lnTo>
                <a:lnTo>
                  <a:pt x="809" y="669"/>
                </a:lnTo>
                <a:lnTo>
                  <a:pt x="809" y="669"/>
                </a:lnTo>
                <a:lnTo>
                  <a:pt x="799" y="688"/>
                </a:lnTo>
                <a:lnTo>
                  <a:pt x="799" y="688"/>
                </a:lnTo>
                <a:close/>
                <a:moveTo>
                  <a:pt x="659" y="759"/>
                </a:moveTo>
                <a:lnTo>
                  <a:pt x="659" y="759"/>
                </a:lnTo>
                <a:lnTo>
                  <a:pt x="687" y="745"/>
                </a:lnTo>
                <a:lnTo>
                  <a:pt x="687" y="745"/>
                </a:lnTo>
                <a:lnTo>
                  <a:pt x="693" y="744"/>
                </a:lnTo>
                <a:lnTo>
                  <a:pt x="702" y="743"/>
                </a:lnTo>
                <a:lnTo>
                  <a:pt x="709" y="743"/>
                </a:lnTo>
                <a:lnTo>
                  <a:pt x="659" y="772"/>
                </a:lnTo>
                <a:lnTo>
                  <a:pt x="659" y="759"/>
                </a:lnTo>
                <a:close/>
                <a:moveTo>
                  <a:pt x="645" y="762"/>
                </a:moveTo>
                <a:lnTo>
                  <a:pt x="645" y="762"/>
                </a:lnTo>
                <a:lnTo>
                  <a:pt x="630" y="870"/>
                </a:lnTo>
                <a:lnTo>
                  <a:pt x="613" y="990"/>
                </a:lnTo>
                <a:lnTo>
                  <a:pt x="613" y="990"/>
                </a:lnTo>
                <a:lnTo>
                  <a:pt x="600" y="1059"/>
                </a:lnTo>
                <a:lnTo>
                  <a:pt x="590" y="1101"/>
                </a:lnTo>
                <a:lnTo>
                  <a:pt x="587" y="1115"/>
                </a:lnTo>
                <a:lnTo>
                  <a:pt x="584" y="1121"/>
                </a:lnTo>
                <a:lnTo>
                  <a:pt x="584" y="1121"/>
                </a:lnTo>
                <a:lnTo>
                  <a:pt x="579" y="1127"/>
                </a:lnTo>
                <a:lnTo>
                  <a:pt x="571" y="1132"/>
                </a:lnTo>
                <a:lnTo>
                  <a:pt x="561" y="1137"/>
                </a:lnTo>
                <a:lnTo>
                  <a:pt x="557" y="1138"/>
                </a:lnTo>
                <a:lnTo>
                  <a:pt x="552" y="1138"/>
                </a:lnTo>
                <a:lnTo>
                  <a:pt x="552" y="1138"/>
                </a:lnTo>
                <a:lnTo>
                  <a:pt x="543" y="1135"/>
                </a:lnTo>
                <a:lnTo>
                  <a:pt x="535" y="1133"/>
                </a:lnTo>
                <a:lnTo>
                  <a:pt x="530" y="1128"/>
                </a:lnTo>
                <a:lnTo>
                  <a:pt x="527" y="1125"/>
                </a:lnTo>
                <a:lnTo>
                  <a:pt x="527" y="1125"/>
                </a:lnTo>
                <a:lnTo>
                  <a:pt x="522" y="1110"/>
                </a:lnTo>
                <a:lnTo>
                  <a:pt x="521" y="1103"/>
                </a:lnTo>
                <a:lnTo>
                  <a:pt x="521" y="1099"/>
                </a:lnTo>
                <a:lnTo>
                  <a:pt x="521" y="1099"/>
                </a:lnTo>
                <a:lnTo>
                  <a:pt x="561" y="893"/>
                </a:lnTo>
                <a:lnTo>
                  <a:pt x="561" y="893"/>
                </a:lnTo>
                <a:lnTo>
                  <a:pt x="572" y="877"/>
                </a:lnTo>
                <a:lnTo>
                  <a:pt x="582" y="863"/>
                </a:lnTo>
                <a:lnTo>
                  <a:pt x="588" y="852"/>
                </a:lnTo>
                <a:lnTo>
                  <a:pt x="620" y="778"/>
                </a:lnTo>
                <a:lnTo>
                  <a:pt x="645" y="762"/>
                </a:lnTo>
                <a:close/>
                <a:moveTo>
                  <a:pt x="536" y="919"/>
                </a:moveTo>
                <a:lnTo>
                  <a:pt x="536" y="919"/>
                </a:lnTo>
                <a:lnTo>
                  <a:pt x="536" y="919"/>
                </a:lnTo>
                <a:lnTo>
                  <a:pt x="536" y="919"/>
                </a:lnTo>
                <a:lnTo>
                  <a:pt x="536" y="919"/>
                </a:lnTo>
                <a:lnTo>
                  <a:pt x="536" y="919"/>
                </a:lnTo>
                <a:close/>
                <a:moveTo>
                  <a:pt x="504" y="1102"/>
                </a:moveTo>
                <a:lnTo>
                  <a:pt x="408" y="971"/>
                </a:lnTo>
                <a:lnTo>
                  <a:pt x="408" y="971"/>
                </a:lnTo>
                <a:lnTo>
                  <a:pt x="431" y="965"/>
                </a:lnTo>
                <a:lnTo>
                  <a:pt x="453" y="959"/>
                </a:lnTo>
                <a:lnTo>
                  <a:pt x="479" y="951"/>
                </a:lnTo>
                <a:lnTo>
                  <a:pt x="479" y="951"/>
                </a:lnTo>
                <a:lnTo>
                  <a:pt x="489" y="947"/>
                </a:lnTo>
                <a:lnTo>
                  <a:pt x="499" y="942"/>
                </a:lnTo>
                <a:lnTo>
                  <a:pt x="517" y="934"/>
                </a:lnTo>
                <a:lnTo>
                  <a:pt x="529" y="925"/>
                </a:lnTo>
                <a:lnTo>
                  <a:pt x="536" y="919"/>
                </a:lnTo>
                <a:lnTo>
                  <a:pt x="536" y="919"/>
                </a:lnTo>
                <a:lnTo>
                  <a:pt x="529" y="954"/>
                </a:lnTo>
                <a:lnTo>
                  <a:pt x="518" y="1015"/>
                </a:lnTo>
                <a:lnTo>
                  <a:pt x="504" y="1102"/>
                </a:lnTo>
                <a:lnTo>
                  <a:pt x="504" y="1102"/>
                </a:lnTo>
                <a:close/>
                <a:moveTo>
                  <a:pt x="356" y="983"/>
                </a:moveTo>
                <a:lnTo>
                  <a:pt x="392" y="981"/>
                </a:lnTo>
                <a:lnTo>
                  <a:pt x="392" y="981"/>
                </a:lnTo>
                <a:lnTo>
                  <a:pt x="435" y="1033"/>
                </a:lnTo>
                <a:lnTo>
                  <a:pt x="465" y="1071"/>
                </a:lnTo>
                <a:lnTo>
                  <a:pt x="475" y="1084"/>
                </a:lnTo>
                <a:lnTo>
                  <a:pt x="479" y="1090"/>
                </a:lnTo>
                <a:lnTo>
                  <a:pt x="479" y="1090"/>
                </a:lnTo>
                <a:lnTo>
                  <a:pt x="476" y="1093"/>
                </a:lnTo>
                <a:lnTo>
                  <a:pt x="475" y="1096"/>
                </a:lnTo>
                <a:lnTo>
                  <a:pt x="411" y="1115"/>
                </a:lnTo>
                <a:lnTo>
                  <a:pt x="333" y="1019"/>
                </a:lnTo>
                <a:lnTo>
                  <a:pt x="333" y="1019"/>
                </a:lnTo>
                <a:lnTo>
                  <a:pt x="341" y="1012"/>
                </a:lnTo>
                <a:lnTo>
                  <a:pt x="345" y="1006"/>
                </a:lnTo>
                <a:lnTo>
                  <a:pt x="350" y="1002"/>
                </a:lnTo>
                <a:lnTo>
                  <a:pt x="350" y="1002"/>
                </a:lnTo>
                <a:lnTo>
                  <a:pt x="351" y="1001"/>
                </a:lnTo>
                <a:lnTo>
                  <a:pt x="353" y="999"/>
                </a:lnTo>
                <a:lnTo>
                  <a:pt x="355" y="991"/>
                </a:lnTo>
                <a:lnTo>
                  <a:pt x="356" y="983"/>
                </a:lnTo>
                <a:lnTo>
                  <a:pt x="356" y="983"/>
                </a:lnTo>
                <a:close/>
                <a:moveTo>
                  <a:pt x="488" y="1111"/>
                </a:moveTo>
                <a:lnTo>
                  <a:pt x="488" y="1111"/>
                </a:lnTo>
                <a:lnTo>
                  <a:pt x="501" y="1128"/>
                </a:lnTo>
                <a:lnTo>
                  <a:pt x="501" y="1128"/>
                </a:lnTo>
                <a:lnTo>
                  <a:pt x="501" y="1129"/>
                </a:lnTo>
                <a:lnTo>
                  <a:pt x="501" y="1132"/>
                </a:lnTo>
                <a:lnTo>
                  <a:pt x="494" y="1147"/>
                </a:lnTo>
                <a:lnTo>
                  <a:pt x="494" y="1147"/>
                </a:lnTo>
                <a:lnTo>
                  <a:pt x="492" y="1152"/>
                </a:lnTo>
                <a:lnTo>
                  <a:pt x="487" y="1157"/>
                </a:lnTo>
                <a:lnTo>
                  <a:pt x="482" y="1162"/>
                </a:lnTo>
                <a:lnTo>
                  <a:pt x="476" y="1164"/>
                </a:lnTo>
                <a:lnTo>
                  <a:pt x="471" y="1167"/>
                </a:lnTo>
                <a:lnTo>
                  <a:pt x="464" y="1168"/>
                </a:lnTo>
                <a:lnTo>
                  <a:pt x="458" y="1168"/>
                </a:lnTo>
                <a:lnTo>
                  <a:pt x="452" y="1167"/>
                </a:lnTo>
                <a:lnTo>
                  <a:pt x="452" y="1167"/>
                </a:lnTo>
                <a:lnTo>
                  <a:pt x="446" y="1163"/>
                </a:lnTo>
                <a:lnTo>
                  <a:pt x="440" y="1158"/>
                </a:lnTo>
                <a:lnTo>
                  <a:pt x="429" y="1146"/>
                </a:lnTo>
                <a:lnTo>
                  <a:pt x="421" y="1135"/>
                </a:lnTo>
                <a:lnTo>
                  <a:pt x="417" y="1131"/>
                </a:lnTo>
                <a:lnTo>
                  <a:pt x="488" y="1111"/>
                </a:lnTo>
                <a:close/>
                <a:moveTo>
                  <a:pt x="103" y="858"/>
                </a:moveTo>
                <a:lnTo>
                  <a:pt x="103" y="858"/>
                </a:lnTo>
                <a:lnTo>
                  <a:pt x="117" y="868"/>
                </a:lnTo>
                <a:lnTo>
                  <a:pt x="146" y="885"/>
                </a:lnTo>
                <a:lnTo>
                  <a:pt x="186" y="910"/>
                </a:lnTo>
                <a:lnTo>
                  <a:pt x="186" y="910"/>
                </a:lnTo>
                <a:lnTo>
                  <a:pt x="185" y="935"/>
                </a:lnTo>
                <a:lnTo>
                  <a:pt x="183" y="960"/>
                </a:lnTo>
                <a:lnTo>
                  <a:pt x="183" y="960"/>
                </a:lnTo>
                <a:lnTo>
                  <a:pt x="182" y="961"/>
                </a:lnTo>
                <a:lnTo>
                  <a:pt x="177" y="963"/>
                </a:lnTo>
                <a:lnTo>
                  <a:pt x="164" y="967"/>
                </a:lnTo>
                <a:lnTo>
                  <a:pt x="164" y="967"/>
                </a:lnTo>
                <a:lnTo>
                  <a:pt x="155" y="972"/>
                </a:lnTo>
                <a:lnTo>
                  <a:pt x="145" y="978"/>
                </a:lnTo>
                <a:lnTo>
                  <a:pt x="135" y="987"/>
                </a:lnTo>
                <a:lnTo>
                  <a:pt x="135" y="987"/>
                </a:lnTo>
                <a:lnTo>
                  <a:pt x="120" y="924"/>
                </a:lnTo>
                <a:lnTo>
                  <a:pt x="103" y="858"/>
                </a:lnTo>
                <a:lnTo>
                  <a:pt x="103" y="858"/>
                </a:lnTo>
                <a:close/>
                <a:moveTo>
                  <a:pt x="205" y="922"/>
                </a:moveTo>
                <a:lnTo>
                  <a:pt x="205" y="922"/>
                </a:lnTo>
                <a:lnTo>
                  <a:pt x="251" y="947"/>
                </a:lnTo>
                <a:lnTo>
                  <a:pt x="295" y="973"/>
                </a:lnTo>
                <a:lnTo>
                  <a:pt x="295" y="981"/>
                </a:lnTo>
                <a:lnTo>
                  <a:pt x="295" y="981"/>
                </a:lnTo>
                <a:lnTo>
                  <a:pt x="267" y="967"/>
                </a:lnTo>
                <a:lnTo>
                  <a:pt x="245" y="959"/>
                </a:lnTo>
                <a:lnTo>
                  <a:pt x="235" y="955"/>
                </a:lnTo>
                <a:lnTo>
                  <a:pt x="228" y="954"/>
                </a:lnTo>
                <a:lnTo>
                  <a:pt x="228" y="954"/>
                </a:lnTo>
                <a:lnTo>
                  <a:pt x="211" y="954"/>
                </a:lnTo>
                <a:lnTo>
                  <a:pt x="205" y="954"/>
                </a:lnTo>
                <a:lnTo>
                  <a:pt x="205" y="92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9">
            <a:extLst>
              <a:ext uri="{FF2B5EF4-FFF2-40B4-BE49-F238E27FC236}">
                <a16:creationId xmlns:a16="http://schemas.microsoft.com/office/drawing/2014/main" id="{8E9F9EA4-8A59-4E19-AC43-2E40F15C7D72}"/>
              </a:ext>
            </a:extLst>
          </p:cNvPr>
          <p:cNvSpPr>
            <a:spLocks noEditPoints="1"/>
          </p:cNvSpPr>
          <p:nvPr/>
        </p:nvSpPr>
        <p:spPr bwMode="auto">
          <a:xfrm>
            <a:off x="1288065" y="3752869"/>
            <a:ext cx="1228830" cy="2658673"/>
          </a:xfrm>
          <a:custGeom>
            <a:avLst/>
            <a:gdLst>
              <a:gd name="T0" fmla="*/ 430 w 648"/>
              <a:gd name="T1" fmla="*/ 179 h 1402"/>
              <a:gd name="T2" fmla="*/ 415 w 648"/>
              <a:gd name="T3" fmla="*/ 202 h 1402"/>
              <a:gd name="T4" fmla="*/ 351 w 648"/>
              <a:gd name="T5" fmla="*/ 221 h 1402"/>
              <a:gd name="T6" fmla="*/ 333 w 648"/>
              <a:gd name="T7" fmla="*/ 276 h 1402"/>
              <a:gd name="T8" fmla="*/ 232 w 648"/>
              <a:gd name="T9" fmla="*/ 354 h 1402"/>
              <a:gd name="T10" fmla="*/ 195 w 648"/>
              <a:gd name="T11" fmla="*/ 400 h 1402"/>
              <a:gd name="T12" fmla="*/ 193 w 648"/>
              <a:gd name="T13" fmla="*/ 447 h 1402"/>
              <a:gd name="T14" fmla="*/ 263 w 648"/>
              <a:gd name="T15" fmla="*/ 562 h 1402"/>
              <a:gd name="T16" fmla="*/ 241 w 648"/>
              <a:gd name="T17" fmla="*/ 605 h 1402"/>
              <a:gd name="T18" fmla="*/ 220 w 648"/>
              <a:gd name="T19" fmla="*/ 667 h 1402"/>
              <a:gd name="T20" fmla="*/ 159 w 648"/>
              <a:gd name="T21" fmla="*/ 675 h 1402"/>
              <a:gd name="T22" fmla="*/ 148 w 648"/>
              <a:gd name="T23" fmla="*/ 697 h 1402"/>
              <a:gd name="T24" fmla="*/ 222 w 648"/>
              <a:gd name="T25" fmla="*/ 699 h 1402"/>
              <a:gd name="T26" fmla="*/ 193 w 648"/>
              <a:gd name="T27" fmla="*/ 784 h 1402"/>
              <a:gd name="T28" fmla="*/ 132 w 648"/>
              <a:gd name="T29" fmla="*/ 829 h 1402"/>
              <a:gd name="T30" fmla="*/ 174 w 648"/>
              <a:gd name="T31" fmla="*/ 843 h 1402"/>
              <a:gd name="T32" fmla="*/ 210 w 648"/>
              <a:gd name="T33" fmla="*/ 880 h 1402"/>
              <a:gd name="T34" fmla="*/ 97 w 648"/>
              <a:gd name="T35" fmla="*/ 1198 h 1402"/>
              <a:gd name="T36" fmla="*/ 3 w 648"/>
              <a:gd name="T37" fmla="*/ 1321 h 1402"/>
              <a:gd name="T38" fmla="*/ 3 w 648"/>
              <a:gd name="T39" fmla="*/ 1367 h 1402"/>
              <a:gd name="T40" fmla="*/ 45 w 648"/>
              <a:gd name="T41" fmla="*/ 1397 h 1402"/>
              <a:gd name="T42" fmla="*/ 179 w 648"/>
              <a:gd name="T43" fmla="*/ 1397 h 1402"/>
              <a:gd name="T44" fmla="*/ 172 w 648"/>
              <a:gd name="T45" fmla="*/ 1375 h 1402"/>
              <a:gd name="T46" fmla="*/ 193 w 648"/>
              <a:gd name="T47" fmla="*/ 1309 h 1402"/>
              <a:gd name="T48" fmla="*/ 232 w 648"/>
              <a:gd name="T49" fmla="*/ 1236 h 1402"/>
              <a:gd name="T50" fmla="*/ 306 w 648"/>
              <a:gd name="T51" fmla="*/ 1059 h 1402"/>
              <a:gd name="T52" fmla="*/ 391 w 648"/>
              <a:gd name="T53" fmla="*/ 960 h 1402"/>
              <a:gd name="T54" fmla="*/ 406 w 648"/>
              <a:gd name="T55" fmla="*/ 1157 h 1402"/>
              <a:gd name="T56" fmla="*/ 401 w 648"/>
              <a:gd name="T57" fmla="*/ 1234 h 1402"/>
              <a:gd name="T58" fmla="*/ 395 w 648"/>
              <a:gd name="T59" fmla="*/ 1324 h 1402"/>
              <a:gd name="T60" fmla="*/ 454 w 648"/>
              <a:gd name="T61" fmla="*/ 1342 h 1402"/>
              <a:gd name="T62" fmla="*/ 513 w 648"/>
              <a:gd name="T63" fmla="*/ 1365 h 1402"/>
              <a:gd name="T64" fmla="*/ 587 w 648"/>
              <a:gd name="T65" fmla="*/ 1371 h 1402"/>
              <a:gd name="T66" fmla="*/ 598 w 648"/>
              <a:gd name="T67" fmla="*/ 1332 h 1402"/>
              <a:gd name="T68" fmla="*/ 550 w 648"/>
              <a:gd name="T69" fmla="*/ 1314 h 1402"/>
              <a:gd name="T70" fmla="*/ 538 w 648"/>
              <a:gd name="T71" fmla="*/ 1200 h 1402"/>
              <a:gd name="T72" fmla="*/ 591 w 648"/>
              <a:gd name="T73" fmla="*/ 1113 h 1402"/>
              <a:gd name="T74" fmla="*/ 647 w 648"/>
              <a:gd name="T75" fmla="*/ 993 h 1402"/>
              <a:gd name="T76" fmla="*/ 629 w 648"/>
              <a:gd name="T77" fmla="*/ 917 h 1402"/>
              <a:gd name="T78" fmla="*/ 516 w 648"/>
              <a:gd name="T79" fmla="*/ 736 h 1402"/>
              <a:gd name="T80" fmla="*/ 491 w 648"/>
              <a:gd name="T81" fmla="*/ 671 h 1402"/>
              <a:gd name="T82" fmla="*/ 475 w 648"/>
              <a:gd name="T83" fmla="*/ 639 h 1402"/>
              <a:gd name="T84" fmla="*/ 498 w 648"/>
              <a:gd name="T85" fmla="*/ 633 h 1402"/>
              <a:gd name="T86" fmla="*/ 504 w 648"/>
              <a:gd name="T87" fmla="*/ 600 h 1402"/>
              <a:gd name="T88" fmla="*/ 509 w 648"/>
              <a:gd name="T89" fmla="*/ 510 h 1402"/>
              <a:gd name="T90" fmla="*/ 535 w 648"/>
              <a:gd name="T91" fmla="*/ 406 h 1402"/>
              <a:gd name="T92" fmla="*/ 529 w 648"/>
              <a:gd name="T93" fmla="*/ 328 h 1402"/>
              <a:gd name="T94" fmla="*/ 516 w 648"/>
              <a:gd name="T95" fmla="*/ 259 h 1402"/>
              <a:gd name="T96" fmla="*/ 538 w 648"/>
              <a:gd name="T97" fmla="*/ 239 h 1402"/>
              <a:gd name="T98" fmla="*/ 578 w 648"/>
              <a:gd name="T99" fmla="*/ 228 h 1402"/>
              <a:gd name="T100" fmla="*/ 582 w 648"/>
              <a:gd name="T101" fmla="*/ 187 h 1402"/>
              <a:gd name="T102" fmla="*/ 593 w 648"/>
              <a:gd name="T103" fmla="*/ 157 h 1402"/>
              <a:gd name="T104" fmla="*/ 626 w 648"/>
              <a:gd name="T105" fmla="*/ 124 h 1402"/>
              <a:gd name="T106" fmla="*/ 633 w 648"/>
              <a:gd name="T107" fmla="*/ 107 h 1402"/>
              <a:gd name="T108" fmla="*/ 579 w 648"/>
              <a:gd name="T109" fmla="*/ 51 h 1402"/>
              <a:gd name="T110" fmla="*/ 517 w 648"/>
              <a:gd name="T111" fmla="*/ 3 h 1402"/>
              <a:gd name="T112" fmla="*/ 438 w 648"/>
              <a:gd name="T113" fmla="*/ 24 h 1402"/>
              <a:gd name="T114" fmla="*/ 415 w 648"/>
              <a:gd name="T115" fmla="*/ 87 h 1402"/>
              <a:gd name="T116" fmla="*/ 406 w 648"/>
              <a:gd name="T117" fmla="*/ 121 h 1402"/>
              <a:gd name="T118" fmla="*/ 316 w 648"/>
              <a:gd name="T119" fmla="*/ 429 h 1402"/>
              <a:gd name="T120" fmla="*/ 282 w 648"/>
              <a:gd name="T121" fmla="*/ 438 h 1402"/>
              <a:gd name="T122" fmla="*/ 208 w 648"/>
              <a:gd name="T123" fmla="*/ 682 h 1402"/>
              <a:gd name="T124" fmla="*/ 174 w 648"/>
              <a:gd name="T125" fmla="*/ 677 h 14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48" h="1402">
                <a:moveTo>
                  <a:pt x="420" y="124"/>
                </a:moveTo>
                <a:lnTo>
                  <a:pt x="420" y="124"/>
                </a:lnTo>
                <a:lnTo>
                  <a:pt x="421" y="138"/>
                </a:lnTo>
                <a:lnTo>
                  <a:pt x="424" y="149"/>
                </a:lnTo>
                <a:lnTo>
                  <a:pt x="425" y="157"/>
                </a:lnTo>
                <a:lnTo>
                  <a:pt x="425" y="157"/>
                </a:lnTo>
                <a:lnTo>
                  <a:pt x="427" y="167"/>
                </a:lnTo>
                <a:lnTo>
                  <a:pt x="430" y="179"/>
                </a:lnTo>
                <a:lnTo>
                  <a:pt x="432" y="193"/>
                </a:lnTo>
                <a:lnTo>
                  <a:pt x="432" y="193"/>
                </a:lnTo>
                <a:lnTo>
                  <a:pt x="427" y="193"/>
                </a:lnTo>
                <a:lnTo>
                  <a:pt x="425" y="195"/>
                </a:lnTo>
                <a:lnTo>
                  <a:pt x="423" y="196"/>
                </a:lnTo>
                <a:lnTo>
                  <a:pt x="423" y="196"/>
                </a:lnTo>
                <a:lnTo>
                  <a:pt x="420" y="198"/>
                </a:lnTo>
                <a:lnTo>
                  <a:pt x="415" y="202"/>
                </a:lnTo>
                <a:lnTo>
                  <a:pt x="408" y="205"/>
                </a:lnTo>
                <a:lnTo>
                  <a:pt x="401" y="208"/>
                </a:lnTo>
                <a:lnTo>
                  <a:pt x="401" y="208"/>
                </a:lnTo>
                <a:lnTo>
                  <a:pt x="378" y="213"/>
                </a:lnTo>
                <a:lnTo>
                  <a:pt x="364" y="216"/>
                </a:lnTo>
                <a:lnTo>
                  <a:pt x="354" y="220"/>
                </a:lnTo>
                <a:lnTo>
                  <a:pt x="354" y="220"/>
                </a:lnTo>
                <a:lnTo>
                  <a:pt x="351" y="221"/>
                </a:lnTo>
                <a:lnTo>
                  <a:pt x="348" y="225"/>
                </a:lnTo>
                <a:lnTo>
                  <a:pt x="346" y="229"/>
                </a:lnTo>
                <a:lnTo>
                  <a:pt x="346" y="235"/>
                </a:lnTo>
                <a:lnTo>
                  <a:pt x="347" y="241"/>
                </a:lnTo>
                <a:lnTo>
                  <a:pt x="349" y="262"/>
                </a:lnTo>
                <a:lnTo>
                  <a:pt x="349" y="262"/>
                </a:lnTo>
                <a:lnTo>
                  <a:pt x="341" y="269"/>
                </a:lnTo>
                <a:lnTo>
                  <a:pt x="333" y="276"/>
                </a:lnTo>
                <a:lnTo>
                  <a:pt x="333" y="276"/>
                </a:lnTo>
                <a:lnTo>
                  <a:pt x="321" y="287"/>
                </a:lnTo>
                <a:lnTo>
                  <a:pt x="295" y="307"/>
                </a:lnTo>
                <a:lnTo>
                  <a:pt x="269" y="328"/>
                </a:lnTo>
                <a:lnTo>
                  <a:pt x="253" y="339"/>
                </a:lnTo>
                <a:lnTo>
                  <a:pt x="253" y="339"/>
                </a:lnTo>
                <a:lnTo>
                  <a:pt x="239" y="348"/>
                </a:lnTo>
                <a:lnTo>
                  <a:pt x="232" y="354"/>
                </a:lnTo>
                <a:lnTo>
                  <a:pt x="231" y="355"/>
                </a:lnTo>
                <a:lnTo>
                  <a:pt x="229" y="358"/>
                </a:lnTo>
                <a:lnTo>
                  <a:pt x="229" y="358"/>
                </a:lnTo>
                <a:lnTo>
                  <a:pt x="232" y="367"/>
                </a:lnTo>
                <a:lnTo>
                  <a:pt x="232" y="367"/>
                </a:lnTo>
                <a:lnTo>
                  <a:pt x="223" y="373"/>
                </a:lnTo>
                <a:lnTo>
                  <a:pt x="205" y="390"/>
                </a:lnTo>
                <a:lnTo>
                  <a:pt x="195" y="400"/>
                </a:lnTo>
                <a:lnTo>
                  <a:pt x="186" y="408"/>
                </a:lnTo>
                <a:lnTo>
                  <a:pt x="181" y="418"/>
                </a:lnTo>
                <a:lnTo>
                  <a:pt x="180" y="421"/>
                </a:lnTo>
                <a:lnTo>
                  <a:pt x="179" y="424"/>
                </a:lnTo>
                <a:lnTo>
                  <a:pt x="179" y="424"/>
                </a:lnTo>
                <a:lnTo>
                  <a:pt x="180" y="427"/>
                </a:lnTo>
                <a:lnTo>
                  <a:pt x="184" y="433"/>
                </a:lnTo>
                <a:lnTo>
                  <a:pt x="193" y="447"/>
                </a:lnTo>
                <a:lnTo>
                  <a:pt x="208" y="462"/>
                </a:lnTo>
                <a:lnTo>
                  <a:pt x="225" y="480"/>
                </a:lnTo>
                <a:lnTo>
                  <a:pt x="255" y="510"/>
                </a:lnTo>
                <a:lnTo>
                  <a:pt x="268" y="525"/>
                </a:lnTo>
                <a:lnTo>
                  <a:pt x="268" y="525"/>
                </a:lnTo>
                <a:lnTo>
                  <a:pt x="265" y="552"/>
                </a:lnTo>
                <a:lnTo>
                  <a:pt x="265" y="552"/>
                </a:lnTo>
                <a:lnTo>
                  <a:pt x="263" y="562"/>
                </a:lnTo>
                <a:lnTo>
                  <a:pt x="259" y="570"/>
                </a:lnTo>
                <a:lnTo>
                  <a:pt x="253" y="579"/>
                </a:lnTo>
                <a:lnTo>
                  <a:pt x="253" y="579"/>
                </a:lnTo>
                <a:lnTo>
                  <a:pt x="247" y="587"/>
                </a:lnTo>
                <a:lnTo>
                  <a:pt x="244" y="593"/>
                </a:lnTo>
                <a:lnTo>
                  <a:pt x="243" y="599"/>
                </a:lnTo>
                <a:lnTo>
                  <a:pt x="241" y="605"/>
                </a:lnTo>
                <a:lnTo>
                  <a:pt x="241" y="605"/>
                </a:lnTo>
                <a:lnTo>
                  <a:pt x="243" y="607"/>
                </a:lnTo>
                <a:lnTo>
                  <a:pt x="245" y="610"/>
                </a:lnTo>
                <a:lnTo>
                  <a:pt x="253" y="613"/>
                </a:lnTo>
                <a:lnTo>
                  <a:pt x="262" y="615"/>
                </a:lnTo>
                <a:lnTo>
                  <a:pt x="265" y="615"/>
                </a:lnTo>
                <a:lnTo>
                  <a:pt x="239" y="660"/>
                </a:lnTo>
                <a:lnTo>
                  <a:pt x="239" y="660"/>
                </a:lnTo>
                <a:lnTo>
                  <a:pt x="220" y="667"/>
                </a:lnTo>
                <a:lnTo>
                  <a:pt x="220" y="667"/>
                </a:lnTo>
                <a:lnTo>
                  <a:pt x="215" y="667"/>
                </a:lnTo>
                <a:lnTo>
                  <a:pt x="204" y="667"/>
                </a:lnTo>
                <a:lnTo>
                  <a:pt x="179" y="667"/>
                </a:lnTo>
                <a:lnTo>
                  <a:pt x="179" y="667"/>
                </a:lnTo>
                <a:lnTo>
                  <a:pt x="174" y="667"/>
                </a:lnTo>
                <a:lnTo>
                  <a:pt x="168" y="669"/>
                </a:lnTo>
                <a:lnTo>
                  <a:pt x="159" y="675"/>
                </a:lnTo>
                <a:lnTo>
                  <a:pt x="154" y="678"/>
                </a:lnTo>
                <a:lnTo>
                  <a:pt x="149" y="682"/>
                </a:lnTo>
                <a:lnTo>
                  <a:pt x="145" y="687"/>
                </a:lnTo>
                <a:lnTo>
                  <a:pt x="143" y="690"/>
                </a:lnTo>
                <a:lnTo>
                  <a:pt x="143" y="690"/>
                </a:lnTo>
                <a:lnTo>
                  <a:pt x="143" y="695"/>
                </a:lnTo>
                <a:lnTo>
                  <a:pt x="144" y="696"/>
                </a:lnTo>
                <a:lnTo>
                  <a:pt x="148" y="697"/>
                </a:lnTo>
                <a:lnTo>
                  <a:pt x="153" y="696"/>
                </a:lnTo>
                <a:lnTo>
                  <a:pt x="167" y="694"/>
                </a:lnTo>
                <a:lnTo>
                  <a:pt x="186" y="690"/>
                </a:lnTo>
                <a:lnTo>
                  <a:pt x="186" y="690"/>
                </a:lnTo>
                <a:lnTo>
                  <a:pt x="215" y="688"/>
                </a:lnTo>
                <a:lnTo>
                  <a:pt x="222" y="687"/>
                </a:lnTo>
                <a:lnTo>
                  <a:pt x="222" y="687"/>
                </a:lnTo>
                <a:lnTo>
                  <a:pt x="222" y="699"/>
                </a:lnTo>
                <a:lnTo>
                  <a:pt x="222" y="708"/>
                </a:lnTo>
                <a:lnTo>
                  <a:pt x="222" y="714"/>
                </a:lnTo>
                <a:lnTo>
                  <a:pt x="222" y="714"/>
                </a:lnTo>
                <a:lnTo>
                  <a:pt x="221" y="726"/>
                </a:lnTo>
                <a:lnTo>
                  <a:pt x="219" y="747"/>
                </a:lnTo>
                <a:lnTo>
                  <a:pt x="213" y="774"/>
                </a:lnTo>
                <a:lnTo>
                  <a:pt x="213" y="774"/>
                </a:lnTo>
                <a:lnTo>
                  <a:pt x="193" y="784"/>
                </a:lnTo>
                <a:lnTo>
                  <a:pt x="174" y="796"/>
                </a:lnTo>
                <a:lnTo>
                  <a:pt x="150" y="810"/>
                </a:lnTo>
                <a:lnTo>
                  <a:pt x="150" y="810"/>
                </a:lnTo>
                <a:lnTo>
                  <a:pt x="141" y="816"/>
                </a:lnTo>
                <a:lnTo>
                  <a:pt x="135" y="822"/>
                </a:lnTo>
                <a:lnTo>
                  <a:pt x="132" y="826"/>
                </a:lnTo>
                <a:lnTo>
                  <a:pt x="132" y="828"/>
                </a:lnTo>
                <a:lnTo>
                  <a:pt x="132" y="829"/>
                </a:lnTo>
                <a:lnTo>
                  <a:pt x="136" y="833"/>
                </a:lnTo>
                <a:lnTo>
                  <a:pt x="141" y="835"/>
                </a:lnTo>
                <a:lnTo>
                  <a:pt x="155" y="843"/>
                </a:lnTo>
                <a:lnTo>
                  <a:pt x="155" y="843"/>
                </a:lnTo>
                <a:lnTo>
                  <a:pt x="160" y="845"/>
                </a:lnTo>
                <a:lnTo>
                  <a:pt x="165" y="845"/>
                </a:lnTo>
                <a:lnTo>
                  <a:pt x="169" y="845"/>
                </a:lnTo>
                <a:lnTo>
                  <a:pt x="174" y="843"/>
                </a:lnTo>
                <a:lnTo>
                  <a:pt x="184" y="838"/>
                </a:lnTo>
                <a:lnTo>
                  <a:pt x="193" y="829"/>
                </a:lnTo>
                <a:lnTo>
                  <a:pt x="202" y="822"/>
                </a:lnTo>
                <a:lnTo>
                  <a:pt x="209" y="815"/>
                </a:lnTo>
                <a:lnTo>
                  <a:pt x="215" y="808"/>
                </a:lnTo>
                <a:lnTo>
                  <a:pt x="215" y="808"/>
                </a:lnTo>
                <a:lnTo>
                  <a:pt x="213" y="850"/>
                </a:lnTo>
                <a:lnTo>
                  <a:pt x="210" y="880"/>
                </a:lnTo>
                <a:lnTo>
                  <a:pt x="210" y="893"/>
                </a:lnTo>
                <a:lnTo>
                  <a:pt x="210" y="893"/>
                </a:lnTo>
                <a:lnTo>
                  <a:pt x="196" y="935"/>
                </a:lnTo>
                <a:lnTo>
                  <a:pt x="163" y="1027"/>
                </a:lnTo>
                <a:lnTo>
                  <a:pt x="127" y="1125"/>
                </a:lnTo>
                <a:lnTo>
                  <a:pt x="108" y="1176"/>
                </a:lnTo>
                <a:lnTo>
                  <a:pt x="108" y="1176"/>
                </a:lnTo>
                <a:lnTo>
                  <a:pt x="97" y="1198"/>
                </a:lnTo>
                <a:lnTo>
                  <a:pt x="81" y="1227"/>
                </a:lnTo>
                <a:lnTo>
                  <a:pt x="63" y="1255"/>
                </a:lnTo>
                <a:lnTo>
                  <a:pt x="53" y="1267"/>
                </a:lnTo>
                <a:lnTo>
                  <a:pt x="46" y="1276"/>
                </a:lnTo>
                <a:lnTo>
                  <a:pt x="46" y="1276"/>
                </a:lnTo>
                <a:lnTo>
                  <a:pt x="31" y="1290"/>
                </a:lnTo>
                <a:lnTo>
                  <a:pt x="17" y="1305"/>
                </a:lnTo>
                <a:lnTo>
                  <a:pt x="3" y="1321"/>
                </a:lnTo>
                <a:lnTo>
                  <a:pt x="3" y="1321"/>
                </a:lnTo>
                <a:lnTo>
                  <a:pt x="4" y="1324"/>
                </a:lnTo>
                <a:lnTo>
                  <a:pt x="9" y="1326"/>
                </a:lnTo>
                <a:lnTo>
                  <a:pt x="13" y="1330"/>
                </a:lnTo>
                <a:lnTo>
                  <a:pt x="15" y="1331"/>
                </a:lnTo>
                <a:lnTo>
                  <a:pt x="15" y="1331"/>
                </a:lnTo>
                <a:lnTo>
                  <a:pt x="7" y="1351"/>
                </a:lnTo>
                <a:lnTo>
                  <a:pt x="3" y="1367"/>
                </a:lnTo>
                <a:lnTo>
                  <a:pt x="0" y="1381"/>
                </a:lnTo>
                <a:lnTo>
                  <a:pt x="0" y="1381"/>
                </a:lnTo>
                <a:lnTo>
                  <a:pt x="0" y="1384"/>
                </a:lnTo>
                <a:lnTo>
                  <a:pt x="1" y="1386"/>
                </a:lnTo>
                <a:lnTo>
                  <a:pt x="6" y="1390"/>
                </a:lnTo>
                <a:lnTo>
                  <a:pt x="13" y="1392"/>
                </a:lnTo>
                <a:lnTo>
                  <a:pt x="23" y="1395"/>
                </a:lnTo>
                <a:lnTo>
                  <a:pt x="45" y="1397"/>
                </a:lnTo>
                <a:lnTo>
                  <a:pt x="67" y="1398"/>
                </a:lnTo>
                <a:lnTo>
                  <a:pt x="67" y="1398"/>
                </a:lnTo>
                <a:lnTo>
                  <a:pt x="95" y="1399"/>
                </a:lnTo>
                <a:lnTo>
                  <a:pt x="131" y="1402"/>
                </a:lnTo>
                <a:lnTo>
                  <a:pt x="148" y="1402"/>
                </a:lnTo>
                <a:lnTo>
                  <a:pt x="162" y="1401"/>
                </a:lnTo>
                <a:lnTo>
                  <a:pt x="174" y="1399"/>
                </a:lnTo>
                <a:lnTo>
                  <a:pt x="179" y="1397"/>
                </a:lnTo>
                <a:lnTo>
                  <a:pt x="181" y="1396"/>
                </a:lnTo>
                <a:lnTo>
                  <a:pt x="181" y="1396"/>
                </a:lnTo>
                <a:lnTo>
                  <a:pt x="184" y="1393"/>
                </a:lnTo>
                <a:lnTo>
                  <a:pt x="184" y="1391"/>
                </a:lnTo>
                <a:lnTo>
                  <a:pt x="184" y="1387"/>
                </a:lnTo>
                <a:lnTo>
                  <a:pt x="183" y="1385"/>
                </a:lnTo>
                <a:lnTo>
                  <a:pt x="178" y="1380"/>
                </a:lnTo>
                <a:lnTo>
                  <a:pt x="172" y="1375"/>
                </a:lnTo>
                <a:lnTo>
                  <a:pt x="160" y="1367"/>
                </a:lnTo>
                <a:lnTo>
                  <a:pt x="153" y="1365"/>
                </a:lnTo>
                <a:lnTo>
                  <a:pt x="153" y="1365"/>
                </a:lnTo>
                <a:lnTo>
                  <a:pt x="159" y="1351"/>
                </a:lnTo>
                <a:lnTo>
                  <a:pt x="165" y="1336"/>
                </a:lnTo>
                <a:lnTo>
                  <a:pt x="165" y="1336"/>
                </a:lnTo>
                <a:lnTo>
                  <a:pt x="174" y="1326"/>
                </a:lnTo>
                <a:lnTo>
                  <a:pt x="193" y="1309"/>
                </a:lnTo>
                <a:lnTo>
                  <a:pt x="213" y="1291"/>
                </a:lnTo>
                <a:lnTo>
                  <a:pt x="219" y="1285"/>
                </a:lnTo>
                <a:lnTo>
                  <a:pt x="220" y="1283"/>
                </a:lnTo>
                <a:lnTo>
                  <a:pt x="220" y="1283"/>
                </a:lnTo>
                <a:lnTo>
                  <a:pt x="220" y="1282"/>
                </a:lnTo>
                <a:lnTo>
                  <a:pt x="221" y="1277"/>
                </a:lnTo>
                <a:lnTo>
                  <a:pt x="225" y="1263"/>
                </a:lnTo>
                <a:lnTo>
                  <a:pt x="232" y="1236"/>
                </a:lnTo>
                <a:lnTo>
                  <a:pt x="232" y="1236"/>
                </a:lnTo>
                <a:lnTo>
                  <a:pt x="238" y="1218"/>
                </a:lnTo>
                <a:lnTo>
                  <a:pt x="251" y="1183"/>
                </a:lnTo>
                <a:lnTo>
                  <a:pt x="267" y="1143"/>
                </a:lnTo>
                <a:lnTo>
                  <a:pt x="282" y="1105"/>
                </a:lnTo>
                <a:lnTo>
                  <a:pt x="282" y="1105"/>
                </a:lnTo>
                <a:lnTo>
                  <a:pt x="292" y="1085"/>
                </a:lnTo>
                <a:lnTo>
                  <a:pt x="306" y="1059"/>
                </a:lnTo>
                <a:lnTo>
                  <a:pt x="339" y="999"/>
                </a:lnTo>
                <a:lnTo>
                  <a:pt x="379" y="927"/>
                </a:lnTo>
                <a:lnTo>
                  <a:pt x="379" y="927"/>
                </a:lnTo>
                <a:lnTo>
                  <a:pt x="385" y="940"/>
                </a:lnTo>
                <a:lnTo>
                  <a:pt x="390" y="951"/>
                </a:lnTo>
                <a:lnTo>
                  <a:pt x="391" y="955"/>
                </a:lnTo>
                <a:lnTo>
                  <a:pt x="391" y="960"/>
                </a:lnTo>
                <a:lnTo>
                  <a:pt x="391" y="960"/>
                </a:lnTo>
                <a:lnTo>
                  <a:pt x="390" y="1012"/>
                </a:lnTo>
                <a:lnTo>
                  <a:pt x="389" y="1047"/>
                </a:lnTo>
                <a:lnTo>
                  <a:pt x="389" y="1069"/>
                </a:lnTo>
                <a:lnTo>
                  <a:pt x="389" y="1069"/>
                </a:lnTo>
                <a:lnTo>
                  <a:pt x="391" y="1086"/>
                </a:lnTo>
                <a:lnTo>
                  <a:pt x="396" y="1109"/>
                </a:lnTo>
                <a:lnTo>
                  <a:pt x="406" y="1157"/>
                </a:lnTo>
                <a:lnTo>
                  <a:pt x="406" y="1157"/>
                </a:lnTo>
                <a:lnTo>
                  <a:pt x="409" y="1174"/>
                </a:lnTo>
                <a:lnTo>
                  <a:pt x="409" y="1182"/>
                </a:lnTo>
                <a:lnTo>
                  <a:pt x="408" y="1188"/>
                </a:lnTo>
                <a:lnTo>
                  <a:pt x="408" y="1195"/>
                </a:lnTo>
                <a:lnTo>
                  <a:pt x="408" y="1195"/>
                </a:lnTo>
                <a:lnTo>
                  <a:pt x="408" y="1201"/>
                </a:lnTo>
                <a:lnTo>
                  <a:pt x="407" y="1211"/>
                </a:lnTo>
                <a:lnTo>
                  <a:pt x="401" y="1234"/>
                </a:lnTo>
                <a:lnTo>
                  <a:pt x="391" y="1263"/>
                </a:lnTo>
                <a:lnTo>
                  <a:pt x="408" y="1267"/>
                </a:lnTo>
                <a:lnTo>
                  <a:pt x="408" y="1267"/>
                </a:lnTo>
                <a:lnTo>
                  <a:pt x="399" y="1300"/>
                </a:lnTo>
                <a:lnTo>
                  <a:pt x="399" y="1300"/>
                </a:lnTo>
                <a:lnTo>
                  <a:pt x="395" y="1314"/>
                </a:lnTo>
                <a:lnTo>
                  <a:pt x="395" y="1320"/>
                </a:lnTo>
                <a:lnTo>
                  <a:pt x="395" y="1324"/>
                </a:lnTo>
                <a:lnTo>
                  <a:pt x="396" y="1326"/>
                </a:lnTo>
                <a:lnTo>
                  <a:pt x="396" y="1326"/>
                </a:lnTo>
                <a:lnTo>
                  <a:pt x="400" y="1329"/>
                </a:lnTo>
                <a:lnTo>
                  <a:pt x="407" y="1331"/>
                </a:lnTo>
                <a:lnTo>
                  <a:pt x="424" y="1337"/>
                </a:lnTo>
                <a:lnTo>
                  <a:pt x="449" y="1343"/>
                </a:lnTo>
                <a:lnTo>
                  <a:pt x="449" y="1343"/>
                </a:lnTo>
                <a:lnTo>
                  <a:pt x="454" y="1342"/>
                </a:lnTo>
                <a:lnTo>
                  <a:pt x="460" y="1339"/>
                </a:lnTo>
                <a:lnTo>
                  <a:pt x="468" y="1336"/>
                </a:lnTo>
                <a:lnTo>
                  <a:pt x="468" y="1336"/>
                </a:lnTo>
                <a:lnTo>
                  <a:pt x="479" y="1342"/>
                </a:lnTo>
                <a:lnTo>
                  <a:pt x="491" y="1349"/>
                </a:lnTo>
                <a:lnTo>
                  <a:pt x="504" y="1360"/>
                </a:lnTo>
                <a:lnTo>
                  <a:pt x="504" y="1360"/>
                </a:lnTo>
                <a:lnTo>
                  <a:pt x="513" y="1365"/>
                </a:lnTo>
                <a:lnTo>
                  <a:pt x="523" y="1368"/>
                </a:lnTo>
                <a:lnTo>
                  <a:pt x="535" y="1371"/>
                </a:lnTo>
                <a:lnTo>
                  <a:pt x="547" y="1373"/>
                </a:lnTo>
                <a:lnTo>
                  <a:pt x="569" y="1374"/>
                </a:lnTo>
                <a:lnTo>
                  <a:pt x="581" y="1374"/>
                </a:lnTo>
                <a:lnTo>
                  <a:pt x="581" y="1374"/>
                </a:lnTo>
                <a:lnTo>
                  <a:pt x="584" y="1373"/>
                </a:lnTo>
                <a:lnTo>
                  <a:pt x="587" y="1371"/>
                </a:lnTo>
                <a:lnTo>
                  <a:pt x="591" y="1367"/>
                </a:lnTo>
                <a:lnTo>
                  <a:pt x="596" y="1362"/>
                </a:lnTo>
                <a:lnTo>
                  <a:pt x="598" y="1356"/>
                </a:lnTo>
                <a:lnTo>
                  <a:pt x="600" y="1350"/>
                </a:lnTo>
                <a:lnTo>
                  <a:pt x="602" y="1343"/>
                </a:lnTo>
                <a:lnTo>
                  <a:pt x="600" y="1336"/>
                </a:lnTo>
                <a:lnTo>
                  <a:pt x="600" y="1336"/>
                </a:lnTo>
                <a:lnTo>
                  <a:pt x="598" y="1332"/>
                </a:lnTo>
                <a:lnTo>
                  <a:pt x="596" y="1330"/>
                </a:lnTo>
                <a:lnTo>
                  <a:pt x="590" y="1325"/>
                </a:lnTo>
                <a:lnTo>
                  <a:pt x="582" y="1321"/>
                </a:lnTo>
                <a:lnTo>
                  <a:pt x="573" y="1319"/>
                </a:lnTo>
                <a:lnTo>
                  <a:pt x="557" y="1317"/>
                </a:lnTo>
                <a:lnTo>
                  <a:pt x="552" y="1315"/>
                </a:lnTo>
                <a:lnTo>
                  <a:pt x="550" y="1314"/>
                </a:lnTo>
                <a:lnTo>
                  <a:pt x="550" y="1314"/>
                </a:lnTo>
                <a:lnTo>
                  <a:pt x="521" y="1281"/>
                </a:lnTo>
                <a:lnTo>
                  <a:pt x="521" y="1281"/>
                </a:lnTo>
                <a:lnTo>
                  <a:pt x="533" y="1278"/>
                </a:lnTo>
                <a:lnTo>
                  <a:pt x="533" y="1278"/>
                </a:lnTo>
                <a:lnTo>
                  <a:pt x="534" y="1269"/>
                </a:lnTo>
                <a:lnTo>
                  <a:pt x="534" y="1246"/>
                </a:lnTo>
                <a:lnTo>
                  <a:pt x="535" y="1219"/>
                </a:lnTo>
                <a:lnTo>
                  <a:pt x="538" y="1200"/>
                </a:lnTo>
                <a:lnTo>
                  <a:pt x="538" y="1200"/>
                </a:lnTo>
                <a:lnTo>
                  <a:pt x="540" y="1193"/>
                </a:lnTo>
                <a:lnTo>
                  <a:pt x="544" y="1183"/>
                </a:lnTo>
                <a:lnTo>
                  <a:pt x="557" y="1158"/>
                </a:lnTo>
                <a:lnTo>
                  <a:pt x="564" y="1145"/>
                </a:lnTo>
                <a:lnTo>
                  <a:pt x="573" y="1133"/>
                </a:lnTo>
                <a:lnTo>
                  <a:pt x="582" y="1121"/>
                </a:lnTo>
                <a:lnTo>
                  <a:pt x="591" y="1113"/>
                </a:lnTo>
                <a:lnTo>
                  <a:pt x="591" y="1113"/>
                </a:lnTo>
                <a:lnTo>
                  <a:pt x="594" y="1108"/>
                </a:lnTo>
                <a:lnTo>
                  <a:pt x="599" y="1101"/>
                </a:lnTo>
                <a:lnTo>
                  <a:pt x="609" y="1085"/>
                </a:lnTo>
                <a:lnTo>
                  <a:pt x="618" y="1067"/>
                </a:lnTo>
                <a:lnTo>
                  <a:pt x="627" y="1047"/>
                </a:lnTo>
                <a:lnTo>
                  <a:pt x="641" y="1011"/>
                </a:lnTo>
                <a:lnTo>
                  <a:pt x="647" y="993"/>
                </a:lnTo>
                <a:lnTo>
                  <a:pt x="647" y="993"/>
                </a:lnTo>
                <a:lnTo>
                  <a:pt x="648" y="985"/>
                </a:lnTo>
                <a:lnTo>
                  <a:pt x="648" y="971"/>
                </a:lnTo>
                <a:lnTo>
                  <a:pt x="647" y="957"/>
                </a:lnTo>
                <a:lnTo>
                  <a:pt x="645" y="946"/>
                </a:lnTo>
                <a:lnTo>
                  <a:pt x="645" y="946"/>
                </a:lnTo>
                <a:lnTo>
                  <a:pt x="640" y="936"/>
                </a:lnTo>
                <a:lnTo>
                  <a:pt x="629" y="917"/>
                </a:lnTo>
                <a:lnTo>
                  <a:pt x="597" y="865"/>
                </a:lnTo>
                <a:lnTo>
                  <a:pt x="552" y="793"/>
                </a:lnTo>
                <a:lnTo>
                  <a:pt x="552" y="793"/>
                </a:lnTo>
                <a:lnTo>
                  <a:pt x="535" y="767"/>
                </a:lnTo>
                <a:lnTo>
                  <a:pt x="535" y="767"/>
                </a:lnTo>
                <a:lnTo>
                  <a:pt x="525" y="750"/>
                </a:lnTo>
                <a:lnTo>
                  <a:pt x="519" y="741"/>
                </a:lnTo>
                <a:lnTo>
                  <a:pt x="516" y="736"/>
                </a:lnTo>
                <a:lnTo>
                  <a:pt x="516" y="736"/>
                </a:lnTo>
                <a:lnTo>
                  <a:pt x="508" y="711"/>
                </a:lnTo>
                <a:lnTo>
                  <a:pt x="502" y="693"/>
                </a:lnTo>
                <a:lnTo>
                  <a:pt x="499" y="682"/>
                </a:lnTo>
                <a:lnTo>
                  <a:pt x="499" y="682"/>
                </a:lnTo>
                <a:lnTo>
                  <a:pt x="498" y="678"/>
                </a:lnTo>
                <a:lnTo>
                  <a:pt x="497" y="676"/>
                </a:lnTo>
                <a:lnTo>
                  <a:pt x="491" y="671"/>
                </a:lnTo>
                <a:lnTo>
                  <a:pt x="480" y="665"/>
                </a:lnTo>
                <a:lnTo>
                  <a:pt x="480" y="665"/>
                </a:lnTo>
                <a:lnTo>
                  <a:pt x="473" y="660"/>
                </a:lnTo>
                <a:lnTo>
                  <a:pt x="473" y="660"/>
                </a:lnTo>
                <a:lnTo>
                  <a:pt x="474" y="651"/>
                </a:lnTo>
                <a:lnTo>
                  <a:pt x="474" y="643"/>
                </a:lnTo>
                <a:lnTo>
                  <a:pt x="475" y="639"/>
                </a:lnTo>
                <a:lnTo>
                  <a:pt x="475" y="639"/>
                </a:lnTo>
                <a:lnTo>
                  <a:pt x="477" y="637"/>
                </a:lnTo>
                <a:lnTo>
                  <a:pt x="479" y="637"/>
                </a:lnTo>
                <a:lnTo>
                  <a:pt x="481" y="637"/>
                </a:lnTo>
                <a:lnTo>
                  <a:pt x="485" y="639"/>
                </a:lnTo>
                <a:lnTo>
                  <a:pt x="485" y="639"/>
                </a:lnTo>
                <a:lnTo>
                  <a:pt x="489" y="639"/>
                </a:lnTo>
                <a:lnTo>
                  <a:pt x="493" y="636"/>
                </a:lnTo>
                <a:lnTo>
                  <a:pt x="498" y="633"/>
                </a:lnTo>
                <a:lnTo>
                  <a:pt x="504" y="624"/>
                </a:lnTo>
                <a:lnTo>
                  <a:pt x="504" y="624"/>
                </a:lnTo>
                <a:lnTo>
                  <a:pt x="508" y="616"/>
                </a:lnTo>
                <a:lnTo>
                  <a:pt x="508" y="613"/>
                </a:lnTo>
                <a:lnTo>
                  <a:pt x="508" y="611"/>
                </a:lnTo>
                <a:lnTo>
                  <a:pt x="505" y="607"/>
                </a:lnTo>
                <a:lnTo>
                  <a:pt x="504" y="600"/>
                </a:lnTo>
                <a:lnTo>
                  <a:pt x="504" y="600"/>
                </a:lnTo>
                <a:lnTo>
                  <a:pt x="502" y="585"/>
                </a:lnTo>
                <a:lnTo>
                  <a:pt x="499" y="576"/>
                </a:lnTo>
                <a:lnTo>
                  <a:pt x="499" y="576"/>
                </a:lnTo>
                <a:lnTo>
                  <a:pt x="502" y="547"/>
                </a:lnTo>
                <a:lnTo>
                  <a:pt x="505" y="525"/>
                </a:lnTo>
                <a:lnTo>
                  <a:pt x="507" y="516"/>
                </a:lnTo>
                <a:lnTo>
                  <a:pt x="509" y="510"/>
                </a:lnTo>
                <a:lnTo>
                  <a:pt x="509" y="510"/>
                </a:lnTo>
                <a:lnTo>
                  <a:pt x="515" y="498"/>
                </a:lnTo>
                <a:lnTo>
                  <a:pt x="521" y="481"/>
                </a:lnTo>
                <a:lnTo>
                  <a:pt x="528" y="463"/>
                </a:lnTo>
                <a:lnTo>
                  <a:pt x="533" y="448"/>
                </a:lnTo>
                <a:lnTo>
                  <a:pt x="533" y="448"/>
                </a:lnTo>
                <a:lnTo>
                  <a:pt x="535" y="435"/>
                </a:lnTo>
                <a:lnTo>
                  <a:pt x="535" y="420"/>
                </a:lnTo>
                <a:lnTo>
                  <a:pt x="535" y="406"/>
                </a:lnTo>
                <a:lnTo>
                  <a:pt x="535" y="395"/>
                </a:lnTo>
                <a:lnTo>
                  <a:pt x="535" y="395"/>
                </a:lnTo>
                <a:lnTo>
                  <a:pt x="535" y="383"/>
                </a:lnTo>
                <a:lnTo>
                  <a:pt x="533" y="366"/>
                </a:lnTo>
                <a:lnTo>
                  <a:pt x="532" y="351"/>
                </a:lnTo>
                <a:lnTo>
                  <a:pt x="531" y="339"/>
                </a:lnTo>
                <a:lnTo>
                  <a:pt x="531" y="339"/>
                </a:lnTo>
                <a:lnTo>
                  <a:pt x="529" y="328"/>
                </a:lnTo>
                <a:lnTo>
                  <a:pt x="527" y="316"/>
                </a:lnTo>
                <a:lnTo>
                  <a:pt x="523" y="300"/>
                </a:lnTo>
                <a:lnTo>
                  <a:pt x="521" y="291"/>
                </a:lnTo>
                <a:lnTo>
                  <a:pt x="521" y="291"/>
                </a:lnTo>
                <a:lnTo>
                  <a:pt x="519" y="275"/>
                </a:lnTo>
                <a:lnTo>
                  <a:pt x="516" y="264"/>
                </a:lnTo>
                <a:lnTo>
                  <a:pt x="516" y="259"/>
                </a:lnTo>
                <a:lnTo>
                  <a:pt x="516" y="259"/>
                </a:lnTo>
                <a:lnTo>
                  <a:pt x="519" y="258"/>
                </a:lnTo>
                <a:lnTo>
                  <a:pt x="521" y="256"/>
                </a:lnTo>
                <a:lnTo>
                  <a:pt x="526" y="250"/>
                </a:lnTo>
                <a:lnTo>
                  <a:pt x="538" y="246"/>
                </a:lnTo>
                <a:lnTo>
                  <a:pt x="538" y="246"/>
                </a:lnTo>
                <a:lnTo>
                  <a:pt x="537" y="241"/>
                </a:lnTo>
                <a:lnTo>
                  <a:pt x="537" y="239"/>
                </a:lnTo>
                <a:lnTo>
                  <a:pt x="538" y="239"/>
                </a:lnTo>
                <a:lnTo>
                  <a:pt x="538" y="239"/>
                </a:lnTo>
                <a:lnTo>
                  <a:pt x="544" y="239"/>
                </a:lnTo>
                <a:lnTo>
                  <a:pt x="555" y="238"/>
                </a:lnTo>
                <a:lnTo>
                  <a:pt x="568" y="235"/>
                </a:lnTo>
                <a:lnTo>
                  <a:pt x="573" y="233"/>
                </a:lnTo>
                <a:lnTo>
                  <a:pt x="576" y="232"/>
                </a:lnTo>
                <a:lnTo>
                  <a:pt x="576" y="232"/>
                </a:lnTo>
                <a:lnTo>
                  <a:pt x="578" y="228"/>
                </a:lnTo>
                <a:lnTo>
                  <a:pt x="579" y="226"/>
                </a:lnTo>
                <a:lnTo>
                  <a:pt x="580" y="220"/>
                </a:lnTo>
                <a:lnTo>
                  <a:pt x="580" y="215"/>
                </a:lnTo>
                <a:lnTo>
                  <a:pt x="581" y="210"/>
                </a:lnTo>
                <a:lnTo>
                  <a:pt x="581" y="210"/>
                </a:lnTo>
                <a:lnTo>
                  <a:pt x="581" y="204"/>
                </a:lnTo>
                <a:lnTo>
                  <a:pt x="582" y="196"/>
                </a:lnTo>
                <a:lnTo>
                  <a:pt x="582" y="187"/>
                </a:lnTo>
                <a:lnTo>
                  <a:pt x="584" y="184"/>
                </a:lnTo>
                <a:lnTo>
                  <a:pt x="584" y="184"/>
                </a:lnTo>
                <a:lnTo>
                  <a:pt x="600" y="174"/>
                </a:lnTo>
                <a:lnTo>
                  <a:pt x="600" y="174"/>
                </a:lnTo>
                <a:lnTo>
                  <a:pt x="602" y="172"/>
                </a:lnTo>
                <a:lnTo>
                  <a:pt x="602" y="169"/>
                </a:lnTo>
                <a:lnTo>
                  <a:pt x="598" y="163"/>
                </a:lnTo>
                <a:lnTo>
                  <a:pt x="593" y="157"/>
                </a:lnTo>
                <a:lnTo>
                  <a:pt x="591" y="153"/>
                </a:lnTo>
                <a:lnTo>
                  <a:pt x="591" y="153"/>
                </a:lnTo>
                <a:lnTo>
                  <a:pt x="587" y="137"/>
                </a:lnTo>
                <a:lnTo>
                  <a:pt x="586" y="124"/>
                </a:lnTo>
                <a:lnTo>
                  <a:pt x="586" y="124"/>
                </a:lnTo>
                <a:lnTo>
                  <a:pt x="602" y="125"/>
                </a:lnTo>
                <a:lnTo>
                  <a:pt x="616" y="125"/>
                </a:lnTo>
                <a:lnTo>
                  <a:pt x="626" y="124"/>
                </a:lnTo>
                <a:lnTo>
                  <a:pt x="626" y="124"/>
                </a:lnTo>
                <a:lnTo>
                  <a:pt x="629" y="123"/>
                </a:lnTo>
                <a:lnTo>
                  <a:pt x="632" y="121"/>
                </a:lnTo>
                <a:lnTo>
                  <a:pt x="633" y="120"/>
                </a:lnTo>
                <a:lnTo>
                  <a:pt x="634" y="118"/>
                </a:lnTo>
                <a:lnTo>
                  <a:pt x="634" y="113"/>
                </a:lnTo>
                <a:lnTo>
                  <a:pt x="633" y="107"/>
                </a:lnTo>
                <a:lnTo>
                  <a:pt x="633" y="107"/>
                </a:lnTo>
                <a:lnTo>
                  <a:pt x="632" y="105"/>
                </a:lnTo>
                <a:lnTo>
                  <a:pt x="627" y="102"/>
                </a:lnTo>
                <a:lnTo>
                  <a:pt x="612" y="96"/>
                </a:lnTo>
                <a:lnTo>
                  <a:pt x="593" y="91"/>
                </a:lnTo>
                <a:lnTo>
                  <a:pt x="593" y="91"/>
                </a:lnTo>
                <a:lnTo>
                  <a:pt x="588" y="77"/>
                </a:lnTo>
                <a:lnTo>
                  <a:pt x="585" y="64"/>
                </a:lnTo>
                <a:lnTo>
                  <a:pt x="579" y="51"/>
                </a:lnTo>
                <a:lnTo>
                  <a:pt x="579" y="51"/>
                </a:lnTo>
                <a:lnTo>
                  <a:pt x="574" y="43"/>
                </a:lnTo>
                <a:lnTo>
                  <a:pt x="568" y="36"/>
                </a:lnTo>
                <a:lnTo>
                  <a:pt x="561" y="28"/>
                </a:lnTo>
                <a:lnTo>
                  <a:pt x="551" y="19"/>
                </a:lnTo>
                <a:lnTo>
                  <a:pt x="541" y="12"/>
                </a:lnTo>
                <a:lnTo>
                  <a:pt x="529" y="7"/>
                </a:lnTo>
                <a:lnTo>
                  <a:pt x="517" y="3"/>
                </a:lnTo>
                <a:lnTo>
                  <a:pt x="504" y="0"/>
                </a:lnTo>
                <a:lnTo>
                  <a:pt x="504" y="0"/>
                </a:lnTo>
                <a:lnTo>
                  <a:pt x="491" y="0"/>
                </a:lnTo>
                <a:lnTo>
                  <a:pt x="479" y="3"/>
                </a:lnTo>
                <a:lnTo>
                  <a:pt x="467" y="5"/>
                </a:lnTo>
                <a:lnTo>
                  <a:pt x="456" y="11"/>
                </a:lnTo>
                <a:lnTo>
                  <a:pt x="447" y="17"/>
                </a:lnTo>
                <a:lnTo>
                  <a:pt x="438" y="24"/>
                </a:lnTo>
                <a:lnTo>
                  <a:pt x="430" y="34"/>
                </a:lnTo>
                <a:lnTo>
                  <a:pt x="423" y="43"/>
                </a:lnTo>
                <a:lnTo>
                  <a:pt x="423" y="43"/>
                </a:lnTo>
                <a:lnTo>
                  <a:pt x="418" y="53"/>
                </a:lnTo>
                <a:lnTo>
                  <a:pt x="414" y="61"/>
                </a:lnTo>
                <a:lnTo>
                  <a:pt x="414" y="69"/>
                </a:lnTo>
                <a:lnTo>
                  <a:pt x="414" y="76"/>
                </a:lnTo>
                <a:lnTo>
                  <a:pt x="415" y="87"/>
                </a:lnTo>
                <a:lnTo>
                  <a:pt x="417" y="93"/>
                </a:lnTo>
                <a:lnTo>
                  <a:pt x="415" y="99"/>
                </a:lnTo>
                <a:lnTo>
                  <a:pt x="415" y="99"/>
                </a:lnTo>
                <a:lnTo>
                  <a:pt x="413" y="107"/>
                </a:lnTo>
                <a:lnTo>
                  <a:pt x="409" y="113"/>
                </a:lnTo>
                <a:lnTo>
                  <a:pt x="407" y="118"/>
                </a:lnTo>
                <a:lnTo>
                  <a:pt x="406" y="120"/>
                </a:lnTo>
                <a:lnTo>
                  <a:pt x="406" y="121"/>
                </a:lnTo>
                <a:lnTo>
                  <a:pt x="406" y="121"/>
                </a:lnTo>
                <a:lnTo>
                  <a:pt x="407" y="124"/>
                </a:lnTo>
                <a:lnTo>
                  <a:pt x="409" y="125"/>
                </a:lnTo>
                <a:lnTo>
                  <a:pt x="414" y="125"/>
                </a:lnTo>
                <a:lnTo>
                  <a:pt x="420" y="124"/>
                </a:lnTo>
                <a:lnTo>
                  <a:pt x="420" y="124"/>
                </a:lnTo>
                <a:close/>
                <a:moveTo>
                  <a:pt x="316" y="429"/>
                </a:moveTo>
                <a:lnTo>
                  <a:pt x="316" y="429"/>
                </a:lnTo>
                <a:lnTo>
                  <a:pt x="313" y="467"/>
                </a:lnTo>
                <a:lnTo>
                  <a:pt x="313" y="479"/>
                </a:lnTo>
                <a:lnTo>
                  <a:pt x="313" y="479"/>
                </a:lnTo>
                <a:lnTo>
                  <a:pt x="299" y="463"/>
                </a:lnTo>
                <a:lnTo>
                  <a:pt x="289" y="453"/>
                </a:lnTo>
                <a:lnTo>
                  <a:pt x="285" y="445"/>
                </a:lnTo>
                <a:lnTo>
                  <a:pt x="285" y="445"/>
                </a:lnTo>
                <a:lnTo>
                  <a:pt x="282" y="438"/>
                </a:lnTo>
                <a:lnTo>
                  <a:pt x="316" y="429"/>
                </a:lnTo>
                <a:close/>
                <a:moveTo>
                  <a:pt x="210" y="675"/>
                </a:moveTo>
                <a:lnTo>
                  <a:pt x="222" y="677"/>
                </a:lnTo>
                <a:lnTo>
                  <a:pt x="222" y="682"/>
                </a:lnTo>
                <a:lnTo>
                  <a:pt x="222" y="682"/>
                </a:lnTo>
                <a:lnTo>
                  <a:pt x="216" y="681"/>
                </a:lnTo>
                <a:lnTo>
                  <a:pt x="208" y="682"/>
                </a:lnTo>
                <a:lnTo>
                  <a:pt x="208" y="682"/>
                </a:lnTo>
                <a:lnTo>
                  <a:pt x="185" y="683"/>
                </a:lnTo>
                <a:lnTo>
                  <a:pt x="171" y="684"/>
                </a:lnTo>
                <a:lnTo>
                  <a:pt x="160" y="684"/>
                </a:lnTo>
                <a:lnTo>
                  <a:pt x="160" y="684"/>
                </a:lnTo>
                <a:lnTo>
                  <a:pt x="157" y="683"/>
                </a:lnTo>
                <a:lnTo>
                  <a:pt x="160" y="682"/>
                </a:lnTo>
                <a:lnTo>
                  <a:pt x="174" y="677"/>
                </a:lnTo>
                <a:lnTo>
                  <a:pt x="174" y="677"/>
                </a:lnTo>
                <a:lnTo>
                  <a:pt x="186" y="675"/>
                </a:lnTo>
                <a:lnTo>
                  <a:pt x="197" y="673"/>
                </a:lnTo>
                <a:lnTo>
                  <a:pt x="210" y="675"/>
                </a:lnTo>
                <a:lnTo>
                  <a:pt x="210" y="67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26">
            <a:extLst>
              <a:ext uri="{FF2B5EF4-FFF2-40B4-BE49-F238E27FC236}">
                <a16:creationId xmlns:a16="http://schemas.microsoft.com/office/drawing/2014/main" id="{923AF486-8C93-477F-83C3-AA2A95EFD805}"/>
              </a:ext>
            </a:extLst>
          </p:cNvPr>
          <p:cNvSpPr>
            <a:spLocks noEditPoints="1"/>
          </p:cNvSpPr>
          <p:nvPr/>
        </p:nvSpPr>
        <p:spPr bwMode="auto">
          <a:xfrm>
            <a:off x="4292175" y="864411"/>
            <a:ext cx="1321650" cy="2594349"/>
          </a:xfrm>
          <a:custGeom>
            <a:avLst/>
            <a:gdLst>
              <a:gd name="T0" fmla="*/ 141 w 648"/>
              <a:gd name="T1" fmla="*/ 834 h 1272"/>
              <a:gd name="T2" fmla="*/ 141 w 648"/>
              <a:gd name="T3" fmla="*/ 830 h 1272"/>
              <a:gd name="T4" fmla="*/ 166 w 648"/>
              <a:gd name="T5" fmla="*/ 809 h 1272"/>
              <a:gd name="T6" fmla="*/ 82 w 648"/>
              <a:gd name="T7" fmla="*/ 984 h 1272"/>
              <a:gd name="T8" fmla="*/ 6 w 648"/>
              <a:gd name="T9" fmla="*/ 1130 h 1272"/>
              <a:gd name="T10" fmla="*/ 6 w 648"/>
              <a:gd name="T11" fmla="*/ 1182 h 1272"/>
              <a:gd name="T12" fmla="*/ 6 w 648"/>
              <a:gd name="T13" fmla="*/ 1218 h 1272"/>
              <a:gd name="T14" fmla="*/ 53 w 648"/>
              <a:gd name="T15" fmla="*/ 1232 h 1272"/>
              <a:gd name="T16" fmla="*/ 161 w 648"/>
              <a:gd name="T17" fmla="*/ 1250 h 1272"/>
              <a:gd name="T18" fmla="*/ 197 w 648"/>
              <a:gd name="T19" fmla="*/ 1238 h 1272"/>
              <a:gd name="T20" fmla="*/ 205 w 648"/>
              <a:gd name="T21" fmla="*/ 1213 h 1272"/>
              <a:gd name="T22" fmla="*/ 172 w 648"/>
              <a:gd name="T23" fmla="*/ 1202 h 1272"/>
              <a:gd name="T24" fmla="*/ 126 w 648"/>
              <a:gd name="T25" fmla="*/ 1173 h 1272"/>
              <a:gd name="T26" fmla="*/ 94 w 648"/>
              <a:gd name="T27" fmla="*/ 1148 h 1272"/>
              <a:gd name="T28" fmla="*/ 173 w 648"/>
              <a:gd name="T29" fmla="*/ 991 h 1272"/>
              <a:gd name="T30" fmla="*/ 208 w 648"/>
              <a:gd name="T31" fmla="*/ 969 h 1272"/>
              <a:gd name="T32" fmla="*/ 253 w 648"/>
              <a:gd name="T33" fmla="*/ 873 h 1272"/>
              <a:gd name="T34" fmla="*/ 315 w 648"/>
              <a:gd name="T35" fmla="*/ 973 h 1272"/>
              <a:gd name="T36" fmla="*/ 420 w 648"/>
              <a:gd name="T37" fmla="*/ 1182 h 1272"/>
              <a:gd name="T38" fmla="*/ 466 w 648"/>
              <a:gd name="T39" fmla="*/ 1238 h 1272"/>
              <a:gd name="T40" fmla="*/ 472 w 648"/>
              <a:gd name="T41" fmla="*/ 1255 h 1272"/>
              <a:gd name="T42" fmla="*/ 493 w 648"/>
              <a:gd name="T43" fmla="*/ 1272 h 1272"/>
              <a:gd name="T44" fmla="*/ 583 w 648"/>
              <a:gd name="T45" fmla="*/ 1235 h 1272"/>
              <a:gd name="T46" fmla="*/ 629 w 648"/>
              <a:gd name="T47" fmla="*/ 1189 h 1272"/>
              <a:gd name="T48" fmla="*/ 635 w 648"/>
              <a:gd name="T49" fmla="*/ 1166 h 1272"/>
              <a:gd name="T50" fmla="*/ 616 w 648"/>
              <a:gd name="T51" fmla="*/ 1159 h 1272"/>
              <a:gd name="T52" fmla="*/ 589 w 648"/>
              <a:gd name="T53" fmla="*/ 1173 h 1272"/>
              <a:gd name="T54" fmla="*/ 580 w 648"/>
              <a:gd name="T55" fmla="*/ 1173 h 1272"/>
              <a:gd name="T56" fmla="*/ 521 w 648"/>
              <a:gd name="T57" fmla="*/ 1170 h 1272"/>
              <a:gd name="T58" fmla="*/ 447 w 648"/>
              <a:gd name="T59" fmla="*/ 1082 h 1272"/>
              <a:gd name="T60" fmla="*/ 402 w 648"/>
              <a:gd name="T61" fmla="*/ 923 h 1272"/>
              <a:gd name="T62" fmla="*/ 329 w 648"/>
              <a:gd name="T63" fmla="*/ 737 h 1272"/>
              <a:gd name="T64" fmla="*/ 330 w 648"/>
              <a:gd name="T65" fmla="*/ 674 h 1272"/>
              <a:gd name="T66" fmla="*/ 449 w 648"/>
              <a:gd name="T67" fmla="*/ 653 h 1272"/>
              <a:gd name="T68" fmla="*/ 467 w 648"/>
              <a:gd name="T69" fmla="*/ 648 h 1272"/>
              <a:gd name="T70" fmla="*/ 648 w 648"/>
              <a:gd name="T71" fmla="*/ 584 h 1272"/>
              <a:gd name="T72" fmla="*/ 372 w 648"/>
              <a:gd name="T73" fmla="*/ 338 h 1272"/>
              <a:gd name="T74" fmla="*/ 337 w 648"/>
              <a:gd name="T75" fmla="*/ 293 h 1272"/>
              <a:gd name="T76" fmla="*/ 301 w 648"/>
              <a:gd name="T77" fmla="*/ 240 h 1272"/>
              <a:gd name="T78" fmla="*/ 257 w 648"/>
              <a:gd name="T79" fmla="*/ 218 h 1272"/>
              <a:gd name="T80" fmla="*/ 243 w 648"/>
              <a:gd name="T81" fmla="*/ 182 h 1272"/>
              <a:gd name="T82" fmla="*/ 257 w 648"/>
              <a:gd name="T83" fmla="*/ 128 h 1272"/>
              <a:gd name="T84" fmla="*/ 253 w 648"/>
              <a:gd name="T85" fmla="*/ 71 h 1272"/>
              <a:gd name="T86" fmla="*/ 251 w 648"/>
              <a:gd name="T87" fmla="*/ 37 h 1272"/>
              <a:gd name="T88" fmla="*/ 226 w 648"/>
              <a:gd name="T89" fmla="*/ 9 h 1272"/>
              <a:gd name="T90" fmla="*/ 173 w 648"/>
              <a:gd name="T91" fmla="*/ 5 h 1272"/>
              <a:gd name="T92" fmla="*/ 137 w 648"/>
              <a:gd name="T93" fmla="*/ 0 h 1272"/>
              <a:gd name="T94" fmla="*/ 105 w 648"/>
              <a:gd name="T95" fmla="*/ 25 h 1272"/>
              <a:gd name="T96" fmla="*/ 84 w 648"/>
              <a:gd name="T97" fmla="*/ 60 h 1272"/>
              <a:gd name="T98" fmla="*/ 94 w 648"/>
              <a:gd name="T99" fmla="*/ 151 h 1272"/>
              <a:gd name="T100" fmla="*/ 113 w 648"/>
              <a:gd name="T101" fmla="*/ 183 h 1272"/>
              <a:gd name="T102" fmla="*/ 121 w 648"/>
              <a:gd name="T103" fmla="*/ 194 h 1272"/>
              <a:gd name="T104" fmla="*/ 123 w 648"/>
              <a:gd name="T105" fmla="*/ 222 h 1272"/>
              <a:gd name="T106" fmla="*/ 85 w 648"/>
              <a:gd name="T107" fmla="*/ 305 h 1272"/>
              <a:gd name="T108" fmla="*/ 89 w 648"/>
              <a:gd name="T109" fmla="*/ 415 h 1272"/>
              <a:gd name="T110" fmla="*/ 87 w 648"/>
              <a:gd name="T111" fmla="*/ 563 h 1272"/>
              <a:gd name="T112" fmla="*/ 97 w 648"/>
              <a:gd name="T113" fmla="*/ 584 h 1272"/>
              <a:gd name="T114" fmla="*/ 119 w 648"/>
              <a:gd name="T115" fmla="*/ 643 h 1272"/>
              <a:gd name="T116" fmla="*/ 123 w 648"/>
              <a:gd name="T117" fmla="*/ 696 h 1272"/>
              <a:gd name="T118" fmla="*/ 137 w 648"/>
              <a:gd name="T119" fmla="*/ 751 h 1272"/>
              <a:gd name="T120" fmla="*/ 316 w 648"/>
              <a:gd name="T121" fmla="*/ 375 h 1272"/>
              <a:gd name="T122" fmla="*/ 300 w 648"/>
              <a:gd name="T123" fmla="*/ 410 h 12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48" h="1272">
                <a:moveTo>
                  <a:pt x="141" y="834"/>
                </a:moveTo>
                <a:lnTo>
                  <a:pt x="141" y="834"/>
                </a:lnTo>
                <a:lnTo>
                  <a:pt x="141" y="830"/>
                </a:lnTo>
                <a:lnTo>
                  <a:pt x="141" y="830"/>
                </a:lnTo>
                <a:lnTo>
                  <a:pt x="141" y="834"/>
                </a:lnTo>
                <a:lnTo>
                  <a:pt x="141" y="834"/>
                </a:lnTo>
                <a:close/>
                <a:moveTo>
                  <a:pt x="137" y="751"/>
                </a:moveTo>
                <a:lnTo>
                  <a:pt x="137" y="751"/>
                </a:lnTo>
                <a:lnTo>
                  <a:pt x="137" y="762"/>
                </a:lnTo>
                <a:lnTo>
                  <a:pt x="138" y="785"/>
                </a:lnTo>
                <a:lnTo>
                  <a:pt x="141" y="830"/>
                </a:lnTo>
                <a:lnTo>
                  <a:pt x="141" y="830"/>
                </a:lnTo>
                <a:lnTo>
                  <a:pt x="145" y="817"/>
                </a:lnTo>
                <a:lnTo>
                  <a:pt x="148" y="809"/>
                </a:lnTo>
                <a:lnTo>
                  <a:pt x="144" y="733"/>
                </a:lnTo>
                <a:lnTo>
                  <a:pt x="169" y="762"/>
                </a:lnTo>
                <a:lnTo>
                  <a:pt x="166" y="809"/>
                </a:lnTo>
                <a:lnTo>
                  <a:pt x="166" y="809"/>
                </a:lnTo>
                <a:lnTo>
                  <a:pt x="141" y="877"/>
                </a:lnTo>
                <a:lnTo>
                  <a:pt x="141" y="877"/>
                </a:lnTo>
                <a:lnTo>
                  <a:pt x="130" y="896"/>
                </a:lnTo>
                <a:lnTo>
                  <a:pt x="119" y="917"/>
                </a:lnTo>
                <a:lnTo>
                  <a:pt x="119" y="917"/>
                </a:lnTo>
                <a:lnTo>
                  <a:pt x="82" y="984"/>
                </a:lnTo>
                <a:lnTo>
                  <a:pt x="46" y="1047"/>
                </a:lnTo>
                <a:lnTo>
                  <a:pt x="46" y="1047"/>
                </a:lnTo>
                <a:lnTo>
                  <a:pt x="27" y="1087"/>
                </a:lnTo>
                <a:lnTo>
                  <a:pt x="12" y="1116"/>
                </a:lnTo>
                <a:lnTo>
                  <a:pt x="6" y="1130"/>
                </a:lnTo>
                <a:lnTo>
                  <a:pt x="6" y="1130"/>
                </a:lnTo>
                <a:lnTo>
                  <a:pt x="9" y="1134"/>
                </a:lnTo>
                <a:lnTo>
                  <a:pt x="12" y="1137"/>
                </a:lnTo>
                <a:lnTo>
                  <a:pt x="17" y="1141"/>
                </a:lnTo>
                <a:lnTo>
                  <a:pt x="17" y="1141"/>
                </a:lnTo>
                <a:lnTo>
                  <a:pt x="6" y="1182"/>
                </a:lnTo>
                <a:lnTo>
                  <a:pt x="6" y="1182"/>
                </a:lnTo>
                <a:lnTo>
                  <a:pt x="1" y="1197"/>
                </a:lnTo>
                <a:lnTo>
                  <a:pt x="0" y="1206"/>
                </a:lnTo>
                <a:lnTo>
                  <a:pt x="1" y="1209"/>
                </a:lnTo>
                <a:lnTo>
                  <a:pt x="3" y="1214"/>
                </a:lnTo>
                <a:lnTo>
                  <a:pt x="3" y="1214"/>
                </a:lnTo>
                <a:lnTo>
                  <a:pt x="6" y="1218"/>
                </a:lnTo>
                <a:lnTo>
                  <a:pt x="10" y="1220"/>
                </a:lnTo>
                <a:lnTo>
                  <a:pt x="15" y="1224"/>
                </a:lnTo>
                <a:lnTo>
                  <a:pt x="21" y="1225"/>
                </a:lnTo>
                <a:lnTo>
                  <a:pt x="35" y="1229"/>
                </a:lnTo>
                <a:lnTo>
                  <a:pt x="53" y="1232"/>
                </a:lnTo>
                <a:lnTo>
                  <a:pt x="53" y="1232"/>
                </a:lnTo>
                <a:lnTo>
                  <a:pt x="75" y="1236"/>
                </a:lnTo>
                <a:lnTo>
                  <a:pt x="95" y="1239"/>
                </a:lnTo>
                <a:lnTo>
                  <a:pt x="130" y="1247"/>
                </a:lnTo>
                <a:lnTo>
                  <a:pt x="130" y="1247"/>
                </a:lnTo>
                <a:lnTo>
                  <a:pt x="144" y="1249"/>
                </a:lnTo>
                <a:lnTo>
                  <a:pt x="161" y="1250"/>
                </a:lnTo>
                <a:lnTo>
                  <a:pt x="169" y="1249"/>
                </a:lnTo>
                <a:lnTo>
                  <a:pt x="178" y="1248"/>
                </a:lnTo>
                <a:lnTo>
                  <a:pt x="185" y="1247"/>
                </a:lnTo>
                <a:lnTo>
                  <a:pt x="191" y="1243"/>
                </a:lnTo>
                <a:lnTo>
                  <a:pt x="191" y="1243"/>
                </a:lnTo>
                <a:lnTo>
                  <a:pt x="197" y="1238"/>
                </a:lnTo>
                <a:lnTo>
                  <a:pt x="201" y="1235"/>
                </a:lnTo>
                <a:lnTo>
                  <a:pt x="204" y="1230"/>
                </a:lnTo>
                <a:lnTo>
                  <a:pt x="207" y="1225"/>
                </a:lnTo>
                <a:lnTo>
                  <a:pt x="208" y="1221"/>
                </a:lnTo>
                <a:lnTo>
                  <a:pt x="208" y="1217"/>
                </a:lnTo>
                <a:lnTo>
                  <a:pt x="205" y="1213"/>
                </a:lnTo>
                <a:lnTo>
                  <a:pt x="202" y="1211"/>
                </a:lnTo>
                <a:lnTo>
                  <a:pt x="202" y="1211"/>
                </a:lnTo>
                <a:lnTo>
                  <a:pt x="198" y="1208"/>
                </a:lnTo>
                <a:lnTo>
                  <a:pt x="193" y="1206"/>
                </a:lnTo>
                <a:lnTo>
                  <a:pt x="183" y="1203"/>
                </a:lnTo>
                <a:lnTo>
                  <a:pt x="172" y="1202"/>
                </a:lnTo>
                <a:lnTo>
                  <a:pt x="162" y="1200"/>
                </a:lnTo>
                <a:lnTo>
                  <a:pt x="162" y="1200"/>
                </a:lnTo>
                <a:lnTo>
                  <a:pt x="144" y="1190"/>
                </a:lnTo>
                <a:lnTo>
                  <a:pt x="133" y="1185"/>
                </a:lnTo>
                <a:lnTo>
                  <a:pt x="126" y="1173"/>
                </a:lnTo>
                <a:lnTo>
                  <a:pt x="126" y="1173"/>
                </a:lnTo>
                <a:lnTo>
                  <a:pt x="121" y="1173"/>
                </a:lnTo>
                <a:lnTo>
                  <a:pt x="118" y="1172"/>
                </a:lnTo>
                <a:lnTo>
                  <a:pt x="115" y="1170"/>
                </a:lnTo>
                <a:lnTo>
                  <a:pt x="115" y="1170"/>
                </a:lnTo>
                <a:lnTo>
                  <a:pt x="103" y="1159"/>
                </a:lnTo>
                <a:lnTo>
                  <a:pt x="94" y="1148"/>
                </a:lnTo>
                <a:lnTo>
                  <a:pt x="94" y="1127"/>
                </a:lnTo>
                <a:lnTo>
                  <a:pt x="108" y="1123"/>
                </a:lnTo>
                <a:lnTo>
                  <a:pt x="151" y="1011"/>
                </a:lnTo>
                <a:lnTo>
                  <a:pt x="151" y="1011"/>
                </a:lnTo>
                <a:lnTo>
                  <a:pt x="163" y="999"/>
                </a:lnTo>
                <a:lnTo>
                  <a:pt x="173" y="991"/>
                </a:lnTo>
                <a:lnTo>
                  <a:pt x="177" y="986"/>
                </a:lnTo>
                <a:lnTo>
                  <a:pt x="177" y="986"/>
                </a:lnTo>
                <a:lnTo>
                  <a:pt x="179" y="984"/>
                </a:lnTo>
                <a:lnTo>
                  <a:pt x="183" y="981"/>
                </a:lnTo>
                <a:lnTo>
                  <a:pt x="196" y="975"/>
                </a:lnTo>
                <a:lnTo>
                  <a:pt x="208" y="969"/>
                </a:lnTo>
                <a:lnTo>
                  <a:pt x="211" y="966"/>
                </a:lnTo>
                <a:lnTo>
                  <a:pt x="213" y="965"/>
                </a:lnTo>
                <a:lnTo>
                  <a:pt x="213" y="965"/>
                </a:lnTo>
                <a:lnTo>
                  <a:pt x="220" y="948"/>
                </a:lnTo>
                <a:lnTo>
                  <a:pt x="233" y="917"/>
                </a:lnTo>
                <a:lnTo>
                  <a:pt x="253" y="873"/>
                </a:lnTo>
                <a:lnTo>
                  <a:pt x="253" y="873"/>
                </a:lnTo>
                <a:lnTo>
                  <a:pt x="280" y="915"/>
                </a:lnTo>
                <a:lnTo>
                  <a:pt x="298" y="944"/>
                </a:lnTo>
                <a:lnTo>
                  <a:pt x="307" y="957"/>
                </a:lnTo>
                <a:lnTo>
                  <a:pt x="307" y="957"/>
                </a:lnTo>
                <a:lnTo>
                  <a:pt x="315" y="973"/>
                </a:lnTo>
                <a:lnTo>
                  <a:pt x="330" y="1011"/>
                </a:lnTo>
                <a:lnTo>
                  <a:pt x="354" y="1073"/>
                </a:lnTo>
                <a:lnTo>
                  <a:pt x="354" y="1073"/>
                </a:lnTo>
                <a:lnTo>
                  <a:pt x="366" y="1093"/>
                </a:lnTo>
                <a:lnTo>
                  <a:pt x="387" y="1128"/>
                </a:lnTo>
                <a:lnTo>
                  <a:pt x="420" y="1182"/>
                </a:lnTo>
                <a:lnTo>
                  <a:pt x="420" y="1182"/>
                </a:lnTo>
                <a:lnTo>
                  <a:pt x="438" y="1208"/>
                </a:lnTo>
                <a:lnTo>
                  <a:pt x="453" y="1229"/>
                </a:lnTo>
                <a:lnTo>
                  <a:pt x="460" y="1229"/>
                </a:lnTo>
                <a:lnTo>
                  <a:pt x="460" y="1229"/>
                </a:lnTo>
                <a:lnTo>
                  <a:pt x="466" y="1238"/>
                </a:lnTo>
                <a:lnTo>
                  <a:pt x="469" y="1245"/>
                </a:lnTo>
                <a:lnTo>
                  <a:pt x="471" y="1248"/>
                </a:lnTo>
                <a:lnTo>
                  <a:pt x="471" y="1250"/>
                </a:lnTo>
                <a:lnTo>
                  <a:pt x="471" y="1250"/>
                </a:lnTo>
                <a:lnTo>
                  <a:pt x="471" y="1251"/>
                </a:lnTo>
                <a:lnTo>
                  <a:pt x="472" y="1255"/>
                </a:lnTo>
                <a:lnTo>
                  <a:pt x="475" y="1261"/>
                </a:lnTo>
                <a:lnTo>
                  <a:pt x="483" y="1268"/>
                </a:lnTo>
                <a:lnTo>
                  <a:pt x="485" y="1271"/>
                </a:lnTo>
                <a:lnTo>
                  <a:pt x="489" y="1272"/>
                </a:lnTo>
                <a:lnTo>
                  <a:pt x="489" y="1272"/>
                </a:lnTo>
                <a:lnTo>
                  <a:pt x="493" y="1272"/>
                </a:lnTo>
                <a:lnTo>
                  <a:pt x="503" y="1269"/>
                </a:lnTo>
                <a:lnTo>
                  <a:pt x="526" y="1261"/>
                </a:lnTo>
                <a:lnTo>
                  <a:pt x="557" y="1250"/>
                </a:lnTo>
                <a:lnTo>
                  <a:pt x="557" y="1250"/>
                </a:lnTo>
                <a:lnTo>
                  <a:pt x="571" y="1243"/>
                </a:lnTo>
                <a:lnTo>
                  <a:pt x="583" y="1235"/>
                </a:lnTo>
                <a:lnTo>
                  <a:pt x="589" y="1230"/>
                </a:lnTo>
                <a:lnTo>
                  <a:pt x="594" y="1225"/>
                </a:lnTo>
                <a:lnTo>
                  <a:pt x="594" y="1225"/>
                </a:lnTo>
                <a:lnTo>
                  <a:pt x="606" y="1212"/>
                </a:lnTo>
                <a:lnTo>
                  <a:pt x="622" y="1197"/>
                </a:lnTo>
                <a:lnTo>
                  <a:pt x="629" y="1189"/>
                </a:lnTo>
                <a:lnTo>
                  <a:pt x="635" y="1182"/>
                </a:lnTo>
                <a:lnTo>
                  <a:pt x="637" y="1176"/>
                </a:lnTo>
                <a:lnTo>
                  <a:pt x="637" y="1172"/>
                </a:lnTo>
                <a:lnTo>
                  <a:pt x="637" y="1170"/>
                </a:lnTo>
                <a:lnTo>
                  <a:pt x="637" y="1170"/>
                </a:lnTo>
                <a:lnTo>
                  <a:pt x="635" y="1166"/>
                </a:lnTo>
                <a:lnTo>
                  <a:pt x="631" y="1164"/>
                </a:lnTo>
                <a:lnTo>
                  <a:pt x="628" y="1163"/>
                </a:lnTo>
                <a:lnTo>
                  <a:pt x="625" y="1161"/>
                </a:lnTo>
                <a:lnTo>
                  <a:pt x="619" y="1160"/>
                </a:lnTo>
                <a:lnTo>
                  <a:pt x="616" y="1159"/>
                </a:lnTo>
                <a:lnTo>
                  <a:pt x="616" y="1159"/>
                </a:lnTo>
                <a:lnTo>
                  <a:pt x="613" y="1159"/>
                </a:lnTo>
                <a:lnTo>
                  <a:pt x="611" y="1160"/>
                </a:lnTo>
                <a:lnTo>
                  <a:pt x="603" y="1164"/>
                </a:lnTo>
                <a:lnTo>
                  <a:pt x="591" y="1170"/>
                </a:lnTo>
                <a:lnTo>
                  <a:pt x="591" y="1170"/>
                </a:lnTo>
                <a:lnTo>
                  <a:pt x="589" y="1173"/>
                </a:lnTo>
                <a:lnTo>
                  <a:pt x="589" y="1176"/>
                </a:lnTo>
                <a:lnTo>
                  <a:pt x="588" y="1177"/>
                </a:lnTo>
                <a:lnTo>
                  <a:pt x="587" y="1177"/>
                </a:lnTo>
                <a:lnTo>
                  <a:pt x="583" y="1177"/>
                </a:lnTo>
                <a:lnTo>
                  <a:pt x="580" y="1173"/>
                </a:lnTo>
                <a:lnTo>
                  <a:pt x="580" y="1173"/>
                </a:lnTo>
                <a:lnTo>
                  <a:pt x="569" y="1169"/>
                </a:lnTo>
                <a:lnTo>
                  <a:pt x="562" y="1165"/>
                </a:lnTo>
                <a:lnTo>
                  <a:pt x="555" y="1163"/>
                </a:lnTo>
                <a:lnTo>
                  <a:pt x="550" y="1163"/>
                </a:lnTo>
                <a:lnTo>
                  <a:pt x="550" y="1163"/>
                </a:lnTo>
                <a:lnTo>
                  <a:pt x="521" y="1170"/>
                </a:lnTo>
                <a:lnTo>
                  <a:pt x="507" y="1159"/>
                </a:lnTo>
                <a:lnTo>
                  <a:pt x="499" y="1145"/>
                </a:lnTo>
                <a:lnTo>
                  <a:pt x="456" y="1101"/>
                </a:lnTo>
                <a:lnTo>
                  <a:pt x="456" y="1101"/>
                </a:lnTo>
                <a:lnTo>
                  <a:pt x="453" y="1095"/>
                </a:lnTo>
                <a:lnTo>
                  <a:pt x="447" y="1082"/>
                </a:lnTo>
                <a:lnTo>
                  <a:pt x="432" y="1044"/>
                </a:lnTo>
                <a:lnTo>
                  <a:pt x="413" y="990"/>
                </a:lnTo>
                <a:lnTo>
                  <a:pt x="413" y="990"/>
                </a:lnTo>
                <a:lnTo>
                  <a:pt x="406" y="945"/>
                </a:lnTo>
                <a:lnTo>
                  <a:pt x="406" y="945"/>
                </a:lnTo>
                <a:lnTo>
                  <a:pt x="402" y="923"/>
                </a:lnTo>
                <a:lnTo>
                  <a:pt x="400" y="907"/>
                </a:lnTo>
                <a:lnTo>
                  <a:pt x="397" y="899"/>
                </a:lnTo>
                <a:lnTo>
                  <a:pt x="397" y="899"/>
                </a:lnTo>
                <a:lnTo>
                  <a:pt x="363" y="827"/>
                </a:lnTo>
                <a:lnTo>
                  <a:pt x="329" y="755"/>
                </a:lnTo>
                <a:lnTo>
                  <a:pt x="329" y="737"/>
                </a:lnTo>
                <a:lnTo>
                  <a:pt x="329" y="737"/>
                </a:lnTo>
                <a:lnTo>
                  <a:pt x="331" y="731"/>
                </a:lnTo>
                <a:lnTo>
                  <a:pt x="333" y="726"/>
                </a:lnTo>
                <a:lnTo>
                  <a:pt x="333" y="717"/>
                </a:lnTo>
                <a:lnTo>
                  <a:pt x="333" y="717"/>
                </a:lnTo>
                <a:lnTo>
                  <a:pt x="330" y="674"/>
                </a:lnTo>
                <a:lnTo>
                  <a:pt x="329" y="649"/>
                </a:lnTo>
                <a:lnTo>
                  <a:pt x="329" y="638"/>
                </a:lnTo>
                <a:lnTo>
                  <a:pt x="329" y="638"/>
                </a:lnTo>
                <a:lnTo>
                  <a:pt x="394" y="642"/>
                </a:lnTo>
                <a:lnTo>
                  <a:pt x="424" y="656"/>
                </a:lnTo>
                <a:lnTo>
                  <a:pt x="449" y="653"/>
                </a:lnTo>
                <a:lnTo>
                  <a:pt x="449" y="653"/>
                </a:lnTo>
                <a:lnTo>
                  <a:pt x="453" y="655"/>
                </a:lnTo>
                <a:lnTo>
                  <a:pt x="456" y="655"/>
                </a:lnTo>
                <a:lnTo>
                  <a:pt x="460" y="653"/>
                </a:lnTo>
                <a:lnTo>
                  <a:pt x="460" y="653"/>
                </a:lnTo>
                <a:lnTo>
                  <a:pt x="467" y="648"/>
                </a:lnTo>
                <a:lnTo>
                  <a:pt x="471" y="645"/>
                </a:lnTo>
                <a:lnTo>
                  <a:pt x="471" y="645"/>
                </a:lnTo>
                <a:lnTo>
                  <a:pt x="483" y="642"/>
                </a:lnTo>
                <a:lnTo>
                  <a:pt x="492" y="638"/>
                </a:lnTo>
                <a:lnTo>
                  <a:pt x="492" y="638"/>
                </a:lnTo>
                <a:lnTo>
                  <a:pt x="648" y="584"/>
                </a:lnTo>
                <a:lnTo>
                  <a:pt x="634" y="396"/>
                </a:lnTo>
                <a:lnTo>
                  <a:pt x="601" y="389"/>
                </a:lnTo>
                <a:lnTo>
                  <a:pt x="424" y="399"/>
                </a:lnTo>
                <a:lnTo>
                  <a:pt x="372" y="349"/>
                </a:lnTo>
                <a:lnTo>
                  <a:pt x="372" y="338"/>
                </a:lnTo>
                <a:lnTo>
                  <a:pt x="372" y="338"/>
                </a:lnTo>
                <a:lnTo>
                  <a:pt x="357" y="324"/>
                </a:lnTo>
                <a:lnTo>
                  <a:pt x="346" y="312"/>
                </a:lnTo>
                <a:lnTo>
                  <a:pt x="342" y="306"/>
                </a:lnTo>
                <a:lnTo>
                  <a:pt x="340" y="302"/>
                </a:lnTo>
                <a:lnTo>
                  <a:pt x="340" y="302"/>
                </a:lnTo>
                <a:lnTo>
                  <a:pt x="337" y="293"/>
                </a:lnTo>
                <a:lnTo>
                  <a:pt x="333" y="283"/>
                </a:lnTo>
                <a:lnTo>
                  <a:pt x="325" y="270"/>
                </a:lnTo>
                <a:lnTo>
                  <a:pt x="325" y="270"/>
                </a:lnTo>
                <a:lnTo>
                  <a:pt x="321" y="263"/>
                </a:lnTo>
                <a:lnTo>
                  <a:pt x="311" y="252"/>
                </a:lnTo>
                <a:lnTo>
                  <a:pt x="301" y="240"/>
                </a:lnTo>
                <a:lnTo>
                  <a:pt x="297" y="233"/>
                </a:lnTo>
                <a:lnTo>
                  <a:pt x="297" y="233"/>
                </a:lnTo>
                <a:lnTo>
                  <a:pt x="295" y="231"/>
                </a:lnTo>
                <a:lnTo>
                  <a:pt x="292" y="229"/>
                </a:lnTo>
                <a:lnTo>
                  <a:pt x="286" y="225"/>
                </a:lnTo>
                <a:lnTo>
                  <a:pt x="257" y="218"/>
                </a:lnTo>
                <a:lnTo>
                  <a:pt x="231" y="207"/>
                </a:lnTo>
                <a:lnTo>
                  <a:pt x="227" y="189"/>
                </a:lnTo>
                <a:lnTo>
                  <a:pt x="227" y="189"/>
                </a:lnTo>
                <a:lnTo>
                  <a:pt x="232" y="188"/>
                </a:lnTo>
                <a:lnTo>
                  <a:pt x="237" y="187"/>
                </a:lnTo>
                <a:lnTo>
                  <a:pt x="243" y="182"/>
                </a:lnTo>
                <a:lnTo>
                  <a:pt x="243" y="182"/>
                </a:lnTo>
                <a:lnTo>
                  <a:pt x="245" y="179"/>
                </a:lnTo>
                <a:lnTo>
                  <a:pt x="247" y="171"/>
                </a:lnTo>
                <a:lnTo>
                  <a:pt x="252" y="153"/>
                </a:lnTo>
                <a:lnTo>
                  <a:pt x="257" y="128"/>
                </a:lnTo>
                <a:lnTo>
                  <a:pt x="257" y="128"/>
                </a:lnTo>
                <a:lnTo>
                  <a:pt x="259" y="121"/>
                </a:lnTo>
                <a:lnTo>
                  <a:pt x="261" y="117"/>
                </a:lnTo>
                <a:lnTo>
                  <a:pt x="261" y="114"/>
                </a:lnTo>
                <a:lnTo>
                  <a:pt x="261" y="114"/>
                </a:lnTo>
                <a:lnTo>
                  <a:pt x="256" y="90"/>
                </a:lnTo>
                <a:lnTo>
                  <a:pt x="253" y="71"/>
                </a:lnTo>
                <a:lnTo>
                  <a:pt x="253" y="71"/>
                </a:lnTo>
                <a:lnTo>
                  <a:pt x="253" y="66"/>
                </a:lnTo>
                <a:lnTo>
                  <a:pt x="255" y="56"/>
                </a:lnTo>
                <a:lnTo>
                  <a:pt x="255" y="50"/>
                </a:lnTo>
                <a:lnTo>
                  <a:pt x="253" y="43"/>
                </a:lnTo>
                <a:lnTo>
                  <a:pt x="251" y="37"/>
                </a:lnTo>
                <a:lnTo>
                  <a:pt x="246" y="30"/>
                </a:lnTo>
                <a:lnTo>
                  <a:pt x="246" y="30"/>
                </a:lnTo>
                <a:lnTo>
                  <a:pt x="238" y="21"/>
                </a:lnTo>
                <a:lnTo>
                  <a:pt x="233" y="14"/>
                </a:lnTo>
                <a:lnTo>
                  <a:pt x="231" y="12"/>
                </a:lnTo>
                <a:lnTo>
                  <a:pt x="226" y="9"/>
                </a:lnTo>
                <a:lnTo>
                  <a:pt x="213" y="5"/>
                </a:lnTo>
                <a:lnTo>
                  <a:pt x="213" y="5"/>
                </a:lnTo>
                <a:lnTo>
                  <a:pt x="204" y="3"/>
                </a:lnTo>
                <a:lnTo>
                  <a:pt x="196" y="2"/>
                </a:lnTo>
                <a:lnTo>
                  <a:pt x="183" y="2"/>
                </a:lnTo>
                <a:lnTo>
                  <a:pt x="173" y="5"/>
                </a:lnTo>
                <a:lnTo>
                  <a:pt x="169" y="5"/>
                </a:lnTo>
                <a:lnTo>
                  <a:pt x="169" y="5"/>
                </a:lnTo>
                <a:lnTo>
                  <a:pt x="165" y="3"/>
                </a:lnTo>
                <a:lnTo>
                  <a:pt x="153" y="1"/>
                </a:lnTo>
                <a:lnTo>
                  <a:pt x="145" y="0"/>
                </a:lnTo>
                <a:lnTo>
                  <a:pt x="137" y="0"/>
                </a:lnTo>
                <a:lnTo>
                  <a:pt x="130" y="2"/>
                </a:lnTo>
                <a:lnTo>
                  <a:pt x="123" y="5"/>
                </a:lnTo>
                <a:lnTo>
                  <a:pt x="123" y="5"/>
                </a:lnTo>
                <a:lnTo>
                  <a:pt x="115" y="11"/>
                </a:lnTo>
                <a:lnTo>
                  <a:pt x="109" y="18"/>
                </a:lnTo>
                <a:lnTo>
                  <a:pt x="105" y="25"/>
                </a:lnTo>
                <a:lnTo>
                  <a:pt x="100" y="33"/>
                </a:lnTo>
                <a:lnTo>
                  <a:pt x="91" y="48"/>
                </a:lnTo>
                <a:lnTo>
                  <a:pt x="89" y="53"/>
                </a:lnTo>
                <a:lnTo>
                  <a:pt x="87" y="56"/>
                </a:lnTo>
                <a:lnTo>
                  <a:pt x="87" y="56"/>
                </a:lnTo>
                <a:lnTo>
                  <a:pt x="84" y="60"/>
                </a:lnTo>
                <a:lnTo>
                  <a:pt x="82" y="69"/>
                </a:lnTo>
                <a:lnTo>
                  <a:pt x="78" y="93"/>
                </a:lnTo>
                <a:lnTo>
                  <a:pt x="76" y="128"/>
                </a:lnTo>
                <a:lnTo>
                  <a:pt x="90" y="146"/>
                </a:lnTo>
                <a:lnTo>
                  <a:pt x="90" y="146"/>
                </a:lnTo>
                <a:lnTo>
                  <a:pt x="94" y="151"/>
                </a:lnTo>
                <a:lnTo>
                  <a:pt x="97" y="157"/>
                </a:lnTo>
                <a:lnTo>
                  <a:pt x="97" y="157"/>
                </a:lnTo>
                <a:lnTo>
                  <a:pt x="102" y="169"/>
                </a:lnTo>
                <a:lnTo>
                  <a:pt x="108" y="179"/>
                </a:lnTo>
                <a:lnTo>
                  <a:pt x="108" y="179"/>
                </a:lnTo>
                <a:lnTo>
                  <a:pt x="113" y="183"/>
                </a:lnTo>
                <a:lnTo>
                  <a:pt x="117" y="186"/>
                </a:lnTo>
                <a:lnTo>
                  <a:pt x="119" y="189"/>
                </a:lnTo>
                <a:lnTo>
                  <a:pt x="119" y="189"/>
                </a:lnTo>
                <a:lnTo>
                  <a:pt x="119" y="192"/>
                </a:lnTo>
                <a:lnTo>
                  <a:pt x="120" y="193"/>
                </a:lnTo>
                <a:lnTo>
                  <a:pt x="121" y="194"/>
                </a:lnTo>
                <a:lnTo>
                  <a:pt x="123" y="197"/>
                </a:lnTo>
                <a:lnTo>
                  <a:pt x="123" y="197"/>
                </a:lnTo>
                <a:lnTo>
                  <a:pt x="123" y="206"/>
                </a:lnTo>
                <a:lnTo>
                  <a:pt x="123" y="215"/>
                </a:lnTo>
                <a:lnTo>
                  <a:pt x="123" y="222"/>
                </a:lnTo>
                <a:lnTo>
                  <a:pt x="123" y="222"/>
                </a:lnTo>
                <a:lnTo>
                  <a:pt x="114" y="236"/>
                </a:lnTo>
                <a:lnTo>
                  <a:pt x="94" y="273"/>
                </a:lnTo>
                <a:lnTo>
                  <a:pt x="94" y="273"/>
                </a:lnTo>
                <a:lnTo>
                  <a:pt x="90" y="279"/>
                </a:lnTo>
                <a:lnTo>
                  <a:pt x="88" y="287"/>
                </a:lnTo>
                <a:lnTo>
                  <a:pt x="85" y="305"/>
                </a:lnTo>
                <a:lnTo>
                  <a:pt x="83" y="324"/>
                </a:lnTo>
                <a:lnTo>
                  <a:pt x="83" y="344"/>
                </a:lnTo>
                <a:lnTo>
                  <a:pt x="84" y="379"/>
                </a:lnTo>
                <a:lnTo>
                  <a:pt x="87" y="399"/>
                </a:lnTo>
                <a:lnTo>
                  <a:pt x="87" y="399"/>
                </a:lnTo>
                <a:lnTo>
                  <a:pt x="89" y="415"/>
                </a:lnTo>
                <a:lnTo>
                  <a:pt x="95" y="438"/>
                </a:lnTo>
                <a:lnTo>
                  <a:pt x="101" y="459"/>
                </a:lnTo>
                <a:lnTo>
                  <a:pt x="105" y="471"/>
                </a:lnTo>
                <a:lnTo>
                  <a:pt x="105" y="471"/>
                </a:lnTo>
                <a:lnTo>
                  <a:pt x="108" y="530"/>
                </a:lnTo>
                <a:lnTo>
                  <a:pt x="87" y="563"/>
                </a:lnTo>
                <a:lnTo>
                  <a:pt x="87" y="570"/>
                </a:lnTo>
                <a:lnTo>
                  <a:pt x="87" y="570"/>
                </a:lnTo>
                <a:lnTo>
                  <a:pt x="70" y="603"/>
                </a:lnTo>
                <a:lnTo>
                  <a:pt x="53" y="635"/>
                </a:lnTo>
                <a:lnTo>
                  <a:pt x="64" y="653"/>
                </a:lnTo>
                <a:lnTo>
                  <a:pt x="97" y="584"/>
                </a:lnTo>
                <a:lnTo>
                  <a:pt x="105" y="584"/>
                </a:lnTo>
                <a:lnTo>
                  <a:pt x="119" y="573"/>
                </a:lnTo>
                <a:lnTo>
                  <a:pt x="119" y="573"/>
                </a:lnTo>
                <a:lnTo>
                  <a:pt x="120" y="607"/>
                </a:lnTo>
                <a:lnTo>
                  <a:pt x="120" y="633"/>
                </a:lnTo>
                <a:lnTo>
                  <a:pt x="119" y="643"/>
                </a:lnTo>
                <a:lnTo>
                  <a:pt x="119" y="649"/>
                </a:lnTo>
                <a:lnTo>
                  <a:pt x="119" y="649"/>
                </a:lnTo>
                <a:lnTo>
                  <a:pt x="117" y="657"/>
                </a:lnTo>
                <a:lnTo>
                  <a:pt x="115" y="666"/>
                </a:lnTo>
                <a:lnTo>
                  <a:pt x="115" y="674"/>
                </a:lnTo>
                <a:lnTo>
                  <a:pt x="123" y="696"/>
                </a:lnTo>
                <a:lnTo>
                  <a:pt x="123" y="696"/>
                </a:lnTo>
                <a:lnTo>
                  <a:pt x="130" y="722"/>
                </a:lnTo>
                <a:lnTo>
                  <a:pt x="136" y="741"/>
                </a:lnTo>
                <a:lnTo>
                  <a:pt x="137" y="747"/>
                </a:lnTo>
                <a:lnTo>
                  <a:pt x="137" y="751"/>
                </a:lnTo>
                <a:lnTo>
                  <a:pt x="137" y="751"/>
                </a:lnTo>
                <a:close/>
                <a:moveTo>
                  <a:pt x="300" y="349"/>
                </a:moveTo>
                <a:lnTo>
                  <a:pt x="300" y="349"/>
                </a:lnTo>
                <a:lnTo>
                  <a:pt x="307" y="360"/>
                </a:lnTo>
                <a:lnTo>
                  <a:pt x="315" y="374"/>
                </a:lnTo>
                <a:lnTo>
                  <a:pt x="315" y="374"/>
                </a:lnTo>
                <a:lnTo>
                  <a:pt x="316" y="375"/>
                </a:lnTo>
                <a:lnTo>
                  <a:pt x="317" y="377"/>
                </a:lnTo>
                <a:lnTo>
                  <a:pt x="322" y="379"/>
                </a:lnTo>
                <a:lnTo>
                  <a:pt x="329" y="381"/>
                </a:lnTo>
                <a:lnTo>
                  <a:pt x="336" y="378"/>
                </a:lnTo>
                <a:lnTo>
                  <a:pt x="351" y="399"/>
                </a:lnTo>
                <a:lnTo>
                  <a:pt x="300" y="410"/>
                </a:lnTo>
                <a:lnTo>
                  <a:pt x="300" y="34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pptxc51_工事作業員のシルエット</dc:title>
  <dc:subject>pptxc51_工事作業員のシルエット</dc:subject>
  <dc:creator>でじけろお</dc:creator>
  <cp:revision>1</cp:revision>
  <dcterms:created xsi:type="dcterms:W3CDTF">2018-05-20T00:31:01Z</dcterms:created>
  <dcterms:modified xsi:type="dcterms:W3CDTF">2019-12-05T01:31:39Z</dcterms:modified>
  <cp:version>1</cp:version>
</cp:coreProperties>
</file>