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0D27AE9F-2F87-4745-A859-9C8F60CB3EE0}"/>
              </a:ext>
            </a:extLst>
          </p:cNvPr>
          <p:cNvSpPr>
            <a:spLocks/>
          </p:cNvSpPr>
          <p:nvPr/>
        </p:nvSpPr>
        <p:spPr bwMode="auto">
          <a:xfrm>
            <a:off x="7436152" y="773704"/>
            <a:ext cx="889843" cy="2780156"/>
          </a:xfrm>
          <a:custGeom>
            <a:avLst/>
            <a:gdLst>
              <a:gd name="T0" fmla="*/ 108 w 370"/>
              <a:gd name="T1" fmla="*/ 230 h 1156"/>
              <a:gd name="T2" fmla="*/ 89 w 370"/>
              <a:gd name="T3" fmla="*/ 250 h 1156"/>
              <a:gd name="T4" fmla="*/ 37 w 370"/>
              <a:gd name="T5" fmla="*/ 355 h 1156"/>
              <a:gd name="T6" fmla="*/ 0 w 370"/>
              <a:gd name="T7" fmla="*/ 415 h 1156"/>
              <a:gd name="T8" fmla="*/ 35 w 370"/>
              <a:gd name="T9" fmla="*/ 468 h 1156"/>
              <a:gd name="T10" fmla="*/ 80 w 370"/>
              <a:gd name="T11" fmla="*/ 498 h 1156"/>
              <a:gd name="T12" fmla="*/ 99 w 370"/>
              <a:gd name="T13" fmla="*/ 551 h 1156"/>
              <a:gd name="T14" fmla="*/ 75 w 370"/>
              <a:gd name="T15" fmla="*/ 593 h 1156"/>
              <a:gd name="T16" fmla="*/ 89 w 370"/>
              <a:gd name="T17" fmla="*/ 606 h 1156"/>
              <a:gd name="T18" fmla="*/ 96 w 370"/>
              <a:gd name="T19" fmla="*/ 716 h 1156"/>
              <a:gd name="T20" fmla="*/ 75 w 370"/>
              <a:gd name="T21" fmla="*/ 929 h 1156"/>
              <a:gd name="T22" fmla="*/ 117 w 370"/>
              <a:gd name="T23" fmla="*/ 1060 h 1156"/>
              <a:gd name="T24" fmla="*/ 109 w 370"/>
              <a:gd name="T25" fmla="*/ 1100 h 1156"/>
              <a:gd name="T26" fmla="*/ 110 w 370"/>
              <a:gd name="T27" fmla="*/ 1124 h 1156"/>
              <a:gd name="T28" fmla="*/ 177 w 370"/>
              <a:gd name="T29" fmla="*/ 1156 h 1156"/>
              <a:gd name="T30" fmla="*/ 212 w 370"/>
              <a:gd name="T31" fmla="*/ 1135 h 1156"/>
              <a:gd name="T32" fmla="*/ 206 w 370"/>
              <a:gd name="T33" fmla="*/ 1114 h 1156"/>
              <a:gd name="T34" fmla="*/ 193 w 370"/>
              <a:gd name="T35" fmla="*/ 1072 h 1156"/>
              <a:gd name="T36" fmla="*/ 177 w 370"/>
              <a:gd name="T37" fmla="*/ 1026 h 1156"/>
              <a:gd name="T38" fmla="*/ 212 w 370"/>
              <a:gd name="T39" fmla="*/ 880 h 1156"/>
              <a:gd name="T40" fmla="*/ 253 w 370"/>
              <a:gd name="T41" fmla="*/ 833 h 1156"/>
              <a:gd name="T42" fmla="*/ 268 w 370"/>
              <a:gd name="T43" fmla="*/ 924 h 1156"/>
              <a:gd name="T44" fmla="*/ 294 w 370"/>
              <a:gd name="T45" fmla="*/ 961 h 1156"/>
              <a:gd name="T46" fmla="*/ 274 w 370"/>
              <a:gd name="T47" fmla="*/ 1026 h 1156"/>
              <a:gd name="T48" fmla="*/ 315 w 370"/>
              <a:gd name="T49" fmla="*/ 1066 h 1156"/>
              <a:gd name="T50" fmla="*/ 353 w 370"/>
              <a:gd name="T51" fmla="*/ 1100 h 1156"/>
              <a:gd name="T52" fmla="*/ 363 w 370"/>
              <a:gd name="T53" fmla="*/ 1071 h 1156"/>
              <a:gd name="T54" fmla="*/ 363 w 370"/>
              <a:gd name="T55" fmla="*/ 1018 h 1156"/>
              <a:gd name="T56" fmla="*/ 342 w 370"/>
              <a:gd name="T57" fmla="*/ 1005 h 1156"/>
              <a:gd name="T58" fmla="*/ 364 w 370"/>
              <a:gd name="T59" fmla="*/ 796 h 1156"/>
              <a:gd name="T60" fmla="*/ 358 w 370"/>
              <a:gd name="T61" fmla="*/ 666 h 1156"/>
              <a:gd name="T62" fmla="*/ 321 w 370"/>
              <a:gd name="T63" fmla="*/ 614 h 1156"/>
              <a:gd name="T64" fmla="*/ 327 w 370"/>
              <a:gd name="T65" fmla="*/ 582 h 1156"/>
              <a:gd name="T66" fmla="*/ 305 w 370"/>
              <a:gd name="T67" fmla="*/ 507 h 1156"/>
              <a:gd name="T68" fmla="*/ 293 w 370"/>
              <a:gd name="T69" fmla="*/ 479 h 1156"/>
              <a:gd name="T70" fmla="*/ 335 w 370"/>
              <a:gd name="T71" fmla="*/ 506 h 1156"/>
              <a:gd name="T72" fmla="*/ 342 w 370"/>
              <a:gd name="T73" fmla="*/ 514 h 1156"/>
              <a:gd name="T74" fmla="*/ 352 w 370"/>
              <a:gd name="T75" fmla="*/ 537 h 1156"/>
              <a:gd name="T76" fmla="*/ 359 w 370"/>
              <a:gd name="T77" fmla="*/ 534 h 1156"/>
              <a:gd name="T78" fmla="*/ 357 w 370"/>
              <a:gd name="T79" fmla="*/ 483 h 1156"/>
              <a:gd name="T80" fmla="*/ 370 w 370"/>
              <a:gd name="T81" fmla="*/ 470 h 1156"/>
              <a:gd name="T82" fmla="*/ 352 w 370"/>
              <a:gd name="T83" fmla="*/ 450 h 1156"/>
              <a:gd name="T84" fmla="*/ 346 w 370"/>
              <a:gd name="T85" fmla="*/ 432 h 1156"/>
              <a:gd name="T86" fmla="*/ 341 w 370"/>
              <a:gd name="T87" fmla="*/ 373 h 1156"/>
              <a:gd name="T88" fmla="*/ 349 w 370"/>
              <a:gd name="T89" fmla="*/ 329 h 1156"/>
              <a:gd name="T90" fmla="*/ 312 w 370"/>
              <a:gd name="T91" fmla="*/ 271 h 1156"/>
              <a:gd name="T92" fmla="*/ 281 w 370"/>
              <a:gd name="T93" fmla="*/ 243 h 1156"/>
              <a:gd name="T94" fmla="*/ 274 w 370"/>
              <a:gd name="T95" fmla="*/ 203 h 1156"/>
              <a:gd name="T96" fmla="*/ 287 w 370"/>
              <a:gd name="T97" fmla="*/ 184 h 1156"/>
              <a:gd name="T98" fmla="*/ 296 w 370"/>
              <a:gd name="T99" fmla="*/ 158 h 1156"/>
              <a:gd name="T100" fmla="*/ 308 w 370"/>
              <a:gd name="T101" fmla="*/ 106 h 1156"/>
              <a:gd name="T102" fmla="*/ 327 w 370"/>
              <a:gd name="T103" fmla="*/ 75 h 1156"/>
              <a:gd name="T104" fmla="*/ 302 w 370"/>
              <a:gd name="T105" fmla="*/ 59 h 1156"/>
              <a:gd name="T106" fmla="*/ 245 w 370"/>
              <a:gd name="T107" fmla="*/ 15 h 1156"/>
              <a:gd name="T108" fmla="*/ 181 w 370"/>
              <a:gd name="T109" fmla="*/ 0 h 1156"/>
              <a:gd name="T110" fmla="*/ 143 w 370"/>
              <a:gd name="T111" fmla="*/ 31 h 1156"/>
              <a:gd name="T112" fmla="*/ 123 w 370"/>
              <a:gd name="T113" fmla="*/ 65 h 1156"/>
              <a:gd name="T114" fmla="*/ 130 w 370"/>
              <a:gd name="T115" fmla="*/ 127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0" h="1156">
                <a:moveTo>
                  <a:pt x="151" y="188"/>
                </a:moveTo>
                <a:lnTo>
                  <a:pt x="151" y="209"/>
                </a:lnTo>
                <a:lnTo>
                  <a:pt x="123" y="230"/>
                </a:lnTo>
                <a:lnTo>
                  <a:pt x="123" y="230"/>
                </a:lnTo>
                <a:lnTo>
                  <a:pt x="114" y="230"/>
                </a:lnTo>
                <a:lnTo>
                  <a:pt x="108" y="230"/>
                </a:lnTo>
                <a:lnTo>
                  <a:pt x="102" y="230"/>
                </a:lnTo>
                <a:lnTo>
                  <a:pt x="102" y="230"/>
                </a:lnTo>
                <a:lnTo>
                  <a:pt x="99" y="232"/>
                </a:lnTo>
                <a:lnTo>
                  <a:pt x="98" y="234"/>
                </a:lnTo>
                <a:lnTo>
                  <a:pt x="95" y="241"/>
                </a:lnTo>
                <a:lnTo>
                  <a:pt x="89" y="250"/>
                </a:lnTo>
                <a:lnTo>
                  <a:pt x="89" y="250"/>
                </a:lnTo>
                <a:lnTo>
                  <a:pt x="84" y="259"/>
                </a:lnTo>
                <a:lnTo>
                  <a:pt x="76" y="273"/>
                </a:lnTo>
                <a:lnTo>
                  <a:pt x="59" y="310"/>
                </a:lnTo>
                <a:lnTo>
                  <a:pt x="43" y="344"/>
                </a:lnTo>
                <a:lnTo>
                  <a:pt x="37" y="355"/>
                </a:lnTo>
                <a:lnTo>
                  <a:pt x="34" y="360"/>
                </a:lnTo>
                <a:lnTo>
                  <a:pt x="34" y="360"/>
                </a:lnTo>
                <a:lnTo>
                  <a:pt x="31" y="364"/>
                </a:lnTo>
                <a:lnTo>
                  <a:pt x="26" y="370"/>
                </a:lnTo>
                <a:lnTo>
                  <a:pt x="14" y="389"/>
                </a:lnTo>
                <a:lnTo>
                  <a:pt x="0" y="415"/>
                </a:lnTo>
                <a:lnTo>
                  <a:pt x="28" y="422"/>
                </a:lnTo>
                <a:lnTo>
                  <a:pt x="28" y="422"/>
                </a:lnTo>
                <a:lnTo>
                  <a:pt x="28" y="429"/>
                </a:lnTo>
                <a:lnTo>
                  <a:pt x="29" y="448"/>
                </a:lnTo>
                <a:lnTo>
                  <a:pt x="31" y="459"/>
                </a:lnTo>
                <a:lnTo>
                  <a:pt x="35" y="468"/>
                </a:lnTo>
                <a:lnTo>
                  <a:pt x="40" y="477"/>
                </a:lnTo>
                <a:lnTo>
                  <a:pt x="43" y="481"/>
                </a:lnTo>
                <a:lnTo>
                  <a:pt x="47" y="483"/>
                </a:lnTo>
                <a:lnTo>
                  <a:pt x="47" y="483"/>
                </a:lnTo>
                <a:lnTo>
                  <a:pt x="64" y="492"/>
                </a:lnTo>
                <a:lnTo>
                  <a:pt x="80" y="498"/>
                </a:lnTo>
                <a:lnTo>
                  <a:pt x="96" y="504"/>
                </a:lnTo>
                <a:lnTo>
                  <a:pt x="96" y="504"/>
                </a:lnTo>
                <a:lnTo>
                  <a:pt x="97" y="512"/>
                </a:lnTo>
                <a:lnTo>
                  <a:pt x="99" y="531"/>
                </a:lnTo>
                <a:lnTo>
                  <a:pt x="99" y="540"/>
                </a:lnTo>
                <a:lnTo>
                  <a:pt x="99" y="551"/>
                </a:lnTo>
                <a:lnTo>
                  <a:pt x="98" y="560"/>
                </a:lnTo>
                <a:lnTo>
                  <a:pt x="97" y="564"/>
                </a:lnTo>
                <a:lnTo>
                  <a:pt x="96" y="566"/>
                </a:lnTo>
                <a:lnTo>
                  <a:pt x="96" y="566"/>
                </a:lnTo>
                <a:lnTo>
                  <a:pt x="81" y="584"/>
                </a:lnTo>
                <a:lnTo>
                  <a:pt x="75" y="593"/>
                </a:lnTo>
                <a:lnTo>
                  <a:pt x="75" y="593"/>
                </a:lnTo>
                <a:lnTo>
                  <a:pt x="80" y="600"/>
                </a:lnTo>
                <a:lnTo>
                  <a:pt x="85" y="605"/>
                </a:lnTo>
                <a:lnTo>
                  <a:pt x="87" y="606"/>
                </a:lnTo>
                <a:lnTo>
                  <a:pt x="89" y="606"/>
                </a:lnTo>
                <a:lnTo>
                  <a:pt x="89" y="606"/>
                </a:lnTo>
                <a:lnTo>
                  <a:pt x="90" y="610"/>
                </a:lnTo>
                <a:lnTo>
                  <a:pt x="91" y="620"/>
                </a:lnTo>
                <a:lnTo>
                  <a:pt x="95" y="653"/>
                </a:lnTo>
                <a:lnTo>
                  <a:pt x="96" y="689"/>
                </a:lnTo>
                <a:lnTo>
                  <a:pt x="96" y="716"/>
                </a:lnTo>
                <a:lnTo>
                  <a:pt x="96" y="716"/>
                </a:lnTo>
                <a:lnTo>
                  <a:pt x="89" y="846"/>
                </a:lnTo>
                <a:lnTo>
                  <a:pt x="89" y="846"/>
                </a:lnTo>
                <a:lnTo>
                  <a:pt x="87" y="856"/>
                </a:lnTo>
                <a:lnTo>
                  <a:pt x="85" y="867"/>
                </a:lnTo>
                <a:lnTo>
                  <a:pt x="82" y="880"/>
                </a:lnTo>
                <a:lnTo>
                  <a:pt x="75" y="929"/>
                </a:lnTo>
                <a:lnTo>
                  <a:pt x="117" y="943"/>
                </a:lnTo>
                <a:lnTo>
                  <a:pt x="123" y="1045"/>
                </a:lnTo>
                <a:lnTo>
                  <a:pt x="123" y="1045"/>
                </a:lnTo>
                <a:lnTo>
                  <a:pt x="121" y="1050"/>
                </a:lnTo>
                <a:lnTo>
                  <a:pt x="119" y="1055"/>
                </a:lnTo>
                <a:lnTo>
                  <a:pt x="117" y="1060"/>
                </a:lnTo>
                <a:lnTo>
                  <a:pt x="117" y="1060"/>
                </a:lnTo>
                <a:lnTo>
                  <a:pt x="114" y="1062"/>
                </a:lnTo>
                <a:lnTo>
                  <a:pt x="113" y="1068"/>
                </a:lnTo>
                <a:lnTo>
                  <a:pt x="110" y="1080"/>
                </a:lnTo>
                <a:lnTo>
                  <a:pt x="109" y="1100"/>
                </a:lnTo>
                <a:lnTo>
                  <a:pt x="109" y="1100"/>
                </a:lnTo>
                <a:lnTo>
                  <a:pt x="110" y="1111"/>
                </a:lnTo>
                <a:lnTo>
                  <a:pt x="110" y="1116"/>
                </a:lnTo>
                <a:lnTo>
                  <a:pt x="109" y="1121"/>
                </a:lnTo>
                <a:lnTo>
                  <a:pt x="109" y="1121"/>
                </a:lnTo>
                <a:lnTo>
                  <a:pt x="109" y="1122"/>
                </a:lnTo>
                <a:lnTo>
                  <a:pt x="110" y="1124"/>
                </a:lnTo>
                <a:lnTo>
                  <a:pt x="115" y="1128"/>
                </a:lnTo>
                <a:lnTo>
                  <a:pt x="134" y="1139"/>
                </a:lnTo>
                <a:lnTo>
                  <a:pt x="154" y="1149"/>
                </a:lnTo>
                <a:lnTo>
                  <a:pt x="171" y="1155"/>
                </a:lnTo>
                <a:lnTo>
                  <a:pt x="171" y="1155"/>
                </a:lnTo>
                <a:lnTo>
                  <a:pt x="177" y="1156"/>
                </a:lnTo>
                <a:lnTo>
                  <a:pt x="185" y="1155"/>
                </a:lnTo>
                <a:lnTo>
                  <a:pt x="192" y="1152"/>
                </a:lnTo>
                <a:lnTo>
                  <a:pt x="198" y="1149"/>
                </a:lnTo>
                <a:lnTo>
                  <a:pt x="208" y="1140"/>
                </a:lnTo>
                <a:lnTo>
                  <a:pt x="212" y="1136"/>
                </a:lnTo>
                <a:lnTo>
                  <a:pt x="212" y="1135"/>
                </a:lnTo>
                <a:lnTo>
                  <a:pt x="212" y="1135"/>
                </a:lnTo>
                <a:lnTo>
                  <a:pt x="212" y="1130"/>
                </a:lnTo>
                <a:lnTo>
                  <a:pt x="212" y="1125"/>
                </a:lnTo>
                <a:lnTo>
                  <a:pt x="209" y="1119"/>
                </a:lnTo>
                <a:lnTo>
                  <a:pt x="208" y="1116"/>
                </a:lnTo>
                <a:lnTo>
                  <a:pt x="206" y="1114"/>
                </a:lnTo>
                <a:lnTo>
                  <a:pt x="206" y="1114"/>
                </a:lnTo>
                <a:lnTo>
                  <a:pt x="201" y="1108"/>
                </a:lnTo>
                <a:lnTo>
                  <a:pt x="196" y="1102"/>
                </a:lnTo>
                <a:lnTo>
                  <a:pt x="192" y="1094"/>
                </a:lnTo>
                <a:lnTo>
                  <a:pt x="192" y="1094"/>
                </a:lnTo>
                <a:lnTo>
                  <a:pt x="193" y="1072"/>
                </a:lnTo>
                <a:lnTo>
                  <a:pt x="193" y="1056"/>
                </a:lnTo>
                <a:lnTo>
                  <a:pt x="192" y="1050"/>
                </a:lnTo>
                <a:lnTo>
                  <a:pt x="192" y="1045"/>
                </a:lnTo>
                <a:lnTo>
                  <a:pt x="192" y="1045"/>
                </a:lnTo>
                <a:lnTo>
                  <a:pt x="184" y="1033"/>
                </a:lnTo>
                <a:lnTo>
                  <a:pt x="177" y="1026"/>
                </a:lnTo>
                <a:lnTo>
                  <a:pt x="185" y="956"/>
                </a:lnTo>
                <a:lnTo>
                  <a:pt x="212" y="956"/>
                </a:lnTo>
                <a:lnTo>
                  <a:pt x="212" y="956"/>
                </a:lnTo>
                <a:lnTo>
                  <a:pt x="213" y="919"/>
                </a:lnTo>
                <a:lnTo>
                  <a:pt x="213" y="894"/>
                </a:lnTo>
                <a:lnTo>
                  <a:pt x="212" y="880"/>
                </a:lnTo>
                <a:lnTo>
                  <a:pt x="212" y="880"/>
                </a:lnTo>
                <a:lnTo>
                  <a:pt x="213" y="876"/>
                </a:lnTo>
                <a:lnTo>
                  <a:pt x="215" y="866"/>
                </a:lnTo>
                <a:lnTo>
                  <a:pt x="225" y="835"/>
                </a:lnTo>
                <a:lnTo>
                  <a:pt x="240" y="791"/>
                </a:lnTo>
                <a:lnTo>
                  <a:pt x="253" y="833"/>
                </a:lnTo>
                <a:lnTo>
                  <a:pt x="253" y="833"/>
                </a:lnTo>
                <a:lnTo>
                  <a:pt x="260" y="871"/>
                </a:lnTo>
                <a:lnTo>
                  <a:pt x="265" y="898"/>
                </a:lnTo>
                <a:lnTo>
                  <a:pt x="266" y="916"/>
                </a:lnTo>
                <a:lnTo>
                  <a:pt x="266" y="916"/>
                </a:lnTo>
                <a:lnTo>
                  <a:pt x="268" y="924"/>
                </a:lnTo>
                <a:lnTo>
                  <a:pt x="270" y="933"/>
                </a:lnTo>
                <a:lnTo>
                  <a:pt x="274" y="943"/>
                </a:lnTo>
                <a:lnTo>
                  <a:pt x="302" y="943"/>
                </a:lnTo>
                <a:lnTo>
                  <a:pt x="302" y="963"/>
                </a:lnTo>
                <a:lnTo>
                  <a:pt x="302" y="963"/>
                </a:lnTo>
                <a:lnTo>
                  <a:pt x="294" y="961"/>
                </a:lnTo>
                <a:lnTo>
                  <a:pt x="291" y="961"/>
                </a:lnTo>
                <a:lnTo>
                  <a:pt x="288" y="962"/>
                </a:lnTo>
                <a:lnTo>
                  <a:pt x="287" y="963"/>
                </a:lnTo>
                <a:lnTo>
                  <a:pt x="274" y="1005"/>
                </a:lnTo>
                <a:lnTo>
                  <a:pt x="274" y="1026"/>
                </a:lnTo>
                <a:lnTo>
                  <a:pt x="274" y="1026"/>
                </a:lnTo>
                <a:lnTo>
                  <a:pt x="280" y="1029"/>
                </a:lnTo>
                <a:lnTo>
                  <a:pt x="293" y="1040"/>
                </a:lnTo>
                <a:lnTo>
                  <a:pt x="307" y="1054"/>
                </a:lnTo>
                <a:lnTo>
                  <a:pt x="313" y="1061"/>
                </a:lnTo>
                <a:lnTo>
                  <a:pt x="315" y="1066"/>
                </a:lnTo>
                <a:lnTo>
                  <a:pt x="315" y="1066"/>
                </a:lnTo>
                <a:lnTo>
                  <a:pt x="318" y="1072"/>
                </a:lnTo>
                <a:lnTo>
                  <a:pt x="323" y="1077"/>
                </a:lnTo>
                <a:lnTo>
                  <a:pt x="327" y="1083"/>
                </a:lnTo>
                <a:lnTo>
                  <a:pt x="335" y="1089"/>
                </a:lnTo>
                <a:lnTo>
                  <a:pt x="347" y="1097"/>
                </a:lnTo>
                <a:lnTo>
                  <a:pt x="353" y="1100"/>
                </a:lnTo>
                <a:lnTo>
                  <a:pt x="357" y="1100"/>
                </a:lnTo>
                <a:lnTo>
                  <a:pt x="357" y="1100"/>
                </a:lnTo>
                <a:lnTo>
                  <a:pt x="358" y="1099"/>
                </a:lnTo>
                <a:lnTo>
                  <a:pt x="360" y="1096"/>
                </a:lnTo>
                <a:lnTo>
                  <a:pt x="363" y="1084"/>
                </a:lnTo>
                <a:lnTo>
                  <a:pt x="363" y="1071"/>
                </a:lnTo>
                <a:lnTo>
                  <a:pt x="363" y="1060"/>
                </a:lnTo>
                <a:lnTo>
                  <a:pt x="363" y="1060"/>
                </a:lnTo>
                <a:lnTo>
                  <a:pt x="364" y="1035"/>
                </a:lnTo>
                <a:lnTo>
                  <a:pt x="364" y="1024"/>
                </a:lnTo>
                <a:lnTo>
                  <a:pt x="363" y="1018"/>
                </a:lnTo>
                <a:lnTo>
                  <a:pt x="363" y="1018"/>
                </a:lnTo>
                <a:lnTo>
                  <a:pt x="359" y="1016"/>
                </a:lnTo>
                <a:lnTo>
                  <a:pt x="352" y="1012"/>
                </a:lnTo>
                <a:lnTo>
                  <a:pt x="346" y="1008"/>
                </a:lnTo>
                <a:lnTo>
                  <a:pt x="343" y="1006"/>
                </a:lnTo>
                <a:lnTo>
                  <a:pt x="342" y="1005"/>
                </a:lnTo>
                <a:lnTo>
                  <a:pt x="342" y="1005"/>
                </a:lnTo>
                <a:lnTo>
                  <a:pt x="346" y="976"/>
                </a:lnTo>
                <a:lnTo>
                  <a:pt x="349" y="950"/>
                </a:lnTo>
                <a:lnTo>
                  <a:pt x="370" y="935"/>
                </a:lnTo>
                <a:lnTo>
                  <a:pt x="370" y="935"/>
                </a:lnTo>
                <a:lnTo>
                  <a:pt x="366" y="856"/>
                </a:lnTo>
                <a:lnTo>
                  <a:pt x="364" y="796"/>
                </a:lnTo>
                <a:lnTo>
                  <a:pt x="363" y="757"/>
                </a:lnTo>
                <a:lnTo>
                  <a:pt x="363" y="757"/>
                </a:lnTo>
                <a:lnTo>
                  <a:pt x="364" y="733"/>
                </a:lnTo>
                <a:lnTo>
                  <a:pt x="363" y="702"/>
                </a:lnTo>
                <a:lnTo>
                  <a:pt x="359" y="676"/>
                </a:lnTo>
                <a:lnTo>
                  <a:pt x="358" y="666"/>
                </a:lnTo>
                <a:lnTo>
                  <a:pt x="357" y="661"/>
                </a:lnTo>
                <a:lnTo>
                  <a:pt x="357" y="661"/>
                </a:lnTo>
                <a:lnTo>
                  <a:pt x="348" y="653"/>
                </a:lnTo>
                <a:lnTo>
                  <a:pt x="337" y="635"/>
                </a:lnTo>
                <a:lnTo>
                  <a:pt x="321" y="614"/>
                </a:lnTo>
                <a:lnTo>
                  <a:pt x="321" y="614"/>
                </a:lnTo>
                <a:lnTo>
                  <a:pt x="325" y="607"/>
                </a:lnTo>
                <a:lnTo>
                  <a:pt x="327" y="600"/>
                </a:lnTo>
                <a:lnTo>
                  <a:pt x="329" y="593"/>
                </a:lnTo>
                <a:lnTo>
                  <a:pt x="329" y="593"/>
                </a:lnTo>
                <a:lnTo>
                  <a:pt x="329" y="588"/>
                </a:lnTo>
                <a:lnTo>
                  <a:pt x="327" y="582"/>
                </a:lnTo>
                <a:lnTo>
                  <a:pt x="323" y="565"/>
                </a:lnTo>
                <a:lnTo>
                  <a:pt x="318" y="549"/>
                </a:lnTo>
                <a:lnTo>
                  <a:pt x="315" y="538"/>
                </a:lnTo>
                <a:lnTo>
                  <a:pt x="315" y="538"/>
                </a:lnTo>
                <a:lnTo>
                  <a:pt x="313" y="526"/>
                </a:lnTo>
                <a:lnTo>
                  <a:pt x="305" y="507"/>
                </a:lnTo>
                <a:lnTo>
                  <a:pt x="299" y="490"/>
                </a:lnTo>
                <a:lnTo>
                  <a:pt x="296" y="486"/>
                </a:lnTo>
                <a:lnTo>
                  <a:pt x="294" y="483"/>
                </a:lnTo>
                <a:lnTo>
                  <a:pt x="294" y="483"/>
                </a:lnTo>
                <a:lnTo>
                  <a:pt x="293" y="482"/>
                </a:lnTo>
                <a:lnTo>
                  <a:pt x="293" y="479"/>
                </a:lnTo>
                <a:lnTo>
                  <a:pt x="293" y="470"/>
                </a:lnTo>
                <a:lnTo>
                  <a:pt x="294" y="456"/>
                </a:lnTo>
                <a:lnTo>
                  <a:pt x="329" y="498"/>
                </a:lnTo>
                <a:lnTo>
                  <a:pt x="329" y="498"/>
                </a:lnTo>
                <a:lnTo>
                  <a:pt x="332" y="501"/>
                </a:lnTo>
                <a:lnTo>
                  <a:pt x="335" y="506"/>
                </a:lnTo>
                <a:lnTo>
                  <a:pt x="336" y="509"/>
                </a:lnTo>
                <a:lnTo>
                  <a:pt x="336" y="511"/>
                </a:lnTo>
                <a:lnTo>
                  <a:pt x="336" y="511"/>
                </a:lnTo>
                <a:lnTo>
                  <a:pt x="336" y="512"/>
                </a:lnTo>
                <a:lnTo>
                  <a:pt x="337" y="514"/>
                </a:lnTo>
                <a:lnTo>
                  <a:pt x="342" y="514"/>
                </a:lnTo>
                <a:lnTo>
                  <a:pt x="349" y="511"/>
                </a:lnTo>
                <a:lnTo>
                  <a:pt x="349" y="511"/>
                </a:lnTo>
                <a:lnTo>
                  <a:pt x="349" y="516"/>
                </a:lnTo>
                <a:lnTo>
                  <a:pt x="349" y="527"/>
                </a:lnTo>
                <a:lnTo>
                  <a:pt x="351" y="532"/>
                </a:lnTo>
                <a:lnTo>
                  <a:pt x="352" y="537"/>
                </a:lnTo>
                <a:lnTo>
                  <a:pt x="353" y="538"/>
                </a:lnTo>
                <a:lnTo>
                  <a:pt x="354" y="539"/>
                </a:lnTo>
                <a:lnTo>
                  <a:pt x="357" y="538"/>
                </a:lnTo>
                <a:lnTo>
                  <a:pt x="357" y="538"/>
                </a:lnTo>
                <a:lnTo>
                  <a:pt x="358" y="537"/>
                </a:lnTo>
                <a:lnTo>
                  <a:pt x="359" y="534"/>
                </a:lnTo>
                <a:lnTo>
                  <a:pt x="359" y="528"/>
                </a:lnTo>
                <a:lnTo>
                  <a:pt x="358" y="510"/>
                </a:lnTo>
                <a:lnTo>
                  <a:pt x="355" y="493"/>
                </a:lnTo>
                <a:lnTo>
                  <a:pt x="355" y="487"/>
                </a:lnTo>
                <a:lnTo>
                  <a:pt x="357" y="483"/>
                </a:lnTo>
                <a:lnTo>
                  <a:pt x="357" y="483"/>
                </a:lnTo>
                <a:lnTo>
                  <a:pt x="360" y="482"/>
                </a:lnTo>
                <a:lnTo>
                  <a:pt x="365" y="481"/>
                </a:lnTo>
                <a:lnTo>
                  <a:pt x="368" y="479"/>
                </a:lnTo>
                <a:lnTo>
                  <a:pt x="369" y="477"/>
                </a:lnTo>
                <a:lnTo>
                  <a:pt x="370" y="475"/>
                </a:lnTo>
                <a:lnTo>
                  <a:pt x="370" y="470"/>
                </a:lnTo>
                <a:lnTo>
                  <a:pt x="370" y="470"/>
                </a:lnTo>
                <a:lnTo>
                  <a:pt x="369" y="465"/>
                </a:lnTo>
                <a:lnTo>
                  <a:pt x="366" y="461"/>
                </a:lnTo>
                <a:lnTo>
                  <a:pt x="363" y="457"/>
                </a:lnTo>
                <a:lnTo>
                  <a:pt x="359" y="454"/>
                </a:lnTo>
                <a:lnTo>
                  <a:pt x="352" y="450"/>
                </a:lnTo>
                <a:lnTo>
                  <a:pt x="349" y="449"/>
                </a:lnTo>
                <a:lnTo>
                  <a:pt x="349" y="449"/>
                </a:lnTo>
                <a:lnTo>
                  <a:pt x="349" y="448"/>
                </a:lnTo>
                <a:lnTo>
                  <a:pt x="349" y="442"/>
                </a:lnTo>
                <a:lnTo>
                  <a:pt x="347" y="436"/>
                </a:lnTo>
                <a:lnTo>
                  <a:pt x="346" y="432"/>
                </a:lnTo>
                <a:lnTo>
                  <a:pt x="342" y="428"/>
                </a:lnTo>
                <a:lnTo>
                  <a:pt x="321" y="408"/>
                </a:lnTo>
                <a:lnTo>
                  <a:pt x="321" y="408"/>
                </a:lnTo>
                <a:lnTo>
                  <a:pt x="326" y="400"/>
                </a:lnTo>
                <a:lnTo>
                  <a:pt x="336" y="383"/>
                </a:lnTo>
                <a:lnTo>
                  <a:pt x="341" y="373"/>
                </a:lnTo>
                <a:lnTo>
                  <a:pt x="346" y="364"/>
                </a:lnTo>
                <a:lnTo>
                  <a:pt x="348" y="354"/>
                </a:lnTo>
                <a:lnTo>
                  <a:pt x="349" y="347"/>
                </a:lnTo>
                <a:lnTo>
                  <a:pt x="349" y="347"/>
                </a:lnTo>
                <a:lnTo>
                  <a:pt x="349" y="337"/>
                </a:lnTo>
                <a:lnTo>
                  <a:pt x="349" y="329"/>
                </a:lnTo>
                <a:lnTo>
                  <a:pt x="348" y="326"/>
                </a:lnTo>
                <a:lnTo>
                  <a:pt x="346" y="321"/>
                </a:lnTo>
                <a:lnTo>
                  <a:pt x="336" y="305"/>
                </a:lnTo>
                <a:lnTo>
                  <a:pt x="336" y="305"/>
                </a:lnTo>
                <a:lnTo>
                  <a:pt x="315" y="278"/>
                </a:lnTo>
                <a:lnTo>
                  <a:pt x="312" y="271"/>
                </a:lnTo>
                <a:lnTo>
                  <a:pt x="308" y="264"/>
                </a:lnTo>
                <a:lnTo>
                  <a:pt x="308" y="264"/>
                </a:lnTo>
                <a:lnTo>
                  <a:pt x="305" y="260"/>
                </a:lnTo>
                <a:lnTo>
                  <a:pt x="303" y="256"/>
                </a:lnTo>
                <a:lnTo>
                  <a:pt x="293" y="250"/>
                </a:lnTo>
                <a:lnTo>
                  <a:pt x="281" y="243"/>
                </a:lnTo>
                <a:lnTo>
                  <a:pt x="266" y="223"/>
                </a:lnTo>
                <a:lnTo>
                  <a:pt x="266" y="223"/>
                </a:lnTo>
                <a:lnTo>
                  <a:pt x="269" y="214"/>
                </a:lnTo>
                <a:lnTo>
                  <a:pt x="271" y="208"/>
                </a:lnTo>
                <a:lnTo>
                  <a:pt x="274" y="203"/>
                </a:lnTo>
                <a:lnTo>
                  <a:pt x="274" y="203"/>
                </a:lnTo>
                <a:lnTo>
                  <a:pt x="276" y="199"/>
                </a:lnTo>
                <a:lnTo>
                  <a:pt x="279" y="194"/>
                </a:lnTo>
                <a:lnTo>
                  <a:pt x="281" y="188"/>
                </a:lnTo>
                <a:lnTo>
                  <a:pt x="281" y="188"/>
                </a:lnTo>
                <a:lnTo>
                  <a:pt x="282" y="188"/>
                </a:lnTo>
                <a:lnTo>
                  <a:pt x="287" y="184"/>
                </a:lnTo>
                <a:lnTo>
                  <a:pt x="290" y="182"/>
                </a:lnTo>
                <a:lnTo>
                  <a:pt x="292" y="178"/>
                </a:lnTo>
                <a:lnTo>
                  <a:pt x="293" y="173"/>
                </a:lnTo>
                <a:lnTo>
                  <a:pt x="294" y="169"/>
                </a:lnTo>
                <a:lnTo>
                  <a:pt x="294" y="169"/>
                </a:lnTo>
                <a:lnTo>
                  <a:pt x="296" y="158"/>
                </a:lnTo>
                <a:lnTo>
                  <a:pt x="294" y="149"/>
                </a:lnTo>
                <a:lnTo>
                  <a:pt x="294" y="141"/>
                </a:lnTo>
                <a:lnTo>
                  <a:pt x="294" y="141"/>
                </a:lnTo>
                <a:lnTo>
                  <a:pt x="297" y="134"/>
                </a:lnTo>
                <a:lnTo>
                  <a:pt x="302" y="122"/>
                </a:lnTo>
                <a:lnTo>
                  <a:pt x="308" y="106"/>
                </a:lnTo>
                <a:lnTo>
                  <a:pt x="329" y="106"/>
                </a:lnTo>
                <a:lnTo>
                  <a:pt x="308" y="86"/>
                </a:lnTo>
                <a:lnTo>
                  <a:pt x="308" y="86"/>
                </a:lnTo>
                <a:lnTo>
                  <a:pt x="319" y="81"/>
                </a:lnTo>
                <a:lnTo>
                  <a:pt x="325" y="76"/>
                </a:lnTo>
                <a:lnTo>
                  <a:pt x="327" y="75"/>
                </a:lnTo>
                <a:lnTo>
                  <a:pt x="329" y="72"/>
                </a:lnTo>
                <a:lnTo>
                  <a:pt x="329" y="72"/>
                </a:lnTo>
                <a:lnTo>
                  <a:pt x="327" y="70"/>
                </a:lnTo>
                <a:lnTo>
                  <a:pt x="325" y="67"/>
                </a:lnTo>
                <a:lnTo>
                  <a:pt x="315" y="64"/>
                </a:lnTo>
                <a:lnTo>
                  <a:pt x="302" y="59"/>
                </a:lnTo>
                <a:lnTo>
                  <a:pt x="302" y="59"/>
                </a:lnTo>
                <a:lnTo>
                  <a:pt x="296" y="52"/>
                </a:lnTo>
                <a:lnTo>
                  <a:pt x="279" y="38"/>
                </a:lnTo>
                <a:lnTo>
                  <a:pt x="269" y="30"/>
                </a:lnTo>
                <a:lnTo>
                  <a:pt x="257" y="21"/>
                </a:lnTo>
                <a:lnTo>
                  <a:pt x="245" y="15"/>
                </a:lnTo>
                <a:lnTo>
                  <a:pt x="232" y="10"/>
                </a:lnTo>
                <a:lnTo>
                  <a:pt x="232" y="10"/>
                </a:lnTo>
                <a:lnTo>
                  <a:pt x="212" y="5"/>
                </a:lnTo>
                <a:lnTo>
                  <a:pt x="195" y="2"/>
                </a:lnTo>
                <a:lnTo>
                  <a:pt x="187" y="0"/>
                </a:lnTo>
                <a:lnTo>
                  <a:pt x="181" y="0"/>
                </a:lnTo>
                <a:lnTo>
                  <a:pt x="176" y="2"/>
                </a:lnTo>
                <a:lnTo>
                  <a:pt x="171" y="4"/>
                </a:lnTo>
                <a:lnTo>
                  <a:pt x="171" y="4"/>
                </a:lnTo>
                <a:lnTo>
                  <a:pt x="162" y="10"/>
                </a:lnTo>
                <a:lnTo>
                  <a:pt x="153" y="20"/>
                </a:lnTo>
                <a:lnTo>
                  <a:pt x="143" y="31"/>
                </a:lnTo>
                <a:lnTo>
                  <a:pt x="143" y="31"/>
                </a:lnTo>
                <a:lnTo>
                  <a:pt x="142" y="33"/>
                </a:lnTo>
                <a:lnTo>
                  <a:pt x="136" y="39"/>
                </a:lnTo>
                <a:lnTo>
                  <a:pt x="130" y="50"/>
                </a:lnTo>
                <a:lnTo>
                  <a:pt x="123" y="65"/>
                </a:lnTo>
                <a:lnTo>
                  <a:pt x="123" y="65"/>
                </a:lnTo>
                <a:lnTo>
                  <a:pt x="121" y="75"/>
                </a:lnTo>
                <a:lnTo>
                  <a:pt x="120" y="84"/>
                </a:lnTo>
                <a:lnTo>
                  <a:pt x="121" y="95"/>
                </a:lnTo>
                <a:lnTo>
                  <a:pt x="123" y="105"/>
                </a:lnTo>
                <a:lnTo>
                  <a:pt x="128" y="121"/>
                </a:lnTo>
                <a:lnTo>
                  <a:pt x="130" y="127"/>
                </a:lnTo>
                <a:lnTo>
                  <a:pt x="130" y="161"/>
                </a:lnTo>
                <a:lnTo>
                  <a:pt x="130" y="175"/>
                </a:lnTo>
                <a:lnTo>
                  <a:pt x="151" y="1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040BCE35-08BC-4CBF-8515-61D7AC6A680F}"/>
              </a:ext>
            </a:extLst>
          </p:cNvPr>
          <p:cNvSpPr>
            <a:spLocks/>
          </p:cNvSpPr>
          <p:nvPr/>
        </p:nvSpPr>
        <p:spPr bwMode="auto">
          <a:xfrm>
            <a:off x="4255500" y="802912"/>
            <a:ext cx="1596358" cy="2685935"/>
          </a:xfrm>
          <a:custGeom>
            <a:avLst/>
            <a:gdLst>
              <a:gd name="T0" fmla="*/ 157 w 1008"/>
              <a:gd name="T1" fmla="*/ 107 h 1696"/>
              <a:gd name="T2" fmla="*/ 155 w 1008"/>
              <a:gd name="T3" fmla="*/ 127 h 1696"/>
              <a:gd name="T4" fmla="*/ 207 w 1008"/>
              <a:gd name="T5" fmla="*/ 218 h 1696"/>
              <a:gd name="T6" fmla="*/ 212 w 1008"/>
              <a:gd name="T7" fmla="*/ 264 h 1696"/>
              <a:gd name="T8" fmla="*/ 255 w 1008"/>
              <a:gd name="T9" fmla="*/ 289 h 1696"/>
              <a:gd name="T10" fmla="*/ 264 w 1008"/>
              <a:gd name="T11" fmla="*/ 364 h 1696"/>
              <a:gd name="T12" fmla="*/ 246 w 1008"/>
              <a:gd name="T13" fmla="*/ 507 h 1696"/>
              <a:gd name="T14" fmla="*/ 186 w 1008"/>
              <a:gd name="T15" fmla="*/ 720 h 1696"/>
              <a:gd name="T16" fmla="*/ 144 w 1008"/>
              <a:gd name="T17" fmla="*/ 778 h 1696"/>
              <a:gd name="T18" fmla="*/ 157 w 1008"/>
              <a:gd name="T19" fmla="*/ 784 h 1696"/>
              <a:gd name="T20" fmla="*/ 163 w 1008"/>
              <a:gd name="T21" fmla="*/ 810 h 1696"/>
              <a:gd name="T22" fmla="*/ 180 w 1008"/>
              <a:gd name="T23" fmla="*/ 784 h 1696"/>
              <a:gd name="T24" fmla="*/ 180 w 1008"/>
              <a:gd name="T25" fmla="*/ 814 h 1696"/>
              <a:gd name="T26" fmla="*/ 210 w 1008"/>
              <a:gd name="T27" fmla="*/ 793 h 1696"/>
              <a:gd name="T28" fmla="*/ 213 w 1008"/>
              <a:gd name="T29" fmla="*/ 811 h 1696"/>
              <a:gd name="T30" fmla="*/ 254 w 1008"/>
              <a:gd name="T31" fmla="*/ 758 h 1696"/>
              <a:gd name="T32" fmla="*/ 243 w 1008"/>
              <a:gd name="T33" fmla="*/ 824 h 1696"/>
              <a:gd name="T34" fmla="*/ 226 w 1008"/>
              <a:gd name="T35" fmla="*/ 908 h 1696"/>
              <a:gd name="T36" fmla="*/ 147 w 1008"/>
              <a:gd name="T37" fmla="*/ 1096 h 1696"/>
              <a:gd name="T38" fmla="*/ 119 w 1008"/>
              <a:gd name="T39" fmla="*/ 1215 h 1696"/>
              <a:gd name="T40" fmla="*/ 142 w 1008"/>
              <a:gd name="T41" fmla="*/ 1308 h 1696"/>
              <a:gd name="T42" fmla="*/ 171 w 1008"/>
              <a:gd name="T43" fmla="*/ 1560 h 1696"/>
              <a:gd name="T44" fmla="*/ 137 w 1008"/>
              <a:gd name="T45" fmla="*/ 1597 h 1696"/>
              <a:gd name="T46" fmla="*/ 21 w 1008"/>
              <a:gd name="T47" fmla="*/ 1630 h 1696"/>
              <a:gd name="T48" fmla="*/ 0 w 1008"/>
              <a:gd name="T49" fmla="*/ 1647 h 1696"/>
              <a:gd name="T50" fmla="*/ 34 w 1008"/>
              <a:gd name="T51" fmla="*/ 1680 h 1696"/>
              <a:gd name="T52" fmla="*/ 53 w 1008"/>
              <a:gd name="T53" fmla="*/ 1696 h 1696"/>
              <a:gd name="T54" fmla="*/ 121 w 1008"/>
              <a:gd name="T55" fmla="*/ 1687 h 1696"/>
              <a:gd name="T56" fmla="*/ 225 w 1008"/>
              <a:gd name="T57" fmla="*/ 1679 h 1696"/>
              <a:gd name="T58" fmla="*/ 255 w 1008"/>
              <a:gd name="T59" fmla="*/ 1653 h 1696"/>
              <a:gd name="T60" fmla="*/ 254 w 1008"/>
              <a:gd name="T61" fmla="*/ 1521 h 1696"/>
              <a:gd name="T62" fmla="*/ 264 w 1008"/>
              <a:gd name="T63" fmla="*/ 1340 h 1696"/>
              <a:gd name="T64" fmla="*/ 565 w 1008"/>
              <a:gd name="T65" fmla="*/ 1324 h 1696"/>
              <a:gd name="T66" fmla="*/ 712 w 1008"/>
              <a:gd name="T67" fmla="*/ 1327 h 1696"/>
              <a:gd name="T68" fmla="*/ 865 w 1008"/>
              <a:gd name="T69" fmla="*/ 1344 h 1696"/>
              <a:gd name="T70" fmla="*/ 968 w 1008"/>
              <a:gd name="T71" fmla="*/ 1397 h 1696"/>
              <a:gd name="T72" fmla="*/ 991 w 1008"/>
              <a:gd name="T73" fmla="*/ 1407 h 1696"/>
              <a:gd name="T74" fmla="*/ 998 w 1008"/>
              <a:gd name="T75" fmla="*/ 1387 h 1696"/>
              <a:gd name="T76" fmla="*/ 1008 w 1008"/>
              <a:gd name="T77" fmla="*/ 1374 h 1696"/>
              <a:gd name="T78" fmla="*/ 988 w 1008"/>
              <a:gd name="T79" fmla="*/ 1318 h 1696"/>
              <a:gd name="T80" fmla="*/ 961 w 1008"/>
              <a:gd name="T81" fmla="*/ 1285 h 1696"/>
              <a:gd name="T82" fmla="*/ 912 w 1008"/>
              <a:gd name="T83" fmla="*/ 1254 h 1696"/>
              <a:gd name="T84" fmla="*/ 847 w 1008"/>
              <a:gd name="T85" fmla="*/ 1220 h 1696"/>
              <a:gd name="T86" fmla="*/ 819 w 1008"/>
              <a:gd name="T87" fmla="*/ 1223 h 1696"/>
              <a:gd name="T88" fmla="*/ 746 w 1008"/>
              <a:gd name="T89" fmla="*/ 1223 h 1696"/>
              <a:gd name="T90" fmla="*/ 642 w 1008"/>
              <a:gd name="T91" fmla="*/ 1207 h 1696"/>
              <a:gd name="T92" fmla="*/ 597 w 1008"/>
              <a:gd name="T93" fmla="*/ 819 h 1696"/>
              <a:gd name="T94" fmla="*/ 571 w 1008"/>
              <a:gd name="T95" fmla="*/ 719 h 1696"/>
              <a:gd name="T96" fmla="*/ 519 w 1008"/>
              <a:gd name="T97" fmla="*/ 468 h 1696"/>
              <a:gd name="T98" fmla="*/ 470 w 1008"/>
              <a:gd name="T99" fmla="*/ 313 h 1696"/>
              <a:gd name="T100" fmla="*/ 450 w 1008"/>
              <a:gd name="T101" fmla="*/ 284 h 1696"/>
              <a:gd name="T102" fmla="*/ 430 w 1008"/>
              <a:gd name="T103" fmla="*/ 221 h 1696"/>
              <a:gd name="T104" fmla="*/ 450 w 1008"/>
              <a:gd name="T105" fmla="*/ 195 h 1696"/>
              <a:gd name="T106" fmla="*/ 463 w 1008"/>
              <a:gd name="T107" fmla="*/ 94 h 1696"/>
              <a:gd name="T108" fmla="*/ 412 w 1008"/>
              <a:gd name="T109" fmla="*/ 22 h 1696"/>
              <a:gd name="T110" fmla="*/ 399 w 1008"/>
              <a:gd name="T111" fmla="*/ 4 h 1696"/>
              <a:gd name="T112" fmla="*/ 376 w 1008"/>
              <a:gd name="T113" fmla="*/ 7 h 1696"/>
              <a:gd name="T114" fmla="*/ 300 w 1008"/>
              <a:gd name="T115" fmla="*/ 2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8" h="1696">
                <a:moveTo>
                  <a:pt x="223" y="78"/>
                </a:moveTo>
                <a:lnTo>
                  <a:pt x="223" y="78"/>
                </a:lnTo>
                <a:lnTo>
                  <a:pt x="210" y="82"/>
                </a:lnTo>
                <a:lnTo>
                  <a:pt x="183" y="93"/>
                </a:lnTo>
                <a:lnTo>
                  <a:pt x="168" y="100"/>
                </a:lnTo>
                <a:lnTo>
                  <a:pt x="157" y="107"/>
                </a:lnTo>
                <a:lnTo>
                  <a:pt x="153" y="110"/>
                </a:lnTo>
                <a:lnTo>
                  <a:pt x="150" y="114"/>
                </a:lnTo>
                <a:lnTo>
                  <a:pt x="150" y="117"/>
                </a:lnTo>
                <a:lnTo>
                  <a:pt x="151" y="121"/>
                </a:lnTo>
                <a:lnTo>
                  <a:pt x="151" y="121"/>
                </a:lnTo>
                <a:lnTo>
                  <a:pt x="155" y="127"/>
                </a:lnTo>
                <a:lnTo>
                  <a:pt x="163" y="133"/>
                </a:lnTo>
                <a:lnTo>
                  <a:pt x="177" y="143"/>
                </a:lnTo>
                <a:lnTo>
                  <a:pt x="189" y="149"/>
                </a:lnTo>
                <a:lnTo>
                  <a:pt x="194" y="152"/>
                </a:lnTo>
                <a:lnTo>
                  <a:pt x="194" y="152"/>
                </a:lnTo>
                <a:lnTo>
                  <a:pt x="207" y="218"/>
                </a:lnTo>
                <a:lnTo>
                  <a:pt x="207" y="218"/>
                </a:lnTo>
                <a:lnTo>
                  <a:pt x="207" y="228"/>
                </a:lnTo>
                <a:lnTo>
                  <a:pt x="207" y="243"/>
                </a:lnTo>
                <a:lnTo>
                  <a:pt x="207" y="250"/>
                </a:lnTo>
                <a:lnTo>
                  <a:pt x="209" y="257"/>
                </a:lnTo>
                <a:lnTo>
                  <a:pt x="212" y="264"/>
                </a:lnTo>
                <a:lnTo>
                  <a:pt x="217" y="271"/>
                </a:lnTo>
                <a:lnTo>
                  <a:pt x="217" y="271"/>
                </a:lnTo>
                <a:lnTo>
                  <a:pt x="225" y="277"/>
                </a:lnTo>
                <a:lnTo>
                  <a:pt x="233" y="282"/>
                </a:lnTo>
                <a:lnTo>
                  <a:pt x="243" y="286"/>
                </a:lnTo>
                <a:lnTo>
                  <a:pt x="255" y="289"/>
                </a:lnTo>
                <a:lnTo>
                  <a:pt x="272" y="293"/>
                </a:lnTo>
                <a:lnTo>
                  <a:pt x="280" y="295"/>
                </a:lnTo>
                <a:lnTo>
                  <a:pt x="280" y="328"/>
                </a:lnTo>
                <a:lnTo>
                  <a:pt x="280" y="328"/>
                </a:lnTo>
                <a:lnTo>
                  <a:pt x="275" y="338"/>
                </a:lnTo>
                <a:lnTo>
                  <a:pt x="264" y="364"/>
                </a:lnTo>
                <a:lnTo>
                  <a:pt x="258" y="381"/>
                </a:lnTo>
                <a:lnTo>
                  <a:pt x="252" y="401"/>
                </a:lnTo>
                <a:lnTo>
                  <a:pt x="248" y="423"/>
                </a:lnTo>
                <a:lnTo>
                  <a:pt x="246" y="445"/>
                </a:lnTo>
                <a:lnTo>
                  <a:pt x="246" y="445"/>
                </a:lnTo>
                <a:lnTo>
                  <a:pt x="246" y="507"/>
                </a:lnTo>
                <a:lnTo>
                  <a:pt x="243" y="586"/>
                </a:lnTo>
                <a:lnTo>
                  <a:pt x="241" y="684"/>
                </a:lnTo>
                <a:lnTo>
                  <a:pt x="241" y="684"/>
                </a:lnTo>
                <a:lnTo>
                  <a:pt x="216" y="699"/>
                </a:lnTo>
                <a:lnTo>
                  <a:pt x="196" y="712"/>
                </a:lnTo>
                <a:lnTo>
                  <a:pt x="186" y="720"/>
                </a:lnTo>
                <a:lnTo>
                  <a:pt x="177" y="728"/>
                </a:lnTo>
                <a:lnTo>
                  <a:pt x="177" y="728"/>
                </a:lnTo>
                <a:lnTo>
                  <a:pt x="163" y="745"/>
                </a:lnTo>
                <a:lnTo>
                  <a:pt x="151" y="762"/>
                </a:lnTo>
                <a:lnTo>
                  <a:pt x="147" y="771"/>
                </a:lnTo>
                <a:lnTo>
                  <a:pt x="144" y="778"/>
                </a:lnTo>
                <a:lnTo>
                  <a:pt x="142" y="784"/>
                </a:lnTo>
                <a:lnTo>
                  <a:pt x="144" y="788"/>
                </a:lnTo>
                <a:lnTo>
                  <a:pt x="144" y="788"/>
                </a:lnTo>
                <a:lnTo>
                  <a:pt x="147" y="788"/>
                </a:lnTo>
                <a:lnTo>
                  <a:pt x="150" y="788"/>
                </a:lnTo>
                <a:lnTo>
                  <a:pt x="157" y="784"/>
                </a:lnTo>
                <a:lnTo>
                  <a:pt x="161" y="777"/>
                </a:lnTo>
                <a:lnTo>
                  <a:pt x="164" y="774"/>
                </a:lnTo>
                <a:lnTo>
                  <a:pt x="164" y="774"/>
                </a:lnTo>
                <a:lnTo>
                  <a:pt x="161" y="793"/>
                </a:lnTo>
                <a:lnTo>
                  <a:pt x="161" y="806"/>
                </a:lnTo>
                <a:lnTo>
                  <a:pt x="163" y="810"/>
                </a:lnTo>
                <a:lnTo>
                  <a:pt x="164" y="811"/>
                </a:lnTo>
                <a:lnTo>
                  <a:pt x="164" y="811"/>
                </a:lnTo>
                <a:lnTo>
                  <a:pt x="166" y="810"/>
                </a:lnTo>
                <a:lnTo>
                  <a:pt x="168" y="807"/>
                </a:lnTo>
                <a:lnTo>
                  <a:pt x="174" y="797"/>
                </a:lnTo>
                <a:lnTo>
                  <a:pt x="180" y="784"/>
                </a:lnTo>
                <a:lnTo>
                  <a:pt x="180" y="784"/>
                </a:lnTo>
                <a:lnTo>
                  <a:pt x="179" y="800"/>
                </a:lnTo>
                <a:lnTo>
                  <a:pt x="179" y="810"/>
                </a:lnTo>
                <a:lnTo>
                  <a:pt x="179" y="813"/>
                </a:lnTo>
                <a:lnTo>
                  <a:pt x="180" y="814"/>
                </a:lnTo>
                <a:lnTo>
                  <a:pt x="180" y="814"/>
                </a:lnTo>
                <a:lnTo>
                  <a:pt x="183" y="813"/>
                </a:lnTo>
                <a:lnTo>
                  <a:pt x="187" y="808"/>
                </a:lnTo>
                <a:lnTo>
                  <a:pt x="199" y="795"/>
                </a:lnTo>
                <a:lnTo>
                  <a:pt x="213" y="778"/>
                </a:lnTo>
                <a:lnTo>
                  <a:pt x="213" y="778"/>
                </a:lnTo>
                <a:lnTo>
                  <a:pt x="210" y="793"/>
                </a:lnTo>
                <a:lnTo>
                  <a:pt x="209" y="804"/>
                </a:lnTo>
                <a:lnTo>
                  <a:pt x="209" y="808"/>
                </a:lnTo>
                <a:lnTo>
                  <a:pt x="210" y="811"/>
                </a:lnTo>
                <a:lnTo>
                  <a:pt x="210" y="811"/>
                </a:lnTo>
                <a:lnTo>
                  <a:pt x="212" y="811"/>
                </a:lnTo>
                <a:lnTo>
                  <a:pt x="213" y="811"/>
                </a:lnTo>
                <a:lnTo>
                  <a:pt x="216" y="807"/>
                </a:lnTo>
                <a:lnTo>
                  <a:pt x="225" y="795"/>
                </a:lnTo>
                <a:lnTo>
                  <a:pt x="241" y="771"/>
                </a:lnTo>
                <a:lnTo>
                  <a:pt x="241" y="771"/>
                </a:lnTo>
                <a:lnTo>
                  <a:pt x="249" y="761"/>
                </a:lnTo>
                <a:lnTo>
                  <a:pt x="254" y="758"/>
                </a:lnTo>
                <a:lnTo>
                  <a:pt x="254" y="758"/>
                </a:lnTo>
                <a:lnTo>
                  <a:pt x="251" y="787"/>
                </a:lnTo>
                <a:lnTo>
                  <a:pt x="248" y="808"/>
                </a:lnTo>
                <a:lnTo>
                  <a:pt x="245" y="819"/>
                </a:lnTo>
                <a:lnTo>
                  <a:pt x="243" y="824"/>
                </a:lnTo>
                <a:lnTo>
                  <a:pt x="243" y="824"/>
                </a:lnTo>
                <a:lnTo>
                  <a:pt x="239" y="836"/>
                </a:lnTo>
                <a:lnTo>
                  <a:pt x="236" y="850"/>
                </a:lnTo>
                <a:lnTo>
                  <a:pt x="233" y="870"/>
                </a:lnTo>
                <a:lnTo>
                  <a:pt x="233" y="870"/>
                </a:lnTo>
                <a:lnTo>
                  <a:pt x="229" y="892"/>
                </a:lnTo>
                <a:lnTo>
                  <a:pt x="226" y="908"/>
                </a:lnTo>
                <a:lnTo>
                  <a:pt x="223" y="924"/>
                </a:lnTo>
                <a:lnTo>
                  <a:pt x="223" y="924"/>
                </a:lnTo>
                <a:lnTo>
                  <a:pt x="219" y="938"/>
                </a:lnTo>
                <a:lnTo>
                  <a:pt x="209" y="963"/>
                </a:lnTo>
                <a:lnTo>
                  <a:pt x="179" y="1028"/>
                </a:lnTo>
                <a:lnTo>
                  <a:pt x="147" y="1096"/>
                </a:lnTo>
                <a:lnTo>
                  <a:pt x="137" y="1122"/>
                </a:lnTo>
                <a:lnTo>
                  <a:pt x="131" y="1138"/>
                </a:lnTo>
                <a:lnTo>
                  <a:pt x="131" y="1138"/>
                </a:lnTo>
                <a:lnTo>
                  <a:pt x="122" y="1188"/>
                </a:lnTo>
                <a:lnTo>
                  <a:pt x="119" y="1210"/>
                </a:lnTo>
                <a:lnTo>
                  <a:pt x="119" y="1215"/>
                </a:lnTo>
                <a:lnTo>
                  <a:pt x="121" y="1217"/>
                </a:lnTo>
                <a:lnTo>
                  <a:pt x="121" y="1217"/>
                </a:lnTo>
                <a:lnTo>
                  <a:pt x="127" y="1217"/>
                </a:lnTo>
                <a:lnTo>
                  <a:pt x="131" y="1217"/>
                </a:lnTo>
                <a:lnTo>
                  <a:pt x="131" y="1217"/>
                </a:lnTo>
                <a:lnTo>
                  <a:pt x="142" y="1308"/>
                </a:lnTo>
                <a:lnTo>
                  <a:pt x="151" y="1381"/>
                </a:lnTo>
                <a:lnTo>
                  <a:pt x="157" y="1441"/>
                </a:lnTo>
                <a:lnTo>
                  <a:pt x="157" y="1441"/>
                </a:lnTo>
                <a:lnTo>
                  <a:pt x="161" y="1485"/>
                </a:lnTo>
                <a:lnTo>
                  <a:pt x="167" y="1527"/>
                </a:lnTo>
                <a:lnTo>
                  <a:pt x="171" y="1560"/>
                </a:lnTo>
                <a:lnTo>
                  <a:pt x="171" y="1572"/>
                </a:lnTo>
                <a:lnTo>
                  <a:pt x="170" y="1578"/>
                </a:lnTo>
                <a:lnTo>
                  <a:pt x="170" y="1578"/>
                </a:lnTo>
                <a:lnTo>
                  <a:pt x="167" y="1581"/>
                </a:lnTo>
                <a:lnTo>
                  <a:pt x="160" y="1585"/>
                </a:lnTo>
                <a:lnTo>
                  <a:pt x="137" y="1597"/>
                </a:lnTo>
                <a:lnTo>
                  <a:pt x="85" y="1621"/>
                </a:lnTo>
                <a:lnTo>
                  <a:pt x="85" y="1621"/>
                </a:lnTo>
                <a:lnTo>
                  <a:pt x="72" y="1625"/>
                </a:lnTo>
                <a:lnTo>
                  <a:pt x="59" y="1627"/>
                </a:lnTo>
                <a:lnTo>
                  <a:pt x="33" y="1630"/>
                </a:lnTo>
                <a:lnTo>
                  <a:pt x="21" y="1630"/>
                </a:lnTo>
                <a:lnTo>
                  <a:pt x="11" y="1631"/>
                </a:lnTo>
                <a:lnTo>
                  <a:pt x="4" y="1633"/>
                </a:lnTo>
                <a:lnTo>
                  <a:pt x="2" y="1635"/>
                </a:lnTo>
                <a:lnTo>
                  <a:pt x="1" y="1637"/>
                </a:lnTo>
                <a:lnTo>
                  <a:pt x="1" y="1637"/>
                </a:lnTo>
                <a:lnTo>
                  <a:pt x="0" y="1647"/>
                </a:lnTo>
                <a:lnTo>
                  <a:pt x="0" y="1653"/>
                </a:lnTo>
                <a:lnTo>
                  <a:pt x="1" y="1657"/>
                </a:lnTo>
                <a:lnTo>
                  <a:pt x="1" y="1657"/>
                </a:lnTo>
                <a:lnTo>
                  <a:pt x="15" y="1666"/>
                </a:lnTo>
                <a:lnTo>
                  <a:pt x="27" y="1674"/>
                </a:lnTo>
                <a:lnTo>
                  <a:pt x="34" y="1680"/>
                </a:lnTo>
                <a:lnTo>
                  <a:pt x="34" y="1680"/>
                </a:lnTo>
                <a:lnTo>
                  <a:pt x="39" y="1687"/>
                </a:lnTo>
                <a:lnTo>
                  <a:pt x="47" y="1690"/>
                </a:lnTo>
                <a:lnTo>
                  <a:pt x="47" y="1690"/>
                </a:lnTo>
                <a:lnTo>
                  <a:pt x="52" y="1693"/>
                </a:lnTo>
                <a:lnTo>
                  <a:pt x="53" y="1696"/>
                </a:lnTo>
                <a:lnTo>
                  <a:pt x="56" y="1696"/>
                </a:lnTo>
                <a:lnTo>
                  <a:pt x="67" y="1695"/>
                </a:lnTo>
                <a:lnTo>
                  <a:pt x="67" y="1695"/>
                </a:lnTo>
                <a:lnTo>
                  <a:pt x="89" y="1689"/>
                </a:lnTo>
                <a:lnTo>
                  <a:pt x="101" y="1687"/>
                </a:lnTo>
                <a:lnTo>
                  <a:pt x="121" y="1687"/>
                </a:lnTo>
                <a:lnTo>
                  <a:pt x="121" y="1687"/>
                </a:lnTo>
                <a:lnTo>
                  <a:pt x="151" y="1687"/>
                </a:lnTo>
                <a:lnTo>
                  <a:pt x="183" y="1686"/>
                </a:lnTo>
                <a:lnTo>
                  <a:pt x="199" y="1685"/>
                </a:lnTo>
                <a:lnTo>
                  <a:pt x="213" y="1682"/>
                </a:lnTo>
                <a:lnTo>
                  <a:pt x="225" y="1679"/>
                </a:lnTo>
                <a:lnTo>
                  <a:pt x="233" y="1674"/>
                </a:lnTo>
                <a:lnTo>
                  <a:pt x="233" y="1674"/>
                </a:lnTo>
                <a:lnTo>
                  <a:pt x="245" y="1666"/>
                </a:lnTo>
                <a:lnTo>
                  <a:pt x="249" y="1661"/>
                </a:lnTo>
                <a:lnTo>
                  <a:pt x="252" y="1659"/>
                </a:lnTo>
                <a:lnTo>
                  <a:pt x="255" y="1653"/>
                </a:lnTo>
                <a:lnTo>
                  <a:pt x="256" y="1647"/>
                </a:lnTo>
                <a:lnTo>
                  <a:pt x="256" y="1627"/>
                </a:lnTo>
                <a:lnTo>
                  <a:pt x="256" y="1627"/>
                </a:lnTo>
                <a:lnTo>
                  <a:pt x="256" y="1598"/>
                </a:lnTo>
                <a:lnTo>
                  <a:pt x="255" y="1562"/>
                </a:lnTo>
                <a:lnTo>
                  <a:pt x="254" y="1521"/>
                </a:lnTo>
                <a:lnTo>
                  <a:pt x="255" y="1500"/>
                </a:lnTo>
                <a:lnTo>
                  <a:pt x="256" y="1477"/>
                </a:lnTo>
                <a:lnTo>
                  <a:pt x="256" y="1477"/>
                </a:lnTo>
                <a:lnTo>
                  <a:pt x="259" y="1451"/>
                </a:lnTo>
                <a:lnTo>
                  <a:pt x="261" y="1416"/>
                </a:lnTo>
                <a:lnTo>
                  <a:pt x="264" y="1340"/>
                </a:lnTo>
                <a:lnTo>
                  <a:pt x="267" y="1247"/>
                </a:lnTo>
                <a:lnTo>
                  <a:pt x="277" y="1237"/>
                </a:lnTo>
                <a:lnTo>
                  <a:pt x="407" y="1064"/>
                </a:lnTo>
                <a:lnTo>
                  <a:pt x="555" y="1324"/>
                </a:lnTo>
                <a:lnTo>
                  <a:pt x="565" y="1324"/>
                </a:lnTo>
                <a:lnTo>
                  <a:pt x="565" y="1324"/>
                </a:lnTo>
                <a:lnTo>
                  <a:pt x="584" y="1329"/>
                </a:lnTo>
                <a:lnTo>
                  <a:pt x="600" y="1332"/>
                </a:lnTo>
                <a:lnTo>
                  <a:pt x="613" y="1334"/>
                </a:lnTo>
                <a:lnTo>
                  <a:pt x="613" y="1334"/>
                </a:lnTo>
                <a:lnTo>
                  <a:pt x="686" y="1328"/>
                </a:lnTo>
                <a:lnTo>
                  <a:pt x="712" y="1327"/>
                </a:lnTo>
                <a:lnTo>
                  <a:pt x="740" y="1325"/>
                </a:lnTo>
                <a:lnTo>
                  <a:pt x="763" y="1325"/>
                </a:lnTo>
                <a:lnTo>
                  <a:pt x="782" y="1328"/>
                </a:lnTo>
                <a:lnTo>
                  <a:pt x="782" y="1328"/>
                </a:lnTo>
                <a:lnTo>
                  <a:pt x="821" y="1334"/>
                </a:lnTo>
                <a:lnTo>
                  <a:pt x="865" y="1344"/>
                </a:lnTo>
                <a:lnTo>
                  <a:pt x="889" y="1350"/>
                </a:lnTo>
                <a:lnTo>
                  <a:pt x="907" y="1355"/>
                </a:lnTo>
                <a:lnTo>
                  <a:pt x="923" y="1361"/>
                </a:lnTo>
                <a:lnTo>
                  <a:pt x="935" y="1367"/>
                </a:lnTo>
                <a:lnTo>
                  <a:pt x="935" y="1367"/>
                </a:lnTo>
                <a:lnTo>
                  <a:pt x="968" y="1397"/>
                </a:lnTo>
                <a:lnTo>
                  <a:pt x="975" y="1403"/>
                </a:lnTo>
                <a:lnTo>
                  <a:pt x="982" y="1407"/>
                </a:lnTo>
                <a:lnTo>
                  <a:pt x="987" y="1409"/>
                </a:lnTo>
                <a:lnTo>
                  <a:pt x="990" y="1409"/>
                </a:lnTo>
                <a:lnTo>
                  <a:pt x="991" y="1407"/>
                </a:lnTo>
                <a:lnTo>
                  <a:pt x="991" y="1407"/>
                </a:lnTo>
                <a:lnTo>
                  <a:pt x="994" y="1405"/>
                </a:lnTo>
                <a:lnTo>
                  <a:pt x="994" y="1402"/>
                </a:lnTo>
                <a:lnTo>
                  <a:pt x="995" y="1396"/>
                </a:lnTo>
                <a:lnTo>
                  <a:pt x="995" y="1392"/>
                </a:lnTo>
                <a:lnTo>
                  <a:pt x="995" y="1389"/>
                </a:lnTo>
                <a:lnTo>
                  <a:pt x="998" y="1387"/>
                </a:lnTo>
                <a:lnTo>
                  <a:pt x="998" y="1387"/>
                </a:lnTo>
                <a:lnTo>
                  <a:pt x="1003" y="1386"/>
                </a:lnTo>
                <a:lnTo>
                  <a:pt x="1005" y="1384"/>
                </a:lnTo>
                <a:lnTo>
                  <a:pt x="1007" y="1384"/>
                </a:lnTo>
                <a:lnTo>
                  <a:pt x="1007" y="1381"/>
                </a:lnTo>
                <a:lnTo>
                  <a:pt x="1008" y="1374"/>
                </a:lnTo>
                <a:lnTo>
                  <a:pt x="1008" y="1374"/>
                </a:lnTo>
                <a:lnTo>
                  <a:pt x="1008" y="1357"/>
                </a:lnTo>
                <a:lnTo>
                  <a:pt x="1007" y="1350"/>
                </a:lnTo>
                <a:lnTo>
                  <a:pt x="1004" y="1344"/>
                </a:lnTo>
                <a:lnTo>
                  <a:pt x="1004" y="1344"/>
                </a:lnTo>
                <a:lnTo>
                  <a:pt x="988" y="1318"/>
                </a:lnTo>
                <a:lnTo>
                  <a:pt x="988" y="1318"/>
                </a:lnTo>
                <a:lnTo>
                  <a:pt x="985" y="1312"/>
                </a:lnTo>
                <a:lnTo>
                  <a:pt x="984" y="1308"/>
                </a:lnTo>
                <a:lnTo>
                  <a:pt x="984" y="1305"/>
                </a:lnTo>
                <a:lnTo>
                  <a:pt x="978" y="1301"/>
                </a:lnTo>
                <a:lnTo>
                  <a:pt x="961" y="1285"/>
                </a:lnTo>
                <a:lnTo>
                  <a:pt x="961" y="1285"/>
                </a:lnTo>
                <a:lnTo>
                  <a:pt x="949" y="1273"/>
                </a:lnTo>
                <a:lnTo>
                  <a:pt x="940" y="1266"/>
                </a:lnTo>
                <a:lnTo>
                  <a:pt x="932" y="1262"/>
                </a:lnTo>
                <a:lnTo>
                  <a:pt x="926" y="1259"/>
                </a:lnTo>
                <a:lnTo>
                  <a:pt x="912" y="1254"/>
                </a:lnTo>
                <a:lnTo>
                  <a:pt x="894" y="1247"/>
                </a:lnTo>
                <a:lnTo>
                  <a:pt x="894" y="1247"/>
                </a:lnTo>
                <a:lnTo>
                  <a:pt x="877" y="1237"/>
                </a:lnTo>
                <a:lnTo>
                  <a:pt x="865" y="1228"/>
                </a:lnTo>
                <a:lnTo>
                  <a:pt x="854" y="1223"/>
                </a:lnTo>
                <a:lnTo>
                  <a:pt x="847" y="1220"/>
                </a:lnTo>
                <a:lnTo>
                  <a:pt x="838" y="1217"/>
                </a:lnTo>
                <a:lnTo>
                  <a:pt x="838" y="1217"/>
                </a:lnTo>
                <a:lnTo>
                  <a:pt x="831" y="1217"/>
                </a:lnTo>
                <a:lnTo>
                  <a:pt x="826" y="1218"/>
                </a:lnTo>
                <a:lnTo>
                  <a:pt x="822" y="1220"/>
                </a:lnTo>
                <a:lnTo>
                  <a:pt x="819" y="1223"/>
                </a:lnTo>
                <a:lnTo>
                  <a:pt x="815" y="1226"/>
                </a:lnTo>
                <a:lnTo>
                  <a:pt x="808" y="1227"/>
                </a:lnTo>
                <a:lnTo>
                  <a:pt x="798" y="1228"/>
                </a:lnTo>
                <a:lnTo>
                  <a:pt x="782" y="1227"/>
                </a:lnTo>
                <a:lnTo>
                  <a:pt x="782" y="1227"/>
                </a:lnTo>
                <a:lnTo>
                  <a:pt x="746" y="1223"/>
                </a:lnTo>
                <a:lnTo>
                  <a:pt x="715" y="1218"/>
                </a:lnTo>
                <a:lnTo>
                  <a:pt x="679" y="1211"/>
                </a:lnTo>
                <a:lnTo>
                  <a:pt x="679" y="1211"/>
                </a:lnTo>
                <a:lnTo>
                  <a:pt x="669" y="1210"/>
                </a:lnTo>
                <a:lnTo>
                  <a:pt x="658" y="1208"/>
                </a:lnTo>
                <a:lnTo>
                  <a:pt x="642" y="1207"/>
                </a:lnTo>
                <a:lnTo>
                  <a:pt x="616" y="1018"/>
                </a:lnTo>
                <a:lnTo>
                  <a:pt x="598" y="865"/>
                </a:lnTo>
                <a:lnTo>
                  <a:pt x="613" y="850"/>
                </a:lnTo>
                <a:lnTo>
                  <a:pt x="613" y="850"/>
                </a:lnTo>
                <a:lnTo>
                  <a:pt x="607" y="842"/>
                </a:lnTo>
                <a:lnTo>
                  <a:pt x="597" y="819"/>
                </a:lnTo>
                <a:lnTo>
                  <a:pt x="591" y="801"/>
                </a:lnTo>
                <a:lnTo>
                  <a:pt x="584" y="784"/>
                </a:lnTo>
                <a:lnTo>
                  <a:pt x="580" y="765"/>
                </a:lnTo>
                <a:lnTo>
                  <a:pt x="575" y="745"/>
                </a:lnTo>
                <a:lnTo>
                  <a:pt x="575" y="745"/>
                </a:lnTo>
                <a:lnTo>
                  <a:pt x="571" y="719"/>
                </a:lnTo>
                <a:lnTo>
                  <a:pt x="565" y="687"/>
                </a:lnTo>
                <a:lnTo>
                  <a:pt x="548" y="608"/>
                </a:lnTo>
                <a:lnTo>
                  <a:pt x="531" y="528"/>
                </a:lnTo>
                <a:lnTo>
                  <a:pt x="523" y="495"/>
                </a:lnTo>
                <a:lnTo>
                  <a:pt x="519" y="468"/>
                </a:lnTo>
                <a:lnTo>
                  <a:pt x="519" y="468"/>
                </a:lnTo>
                <a:lnTo>
                  <a:pt x="512" y="426"/>
                </a:lnTo>
                <a:lnTo>
                  <a:pt x="503" y="393"/>
                </a:lnTo>
                <a:lnTo>
                  <a:pt x="495" y="367"/>
                </a:lnTo>
                <a:lnTo>
                  <a:pt x="486" y="348"/>
                </a:lnTo>
                <a:lnTo>
                  <a:pt x="486" y="348"/>
                </a:lnTo>
                <a:lnTo>
                  <a:pt x="470" y="313"/>
                </a:lnTo>
                <a:lnTo>
                  <a:pt x="463" y="299"/>
                </a:lnTo>
                <a:lnTo>
                  <a:pt x="461" y="296"/>
                </a:lnTo>
                <a:lnTo>
                  <a:pt x="460" y="295"/>
                </a:lnTo>
                <a:lnTo>
                  <a:pt x="460" y="295"/>
                </a:lnTo>
                <a:lnTo>
                  <a:pt x="456" y="292"/>
                </a:lnTo>
                <a:lnTo>
                  <a:pt x="450" y="284"/>
                </a:lnTo>
                <a:lnTo>
                  <a:pt x="443" y="274"/>
                </a:lnTo>
                <a:lnTo>
                  <a:pt x="443" y="274"/>
                </a:lnTo>
                <a:lnTo>
                  <a:pt x="437" y="248"/>
                </a:lnTo>
                <a:lnTo>
                  <a:pt x="432" y="230"/>
                </a:lnTo>
                <a:lnTo>
                  <a:pt x="430" y="221"/>
                </a:lnTo>
                <a:lnTo>
                  <a:pt x="430" y="221"/>
                </a:lnTo>
                <a:lnTo>
                  <a:pt x="428" y="218"/>
                </a:lnTo>
                <a:lnTo>
                  <a:pt x="428" y="212"/>
                </a:lnTo>
                <a:lnTo>
                  <a:pt x="430" y="205"/>
                </a:lnTo>
                <a:lnTo>
                  <a:pt x="445" y="208"/>
                </a:lnTo>
                <a:lnTo>
                  <a:pt x="445" y="208"/>
                </a:lnTo>
                <a:lnTo>
                  <a:pt x="450" y="195"/>
                </a:lnTo>
                <a:lnTo>
                  <a:pt x="457" y="165"/>
                </a:lnTo>
                <a:lnTo>
                  <a:pt x="460" y="147"/>
                </a:lnTo>
                <a:lnTo>
                  <a:pt x="463" y="129"/>
                </a:lnTo>
                <a:lnTo>
                  <a:pt x="464" y="110"/>
                </a:lnTo>
                <a:lnTo>
                  <a:pt x="463" y="94"/>
                </a:lnTo>
                <a:lnTo>
                  <a:pt x="463" y="94"/>
                </a:lnTo>
                <a:lnTo>
                  <a:pt x="458" y="81"/>
                </a:lnTo>
                <a:lnTo>
                  <a:pt x="453" y="67"/>
                </a:lnTo>
                <a:lnTo>
                  <a:pt x="444" y="55"/>
                </a:lnTo>
                <a:lnTo>
                  <a:pt x="435" y="43"/>
                </a:lnTo>
                <a:lnTo>
                  <a:pt x="420" y="28"/>
                </a:lnTo>
                <a:lnTo>
                  <a:pt x="412" y="22"/>
                </a:lnTo>
                <a:lnTo>
                  <a:pt x="412" y="22"/>
                </a:lnTo>
                <a:lnTo>
                  <a:pt x="412" y="19"/>
                </a:lnTo>
                <a:lnTo>
                  <a:pt x="411" y="15"/>
                </a:lnTo>
                <a:lnTo>
                  <a:pt x="408" y="9"/>
                </a:lnTo>
                <a:lnTo>
                  <a:pt x="404" y="6"/>
                </a:lnTo>
                <a:lnTo>
                  <a:pt x="399" y="4"/>
                </a:lnTo>
                <a:lnTo>
                  <a:pt x="399" y="4"/>
                </a:lnTo>
                <a:lnTo>
                  <a:pt x="395" y="3"/>
                </a:lnTo>
                <a:lnTo>
                  <a:pt x="391" y="3"/>
                </a:lnTo>
                <a:lnTo>
                  <a:pt x="383" y="4"/>
                </a:lnTo>
                <a:lnTo>
                  <a:pt x="378" y="7"/>
                </a:lnTo>
                <a:lnTo>
                  <a:pt x="376" y="7"/>
                </a:lnTo>
                <a:lnTo>
                  <a:pt x="376" y="7"/>
                </a:lnTo>
                <a:lnTo>
                  <a:pt x="344" y="3"/>
                </a:lnTo>
                <a:lnTo>
                  <a:pt x="320" y="0"/>
                </a:lnTo>
                <a:lnTo>
                  <a:pt x="308" y="0"/>
                </a:lnTo>
                <a:lnTo>
                  <a:pt x="300" y="2"/>
                </a:lnTo>
                <a:lnTo>
                  <a:pt x="300" y="2"/>
                </a:lnTo>
                <a:lnTo>
                  <a:pt x="284" y="7"/>
                </a:lnTo>
                <a:lnTo>
                  <a:pt x="267" y="15"/>
                </a:lnTo>
                <a:lnTo>
                  <a:pt x="246" y="25"/>
                </a:lnTo>
                <a:lnTo>
                  <a:pt x="223" y="7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0E8C6323-083D-4287-A626-AC3053E0F2FF}"/>
              </a:ext>
            </a:extLst>
          </p:cNvPr>
          <p:cNvSpPr>
            <a:spLocks/>
          </p:cNvSpPr>
          <p:nvPr/>
        </p:nvSpPr>
        <p:spPr bwMode="auto">
          <a:xfrm>
            <a:off x="1621438" y="810395"/>
            <a:ext cx="996206" cy="2720980"/>
          </a:xfrm>
          <a:custGeom>
            <a:avLst/>
            <a:gdLst>
              <a:gd name="T0" fmla="*/ 119 w 536"/>
              <a:gd name="T1" fmla="*/ 123 h 1464"/>
              <a:gd name="T2" fmla="*/ 97 w 536"/>
              <a:gd name="T3" fmla="*/ 143 h 1464"/>
              <a:gd name="T4" fmla="*/ 104 w 536"/>
              <a:gd name="T5" fmla="*/ 181 h 1464"/>
              <a:gd name="T6" fmla="*/ 108 w 536"/>
              <a:gd name="T7" fmla="*/ 227 h 1464"/>
              <a:gd name="T8" fmla="*/ 172 w 536"/>
              <a:gd name="T9" fmla="*/ 316 h 1464"/>
              <a:gd name="T10" fmla="*/ 137 w 536"/>
              <a:gd name="T11" fmla="*/ 396 h 1464"/>
              <a:gd name="T12" fmla="*/ 136 w 536"/>
              <a:gd name="T13" fmla="*/ 540 h 1464"/>
              <a:gd name="T14" fmla="*/ 77 w 536"/>
              <a:gd name="T15" fmla="*/ 628 h 1464"/>
              <a:gd name="T16" fmla="*/ 19 w 536"/>
              <a:gd name="T17" fmla="*/ 647 h 1464"/>
              <a:gd name="T18" fmla="*/ 3 w 536"/>
              <a:gd name="T19" fmla="*/ 706 h 1464"/>
              <a:gd name="T20" fmla="*/ 18 w 536"/>
              <a:gd name="T21" fmla="*/ 754 h 1464"/>
              <a:gd name="T22" fmla="*/ 28 w 536"/>
              <a:gd name="T23" fmla="*/ 765 h 1464"/>
              <a:gd name="T24" fmla="*/ 43 w 536"/>
              <a:gd name="T25" fmla="*/ 736 h 1464"/>
              <a:gd name="T26" fmla="*/ 71 w 536"/>
              <a:gd name="T27" fmla="*/ 702 h 1464"/>
              <a:gd name="T28" fmla="*/ 160 w 536"/>
              <a:gd name="T29" fmla="*/ 710 h 1464"/>
              <a:gd name="T30" fmla="*/ 100 w 536"/>
              <a:gd name="T31" fmla="*/ 733 h 1464"/>
              <a:gd name="T32" fmla="*/ 71 w 536"/>
              <a:gd name="T33" fmla="*/ 787 h 1464"/>
              <a:gd name="T34" fmla="*/ 91 w 536"/>
              <a:gd name="T35" fmla="*/ 830 h 1464"/>
              <a:gd name="T36" fmla="*/ 116 w 536"/>
              <a:gd name="T37" fmla="*/ 839 h 1464"/>
              <a:gd name="T38" fmla="*/ 120 w 536"/>
              <a:gd name="T39" fmla="*/ 814 h 1464"/>
              <a:gd name="T40" fmla="*/ 169 w 536"/>
              <a:gd name="T41" fmla="*/ 944 h 1464"/>
              <a:gd name="T42" fmla="*/ 160 w 536"/>
              <a:gd name="T43" fmla="*/ 1074 h 1464"/>
              <a:gd name="T44" fmla="*/ 182 w 536"/>
              <a:gd name="T45" fmla="*/ 1221 h 1464"/>
              <a:gd name="T46" fmla="*/ 253 w 536"/>
              <a:gd name="T47" fmla="*/ 1406 h 1464"/>
              <a:gd name="T48" fmla="*/ 186 w 536"/>
              <a:gd name="T49" fmla="*/ 1441 h 1464"/>
              <a:gd name="T50" fmla="*/ 176 w 536"/>
              <a:gd name="T51" fmla="*/ 1457 h 1464"/>
              <a:gd name="T52" fmla="*/ 248 w 536"/>
              <a:gd name="T53" fmla="*/ 1448 h 1464"/>
              <a:gd name="T54" fmla="*/ 335 w 536"/>
              <a:gd name="T55" fmla="*/ 1419 h 1464"/>
              <a:gd name="T56" fmla="*/ 323 w 536"/>
              <a:gd name="T57" fmla="*/ 1354 h 1464"/>
              <a:gd name="T58" fmla="*/ 286 w 536"/>
              <a:gd name="T59" fmla="*/ 1214 h 1464"/>
              <a:gd name="T60" fmla="*/ 411 w 536"/>
              <a:gd name="T61" fmla="*/ 1286 h 1464"/>
              <a:gd name="T62" fmla="*/ 439 w 536"/>
              <a:gd name="T63" fmla="*/ 1347 h 1464"/>
              <a:gd name="T64" fmla="*/ 406 w 536"/>
              <a:gd name="T65" fmla="*/ 1392 h 1464"/>
              <a:gd name="T66" fmla="*/ 446 w 536"/>
              <a:gd name="T67" fmla="*/ 1394 h 1464"/>
              <a:gd name="T68" fmla="*/ 487 w 536"/>
              <a:gd name="T69" fmla="*/ 1397 h 1464"/>
              <a:gd name="T70" fmla="*/ 521 w 536"/>
              <a:gd name="T71" fmla="*/ 1332 h 1464"/>
              <a:gd name="T72" fmla="*/ 536 w 536"/>
              <a:gd name="T73" fmla="*/ 1282 h 1464"/>
              <a:gd name="T74" fmla="*/ 501 w 536"/>
              <a:gd name="T75" fmla="*/ 1262 h 1464"/>
              <a:gd name="T76" fmla="*/ 437 w 536"/>
              <a:gd name="T77" fmla="*/ 1201 h 1464"/>
              <a:gd name="T78" fmla="*/ 352 w 536"/>
              <a:gd name="T79" fmla="*/ 1110 h 1464"/>
              <a:gd name="T80" fmla="*/ 449 w 536"/>
              <a:gd name="T81" fmla="*/ 784 h 1464"/>
              <a:gd name="T82" fmla="*/ 453 w 536"/>
              <a:gd name="T83" fmla="*/ 699 h 1464"/>
              <a:gd name="T84" fmla="*/ 414 w 536"/>
              <a:gd name="T85" fmla="*/ 651 h 1464"/>
              <a:gd name="T86" fmla="*/ 390 w 536"/>
              <a:gd name="T87" fmla="*/ 537 h 1464"/>
              <a:gd name="T88" fmla="*/ 351 w 536"/>
              <a:gd name="T89" fmla="*/ 393 h 1464"/>
              <a:gd name="T90" fmla="*/ 316 w 536"/>
              <a:gd name="T91" fmla="*/ 297 h 1464"/>
              <a:gd name="T92" fmla="*/ 306 w 536"/>
              <a:gd name="T93" fmla="*/ 244 h 1464"/>
              <a:gd name="T94" fmla="*/ 344 w 536"/>
              <a:gd name="T95" fmla="*/ 163 h 1464"/>
              <a:gd name="T96" fmla="*/ 349 w 536"/>
              <a:gd name="T97" fmla="*/ 97 h 1464"/>
              <a:gd name="T98" fmla="*/ 336 w 536"/>
              <a:gd name="T99" fmla="*/ 51 h 1464"/>
              <a:gd name="T100" fmla="*/ 310 w 536"/>
              <a:gd name="T101" fmla="*/ 19 h 1464"/>
              <a:gd name="T102" fmla="*/ 247 w 536"/>
              <a:gd name="T103" fmla="*/ 10 h 1464"/>
              <a:gd name="T104" fmla="*/ 188 w 536"/>
              <a:gd name="T105" fmla="*/ 4 h 1464"/>
              <a:gd name="T106" fmla="*/ 153 w 536"/>
              <a:gd name="T107" fmla="*/ 19 h 1464"/>
              <a:gd name="T108" fmla="*/ 139 w 536"/>
              <a:gd name="T109" fmla="*/ 4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" h="1464">
                <a:moveTo>
                  <a:pt x="143" y="71"/>
                </a:moveTo>
                <a:lnTo>
                  <a:pt x="143" y="71"/>
                </a:lnTo>
                <a:lnTo>
                  <a:pt x="139" y="88"/>
                </a:lnTo>
                <a:lnTo>
                  <a:pt x="132" y="103"/>
                </a:lnTo>
                <a:lnTo>
                  <a:pt x="124" y="117"/>
                </a:lnTo>
                <a:lnTo>
                  <a:pt x="124" y="117"/>
                </a:lnTo>
                <a:lnTo>
                  <a:pt x="119" y="123"/>
                </a:lnTo>
                <a:lnTo>
                  <a:pt x="114" y="127"/>
                </a:lnTo>
                <a:lnTo>
                  <a:pt x="104" y="133"/>
                </a:lnTo>
                <a:lnTo>
                  <a:pt x="100" y="136"/>
                </a:lnTo>
                <a:lnTo>
                  <a:pt x="97" y="137"/>
                </a:lnTo>
                <a:lnTo>
                  <a:pt x="97" y="140"/>
                </a:lnTo>
                <a:lnTo>
                  <a:pt x="97" y="143"/>
                </a:lnTo>
                <a:lnTo>
                  <a:pt x="97" y="143"/>
                </a:lnTo>
                <a:lnTo>
                  <a:pt x="103" y="153"/>
                </a:lnTo>
                <a:lnTo>
                  <a:pt x="104" y="155"/>
                </a:lnTo>
                <a:lnTo>
                  <a:pt x="104" y="157"/>
                </a:lnTo>
                <a:lnTo>
                  <a:pt x="104" y="157"/>
                </a:lnTo>
                <a:lnTo>
                  <a:pt x="104" y="165"/>
                </a:lnTo>
                <a:lnTo>
                  <a:pt x="104" y="181"/>
                </a:lnTo>
                <a:lnTo>
                  <a:pt x="104" y="181"/>
                </a:lnTo>
                <a:lnTo>
                  <a:pt x="101" y="205"/>
                </a:lnTo>
                <a:lnTo>
                  <a:pt x="101" y="214"/>
                </a:lnTo>
                <a:lnTo>
                  <a:pt x="103" y="218"/>
                </a:lnTo>
                <a:lnTo>
                  <a:pt x="104" y="221"/>
                </a:lnTo>
                <a:lnTo>
                  <a:pt x="104" y="221"/>
                </a:lnTo>
                <a:lnTo>
                  <a:pt x="107" y="225"/>
                </a:lnTo>
                <a:lnTo>
                  <a:pt x="108" y="227"/>
                </a:lnTo>
                <a:lnTo>
                  <a:pt x="114" y="230"/>
                </a:lnTo>
                <a:lnTo>
                  <a:pt x="114" y="230"/>
                </a:lnTo>
                <a:lnTo>
                  <a:pt x="133" y="240"/>
                </a:lnTo>
                <a:lnTo>
                  <a:pt x="143" y="244"/>
                </a:lnTo>
                <a:lnTo>
                  <a:pt x="176" y="310"/>
                </a:lnTo>
                <a:lnTo>
                  <a:pt x="176" y="310"/>
                </a:lnTo>
                <a:lnTo>
                  <a:pt x="172" y="316"/>
                </a:lnTo>
                <a:lnTo>
                  <a:pt x="162" y="331"/>
                </a:lnTo>
                <a:lnTo>
                  <a:pt x="155" y="342"/>
                </a:lnTo>
                <a:lnTo>
                  <a:pt x="149" y="354"/>
                </a:lnTo>
                <a:lnTo>
                  <a:pt x="145" y="367"/>
                </a:lnTo>
                <a:lnTo>
                  <a:pt x="140" y="380"/>
                </a:lnTo>
                <a:lnTo>
                  <a:pt x="140" y="380"/>
                </a:lnTo>
                <a:lnTo>
                  <a:pt x="137" y="396"/>
                </a:lnTo>
                <a:lnTo>
                  <a:pt x="136" y="413"/>
                </a:lnTo>
                <a:lnTo>
                  <a:pt x="134" y="448"/>
                </a:lnTo>
                <a:lnTo>
                  <a:pt x="136" y="478"/>
                </a:lnTo>
                <a:lnTo>
                  <a:pt x="137" y="494"/>
                </a:lnTo>
                <a:lnTo>
                  <a:pt x="137" y="494"/>
                </a:lnTo>
                <a:lnTo>
                  <a:pt x="137" y="511"/>
                </a:lnTo>
                <a:lnTo>
                  <a:pt x="136" y="540"/>
                </a:lnTo>
                <a:lnTo>
                  <a:pt x="133" y="580"/>
                </a:lnTo>
                <a:lnTo>
                  <a:pt x="133" y="580"/>
                </a:lnTo>
                <a:lnTo>
                  <a:pt x="110" y="602"/>
                </a:lnTo>
                <a:lnTo>
                  <a:pt x="93" y="618"/>
                </a:lnTo>
                <a:lnTo>
                  <a:pt x="81" y="627"/>
                </a:lnTo>
                <a:lnTo>
                  <a:pt x="81" y="627"/>
                </a:lnTo>
                <a:lnTo>
                  <a:pt x="77" y="628"/>
                </a:lnTo>
                <a:lnTo>
                  <a:pt x="69" y="629"/>
                </a:lnTo>
                <a:lnTo>
                  <a:pt x="55" y="631"/>
                </a:lnTo>
                <a:lnTo>
                  <a:pt x="38" y="634"/>
                </a:lnTo>
                <a:lnTo>
                  <a:pt x="30" y="637"/>
                </a:lnTo>
                <a:lnTo>
                  <a:pt x="23" y="640"/>
                </a:lnTo>
                <a:lnTo>
                  <a:pt x="23" y="640"/>
                </a:lnTo>
                <a:lnTo>
                  <a:pt x="19" y="647"/>
                </a:lnTo>
                <a:lnTo>
                  <a:pt x="13" y="654"/>
                </a:lnTo>
                <a:lnTo>
                  <a:pt x="10" y="663"/>
                </a:lnTo>
                <a:lnTo>
                  <a:pt x="6" y="671"/>
                </a:lnTo>
                <a:lnTo>
                  <a:pt x="2" y="689"/>
                </a:lnTo>
                <a:lnTo>
                  <a:pt x="0" y="697"/>
                </a:lnTo>
                <a:lnTo>
                  <a:pt x="0" y="697"/>
                </a:lnTo>
                <a:lnTo>
                  <a:pt x="3" y="706"/>
                </a:lnTo>
                <a:lnTo>
                  <a:pt x="7" y="723"/>
                </a:lnTo>
                <a:lnTo>
                  <a:pt x="7" y="723"/>
                </a:lnTo>
                <a:lnTo>
                  <a:pt x="12" y="746"/>
                </a:lnTo>
                <a:lnTo>
                  <a:pt x="15" y="754"/>
                </a:lnTo>
                <a:lnTo>
                  <a:pt x="16" y="755"/>
                </a:lnTo>
                <a:lnTo>
                  <a:pt x="18" y="754"/>
                </a:lnTo>
                <a:lnTo>
                  <a:pt x="18" y="754"/>
                </a:lnTo>
                <a:lnTo>
                  <a:pt x="22" y="739"/>
                </a:lnTo>
                <a:lnTo>
                  <a:pt x="23" y="731"/>
                </a:lnTo>
                <a:lnTo>
                  <a:pt x="23" y="731"/>
                </a:lnTo>
                <a:lnTo>
                  <a:pt x="23" y="738"/>
                </a:lnTo>
                <a:lnTo>
                  <a:pt x="25" y="754"/>
                </a:lnTo>
                <a:lnTo>
                  <a:pt x="26" y="761"/>
                </a:lnTo>
                <a:lnTo>
                  <a:pt x="28" y="765"/>
                </a:lnTo>
                <a:lnTo>
                  <a:pt x="29" y="767"/>
                </a:lnTo>
                <a:lnTo>
                  <a:pt x="30" y="767"/>
                </a:lnTo>
                <a:lnTo>
                  <a:pt x="33" y="764"/>
                </a:lnTo>
                <a:lnTo>
                  <a:pt x="33" y="764"/>
                </a:lnTo>
                <a:lnTo>
                  <a:pt x="38" y="756"/>
                </a:lnTo>
                <a:lnTo>
                  <a:pt x="41" y="751"/>
                </a:lnTo>
                <a:lnTo>
                  <a:pt x="43" y="736"/>
                </a:lnTo>
                <a:lnTo>
                  <a:pt x="48" y="725"/>
                </a:lnTo>
                <a:lnTo>
                  <a:pt x="49" y="720"/>
                </a:lnTo>
                <a:lnTo>
                  <a:pt x="54" y="718"/>
                </a:lnTo>
                <a:lnTo>
                  <a:pt x="54" y="718"/>
                </a:lnTo>
                <a:lnTo>
                  <a:pt x="61" y="712"/>
                </a:lnTo>
                <a:lnTo>
                  <a:pt x="65" y="707"/>
                </a:lnTo>
                <a:lnTo>
                  <a:pt x="71" y="702"/>
                </a:lnTo>
                <a:lnTo>
                  <a:pt x="84" y="693"/>
                </a:lnTo>
                <a:lnTo>
                  <a:pt x="84" y="693"/>
                </a:lnTo>
                <a:lnTo>
                  <a:pt x="100" y="681"/>
                </a:lnTo>
                <a:lnTo>
                  <a:pt x="114" y="670"/>
                </a:lnTo>
                <a:lnTo>
                  <a:pt x="127" y="657"/>
                </a:lnTo>
                <a:lnTo>
                  <a:pt x="147" y="640"/>
                </a:lnTo>
                <a:lnTo>
                  <a:pt x="160" y="710"/>
                </a:lnTo>
                <a:lnTo>
                  <a:pt x="160" y="710"/>
                </a:lnTo>
                <a:lnTo>
                  <a:pt x="153" y="712"/>
                </a:lnTo>
                <a:lnTo>
                  <a:pt x="136" y="715"/>
                </a:lnTo>
                <a:lnTo>
                  <a:pt x="126" y="719"/>
                </a:lnTo>
                <a:lnTo>
                  <a:pt x="116" y="722"/>
                </a:lnTo>
                <a:lnTo>
                  <a:pt x="107" y="728"/>
                </a:lnTo>
                <a:lnTo>
                  <a:pt x="100" y="733"/>
                </a:lnTo>
                <a:lnTo>
                  <a:pt x="100" y="733"/>
                </a:lnTo>
                <a:lnTo>
                  <a:pt x="90" y="746"/>
                </a:lnTo>
                <a:lnTo>
                  <a:pt x="80" y="761"/>
                </a:lnTo>
                <a:lnTo>
                  <a:pt x="75" y="768"/>
                </a:lnTo>
                <a:lnTo>
                  <a:pt x="72" y="774"/>
                </a:lnTo>
                <a:lnTo>
                  <a:pt x="71" y="781"/>
                </a:lnTo>
                <a:lnTo>
                  <a:pt x="71" y="787"/>
                </a:lnTo>
                <a:lnTo>
                  <a:pt x="71" y="787"/>
                </a:lnTo>
                <a:lnTo>
                  <a:pt x="72" y="800"/>
                </a:lnTo>
                <a:lnTo>
                  <a:pt x="78" y="814"/>
                </a:lnTo>
                <a:lnTo>
                  <a:pt x="84" y="824"/>
                </a:lnTo>
                <a:lnTo>
                  <a:pt x="87" y="829"/>
                </a:lnTo>
                <a:lnTo>
                  <a:pt x="91" y="830"/>
                </a:lnTo>
                <a:lnTo>
                  <a:pt x="91" y="830"/>
                </a:lnTo>
                <a:lnTo>
                  <a:pt x="95" y="830"/>
                </a:lnTo>
                <a:lnTo>
                  <a:pt x="98" y="829"/>
                </a:lnTo>
                <a:lnTo>
                  <a:pt x="100" y="827"/>
                </a:lnTo>
                <a:lnTo>
                  <a:pt x="100" y="827"/>
                </a:lnTo>
                <a:lnTo>
                  <a:pt x="108" y="836"/>
                </a:lnTo>
                <a:lnTo>
                  <a:pt x="114" y="840"/>
                </a:lnTo>
                <a:lnTo>
                  <a:pt x="116" y="839"/>
                </a:lnTo>
                <a:lnTo>
                  <a:pt x="117" y="837"/>
                </a:lnTo>
                <a:lnTo>
                  <a:pt x="117" y="837"/>
                </a:lnTo>
                <a:lnTo>
                  <a:pt x="117" y="830"/>
                </a:lnTo>
                <a:lnTo>
                  <a:pt x="117" y="824"/>
                </a:lnTo>
                <a:lnTo>
                  <a:pt x="119" y="820"/>
                </a:lnTo>
                <a:lnTo>
                  <a:pt x="120" y="814"/>
                </a:lnTo>
                <a:lnTo>
                  <a:pt x="120" y="814"/>
                </a:lnTo>
                <a:lnTo>
                  <a:pt x="124" y="810"/>
                </a:lnTo>
                <a:lnTo>
                  <a:pt x="130" y="804"/>
                </a:lnTo>
                <a:lnTo>
                  <a:pt x="147" y="793"/>
                </a:lnTo>
                <a:lnTo>
                  <a:pt x="170" y="777"/>
                </a:lnTo>
                <a:lnTo>
                  <a:pt x="194" y="820"/>
                </a:lnTo>
                <a:lnTo>
                  <a:pt x="194" y="820"/>
                </a:lnTo>
                <a:lnTo>
                  <a:pt x="169" y="944"/>
                </a:lnTo>
                <a:lnTo>
                  <a:pt x="155" y="1029"/>
                </a:lnTo>
                <a:lnTo>
                  <a:pt x="150" y="1058"/>
                </a:lnTo>
                <a:lnTo>
                  <a:pt x="150" y="1067"/>
                </a:lnTo>
                <a:lnTo>
                  <a:pt x="150" y="1070"/>
                </a:lnTo>
                <a:lnTo>
                  <a:pt x="150" y="1070"/>
                </a:lnTo>
                <a:lnTo>
                  <a:pt x="157" y="1073"/>
                </a:lnTo>
                <a:lnTo>
                  <a:pt x="160" y="1074"/>
                </a:lnTo>
                <a:lnTo>
                  <a:pt x="160" y="1074"/>
                </a:lnTo>
                <a:lnTo>
                  <a:pt x="160" y="1117"/>
                </a:lnTo>
                <a:lnTo>
                  <a:pt x="163" y="1153"/>
                </a:lnTo>
                <a:lnTo>
                  <a:pt x="165" y="1169"/>
                </a:lnTo>
                <a:lnTo>
                  <a:pt x="166" y="1179"/>
                </a:lnTo>
                <a:lnTo>
                  <a:pt x="166" y="1179"/>
                </a:lnTo>
                <a:lnTo>
                  <a:pt x="182" y="1221"/>
                </a:lnTo>
                <a:lnTo>
                  <a:pt x="211" y="1291"/>
                </a:lnTo>
                <a:lnTo>
                  <a:pt x="253" y="1390"/>
                </a:lnTo>
                <a:lnTo>
                  <a:pt x="253" y="1390"/>
                </a:lnTo>
                <a:lnTo>
                  <a:pt x="257" y="1394"/>
                </a:lnTo>
                <a:lnTo>
                  <a:pt x="259" y="1397"/>
                </a:lnTo>
                <a:lnTo>
                  <a:pt x="257" y="1402"/>
                </a:lnTo>
                <a:lnTo>
                  <a:pt x="253" y="1406"/>
                </a:lnTo>
                <a:lnTo>
                  <a:pt x="253" y="1406"/>
                </a:lnTo>
                <a:lnTo>
                  <a:pt x="248" y="1410"/>
                </a:lnTo>
                <a:lnTo>
                  <a:pt x="240" y="1415"/>
                </a:lnTo>
                <a:lnTo>
                  <a:pt x="220" y="1425"/>
                </a:lnTo>
                <a:lnTo>
                  <a:pt x="199" y="1433"/>
                </a:lnTo>
                <a:lnTo>
                  <a:pt x="186" y="1441"/>
                </a:lnTo>
                <a:lnTo>
                  <a:pt x="186" y="1441"/>
                </a:lnTo>
                <a:lnTo>
                  <a:pt x="179" y="1444"/>
                </a:lnTo>
                <a:lnTo>
                  <a:pt x="173" y="1448"/>
                </a:lnTo>
                <a:lnTo>
                  <a:pt x="172" y="1449"/>
                </a:lnTo>
                <a:lnTo>
                  <a:pt x="172" y="1452"/>
                </a:lnTo>
                <a:lnTo>
                  <a:pt x="173" y="1454"/>
                </a:lnTo>
                <a:lnTo>
                  <a:pt x="176" y="1457"/>
                </a:lnTo>
                <a:lnTo>
                  <a:pt x="176" y="1457"/>
                </a:lnTo>
                <a:lnTo>
                  <a:pt x="183" y="1461"/>
                </a:lnTo>
                <a:lnTo>
                  <a:pt x="186" y="1464"/>
                </a:lnTo>
                <a:lnTo>
                  <a:pt x="191" y="1464"/>
                </a:lnTo>
                <a:lnTo>
                  <a:pt x="201" y="1459"/>
                </a:lnTo>
                <a:lnTo>
                  <a:pt x="201" y="1459"/>
                </a:lnTo>
                <a:lnTo>
                  <a:pt x="220" y="1455"/>
                </a:lnTo>
                <a:lnTo>
                  <a:pt x="248" y="1448"/>
                </a:lnTo>
                <a:lnTo>
                  <a:pt x="300" y="1441"/>
                </a:lnTo>
                <a:lnTo>
                  <a:pt x="300" y="1441"/>
                </a:lnTo>
                <a:lnTo>
                  <a:pt x="315" y="1436"/>
                </a:lnTo>
                <a:lnTo>
                  <a:pt x="321" y="1435"/>
                </a:lnTo>
                <a:lnTo>
                  <a:pt x="326" y="1431"/>
                </a:lnTo>
                <a:lnTo>
                  <a:pt x="331" y="1426"/>
                </a:lnTo>
                <a:lnTo>
                  <a:pt x="335" y="1419"/>
                </a:lnTo>
                <a:lnTo>
                  <a:pt x="336" y="1412"/>
                </a:lnTo>
                <a:lnTo>
                  <a:pt x="336" y="1403"/>
                </a:lnTo>
                <a:lnTo>
                  <a:pt x="336" y="1403"/>
                </a:lnTo>
                <a:lnTo>
                  <a:pt x="335" y="1389"/>
                </a:lnTo>
                <a:lnTo>
                  <a:pt x="334" y="1377"/>
                </a:lnTo>
                <a:lnTo>
                  <a:pt x="329" y="1367"/>
                </a:lnTo>
                <a:lnTo>
                  <a:pt x="323" y="1354"/>
                </a:lnTo>
                <a:lnTo>
                  <a:pt x="323" y="1354"/>
                </a:lnTo>
                <a:lnTo>
                  <a:pt x="315" y="1332"/>
                </a:lnTo>
                <a:lnTo>
                  <a:pt x="306" y="1306"/>
                </a:lnTo>
                <a:lnTo>
                  <a:pt x="299" y="1279"/>
                </a:lnTo>
                <a:lnTo>
                  <a:pt x="293" y="1253"/>
                </a:lnTo>
                <a:lnTo>
                  <a:pt x="293" y="1253"/>
                </a:lnTo>
                <a:lnTo>
                  <a:pt x="286" y="1214"/>
                </a:lnTo>
                <a:lnTo>
                  <a:pt x="283" y="1197"/>
                </a:lnTo>
                <a:lnTo>
                  <a:pt x="283" y="1197"/>
                </a:lnTo>
                <a:lnTo>
                  <a:pt x="303" y="1208"/>
                </a:lnTo>
                <a:lnTo>
                  <a:pt x="347" y="1236"/>
                </a:lnTo>
                <a:lnTo>
                  <a:pt x="371" y="1252"/>
                </a:lnTo>
                <a:lnTo>
                  <a:pt x="394" y="1269"/>
                </a:lnTo>
                <a:lnTo>
                  <a:pt x="411" y="1286"/>
                </a:lnTo>
                <a:lnTo>
                  <a:pt x="419" y="1293"/>
                </a:lnTo>
                <a:lnTo>
                  <a:pt x="423" y="1301"/>
                </a:lnTo>
                <a:lnTo>
                  <a:pt x="423" y="1301"/>
                </a:lnTo>
                <a:lnTo>
                  <a:pt x="439" y="1332"/>
                </a:lnTo>
                <a:lnTo>
                  <a:pt x="440" y="1340"/>
                </a:lnTo>
                <a:lnTo>
                  <a:pt x="439" y="1347"/>
                </a:lnTo>
                <a:lnTo>
                  <a:pt x="439" y="1347"/>
                </a:lnTo>
                <a:lnTo>
                  <a:pt x="435" y="1357"/>
                </a:lnTo>
                <a:lnTo>
                  <a:pt x="429" y="1367"/>
                </a:lnTo>
                <a:lnTo>
                  <a:pt x="423" y="1377"/>
                </a:lnTo>
                <a:lnTo>
                  <a:pt x="416" y="1383"/>
                </a:lnTo>
                <a:lnTo>
                  <a:pt x="416" y="1383"/>
                </a:lnTo>
                <a:lnTo>
                  <a:pt x="407" y="1390"/>
                </a:lnTo>
                <a:lnTo>
                  <a:pt x="406" y="1392"/>
                </a:lnTo>
                <a:lnTo>
                  <a:pt x="406" y="1393"/>
                </a:lnTo>
                <a:lnTo>
                  <a:pt x="410" y="1397"/>
                </a:lnTo>
                <a:lnTo>
                  <a:pt x="410" y="1397"/>
                </a:lnTo>
                <a:lnTo>
                  <a:pt x="413" y="1399"/>
                </a:lnTo>
                <a:lnTo>
                  <a:pt x="419" y="1399"/>
                </a:lnTo>
                <a:lnTo>
                  <a:pt x="432" y="1397"/>
                </a:lnTo>
                <a:lnTo>
                  <a:pt x="446" y="1394"/>
                </a:lnTo>
                <a:lnTo>
                  <a:pt x="459" y="1393"/>
                </a:lnTo>
                <a:lnTo>
                  <a:pt x="459" y="1393"/>
                </a:lnTo>
                <a:lnTo>
                  <a:pt x="465" y="1394"/>
                </a:lnTo>
                <a:lnTo>
                  <a:pt x="469" y="1396"/>
                </a:lnTo>
                <a:lnTo>
                  <a:pt x="478" y="1397"/>
                </a:lnTo>
                <a:lnTo>
                  <a:pt x="482" y="1399"/>
                </a:lnTo>
                <a:lnTo>
                  <a:pt x="487" y="1397"/>
                </a:lnTo>
                <a:lnTo>
                  <a:pt x="491" y="1394"/>
                </a:lnTo>
                <a:lnTo>
                  <a:pt x="495" y="1390"/>
                </a:lnTo>
                <a:lnTo>
                  <a:pt x="495" y="1390"/>
                </a:lnTo>
                <a:lnTo>
                  <a:pt x="501" y="1383"/>
                </a:lnTo>
                <a:lnTo>
                  <a:pt x="505" y="1374"/>
                </a:lnTo>
                <a:lnTo>
                  <a:pt x="514" y="1353"/>
                </a:lnTo>
                <a:lnTo>
                  <a:pt x="521" y="1332"/>
                </a:lnTo>
                <a:lnTo>
                  <a:pt x="525" y="1317"/>
                </a:lnTo>
                <a:lnTo>
                  <a:pt x="525" y="1317"/>
                </a:lnTo>
                <a:lnTo>
                  <a:pt x="527" y="1311"/>
                </a:lnTo>
                <a:lnTo>
                  <a:pt x="530" y="1306"/>
                </a:lnTo>
                <a:lnTo>
                  <a:pt x="536" y="1295"/>
                </a:lnTo>
                <a:lnTo>
                  <a:pt x="536" y="1288"/>
                </a:lnTo>
                <a:lnTo>
                  <a:pt x="536" y="1282"/>
                </a:lnTo>
                <a:lnTo>
                  <a:pt x="533" y="1276"/>
                </a:lnTo>
                <a:lnTo>
                  <a:pt x="525" y="1270"/>
                </a:lnTo>
                <a:lnTo>
                  <a:pt x="525" y="1270"/>
                </a:lnTo>
                <a:lnTo>
                  <a:pt x="518" y="1266"/>
                </a:lnTo>
                <a:lnTo>
                  <a:pt x="514" y="1263"/>
                </a:lnTo>
                <a:lnTo>
                  <a:pt x="505" y="1263"/>
                </a:lnTo>
                <a:lnTo>
                  <a:pt x="501" y="1262"/>
                </a:lnTo>
                <a:lnTo>
                  <a:pt x="495" y="1259"/>
                </a:lnTo>
                <a:lnTo>
                  <a:pt x="488" y="1253"/>
                </a:lnTo>
                <a:lnTo>
                  <a:pt x="476" y="1243"/>
                </a:lnTo>
                <a:lnTo>
                  <a:pt x="476" y="1243"/>
                </a:lnTo>
                <a:lnTo>
                  <a:pt x="463" y="1231"/>
                </a:lnTo>
                <a:lnTo>
                  <a:pt x="453" y="1220"/>
                </a:lnTo>
                <a:lnTo>
                  <a:pt x="437" y="1201"/>
                </a:lnTo>
                <a:lnTo>
                  <a:pt x="426" y="1185"/>
                </a:lnTo>
                <a:lnTo>
                  <a:pt x="416" y="1174"/>
                </a:lnTo>
                <a:lnTo>
                  <a:pt x="416" y="1174"/>
                </a:lnTo>
                <a:lnTo>
                  <a:pt x="400" y="1161"/>
                </a:lnTo>
                <a:lnTo>
                  <a:pt x="380" y="1146"/>
                </a:lnTo>
                <a:lnTo>
                  <a:pt x="352" y="1127"/>
                </a:lnTo>
                <a:lnTo>
                  <a:pt x="352" y="1110"/>
                </a:lnTo>
                <a:lnTo>
                  <a:pt x="370" y="1110"/>
                </a:lnTo>
                <a:lnTo>
                  <a:pt x="426" y="907"/>
                </a:lnTo>
                <a:lnTo>
                  <a:pt x="426" y="907"/>
                </a:lnTo>
                <a:lnTo>
                  <a:pt x="436" y="856"/>
                </a:lnTo>
                <a:lnTo>
                  <a:pt x="445" y="816"/>
                </a:lnTo>
                <a:lnTo>
                  <a:pt x="449" y="784"/>
                </a:lnTo>
                <a:lnTo>
                  <a:pt x="449" y="784"/>
                </a:lnTo>
                <a:lnTo>
                  <a:pt x="450" y="772"/>
                </a:lnTo>
                <a:lnTo>
                  <a:pt x="449" y="759"/>
                </a:lnTo>
                <a:lnTo>
                  <a:pt x="448" y="738"/>
                </a:lnTo>
                <a:lnTo>
                  <a:pt x="443" y="713"/>
                </a:lnTo>
                <a:lnTo>
                  <a:pt x="456" y="700"/>
                </a:lnTo>
                <a:lnTo>
                  <a:pt x="456" y="700"/>
                </a:lnTo>
                <a:lnTo>
                  <a:pt x="453" y="699"/>
                </a:lnTo>
                <a:lnTo>
                  <a:pt x="445" y="696"/>
                </a:lnTo>
                <a:lnTo>
                  <a:pt x="439" y="692"/>
                </a:lnTo>
                <a:lnTo>
                  <a:pt x="433" y="686"/>
                </a:lnTo>
                <a:lnTo>
                  <a:pt x="427" y="679"/>
                </a:lnTo>
                <a:lnTo>
                  <a:pt x="423" y="670"/>
                </a:lnTo>
                <a:lnTo>
                  <a:pt x="423" y="670"/>
                </a:lnTo>
                <a:lnTo>
                  <a:pt x="414" y="651"/>
                </a:lnTo>
                <a:lnTo>
                  <a:pt x="407" y="635"/>
                </a:lnTo>
                <a:lnTo>
                  <a:pt x="403" y="621"/>
                </a:lnTo>
                <a:lnTo>
                  <a:pt x="400" y="606"/>
                </a:lnTo>
                <a:lnTo>
                  <a:pt x="400" y="606"/>
                </a:lnTo>
                <a:lnTo>
                  <a:pt x="393" y="550"/>
                </a:lnTo>
                <a:lnTo>
                  <a:pt x="393" y="550"/>
                </a:lnTo>
                <a:lnTo>
                  <a:pt x="390" y="537"/>
                </a:lnTo>
                <a:lnTo>
                  <a:pt x="385" y="520"/>
                </a:lnTo>
                <a:lnTo>
                  <a:pt x="374" y="482"/>
                </a:lnTo>
                <a:lnTo>
                  <a:pt x="361" y="443"/>
                </a:lnTo>
                <a:lnTo>
                  <a:pt x="355" y="427"/>
                </a:lnTo>
                <a:lnTo>
                  <a:pt x="352" y="413"/>
                </a:lnTo>
                <a:lnTo>
                  <a:pt x="352" y="413"/>
                </a:lnTo>
                <a:lnTo>
                  <a:pt x="351" y="393"/>
                </a:lnTo>
                <a:lnTo>
                  <a:pt x="349" y="375"/>
                </a:lnTo>
                <a:lnTo>
                  <a:pt x="348" y="361"/>
                </a:lnTo>
                <a:lnTo>
                  <a:pt x="347" y="351"/>
                </a:lnTo>
                <a:lnTo>
                  <a:pt x="347" y="351"/>
                </a:lnTo>
                <a:lnTo>
                  <a:pt x="341" y="336"/>
                </a:lnTo>
                <a:lnTo>
                  <a:pt x="331" y="319"/>
                </a:lnTo>
                <a:lnTo>
                  <a:pt x="316" y="297"/>
                </a:lnTo>
                <a:lnTo>
                  <a:pt x="283" y="264"/>
                </a:lnTo>
                <a:lnTo>
                  <a:pt x="280" y="254"/>
                </a:lnTo>
                <a:lnTo>
                  <a:pt x="280" y="254"/>
                </a:lnTo>
                <a:lnTo>
                  <a:pt x="292" y="250"/>
                </a:lnTo>
                <a:lnTo>
                  <a:pt x="302" y="247"/>
                </a:lnTo>
                <a:lnTo>
                  <a:pt x="305" y="246"/>
                </a:lnTo>
                <a:lnTo>
                  <a:pt x="306" y="244"/>
                </a:lnTo>
                <a:lnTo>
                  <a:pt x="306" y="244"/>
                </a:lnTo>
                <a:lnTo>
                  <a:pt x="310" y="227"/>
                </a:lnTo>
                <a:lnTo>
                  <a:pt x="313" y="214"/>
                </a:lnTo>
                <a:lnTo>
                  <a:pt x="329" y="186"/>
                </a:lnTo>
                <a:lnTo>
                  <a:pt x="329" y="186"/>
                </a:lnTo>
                <a:lnTo>
                  <a:pt x="334" y="181"/>
                </a:lnTo>
                <a:lnTo>
                  <a:pt x="344" y="163"/>
                </a:lnTo>
                <a:lnTo>
                  <a:pt x="352" y="144"/>
                </a:lnTo>
                <a:lnTo>
                  <a:pt x="355" y="134"/>
                </a:lnTo>
                <a:lnTo>
                  <a:pt x="357" y="127"/>
                </a:lnTo>
                <a:lnTo>
                  <a:pt x="357" y="127"/>
                </a:lnTo>
                <a:lnTo>
                  <a:pt x="355" y="114"/>
                </a:lnTo>
                <a:lnTo>
                  <a:pt x="352" y="104"/>
                </a:lnTo>
                <a:lnTo>
                  <a:pt x="349" y="97"/>
                </a:lnTo>
                <a:lnTo>
                  <a:pt x="347" y="91"/>
                </a:lnTo>
                <a:lnTo>
                  <a:pt x="347" y="91"/>
                </a:lnTo>
                <a:lnTo>
                  <a:pt x="344" y="82"/>
                </a:lnTo>
                <a:lnTo>
                  <a:pt x="342" y="72"/>
                </a:lnTo>
                <a:lnTo>
                  <a:pt x="341" y="59"/>
                </a:lnTo>
                <a:lnTo>
                  <a:pt x="338" y="55"/>
                </a:lnTo>
                <a:lnTo>
                  <a:pt x="336" y="51"/>
                </a:lnTo>
                <a:lnTo>
                  <a:pt x="336" y="51"/>
                </a:lnTo>
                <a:lnTo>
                  <a:pt x="325" y="35"/>
                </a:lnTo>
                <a:lnTo>
                  <a:pt x="319" y="29"/>
                </a:lnTo>
                <a:lnTo>
                  <a:pt x="313" y="23"/>
                </a:lnTo>
                <a:lnTo>
                  <a:pt x="313" y="23"/>
                </a:lnTo>
                <a:lnTo>
                  <a:pt x="310" y="20"/>
                </a:lnTo>
                <a:lnTo>
                  <a:pt x="310" y="19"/>
                </a:lnTo>
                <a:lnTo>
                  <a:pt x="306" y="16"/>
                </a:lnTo>
                <a:lnTo>
                  <a:pt x="293" y="13"/>
                </a:lnTo>
                <a:lnTo>
                  <a:pt x="293" y="13"/>
                </a:lnTo>
                <a:lnTo>
                  <a:pt x="276" y="12"/>
                </a:lnTo>
                <a:lnTo>
                  <a:pt x="261" y="10"/>
                </a:lnTo>
                <a:lnTo>
                  <a:pt x="247" y="10"/>
                </a:lnTo>
                <a:lnTo>
                  <a:pt x="247" y="10"/>
                </a:lnTo>
                <a:lnTo>
                  <a:pt x="234" y="4"/>
                </a:lnTo>
                <a:lnTo>
                  <a:pt x="221" y="2"/>
                </a:lnTo>
                <a:lnTo>
                  <a:pt x="214" y="0"/>
                </a:lnTo>
                <a:lnTo>
                  <a:pt x="207" y="0"/>
                </a:lnTo>
                <a:lnTo>
                  <a:pt x="207" y="0"/>
                </a:lnTo>
                <a:lnTo>
                  <a:pt x="195" y="2"/>
                </a:lnTo>
                <a:lnTo>
                  <a:pt x="188" y="4"/>
                </a:lnTo>
                <a:lnTo>
                  <a:pt x="182" y="9"/>
                </a:lnTo>
                <a:lnTo>
                  <a:pt x="176" y="10"/>
                </a:lnTo>
                <a:lnTo>
                  <a:pt x="176" y="10"/>
                </a:lnTo>
                <a:lnTo>
                  <a:pt x="165" y="13"/>
                </a:lnTo>
                <a:lnTo>
                  <a:pt x="157" y="17"/>
                </a:lnTo>
                <a:lnTo>
                  <a:pt x="157" y="17"/>
                </a:lnTo>
                <a:lnTo>
                  <a:pt x="153" y="19"/>
                </a:lnTo>
                <a:lnTo>
                  <a:pt x="147" y="19"/>
                </a:lnTo>
                <a:lnTo>
                  <a:pt x="143" y="20"/>
                </a:lnTo>
                <a:lnTo>
                  <a:pt x="140" y="22"/>
                </a:lnTo>
                <a:lnTo>
                  <a:pt x="140" y="23"/>
                </a:lnTo>
                <a:lnTo>
                  <a:pt x="140" y="41"/>
                </a:lnTo>
                <a:lnTo>
                  <a:pt x="140" y="41"/>
                </a:lnTo>
                <a:lnTo>
                  <a:pt x="139" y="43"/>
                </a:lnTo>
                <a:lnTo>
                  <a:pt x="137" y="51"/>
                </a:lnTo>
                <a:lnTo>
                  <a:pt x="137" y="51"/>
                </a:lnTo>
                <a:lnTo>
                  <a:pt x="140" y="62"/>
                </a:lnTo>
                <a:lnTo>
                  <a:pt x="143" y="71"/>
                </a:lnTo>
                <a:lnTo>
                  <a:pt x="143" y="7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19C7A632-66A7-4C9B-BF4D-7F3390A628DE}"/>
              </a:ext>
            </a:extLst>
          </p:cNvPr>
          <p:cNvSpPr>
            <a:spLocks noEditPoints="1"/>
          </p:cNvSpPr>
          <p:nvPr/>
        </p:nvSpPr>
        <p:spPr bwMode="auto">
          <a:xfrm>
            <a:off x="7371887" y="3741882"/>
            <a:ext cx="1359104" cy="2708481"/>
          </a:xfrm>
          <a:custGeom>
            <a:avLst/>
            <a:gdLst>
              <a:gd name="T0" fmla="*/ 285 w 559"/>
              <a:gd name="T1" fmla="*/ 3 h 1114"/>
              <a:gd name="T2" fmla="*/ 234 w 559"/>
              <a:gd name="T3" fmla="*/ 52 h 1114"/>
              <a:gd name="T4" fmla="*/ 219 w 559"/>
              <a:gd name="T5" fmla="*/ 116 h 1114"/>
              <a:gd name="T6" fmla="*/ 227 w 559"/>
              <a:gd name="T7" fmla="*/ 158 h 1114"/>
              <a:gd name="T8" fmla="*/ 191 w 559"/>
              <a:gd name="T9" fmla="*/ 194 h 1114"/>
              <a:gd name="T10" fmla="*/ 183 w 559"/>
              <a:gd name="T11" fmla="*/ 211 h 1114"/>
              <a:gd name="T12" fmla="*/ 24 w 559"/>
              <a:gd name="T13" fmla="*/ 301 h 1114"/>
              <a:gd name="T14" fmla="*/ 7 w 559"/>
              <a:gd name="T15" fmla="*/ 348 h 1114"/>
              <a:gd name="T16" fmla="*/ 9 w 559"/>
              <a:gd name="T17" fmla="*/ 398 h 1114"/>
              <a:gd name="T18" fmla="*/ 57 w 559"/>
              <a:gd name="T19" fmla="*/ 428 h 1114"/>
              <a:gd name="T20" fmla="*/ 67 w 559"/>
              <a:gd name="T21" fmla="*/ 442 h 1114"/>
              <a:gd name="T22" fmla="*/ 69 w 559"/>
              <a:gd name="T23" fmla="*/ 480 h 1114"/>
              <a:gd name="T24" fmla="*/ 52 w 559"/>
              <a:gd name="T25" fmla="*/ 564 h 1114"/>
              <a:gd name="T26" fmla="*/ 93 w 559"/>
              <a:gd name="T27" fmla="*/ 596 h 1114"/>
              <a:gd name="T28" fmla="*/ 107 w 559"/>
              <a:gd name="T29" fmla="*/ 697 h 1114"/>
              <a:gd name="T30" fmla="*/ 117 w 559"/>
              <a:gd name="T31" fmla="*/ 796 h 1114"/>
              <a:gd name="T32" fmla="*/ 86 w 559"/>
              <a:gd name="T33" fmla="*/ 856 h 1114"/>
              <a:gd name="T34" fmla="*/ 82 w 559"/>
              <a:gd name="T35" fmla="*/ 945 h 1114"/>
              <a:gd name="T36" fmla="*/ 110 w 559"/>
              <a:gd name="T37" fmla="*/ 970 h 1114"/>
              <a:gd name="T38" fmla="*/ 138 w 559"/>
              <a:gd name="T39" fmla="*/ 927 h 1114"/>
              <a:gd name="T40" fmla="*/ 161 w 559"/>
              <a:gd name="T41" fmla="*/ 887 h 1114"/>
              <a:gd name="T42" fmla="*/ 205 w 559"/>
              <a:gd name="T43" fmla="*/ 876 h 1114"/>
              <a:gd name="T44" fmla="*/ 240 w 559"/>
              <a:gd name="T45" fmla="*/ 912 h 1114"/>
              <a:gd name="T46" fmla="*/ 211 w 559"/>
              <a:gd name="T47" fmla="*/ 984 h 1114"/>
              <a:gd name="T48" fmla="*/ 191 w 559"/>
              <a:gd name="T49" fmla="*/ 1007 h 1114"/>
              <a:gd name="T50" fmla="*/ 175 w 559"/>
              <a:gd name="T51" fmla="*/ 1064 h 1114"/>
              <a:gd name="T52" fmla="*/ 190 w 559"/>
              <a:gd name="T53" fmla="*/ 1078 h 1114"/>
              <a:gd name="T54" fmla="*/ 238 w 559"/>
              <a:gd name="T55" fmla="*/ 1111 h 1114"/>
              <a:gd name="T56" fmla="*/ 319 w 559"/>
              <a:gd name="T57" fmla="*/ 1104 h 1114"/>
              <a:gd name="T58" fmla="*/ 288 w 559"/>
              <a:gd name="T59" fmla="*/ 1075 h 1114"/>
              <a:gd name="T60" fmla="*/ 254 w 559"/>
              <a:gd name="T61" fmla="*/ 1043 h 1114"/>
              <a:gd name="T62" fmla="*/ 268 w 559"/>
              <a:gd name="T63" fmla="*/ 1004 h 1114"/>
              <a:gd name="T64" fmla="*/ 484 w 559"/>
              <a:gd name="T65" fmla="*/ 873 h 1114"/>
              <a:gd name="T66" fmla="*/ 538 w 559"/>
              <a:gd name="T67" fmla="*/ 845 h 1114"/>
              <a:gd name="T68" fmla="*/ 503 w 559"/>
              <a:gd name="T69" fmla="*/ 698 h 1114"/>
              <a:gd name="T70" fmla="*/ 449 w 559"/>
              <a:gd name="T71" fmla="*/ 609 h 1114"/>
              <a:gd name="T72" fmla="*/ 386 w 559"/>
              <a:gd name="T73" fmla="*/ 551 h 1114"/>
              <a:gd name="T74" fmla="*/ 386 w 559"/>
              <a:gd name="T75" fmla="*/ 530 h 1114"/>
              <a:gd name="T76" fmla="*/ 385 w 559"/>
              <a:gd name="T77" fmla="*/ 427 h 1114"/>
              <a:gd name="T78" fmla="*/ 478 w 559"/>
              <a:gd name="T79" fmla="*/ 529 h 1114"/>
              <a:gd name="T80" fmla="*/ 483 w 559"/>
              <a:gd name="T81" fmla="*/ 561 h 1114"/>
              <a:gd name="T82" fmla="*/ 487 w 559"/>
              <a:gd name="T83" fmla="*/ 592 h 1114"/>
              <a:gd name="T84" fmla="*/ 518 w 559"/>
              <a:gd name="T85" fmla="*/ 606 h 1114"/>
              <a:gd name="T86" fmla="*/ 551 w 559"/>
              <a:gd name="T87" fmla="*/ 601 h 1114"/>
              <a:gd name="T88" fmla="*/ 547 w 559"/>
              <a:gd name="T89" fmla="*/ 560 h 1114"/>
              <a:gd name="T90" fmla="*/ 496 w 559"/>
              <a:gd name="T91" fmla="*/ 476 h 1114"/>
              <a:gd name="T92" fmla="*/ 474 w 559"/>
              <a:gd name="T93" fmla="*/ 426 h 1114"/>
              <a:gd name="T94" fmla="*/ 507 w 559"/>
              <a:gd name="T95" fmla="*/ 389 h 1114"/>
              <a:gd name="T96" fmla="*/ 449 w 559"/>
              <a:gd name="T97" fmla="*/ 327 h 1114"/>
              <a:gd name="T98" fmla="*/ 425 w 559"/>
              <a:gd name="T99" fmla="*/ 273 h 1114"/>
              <a:gd name="T100" fmla="*/ 350 w 559"/>
              <a:gd name="T101" fmla="*/ 218 h 1114"/>
              <a:gd name="T102" fmla="*/ 363 w 559"/>
              <a:gd name="T103" fmla="*/ 182 h 1114"/>
              <a:gd name="T104" fmla="*/ 385 w 559"/>
              <a:gd name="T105" fmla="*/ 102 h 1114"/>
              <a:gd name="T106" fmla="*/ 401 w 559"/>
              <a:gd name="T107" fmla="*/ 53 h 1114"/>
              <a:gd name="T108" fmla="*/ 74 w 559"/>
              <a:gd name="T109" fmla="*/ 377 h 1114"/>
              <a:gd name="T110" fmla="*/ 52 w 559"/>
              <a:gd name="T111" fmla="*/ 37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9" h="1114">
                <a:moveTo>
                  <a:pt x="349" y="16"/>
                </a:moveTo>
                <a:lnTo>
                  <a:pt x="349" y="16"/>
                </a:lnTo>
                <a:lnTo>
                  <a:pt x="337" y="10"/>
                </a:lnTo>
                <a:lnTo>
                  <a:pt x="322" y="5"/>
                </a:lnTo>
                <a:lnTo>
                  <a:pt x="305" y="0"/>
                </a:lnTo>
                <a:lnTo>
                  <a:pt x="305" y="0"/>
                </a:lnTo>
                <a:lnTo>
                  <a:pt x="295" y="0"/>
                </a:lnTo>
                <a:lnTo>
                  <a:pt x="285" y="3"/>
                </a:lnTo>
                <a:lnTo>
                  <a:pt x="276" y="7"/>
                </a:lnTo>
                <a:lnTo>
                  <a:pt x="266" y="12"/>
                </a:lnTo>
                <a:lnTo>
                  <a:pt x="258" y="18"/>
                </a:lnTo>
                <a:lnTo>
                  <a:pt x="251" y="25"/>
                </a:lnTo>
                <a:lnTo>
                  <a:pt x="240" y="37"/>
                </a:lnTo>
                <a:lnTo>
                  <a:pt x="240" y="37"/>
                </a:lnTo>
                <a:lnTo>
                  <a:pt x="236" y="43"/>
                </a:lnTo>
                <a:lnTo>
                  <a:pt x="234" y="52"/>
                </a:lnTo>
                <a:lnTo>
                  <a:pt x="229" y="73"/>
                </a:lnTo>
                <a:lnTo>
                  <a:pt x="226" y="102"/>
                </a:lnTo>
                <a:lnTo>
                  <a:pt x="226" y="102"/>
                </a:lnTo>
                <a:lnTo>
                  <a:pt x="224" y="104"/>
                </a:lnTo>
                <a:lnTo>
                  <a:pt x="222" y="105"/>
                </a:lnTo>
                <a:lnTo>
                  <a:pt x="220" y="109"/>
                </a:lnTo>
                <a:lnTo>
                  <a:pt x="219" y="116"/>
                </a:lnTo>
                <a:lnTo>
                  <a:pt x="219" y="116"/>
                </a:lnTo>
                <a:lnTo>
                  <a:pt x="216" y="134"/>
                </a:lnTo>
                <a:lnTo>
                  <a:pt x="216" y="141"/>
                </a:lnTo>
                <a:lnTo>
                  <a:pt x="217" y="144"/>
                </a:lnTo>
                <a:lnTo>
                  <a:pt x="219" y="145"/>
                </a:lnTo>
                <a:lnTo>
                  <a:pt x="219" y="145"/>
                </a:lnTo>
                <a:lnTo>
                  <a:pt x="226" y="152"/>
                </a:lnTo>
                <a:lnTo>
                  <a:pt x="228" y="157"/>
                </a:lnTo>
                <a:lnTo>
                  <a:pt x="227" y="158"/>
                </a:lnTo>
                <a:lnTo>
                  <a:pt x="226" y="160"/>
                </a:lnTo>
                <a:lnTo>
                  <a:pt x="226" y="160"/>
                </a:lnTo>
                <a:lnTo>
                  <a:pt x="205" y="169"/>
                </a:lnTo>
                <a:lnTo>
                  <a:pt x="190" y="175"/>
                </a:lnTo>
                <a:lnTo>
                  <a:pt x="204" y="189"/>
                </a:lnTo>
                <a:lnTo>
                  <a:pt x="204" y="189"/>
                </a:lnTo>
                <a:lnTo>
                  <a:pt x="196" y="191"/>
                </a:lnTo>
                <a:lnTo>
                  <a:pt x="191" y="194"/>
                </a:lnTo>
                <a:lnTo>
                  <a:pt x="190" y="195"/>
                </a:lnTo>
                <a:lnTo>
                  <a:pt x="190" y="196"/>
                </a:lnTo>
                <a:lnTo>
                  <a:pt x="190" y="196"/>
                </a:lnTo>
                <a:lnTo>
                  <a:pt x="189" y="200"/>
                </a:lnTo>
                <a:lnTo>
                  <a:pt x="186" y="205"/>
                </a:lnTo>
                <a:lnTo>
                  <a:pt x="184" y="208"/>
                </a:lnTo>
                <a:lnTo>
                  <a:pt x="183" y="211"/>
                </a:lnTo>
                <a:lnTo>
                  <a:pt x="183" y="211"/>
                </a:lnTo>
                <a:lnTo>
                  <a:pt x="124" y="237"/>
                </a:lnTo>
                <a:lnTo>
                  <a:pt x="60" y="268"/>
                </a:lnTo>
                <a:lnTo>
                  <a:pt x="60" y="268"/>
                </a:lnTo>
                <a:lnTo>
                  <a:pt x="50" y="275"/>
                </a:lnTo>
                <a:lnTo>
                  <a:pt x="38" y="285"/>
                </a:lnTo>
                <a:lnTo>
                  <a:pt x="24" y="298"/>
                </a:lnTo>
                <a:lnTo>
                  <a:pt x="24" y="298"/>
                </a:lnTo>
                <a:lnTo>
                  <a:pt x="24" y="301"/>
                </a:lnTo>
                <a:lnTo>
                  <a:pt x="26" y="309"/>
                </a:lnTo>
                <a:lnTo>
                  <a:pt x="29" y="316"/>
                </a:lnTo>
                <a:lnTo>
                  <a:pt x="31" y="319"/>
                </a:lnTo>
                <a:lnTo>
                  <a:pt x="31" y="319"/>
                </a:lnTo>
                <a:lnTo>
                  <a:pt x="27" y="323"/>
                </a:lnTo>
                <a:lnTo>
                  <a:pt x="18" y="334"/>
                </a:lnTo>
                <a:lnTo>
                  <a:pt x="13" y="341"/>
                </a:lnTo>
                <a:lnTo>
                  <a:pt x="7" y="348"/>
                </a:lnTo>
                <a:lnTo>
                  <a:pt x="3" y="355"/>
                </a:lnTo>
                <a:lnTo>
                  <a:pt x="1" y="362"/>
                </a:lnTo>
                <a:lnTo>
                  <a:pt x="1" y="362"/>
                </a:lnTo>
                <a:lnTo>
                  <a:pt x="0" y="374"/>
                </a:lnTo>
                <a:lnTo>
                  <a:pt x="0" y="383"/>
                </a:lnTo>
                <a:lnTo>
                  <a:pt x="2" y="390"/>
                </a:lnTo>
                <a:lnTo>
                  <a:pt x="9" y="398"/>
                </a:lnTo>
                <a:lnTo>
                  <a:pt x="9" y="398"/>
                </a:lnTo>
                <a:lnTo>
                  <a:pt x="14" y="403"/>
                </a:lnTo>
                <a:lnTo>
                  <a:pt x="20" y="408"/>
                </a:lnTo>
                <a:lnTo>
                  <a:pt x="34" y="414"/>
                </a:lnTo>
                <a:lnTo>
                  <a:pt x="46" y="417"/>
                </a:lnTo>
                <a:lnTo>
                  <a:pt x="50" y="419"/>
                </a:lnTo>
                <a:lnTo>
                  <a:pt x="52" y="420"/>
                </a:lnTo>
                <a:lnTo>
                  <a:pt x="52" y="420"/>
                </a:lnTo>
                <a:lnTo>
                  <a:pt x="57" y="428"/>
                </a:lnTo>
                <a:lnTo>
                  <a:pt x="60" y="433"/>
                </a:lnTo>
                <a:lnTo>
                  <a:pt x="60" y="435"/>
                </a:lnTo>
                <a:lnTo>
                  <a:pt x="60" y="435"/>
                </a:lnTo>
                <a:lnTo>
                  <a:pt x="60" y="435"/>
                </a:lnTo>
                <a:lnTo>
                  <a:pt x="60" y="435"/>
                </a:lnTo>
                <a:lnTo>
                  <a:pt x="62" y="438"/>
                </a:lnTo>
                <a:lnTo>
                  <a:pt x="64" y="439"/>
                </a:lnTo>
                <a:lnTo>
                  <a:pt x="67" y="442"/>
                </a:lnTo>
                <a:lnTo>
                  <a:pt x="67" y="442"/>
                </a:lnTo>
                <a:lnTo>
                  <a:pt x="68" y="444"/>
                </a:lnTo>
                <a:lnTo>
                  <a:pt x="69" y="445"/>
                </a:lnTo>
                <a:lnTo>
                  <a:pt x="74" y="447"/>
                </a:lnTo>
                <a:lnTo>
                  <a:pt x="81" y="450"/>
                </a:lnTo>
                <a:lnTo>
                  <a:pt x="81" y="450"/>
                </a:lnTo>
                <a:lnTo>
                  <a:pt x="74" y="465"/>
                </a:lnTo>
                <a:lnTo>
                  <a:pt x="69" y="480"/>
                </a:lnTo>
                <a:lnTo>
                  <a:pt x="68" y="487"/>
                </a:lnTo>
                <a:lnTo>
                  <a:pt x="67" y="493"/>
                </a:lnTo>
                <a:lnTo>
                  <a:pt x="67" y="493"/>
                </a:lnTo>
                <a:lnTo>
                  <a:pt x="63" y="511"/>
                </a:lnTo>
                <a:lnTo>
                  <a:pt x="58" y="535"/>
                </a:lnTo>
                <a:lnTo>
                  <a:pt x="54" y="556"/>
                </a:lnTo>
                <a:lnTo>
                  <a:pt x="52" y="564"/>
                </a:lnTo>
                <a:lnTo>
                  <a:pt x="52" y="564"/>
                </a:lnTo>
                <a:lnTo>
                  <a:pt x="58" y="569"/>
                </a:lnTo>
                <a:lnTo>
                  <a:pt x="70" y="580"/>
                </a:lnTo>
                <a:lnTo>
                  <a:pt x="82" y="590"/>
                </a:lnTo>
                <a:lnTo>
                  <a:pt x="86" y="593"/>
                </a:lnTo>
                <a:lnTo>
                  <a:pt x="88" y="594"/>
                </a:lnTo>
                <a:lnTo>
                  <a:pt x="88" y="594"/>
                </a:lnTo>
                <a:lnTo>
                  <a:pt x="89" y="594"/>
                </a:lnTo>
                <a:lnTo>
                  <a:pt x="93" y="596"/>
                </a:lnTo>
                <a:lnTo>
                  <a:pt x="100" y="600"/>
                </a:lnTo>
                <a:lnTo>
                  <a:pt x="110" y="609"/>
                </a:lnTo>
                <a:lnTo>
                  <a:pt x="110" y="609"/>
                </a:lnTo>
                <a:lnTo>
                  <a:pt x="111" y="633"/>
                </a:lnTo>
                <a:lnTo>
                  <a:pt x="111" y="654"/>
                </a:lnTo>
                <a:lnTo>
                  <a:pt x="110" y="673"/>
                </a:lnTo>
                <a:lnTo>
                  <a:pt x="110" y="673"/>
                </a:lnTo>
                <a:lnTo>
                  <a:pt x="107" y="697"/>
                </a:lnTo>
                <a:lnTo>
                  <a:pt x="107" y="727"/>
                </a:lnTo>
                <a:lnTo>
                  <a:pt x="107" y="753"/>
                </a:lnTo>
                <a:lnTo>
                  <a:pt x="109" y="763"/>
                </a:lnTo>
                <a:lnTo>
                  <a:pt x="110" y="768"/>
                </a:lnTo>
                <a:lnTo>
                  <a:pt x="110" y="768"/>
                </a:lnTo>
                <a:lnTo>
                  <a:pt x="112" y="775"/>
                </a:lnTo>
                <a:lnTo>
                  <a:pt x="115" y="784"/>
                </a:lnTo>
                <a:lnTo>
                  <a:pt x="117" y="796"/>
                </a:lnTo>
                <a:lnTo>
                  <a:pt x="117" y="796"/>
                </a:lnTo>
                <a:lnTo>
                  <a:pt x="106" y="817"/>
                </a:lnTo>
                <a:lnTo>
                  <a:pt x="99" y="832"/>
                </a:lnTo>
                <a:lnTo>
                  <a:pt x="95" y="839"/>
                </a:lnTo>
                <a:lnTo>
                  <a:pt x="95" y="839"/>
                </a:lnTo>
                <a:lnTo>
                  <a:pt x="95" y="842"/>
                </a:lnTo>
                <a:lnTo>
                  <a:pt x="93" y="845"/>
                </a:lnTo>
                <a:lnTo>
                  <a:pt x="86" y="856"/>
                </a:lnTo>
                <a:lnTo>
                  <a:pt x="79" y="872"/>
                </a:lnTo>
                <a:lnTo>
                  <a:pt x="76" y="881"/>
                </a:lnTo>
                <a:lnTo>
                  <a:pt x="74" y="891"/>
                </a:lnTo>
                <a:lnTo>
                  <a:pt x="74" y="891"/>
                </a:lnTo>
                <a:lnTo>
                  <a:pt x="74" y="902"/>
                </a:lnTo>
                <a:lnTo>
                  <a:pt x="75" y="916"/>
                </a:lnTo>
                <a:lnTo>
                  <a:pt x="77" y="930"/>
                </a:lnTo>
                <a:lnTo>
                  <a:pt x="82" y="945"/>
                </a:lnTo>
                <a:lnTo>
                  <a:pt x="87" y="956"/>
                </a:lnTo>
                <a:lnTo>
                  <a:pt x="91" y="961"/>
                </a:lnTo>
                <a:lnTo>
                  <a:pt x="94" y="966"/>
                </a:lnTo>
                <a:lnTo>
                  <a:pt x="98" y="968"/>
                </a:lnTo>
                <a:lnTo>
                  <a:pt x="101" y="971"/>
                </a:lnTo>
                <a:lnTo>
                  <a:pt x="106" y="971"/>
                </a:lnTo>
                <a:lnTo>
                  <a:pt x="110" y="970"/>
                </a:lnTo>
                <a:lnTo>
                  <a:pt x="110" y="970"/>
                </a:lnTo>
                <a:lnTo>
                  <a:pt x="118" y="966"/>
                </a:lnTo>
                <a:lnTo>
                  <a:pt x="124" y="960"/>
                </a:lnTo>
                <a:lnTo>
                  <a:pt x="129" y="954"/>
                </a:lnTo>
                <a:lnTo>
                  <a:pt x="132" y="948"/>
                </a:lnTo>
                <a:lnTo>
                  <a:pt x="135" y="942"/>
                </a:lnTo>
                <a:lnTo>
                  <a:pt x="137" y="936"/>
                </a:lnTo>
                <a:lnTo>
                  <a:pt x="138" y="927"/>
                </a:lnTo>
                <a:lnTo>
                  <a:pt x="138" y="927"/>
                </a:lnTo>
                <a:lnTo>
                  <a:pt x="140" y="922"/>
                </a:lnTo>
                <a:lnTo>
                  <a:pt x="143" y="917"/>
                </a:lnTo>
                <a:lnTo>
                  <a:pt x="150" y="907"/>
                </a:lnTo>
                <a:lnTo>
                  <a:pt x="158" y="898"/>
                </a:lnTo>
                <a:lnTo>
                  <a:pt x="160" y="894"/>
                </a:lnTo>
                <a:lnTo>
                  <a:pt x="160" y="891"/>
                </a:lnTo>
                <a:lnTo>
                  <a:pt x="160" y="891"/>
                </a:lnTo>
                <a:lnTo>
                  <a:pt x="161" y="887"/>
                </a:lnTo>
                <a:lnTo>
                  <a:pt x="162" y="882"/>
                </a:lnTo>
                <a:lnTo>
                  <a:pt x="168" y="873"/>
                </a:lnTo>
                <a:lnTo>
                  <a:pt x="175" y="862"/>
                </a:lnTo>
                <a:lnTo>
                  <a:pt x="175" y="862"/>
                </a:lnTo>
                <a:lnTo>
                  <a:pt x="175" y="862"/>
                </a:lnTo>
                <a:lnTo>
                  <a:pt x="179" y="864"/>
                </a:lnTo>
                <a:lnTo>
                  <a:pt x="191" y="869"/>
                </a:lnTo>
                <a:lnTo>
                  <a:pt x="205" y="876"/>
                </a:lnTo>
                <a:lnTo>
                  <a:pt x="219" y="884"/>
                </a:lnTo>
                <a:lnTo>
                  <a:pt x="219" y="884"/>
                </a:lnTo>
                <a:lnTo>
                  <a:pt x="223" y="887"/>
                </a:lnTo>
                <a:lnTo>
                  <a:pt x="228" y="892"/>
                </a:lnTo>
                <a:lnTo>
                  <a:pt x="235" y="902"/>
                </a:lnTo>
                <a:lnTo>
                  <a:pt x="240" y="910"/>
                </a:lnTo>
                <a:lnTo>
                  <a:pt x="240" y="911"/>
                </a:lnTo>
                <a:lnTo>
                  <a:pt x="240" y="912"/>
                </a:lnTo>
                <a:lnTo>
                  <a:pt x="240" y="912"/>
                </a:lnTo>
                <a:lnTo>
                  <a:pt x="239" y="915"/>
                </a:lnTo>
                <a:lnTo>
                  <a:pt x="235" y="922"/>
                </a:lnTo>
                <a:lnTo>
                  <a:pt x="228" y="945"/>
                </a:lnTo>
                <a:lnTo>
                  <a:pt x="219" y="970"/>
                </a:lnTo>
                <a:lnTo>
                  <a:pt x="215" y="979"/>
                </a:lnTo>
                <a:lnTo>
                  <a:pt x="211" y="984"/>
                </a:lnTo>
                <a:lnTo>
                  <a:pt x="211" y="984"/>
                </a:lnTo>
                <a:lnTo>
                  <a:pt x="204" y="990"/>
                </a:lnTo>
                <a:lnTo>
                  <a:pt x="197" y="994"/>
                </a:lnTo>
                <a:lnTo>
                  <a:pt x="191" y="996"/>
                </a:lnTo>
                <a:lnTo>
                  <a:pt x="190" y="997"/>
                </a:lnTo>
                <a:lnTo>
                  <a:pt x="190" y="1000"/>
                </a:lnTo>
                <a:lnTo>
                  <a:pt x="190" y="1000"/>
                </a:lnTo>
                <a:lnTo>
                  <a:pt x="190" y="1003"/>
                </a:lnTo>
                <a:lnTo>
                  <a:pt x="191" y="1007"/>
                </a:lnTo>
                <a:lnTo>
                  <a:pt x="192" y="1010"/>
                </a:lnTo>
                <a:lnTo>
                  <a:pt x="191" y="1013"/>
                </a:lnTo>
                <a:lnTo>
                  <a:pt x="190" y="1014"/>
                </a:lnTo>
                <a:lnTo>
                  <a:pt x="190" y="1014"/>
                </a:lnTo>
                <a:lnTo>
                  <a:pt x="187" y="1016"/>
                </a:lnTo>
                <a:lnTo>
                  <a:pt x="185" y="1022"/>
                </a:lnTo>
                <a:lnTo>
                  <a:pt x="180" y="1038"/>
                </a:lnTo>
                <a:lnTo>
                  <a:pt x="175" y="1064"/>
                </a:lnTo>
                <a:lnTo>
                  <a:pt x="175" y="1064"/>
                </a:lnTo>
                <a:lnTo>
                  <a:pt x="175" y="1065"/>
                </a:lnTo>
                <a:lnTo>
                  <a:pt x="177" y="1066"/>
                </a:lnTo>
                <a:lnTo>
                  <a:pt x="180" y="1069"/>
                </a:lnTo>
                <a:lnTo>
                  <a:pt x="185" y="1072"/>
                </a:lnTo>
                <a:lnTo>
                  <a:pt x="187" y="1075"/>
                </a:lnTo>
                <a:lnTo>
                  <a:pt x="190" y="1078"/>
                </a:lnTo>
                <a:lnTo>
                  <a:pt x="190" y="1078"/>
                </a:lnTo>
                <a:lnTo>
                  <a:pt x="193" y="1087"/>
                </a:lnTo>
                <a:lnTo>
                  <a:pt x="196" y="1090"/>
                </a:lnTo>
                <a:lnTo>
                  <a:pt x="199" y="1094"/>
                </a:lnTo>
                <a:lnTo>
                  <a:pt x="203" y="1098"/>
                </a:lnTo>
                <a:lnTo>
                  <a:pt x="209" y="1100"/>
                </a:lnTo>
                <a:lnTo>
                  <a:pt x="226" y="1107"/>
                </a:lnTo>
                <a:lnTo>
                  <a:pt x="226" y="1107"/>
                </a:lnTo>
                <a:lnTo>
                  <a:pt x="238" y="1111"/>
                </a:lnTo>
                <a:lnTo>
                  <a:pt x="252" y="1113"/>
                </a:lnTo>
                <a:lnTo>
                  <a:pt x="268" y="1114"/>
                </a:lnTo>
                <a:lnTo>
                  <a:pt x="283" y="1114"/>
                </a:lnTo>
                <a:lnTo>
                  <a:pt x="297" y="1113"/>
                </a:lnTo>
                <a:lnTo>
                  <a:pt x="309" y="1110"/>
                </a:lnTo>
                <a:lnTo>
                  <a:pt x="314" y="1108"/>
                </a:lnTo>
                <a:lnTo>
                  <a:pt x="316" y="1106"/>
                </a:lnTo>
                <a:lnTo>
                  <a:pt x="319" y="1104"/>
                </a:lnTo>
                <a:lnTo>
                  <a:pt x="319" y="1100"/>
                </a:lnTo>
                <a:lnTo>
                  <a:pt x="319" y="1100"/>
                </a:lnTo>
                <a:lnTo>
                  <a:pt x="318" y="1095"/>
                </a:lnTo>
                <a:lnTo>
                  <a:pt x="314" y="1090"/>
                </a:lnTo>
                <a:lnTo>
                  <a:pt x="311" y="1087"/>
                </a:lnTo>
                <a:lnTo>
                  <a:pt x="305" y="1083"/>
                </a:lnTo>
                <a:lnTo>
                  <a:pt x="294" y="1078"/>
                </a:lnTo>
                <a:lnTo>
                  <a:pt x="288" y="1075"/>
                </a:lnTo>
                <a:lnTo>
                  <a:pt x="283" y="1071"/>
                </a:lnTo>
                <a:lnTo>
                  <a:pt x="283" y="1071"/>
                </a:lnTo>
                <a:lnTo>
                  <a:pt x="273" y="1063"/>
                </a:lnTo>
                <a:lnTo>
                  <a:pt x="264" y="1055"/>
                </a:lnTo>
                <a:lnTo>
                  <a:pt x="257" y="1047"/>
                </a:lnTo>
                <a:lnTo>
                  <a:pt x="254" y="1045"/>
                </a:lnTo>
                <a:lnTo>
                  <a:pt x="254" y="1043"/>
                </a:lnTo>
                <a:lnTo>
                  <a:pt x="254" y="1043"/>
                </a:lnTo>
                <a:lnTo>
                  <a:pt x="254" y="1038"/>
                </a:lnTo>
                <a:lnTo>
                  <a:pt x="254" y="1031"/>
                </a:lnTo>
                <a:lnTo>
                  <a:pt x="254" y="1027"/>
                </a:lnTo>
                <a:lnTo>
                  <a:pt x="256" y="1022"/>
                </a:lnTo>
                <a:lnTo>
                  <a:pt x="258" y="1019"/>
                </a:lnTo>
                <a:lnTo>
                  <a:pt x="262" y="1014"/>
                </a:lnTo>
                <a:lnTo>
                  <a:pt x="262" y="1014"/>
                </a:lnTo>
                <a:lnTo>
                  <a:pt x="268" y="1004"/>
                </a:lnTo>
                <a:lnTo>
                  <a:pt x="277" y="990"/>
                </a:lnTo>
                <a:lnTo>
                  <a:pt x="299" y="951"/>
                </a:lnTo>
                <a:lnTo>
                  <a:pt x="326" y="898"/>
                </a:lnTo>
                <a:lnTo>
                  <a:pt x="326" y="898"/>
                </a:lnTo>
                <a:lnTo>
                  <a:pt x="373" y="891"/>
                </a:lnTo>
                <a:lnTo>
                  <a:pt x="463" y="876"/>
                </a:lnTo>
                <a:lnTo>
                  <a:pt x="463" y="876"/>
                </a:lnTo>
                <a:lnTo>
                  <a:pt x="484" y="873"/>
                </a:lnTo>
                <a:lnTo>
                  <a:pt x="502" y="872"/>
                </a:lnTo>
                <a:lnTo>
                  <a:pt x="527" y="869"/>
                </a:lnTo>
                <a:lnTo>
                  <a:pt x="535" y="868"/>
                </a:lnTo>
                <a:lnTo>
                  <a:pt x="540" y="867"/>
                </a:lnTo>
                <a:lnTo>
                  <a:pt x="542" y="864"/>
                </a:lnTo>
                <a:lnTo>
                  <a:pt x="544" y="862"/>
                </a:lnTo>
                <a:lnTo>
                  <a:pt x="544" y="862"/>
                </a:lnTo>
                <a:lnTo>
                  <a:pt x="538" y="845"/>
                </a:lnTo>
                <a:lnTo>
                  <a:pt x="527" y="817"/>
                </a:lnTo>
                <a:lnTo>
                  <a:pt x="521" y="798"/>
                </a:lnTo>
                <a:lnTo>
                  <a:pt x="516" y="775"/>
                </a:lnTo>
                <a:lnTo>
                  <a:pt x="510" y="751"/>
                </a:lnTo>
                <a:lnTo>
                  <a:pt x="508" y="725"/>
                </a:lnTo>
                <a:lnTo>
                  <a:pt x="508" y="725"/>
                </a:lnTo>
                <a:lnTo>
                  <a:pt x="505" y="711"/>
                </a:lnTo>
                <a:lnTo>
                  <a:pt x="503" y="698"/>
                </a:lnTo>
                <a:lnTo>
                  <a:pt x="501" y="688"/>
                </a:lnTo>
                <a:lnTo>
                  <a:pt x="497" y="677"/>
                </a:lnTo>
                <a:lnTo>
                  <a:pt x="490" y="659"/>
                </a:lnTo>
                <a:lnTo>
                  <a:pt x="480" y="645"/>
                </a:lnTo>
                <a:lnTo>
                  <a:pt x="472" y="633"/>
                </a:lnTo>
                <a:lnTo>
                  <a:pt x="463" y="622"/>
                </a:lnTo>
                <a:lnTo>
                  <a:pt x="449" y="609"/>
                </a:lnTo>
                <a:lnTo>
                  <a:pt x="449" y="609"/>
                </a:lnTo>
                <a:lnTo>
                  <a:pt x="434" y="593"/>
                </a:lnTo>
                <a:lnTo>
                  <a:pt x="412" y="575"/>
                </a:lnTo>
                <a:lnTo>
                  <a:pt x="393" y="558"/>
                </a:lnTo>
                <a:lnTo>
                  <a:pt x="387" y="554"/>
                </a:lnTo>
                <a:lnTo>
                  <a:pt x="385" y="550"/>
                </a:lnTo>
                <a:lnTo>
                  <a:pt x="385" y="550"/>
                </a:lnTo>
                <a:lnTo>
                  <a:pt x="385" y="550"/>
                </a:lnTo>
                <a:lnTo>
                  <a:pt x="386" y="551"/>
                </a:lnTo>
                <a:lnTo>
                  <a:pt x="391" y="554"/>
                </a:lnTo>
                <a:lnTo>
                  <a:pt x="392" y="555"/>
                </a:lnTo>
                <a:lnTo>
                  <a:pt x="393" y="554"/>
                </a:lnTo>
                <a:lnTo>
                  <a:pt x="393" y="550"/>
                </a:lnTo>
                <a:lnTo>
                  <a:pt x="392" y="543"/>
                </a:lnTo>
                <a:lnTo>
                  <a:pt x="392" y="543"/>
                </a:lnTo>
                <a:lnTo>
                  <a:pt x="389" y="536"/>
                </a:lnTo>
                <a:lnTo>
                  <a:pt x="386" y="530"/>
                </a:lnTo>
                <a:lnTo>
                  <a:pt x="379" y="519"/>
                </a:lnTo>
                <a:lnTo>
                  <a:pt x="373" y="509"/>
                </a:lnTo>
                <a:lnTo>
                  <a:pt x="370" y="505"/>
                </a:lnTo>
                <a:lnTo>
                  <a:pt x="370" y="500"/>
                </a:lnTo>
                <a:lnTo>
                  <a:pt x="370" y="500"/>
                </a:lnTo>
                <a:lnTo>
                  <a:pt x="373" y="483"/>
                </a:lnTo>
                <a:lnTo>
                  <a:pt x="377" y="458"/>
                </a:lnTo>
                <a:lnTo>
                  <a:pt x="385" y="427"/>
                </a:lnTo>
                <a:lnTo>
                  <a:pt x="413" y="471"/>
                </a:lnTo>
                <a:lnTo>
                  <a:pt x="428" y="464"/>
                </a:lnTo>
                <a:lnTo>
                  <a:pt x="428" y="464"/>
                </a:lnTo>
                <a:lnTo>
                  <a:pt x="453" y="493"/>
                </a:lnTo>
                <a:lnTo>
                  <a:pt x="471" y="515"/>
                </a:lnTo>
                <a:lnTo>
                  <a:pt x="477" y="524"/>
                </a:lnTo>
                <a:lnTo>
                  <a:pt x="478" y="529"/>
                </a:lnTo>
                <a:lnTo>
                  <a:pt x="478" y="529"/>
                </a:lnTo>
                <a:lnTo>
                  <a:pt x="478" y="532"/>
                </a:lnTo>
                <a:lnTo>
                  <a:pt x="479" y="537"/>
                </a:lnTo>
                <a:lnTo>
                  <a:pt x="483" y="545"/>
                </a:lnTo>
                <a:lnTo>
                  <a:pt x="486" y="554"/>
                </a:lnTo>
                <a:lnTo>
                  <a:pt x="486" y="556"/>
                </a:lnTo>
                <a:lnTo>
                  <a:pt x="485" y="557"/>
                </a:lnTo>
                <a:lnTo>
                  <a:pt x="485" y="557"/>
                </a:lnTo>
                <a:lnTo>
                  <a:pt x="483" y="561"/>
                </a:lnTo>
                <a:lnTo>
                  <a:pt x="479" y="567"/>
                </a:lnTo>
                <a:lnTo>
                  <a:pt x="478" y="574"/>
                </a:lnTo>
                <a:lnTo>
                  <a:pt x="478" y="576"/>
                </a:lnTo>
                <a:lnTo>
                  <a:pt x="478" y="580"/>
                </a:lnTo>
                <a:lnTo>
                  <a:pt x="478" y="580"/>
                </a:lnTo>
                <a:lnTo>
                  <a:pt x="481" y="585"/>
                </a:lnTo>
                <a:lnTo>
                  <a:pt x="485" y="590"/>
                </a:lnTo>
                <a:lnTo>
                  <a:pt x="487" y="592"/>
                </a:lnTo>
                <a:lnTo>
                  <a:pt x="491" y="593"/>
                </a:lnTo>
                <a:lnTo>
                  <a:pt x="496" y="594"/>
                </a:lnTo>
                <a:lnTo>
                  <a:pt x="499" y="594"/>
                </a:lnTo>
                <a:lnTo>
                  <a:pt x="499" y="594"/>
                </a:lnTo>
                <a:lnTo>
                  <a:pt x="516" y="593"/>
                </a:lnTo>
                <a:lnTo>
                  <a:pt x="522" y="594"/>
                </a:lnTo>
                <a:lnTo>
                  <a:pt x="522" y="594"/>
                </a:lnTo>
                <a:lnTo>
                  <a:pt x="518" y="606"/>
                </a:lnTo>
                <a:lnTo>
                  <a:pt x="518" y="613"/>
                </a:lnTo>
                <a:lnTo>
                  <a:pt x="520" y="616"/>
                </a:lnTo>
                <a:lnTo>
                  <a:pt x="522" y="616"/>
                </a:lnTo>
                <a:lnTo>
                  <a:pt x="522" y="616"/>
                </a:lnTo>
                <a:lnTo>
                  <a:pt x="539" y="610"/>
                </a:lnTo>
                <a:lnTo>
                  <a:pt x="547" y="605"/>
                </a:lnTo>
                <a:lnTo>
                  <a:pt x="550" y="604"/>
                </a:lnTo>
                <a:lnTo>
                  <a:pt x="551" y="601"/>
                </a:lnTo>
                <a:lnTo>
                  <a:pt x="551" y="601"/>
                </a:lnTo>
                <a:lnTo>
                  <a:pt x="553" y="596"/>
                </a:lnTo>
                <a:lnTo>
                  <a:pt x="557" y="587"/>
                </a:lnTo>
                <a:lnTo>
                  <a:pt x="559" y="580"/>
                </a:lnTo>
                <a:lnTo>
                  <a:pt x="559" y="576"/>
                </a:lnTo>
                <a:lnTo>
                  <a:pt x="558" y="573"/>
                </a:lnTo>
                <a:lnTo>
                  <a:pt x="558" y="573"/>
                </a:lnTo>
                <a:lnTo>
                  <a:pt x="547" y="560"/>
                </a:lnTo>
                <a:lnTo>
                  <a:pt x="530" y="541"/>
                </a:lnTo>
                <a:lnTo>
                  <a:pt x="514" y="523"/>
                </a:lnTo>
                <a:lnTo>
                  <a:pt x="508" y="514"/>
                </a:lnTo>
                <a:lnTo>
                  <a:pt x="508" y="514"/>
                </a:lnTo>
                <a:lnTo>
                  <a:pt x="507" y="508"/>
                </a:lnTo>
                <a:lnTo>
                  <a:pt x="503" y="496"/>
                </a:lnTo>
                <a:lnTo>
                  <a:pt x="498" y="482"/>
                </a:lnTo>
                <a:lnTo>
                  <a:pt x="496" y="476"/>
                </a:lnTo>
                <a:lnTo>
                  <a:pt x="492" y="471"/>
                </a:lnTo>
                <a:lnTo>
                  <a:pt x="492" y="471"/>
                </a:lnTo>
                <a:lnTo>
                  <a:pt x="485" y="460"/>
                </a:lnTo>
                <a:lnTo>
                  <a:pt x="479" y="448"/>
                </a:lnTo>
                <a:lnTo>
                  <a:pt x="471" y="435"/>
                </a:lnTo>
                <a:lnTo>
                  <a:pt x="471" y="435"/>
                </a:lnTo>
                <a:lnTo>
                  <a:pt x="472" y="432"/>
                </a:lnTo>
                <a:lnTo>
                  <a:pt x="474" y="426"/>
                </a:lnTo>
                <a:lnTo>
                  <a:pt x="479" y="419"/>
                </a:lnTo>
                <a:lnTo>
                  <a:pt x="481" y="415"/>
                </a:lnTo>
                <a:lnTo>
                  <a:pt x="485" y="413"/>
                </a:lnTo>
                <a:lnTo>
                  <a:pt x="485" y="413"/>
                </a:lnTo>
                <a:lnTo>
                  <a:pt x="490" y="410"/>
                </a:lnTo>
                <a:lnTo>
                  <a:pt x="493" y="407"/>
                </a:lnTo>
                <a:lnTo>
                  <a:pt x="501" y="397"/>
                </a:lnTo>
                <a:lnTo>
                  <a:pt x="507" y="389"/>
                </a:lnTo>
                <a:lnTo>
                  <a:pt x="508" y="386"/>
                </a:lnTo>
                <a:lnTo>
                  <a:pt x="508" y="384"/>
                </a:lnTo>
                <a:lnTo>
                  <a:pt x="508" y="384"/>
                </a:lnTo>
                <a:lnTo>
                  <a:pt x="479" y="360"/>
                </a:lnTo>
                <a:lnTo>
                  <a:pt x="460" y="341"/>
                </a:lnTo>
                <a:lnTo>
                  <a:pt x="453" y="333"/>
                </a:lnTo>
                <a:lnTo>
                  <a:pt x="449" y="327"/>
                </a:lnTo>
                <a:lnTo>
                  <a:pt x="449" y="327"/>
                </a:lnTo>
                <a:lnTo>
                  <a:pt x="447" y="316"/>
                </a:lnTo>
                <a:lnTo>
                  <a:pt x="444" y="304"/>
                </a:lnTo>
                <a:lnTo>
                  <a:pt x="441" y="293"/>
                </a:lnTo>
                <a:lnTo>
                  <a:pt x="438" y="288"/>
                </a:lnTo>
                <a:lnTo>
                  <a:pt x="435" y="282"/>
                </a:lnTo>
                <a:lnTo>
                  <a:pt x="435" y="282"/>
                </a:lnTo>
                <a:lnTo>
                  <a:pt x="431" y="278"/>
                </a:lnTo>
                <a:lnTo>
                  <a:pt x="425" y="273"/>
                </a:lnTo>
                <a:lnTo>
                  <a:pt x="413" y="262"/>
                </a:lnTo>
                <a:lnTo>
                  <a:pt x="399" y="251"/>
                </a:lnTo>
                <a:lnTo>
                  <a:pt x="385" y="239"/>
                </a:lnTo>
                <a:lnTo>
                  <a:pt x="385" y="239"/>
                </a:lnTo>
                <a:lnTo>
                  <a:pt x="371" y="229"/>
                </a:lnTo>
                <a:lnTo>
                  <a:pt x="361" y="221"/>
                </a:lnTo>
                <a:lnTo>
                  <a:pt x="352" y="218"/>
                </a:lnTo>
                <a:lnTo>
                  <a:pt x="350" y="218"/>
                </a:lnTo>
                <a:lnTo>
                  <a:pt x="349" y="218"/>
                </a:lnTo>
                <a:lnTo>
                  <a:pt x="349" y="218"/>
                </a:lnTo>
                <a:lnTo>
                  <a:pt x="348" y="218"/>
                </a:lnTo>
                <a:lnTo>
                  <a:pt x="348" y="217"/>
                </a:lnTo>
                <a:lnTo>
                  <a:pt x="349" y="213"/>
                </a:lnTo>
                <a:lnTo>
                  <a:pt x="354" y="200"/>
                </a:lnTo>
                <a:lnTo>
                  <a:pt x="363" y="182"/>
                </a:lnTo>
                <a:lnTo>
                  <a:pt x="363" y="182"/>
                </a:lnTo>
                <a:lnTo>
                  <a:pt x="368" y="178"/>
                </a:lnTo>
                <a:lnTo>
                  <a:pt x="373" y="174"/>
                </a:lnTo>
                <a:lnTo>
                  <a:pt x="377" y="168"/>
                </a:lnTo>
                <a:lnTo>
                  <a:pt x="377" y="168"/>
                </a:lnTo>
                <a:lnTo>
                  <a:pt x="379" y="162"/>
                </a:lnTo>
                <a:lnTo>
                  <a:pt x="381" y="153"/>
                </a:lnTo>
                <a:lnTo>
                  <a:pt x="383" y="131"/>
                </a:lnTo>
                <a:lnTo>
                  <a:pt x="385" y="102"/>
                </a:lnTo>
                <a:lnTo>
                  <a:pt x="385" y="102"/>
                </a:lnTo>
                <a:lnTo>
                  <a:pt x="389" y="90"/>
                </a:lnTo>
                <a:lnTo>
                  <a:pt x="394" y="80"/>
                </a:lnTo>
                <a:lnTo>
                  <a:pt x="399" y="73"/>
                </a:lnTo>
                <a:lnTo>
                  <a:pt x="399" y="73"/>
                </a:lnTo>
                <a:lnTo>
                  <a:pt x="400" y="70"/>
                </a:lnTo>
                <a:lnTo>
                  <a:pt x="401" y="65"/>
                </a:lnTo>
                <a:lnTo>
                  <a:pt x="401" y="53"/>
                </a:lnTo>
                <a:lnTo>
                  <a:pt x="399" y="37"/>
                </a:lnTo>
                <a:lnTo>
                  <a:pt x="377" y="16"/>
                </a:lnTo>
                <a:lnTo>
                  <a:pt x="370" y="23"/>
                </a:lnTo>
                <a:lnTo>
                  <a:pt x="356" y="0"/>
                </a:lnTo>
                <a:lnTo>
                  <a:pt x="349" y="16"/>
                </a:lnTo>
                <a:close/>
                <a:moveTo>
                  <a:pt x="67" y="355"/>
                </a:moveTo>
                <a:lnTo>
                  <a:pt x="81" y="377"/>
                </a:lnTo>
                <a:lnTo>
                  <a:pt x="74" y="377"/>
                </a:lnTo>
                <a:lnTo>
                  <a:pt x="74" y="377"/>
                </a:lnTo>
                <a:lnTo>
                  <a:pt x="67" y="376"/>
                </a:lnTo>
                <a:lnTo>
                  <a:pt x="63" y="376"/>
                </a:lnTo>
                <a:lnTo>
                  <a:pt x="60" y="377"/>
                </a:lnTo>
                <a:lnTo>
                  <a:pt x="60" y="377"/>
                </a:lnTo>
                <a:lnTo>
                  <a:pt x="57" y="378"/>
                </a:lnTo>
                <a:lnTo>
                  <a:pt x="55" y="378"/>
                </a:lnTo>
                <a:lnTo>
                  <a:pt x="52" y="377"/>
                </a:lnTo>
                <a:lnTo>
                  <a:pt x="67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0DA616EE-8F7F-4669-B3D7-E0FDAA6F1688}"/>
              </a:ext>
            </a:extLst>
          </p:cNvPr>
          <p:cNvSpPr>
            <a:spLocks/>
          </p:cNvSpPr>
          <p:nvPr/>
        </p:nvSpPr>
        <p:spPr bwMode="auto">
          <a:xfrm>
            <a:off x="4276824" y="3754876"/>
            <a:ext cx="1257778" cy="2564712"/>
          </a:xfrm>
          <a:custGeom>
            <a:avLst/>
            <a:gdLst>
              <a:gd name="T0" fmla="*/ 341 w 870"/>
              <a:gd name="T1" fmla="*/ 406 h 1774"/>
              <a:gd name="T2" fmla="*/ 300 w 870"/>
              <a:gd name="T3" fmla="*/ 501 h 1774"/>
              <a:gd name="T4" fmla="*/ 247 w 870"/>
              <a:gd name="T5" fmla="*/ 545 h 1774"/>
              <a:gd name="T6" fmla="*/ 220 w 870"/>
              <a:gd name="T7" fmla="*/ 600 h 1774"/>
              <a:gd name="T8" fmla="*/ 231 w 870"/>
              <a:gd name="T9" fmla="*/ 660 h 1774"/>
              <a:gd name="T10" fmla="*/ 230 w 870"/>
              <a:gd name="T11" fmla="*/ 814 h 1774"/>
              <a:gd name="T12" fmla="*/ 178 w 870"/>
              <a:gd name="T13" fmla="*/ 942 h 1774"/>
              <a:gd name="T14" fmla="*/ 194 w 870"/>
              <a:gd name="T15" fmla="*/ 988 h 1774"/>
              <a:gd name="T16" fmla="*/ 215 w 870"/>
              <a:gd name="T17" fmla="*/ 1036 h 1774"/>
              <a:gd name="T18" fmla="*/ 181 w 870"/>
              <a:gd name="T19" fmla="*/ 1184 h 1774"/>
              <a:gd name="T20" fmla="*/ 122 w 870"/>
              <a:gd name="T21" fmla="*/ 1278 h 1774"/>
              <a:gd name="T22" fmla="*/ 139 w 870"/>
              <a:gd name="T23" fmla="*/ 1336 h 1774"/>
              <a:gd name="T24" fmla="*/ 102 w 870"/>
              <a:gd name="T25" fmla="*/ 1316 h 1774"/>
              <a:gd name="T26" fmla="*/ 49 w 870"/>
              <a:gd name="T27" fmla="*/ 1306 h 1774"/>
              <a:gd name="T28" fmla="*/ 12 w 870"/>
              <a:gd name="T29" fmla="*/ 1345 h 1774"/>
              <a:gd name="T30" fmla="*/ 1 w 870"/>
              <a:gd name="T31" fmla="*/ 1530 h 1774"/>
              <a:gd name="T32" fmla="*/ 65 w 870"/>
              <a:gd name="T33" fmla="*/ 1585 h 1774"/>
              <a:gd name="T34" fmla="*/ 108 w 870"/>
              <a:gd name="T35" fmla="*/ 1576 h 1774"/>
              <a:gd name="T36" fmla="*/ 113 w 870"/>
              <a:gd name="T37" fmla="*/ 1489 h 1774"/>
              <a:gd name="T38" fmla="*/ 258 w 870"/>
              <a:gd name="T39" fmla="*/ 1429 h 1774"/>
              <a:gd name="T40" fmla="*/ 362 w 870"/>
              <a:gd name="T41" fmla="*/ 1401 h 1774"/>
              <a:gd name="T42" fmla="*/ 410 w 870"/>
              <a:gd name="T43" fmla="*/ 1371 h 1774"/>
              <a:gd name="T44" fmla="*/ 503 w 870"/>
              <a:gd name="T45" fmla="*/ 1362 h 1774"/>
              <a:gd name="T46" fmla="*/ 537 w 870"/>
              <a:gd name="T47" fmla="*/ 1397 h 1774"/>
              <a:gd name="T48" fmla="*/ 631 w 870"/>
              <a:gd name="T49" fmla="*/ 1500 h 1774"/>
              <a:gd name="T50" fmla="*/ 627 w 870"/>
              <a:gd name="T51" fmla="*/ 1652 h 1774"/>
              <a:gd name="T52" fmla="*/ 613 w 870"/>
              <a:gd name="T53" fmla="*/ 1743 h 1774"/>
              <a:gd name="T54" fmla="*/ 598 w 870"/>
              <a:gd name="T55" fmla="*/ 1758 h 1774"/>
              <a:gd name="T56" fmla="*/ 692 w 870"/>
              <a:gd name="T57" fmla="*/ 1774 h 1774"/>
              <a:gd name="T58" fmla="*/ 840 w 870"/>
              <a:gd name="T59" fmla="*/ 1753 h 1774"/>
              <a:gd name="T60" fmla="*/ 866 w 870"/>
              <a:gd name="T61" fmla="*/ 1718 h 1774"/>
              <a:gd name="T62" fmla="*/ 782 w 870"/>
              <a:gd name="T63" fmla="*/ 1667 h 1774"/>
              <a:gd name="T64" fmla="*/ 718 w 870"/>
              <a:gd name="T65" fmla="*/ 1628 h 1774"/>
              <a:gd name="T66" fmla="*/ 738 w 870"/>
              <a:gd name="T67" fmla="*/ 1447 h 1774"/>
              <a:gd name="T68" fmla="*/ 739 w 870"/>
              <a:gd name="T69" fmla="*/ 1303 h 1774"/>
              <a:gd name="T70" fmla="*/ 780 w 870"/>
              <a:gd name="T71" fmla="*/ 1189 h 1774"/>
              <a:gd name="T72" fmla="*/ 798 w 870"/>
              <a:gd name="T73" fmla="*/ 1058 h 1774"/>
              <a:gd name="T74" fmla="*/ 733 w 870"/>
              <a:gd name="T75" fmla="*/ 985 h 1774"/>
              <a:gd name="T76" fmla="*/ 663 w 870"/>
              <a:gd name="T77" fmla="*/ 854 h 1774"/>
              <a:gd name="T78" fmla="*/ 655 w 870"/>
              <a:gd name="T79" fmla="*/ 829 h 1774"/>
              <a:gd name="T80" fmla="*/ 655 w 870"/>
              <a:gd name="T81" fmla="*/ 779 h 1774"/>
              <a:gd name="T82" fmla="*/ 601 w 870"/>
              <a:gd name="T83" fmla="*/ 744 h 1774"/>
              <a:gd name="T84" fmla="*/ 718 w 870"/>
              <a:gd name="T85" fmla="*/ 832 h 1774"/>
              <a:gd name="T86" fmla="*/ 751 w 870"/>
              <a:gd name="T87" fmla="*/ 841 h 1774"/>
              <a:gd name="T88" fmla="*/ 767 w 870"/>
              <a:gd name="T89" fmla="*/ 792 h 1774"/>
              <a:gd name="T90" fmla="*/ 731 w 870"/>
              <a:gd name="T91" fmla="*/ 719 h 1774"/>
              <a:gd name="T92" fmla="*/ 651 w 870"/>
              <a:gd name="T93" fmla="*/ 568 h 1774"/>
              <a:gd name="T94" fmla="*/ 650 w 870"/>
              <a:gd name="T95" fmla="*/ 430 h 1774"/>
              <a:gd name="T96" fmla="*/ 570 w 870"/>
              <a:gd name="T97" fmla="*/ 348 h 1774"/>
              <a:gd name="T98" fmla="*/ 621 w 870"/>
              <a:gd name="T99" fmla="*/ 331 h 1774"/>
              <a:gd name="T100" fmla="*/ 638 w 870"/>
              <a:gd name="T101" fmla="*/ 238 h 1774"/>
              <a:gd name="T102" fmla="*/ 647 w 870"/>
              <a:gd name="T103" fmla="*/ 150 h 1774"/>
              <a:gd name="T104" fmla="*/ 613 w 870"/>
              <a:gd name="T105" fmla="*/ 68 h 1774"/>
              <a:gd name="T106" fmla="*/ 578 w 870"/>
              <a:gd name="T107" fmla="*/ 9 h 1774"/>
              <a:gd name="T108" fmla="*/ 521 w 870"/>
              <a:gd name="T109" fmla="*/ 3 h 1774"/>
              <a:gd name="T110" fmla="*/ 460 w 870"/>
              <a:gd name="T111" fmla="*/ 18 h 1774"/>
              <a:gd name="T112" fmla="*/ 392 w 870"/>
              <a:gd name="T113" fmla="*/ 74 h 1774"/>
              <a:gd name="T114" fmla="*/ 352 w 870"/>
              <a:gd name="T115" fmla="*/ 184 h 1774"/>
              <a:gd name="T116" fmla="*/ 341 w 870"/>
              <a:gd name="T117" fmla="*/ 221 h 1774"/>
              <a:gd name="T118" fmla="*/ 361 w 870"/>
              <a:gd name="T119" fmla="*/ 258 h 1774"/>
              <a:gd name="T120" fmla="*/ 374 w 870"/>
              <a:gd name="T121" fmla="*/ 296 h 1774"/>
              <a:gd name="T122" fmla="*/ 345 w 870"/>
              <a:gd name="T123" fmla="*/ 334 h 1774"/>
              <a:gd name="T124" fmla="*/ 381 w 870"/>
              <a:gd name="T125" fmla="*/ 367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0" h="1774">
                <a:moveTo>
                  <a:pt x="401" y="373"/>
                </a:moveTo>
                <a:lnTo>
                  <a:pt x="401" y="373"/>
                </a:lnTo>
                <a:lnTo>
                  <a:pt x="394" y="374"/>
                </a:lnTo>
                <a:lnTo>
                  <a:pt x="377" y="380"/>
                </a:lnTo>
                <a:lnTo>
                  <a:pt x="368" y="385"/>
                </a:lnTo>
                <a:lnTo>
                  <a:pt x="358" y="391"/>
                </a:lnTo>
                <a:lnTo>
                  <a:pt x="350" y="398"/>
                </a:lnTo>
                <a:lnTo>
                  <a:pt x="341" y="406"/>
                </a:lnTo>
                <a:lnTo>
                  <a:pt x="341" y="406"/>
                </a:lnTo>
                <a:lnTo>
                  <a:pt x="331" y="425"/>
                </a:lnTo>
                <a:lnTo>
                  <a:pt x="322" y="442"/>
                </a:lnTo>
                <a:lnTo>
                  <a:pt x="308" y="474"/>
                </a:lnTo>
                <a:lnTo>
                  <a:pt x="308" y="474"/>
                </a:lnTo>
                <a:lnTo>
                  <a:pt x="304" y="482"/>
                </a:lnTo>
                <a:lnTo>
                  <a:pt x="302" y="489"/>
                </a:lnTo>
                <a:lnTo>
                  <a:pt x="300" y="501"/>
                </a:lnTo>
                <a:lnTo>
                  <a:pt x="297" y="507"/>
                </a:lnTo>
                <a:lnTo>
                  <a:pt x="294" y="513"/>
                </a:lnTo>
                <a:lnTo>
                  <a:pt x="289" y="519"/>
                </a:lnTo>
                <a:lnTo>
                  <a:pt x="283" y="525"/>
                </a:lnTo>
                <a:lnTo>
                  <a:pt x="283" y="525"/>
                </a:lnTo>
                <a:lnTo>
                  <a:pt x="274" y="531"/>
                </a:lnTo>
                <a:lnTo>
                  <a:pt x="265" y="537"/>
                </a:lnTo>
                <a:lnTo>
                  <a:pt x="247" y="545"/>
                </a:lnTo>
                <a:lnTo>
                  <a:pt x="240" y="550"/>
                </a:lnTo>
                <a:lnTo>
                  <a:pt x="233" y="554"/>
                </a:lnTo>
                <a:lnTo>
                  <a:pt x="227" y="560"/>
                </a:lnTo>
                <a:lnTo>
                  <a:pt x="223" y="568"/>
                </a:lnTo>
                <a:lnTo>
                  <a:pt x="223" y="568"/>
                </a:lnTo>
                <a:lnTo>
                  <a:pt x="220" y="580"/>
                </a:lnTo>
                <a:lnTo>
                  <a:pt x="218" y="590"/>
                </a:lnTo>
                <a:lnTo>
                  <a:pt x="220" y="600"/>
                </a:lnTo>
                <a:lnTo>
                  <a:pt x="223" y="609"/>
                </a:lnTo>
                <a:lnTo>
                  <a:pt x="223" y="609"/>
                </a:lnTo>
                <a:lnTo>
                  <a:pt x="225" y="615"/>
                </a:lnTo>
                <a:lnTo>
                  <a:pt x="228" y="621"/>
                </a:lnTo>
                <a:lnTo>
                  <a:pt x="230" y="637"/>
                </a:lnTo>
                <a:lnTo>
                  <a:pt x="231" y="650"/>
                </a:lnTo>
                <a:lnTo>
                  <a:pt x="231" y="660"/>
                </a:lnTo>
                <a:lnTo>
                  <a:pt x="231" y="660"/>
                </a:lnTo>
                <a:lnTo>
                  <a:pt x="234" y="673"/>
                </a:lnTo>
                <a:lnTo>
                  <a:pt x="237" y="697"/>
                </a:lnTo>
                <a:lnTo>
                  <a:pt x="241" y="724"/>
                </a:lnTo>
                <a:lnTo>
                  <a:pt x="241" y="740"/>
                </a:lnTo>
                <a:lnTo>
                  <a:pt x="240" y="753"/>
                </a:lnTo>
                <a:lnTo>
                  <a:pt x="240" y="753"/>
                </a:lnTo>
                <a:lnTo>
                  <a:pt x="236" y="783"/>
                </a:lnTo>
                <a:lnTo>
                  <a:pt x="230" y="814"/>
                </a:lnTo>
                <a:lnTo>
                  <a:pt x="227" y="831"/>
                </a:lnTo>
                <a:lnTo>
                  <a:pt x="221" y="847"/>
                </a:lnTo>
                <a:lnTo>
                  <a:pt x="215" y="864"/>
                </a:lnTo>
                <a:lnTo>
                  <a:pt x="206" y="880"/>
                </a:lnTo>
                <a:lnTo>
                  <a:pt x="206" y="880"/>
                </a:lnTo>
                <a:lnTo>
                  <a:pt x="190" y="912"/>
                </a:lnTo>
                <a:lnTo>
                  <a:pt x="182" y="927"/>
                </a:lnTo>
                <a:lnTo>
                  <a:pt x="178" y="942"/>
                </a:lnTo>
                <a:lnTo>
                  <a:pt x="174" y="955"/>
                </a:lnTo>
                <a:lnTo>
                  <a:pt x="173" y="967"/>
                </a:lnTo>
                <a:lnTo>
                  <a:pt x="174" y="972"/>
                </a:lnTo>
                <a:lnTo>
                  <a:pt x="175" y="975"/>
                </a:lnTo>
                <a:lnTo>
                  <a:pt x="178" y="979"/>
                </a:lnTo>
                <a:lnTo>
                  <a:pt x="181" y="981"/>
                </a:lnTo>
                <a:lnTo>
                  <a:pt x="181" y="981"/>
                </a:lnTo>
                <a:lnTo>
                  <a:pt x="194" y="988"/>
                </a:lnTo>
                <a:lnTo>
                  <a:pt x="204" y="993"/>
                </a:lnTo>
                <a:lnTo>
                  <a:pt x="208" y="996"/>
                </a:lnTo>
                <a:lnTo>
                  <a:pt x="211" y="998"/>
                </a:lnTo>
                <a:lnTo>
                  <a:pt x="214" y="1002"/>
                </a:lnTo>
                <a:lnTo>
                  <a:pt x="215" y="1007"/>
                </a:lnTo>
                <a:lnTo>
                  <a:pt x="215" y="1007"/>
                </a:lnTo>
                <a:lnTo>
                  <a:pt x="216" y="1017"/>
                </a:lnTo>
                <a:lnTo>
                  <a:pt x="215" y="1036"/>
                </a:lnTo>
                <a:lnTo>
                  <a:pt x="211" y="1060"/>
                </a:lnTo>
                <a:lnTo>
                  <a:pt x="208" y="1089"/>
                </a:lnTo>
                <a:lnTo>
                  <a:pt x="203" y="1117"/>
                </a:lnTo>
                <a:lnTo>
                  <a:pt x="196" y="1145"/>
                </a:lnTo>
                <a:lnTo>
                  <a:pt x="188" y="1168"/>
                </a:lnTo>
                <a:lnTo>
                  <a:pt x="185" y="1177"/>
                </a:lnTo>
                <a:lnTo>
                  <a:pt x="181" y="1184"/>
                </a:lnTo>
                <a:lnTo>
                  <a:pt x="181" y="1184"/>
                </a:lnTo>
                <a:lnTo>
                  <a:pt x="173" y="1198"/>
                </a:lnTo>
                <a:lnTo>
                  <a:pt x="162" y="1211"/>
                </a:lnTo>
                <a:lnTo>
                  <a:pt x="143" y="1236"/>
                </a:lnTo>
                <a:lnTo>
                  <a:pt x="135" y="1248"/>
                </a:lnTo>
                <a:lnTo>
                  <a:pt x="128" y="1259"/>
                </a:lnTo>
                <a:lnTo>
                  <a:pt x="123" y="1269"/>
                </a:lnTo>
                <a:lnTo>
                  <a:pt x="122" y="1273"/>
                </a:lnTo>
                <a:lnTo>
                  <a:pt x="122" y="1278"/>
                </a:lnTo>
                <a:lnTo>
                  <a:pt x="122" y="1278"/>
                </a:lnTo>
                <a:lnTo>
                  <a:pt x="124" y="1286"/>
                </a:lnTo>
                <a:lnTo>
                  <a:pt x="126" y="1296"/>
                </a:lnTo>
                <a:lnTo>
                  <a:pt x="132" y="1313"/>
                </a:lnTo>
                <a:lnTo>
                  <a:pt x="138" y="1329"/>
                </a:lnTo>
                <a:lnTo>
                  <a:pt x="139" y="1334"/>
                </a:lnTo>
                <a:lnTo>
                  <a:pt x="139" y="1336"/>
                </a:lnTo>
                <a:lnTo>
                  <a:pt x="139" y="1336"/>
                </a:lnTo>
                <a:lnTo>
                  <a:pt x="133" y="1340"/>
                </a:lnTo>
                <a:lnTo>
                  <a:pt x="125" y="1342"/>
                </a:lnTo>
                <a:lnTo>
                  <a:pt x="113" y="1345"/>
                </a:lnTo>
                <a:lnTo>
                  <a:pt x="113" y="1345"/>
                </a:lnTo>
                <a:lnTo>
                  <a:pt x="112" y="1339"/>
                </a:lnTo>
                <a:lnTo>
                  <a:pt x="110" y="1331"/>
                </a:lnTo>
                <a:lnTo>
                  <a:pt x="107" y="1323"/>
                </a:lnTo>
                <a:lnTo>
                  <a:pt x="102" y="1316"/>
                </a:lnTo>
                <a:lnTo>
                  <a:pt x="96" y="1309"/>
                </a:lnTo>
                <a:lnTo>
                  <a:pt x="93" y="1306"/>
                </a:lnTo>
                <a:lnTo>
                  <a:pt x="89" y="1304"/>
                </a:lnTo>
                <a:lnTo>
                  <a:pt x="84" y="1303"/>
                </a:lnTo>
                <a:lnTo>
                  <a:pt x="80" y="1303"/>
                </a:lnTo>
                <a:lnTo>
                  <a:pt x="80" y="1303"/>
                </a:lnTo>
                <a:lnTo>
                  <a:pt x="59" y="1304"/>
                </a:lnTo>
                <a:lnTo>
                  <a:pt x="49" y="1306"/>
                </a:lnTo>
                <a:lnTo>
                  <a:pt x="39" y="1309"/>
                </a:lnTo>
                <a:lnTo>
                  <a:pt x="31" y="1313"/>
                </a:lnTo>
                <a:lnTo>
                  <a:pt x="27" y="1317"/>
                </a:lnTo>
                <a:lnTo>
                  <a:pt x="24" y="1321"/>
                </a:lnTo>
                <a:lnTo>
                  <a:pt x="20" y="1325"/>
                </a:lnTo>
                <a:lnTo>
                  <a:pt x="16" y="1331"/>
                </a:lnTo>
                <a:lnTo>
                  <a:pt x="14" y="1337"/>
                </a:lnTo>
                <a:lnTo>
                  <a:pt x="12" y="1345"/>
                </a:lnTo>
                <a:lnTo>
                  <a:pt x="12" y="1345"/>
                </a:lnTo>
                <a:lnTo>
                  <a:pt x="8" y="1365"/>
                </a:lnTo>
                <a:lnTo>
                  <a:pt x="6" y="1392"/>
                </a:lnTo>
                <a:lnTo>
                  <a:pt x="2" y="1422"/>
                </a:lnTo>
                <a:lnTo>
                  <a:pt x="1" y="1455"/>
                </a:lnTo>
                <a:lnTo>
                  <a:pt x="0" y="1484"/>
                </a:lnTo>
                <a:lnTo>
                  <a:pt x="0" y="1511"/>
                </a:lnTo>
                <a:lnTo>
                  <a:pt x="1" y="1530"/>
                </a:lnTo>
                <a:lnTo>
                  <a:pt x="2" y="1536"/>
                </a:lnTo>
                <a:lnTo>
                  <a:pt x="3" y="1539"/>
                </a:lnTo>
                <a:lnTo>
                  <a:pt x="3" y="1539"/>
                </a:lnTo>
                <a:lnTo>
                  <a:pt x="9" y="1545"/>
                </a:lnTo>
                <a:lnTo>
                  <a:pt x="20" y="1555"/>
                </a:lnTo>
                <a:lnTo>
                  <a:pt x="34" y="1566"/>
                </a:lnTo>
                <a:lnTo>
                  <a:pt x="50" y="1575"/>
                </a:lnTo>
                <a:lnTo>
                  <a:pt x="65" y="1585"/>
                </a:lnTo>
                <a:lnTo>
                  <a:pt x="74" y="1587"/>
                </a:lnTo>
                <a:lnTo>
                  <a:pt x="81" y="1590"/>
                </a:lnTo>
                <a:lnTo>
                  <a:pt x="88" y="1590"/>
                </a:lnTo>
                <a:lnTo>
                  <a:pt x="95" y="1588"/>
                </a:lnTo>
                <a:lnTo>
                  <a:pt x="100" y="1586"/>
                </a:lnTo>
                <a:lnTo>
                  <a:pt x="105" y="1582"/>
                </a:lnTo>
                <a:lnTo>
                  <a:pt x="105" y="1582"/>
                </a:lnTo>
                <a:lnTo>
                  <a:pt x="108" y="1576"/>
                </a:lnTo>
                <a:lnTo>
                  <a:pt x="112" y="1569"/>
                </a:lnTo>
                <a:lnTo>
                  <a:pt x="116" y="1556"/>
                </a:lnTo>
                <a:lnTo>
                  <a:pt x="118" y="1542"/>
                </a:lnTo>
                <a:lnTo>
                  <a:pt x="118" y="1529"/>
                </a:lnTo>
                <a:lnTo>
                  <a:pt x="117" y="1516"/>
                </a:lnTo>
                <a:lnTo>
                  <a:pt x="116" y="1504"/>
                </a:lnTo>
                <a:lnTo>
                  <a:pt x="113" y="1489"/>
                </a:lnTo>
                <a:lnTo>
                  <a:pt x="113" y="1489"/>
                </a:lnTo>
                <a:lnTo>
                  <a:pt x="114" y="1483"/>
                </a:lnTo>
                <a:lnTo>
                  <a:pt x="117" y="1476"/>
                </a:lnTo>
                <a:lnTo>
                  <a:pt x="125" y="1459"/>
                </a:lnTo>
                <a:lnTo>
                  <a:pt x="139" y="1438"/>
                </a:lnTo>
                <a:lnTo>
                  <a:pt x="139" y="1438"/>
                </a:lnTo>
                <a:lnTo>
                  <a:pt x="190" y="1434"/>
                </a:lnTo>
                <a:lnTo>
                  <a:pt x="258" y="1429"/>
                </a:lnTo>
                <a:lnTo>
                  <a:pt x="258" y="1429"/>
                </a:lnTo>
                <a:lnTo>
                  <a:pt x="314" y="1422"/>
                </a:lnTo>
                <a:lnTo>
                  <a:pt x="343" y="1417"/>
                </a:lnTo>
                <a:lnTo>
                  <a:pt x="353" y="1415"/>
                </a:lnTo>
                <a:lnTo>
                  <a:pt x="358" y="1413"/>
                </a:lnTo>
                <a:lnTo>
                  <a:pt x="358" y="1413"/>
                </a:lnTo>
                <a:lnTo>
                  <a:pt x="361" y="1410"/>
                </a:lnTo>
                <a:lnTo>
                  <a:pt x="361" y="1406"/>
                </a:lnTo>
                <a:lnTo>
                  <a:pt x="362" y="1401"/>
                </a:lnTo>
                <a:lnTo>
                  <a:pt x="363" y="1394"/>
                </a:lnTo>
                <a:lnTo>
                  <a:pt x="368" y="1388"/>
                </a:lnTo>
                <a:lnTo>
                  <a:pt x="371" y="1384"/>
                </a:lnTo>
                <a:lnTo>
                  <a:pt x="376" y="1380"/>
                </a:lnTo>
                <a:lnTo>
                  <a:pt x="382" y="1378"/>
                </a:lnTo>
                <a:lnTo>
                  <a:pt x="390" y="1376"/>
                </a:lnTo>
                <a:lnTo>
                  <a:pt x="399" y="1372"/>
                </a:lnTo>
                <a:lnTo>
                  <a:pt x="410" y="1371"/>
                </a:lnTo>
                <a:lnTo>
                  <a:pt x="410" y="1371"/>
                </a:lnTo>
                <a:lnTo>
                  <a:pt x="449" y="1364"/>
                </a:lnTo>
                <a:lnTo>
                  <a:pt x="476" y="1359"/>
                </a:lnTo>
                <a:lnTo>
                  <a:pt x="486" y="1358"/>
                </a:lnTo>
                <a:lnTo>
                  <a:pt x="494" y="1358"/>
                </a:lnTo>
                <a:lnTo>
                  <a:pt x="499" y="1359"/>
                </a:lnTo>
                <a:lnTo>
                  <a:pt x="503" y="1362"/>
                </a:lnTo>
                <a:lnTo>
                  <a:pt x="503" y="1362"/>
                </a:lnTo>
                <a:lnTo>
                  <a:pt x="506" y="1371"/>
                </a:lnTo>
                <a:lnTo>
                  <a:pt x="510" y="1380"/>
                </a:lnTo>
                <a:lnTo>
                  <a:pt x="513" y="1385"/>
                </a:lnTo>
                <a:lnTo>
                  <a:pt x="517" y="1389"/>
                </a:lnTo>
                <a:lnTo>
                  <a:pt x="522" y="1394"/>
                </a:lnTo>
                <a:lnTo>
                  <a:pt x="528" y="1396"/>
                </a:lnTo>
                <a:lnTo>
                  <a:pt x="528" y="1396"/>
                </a:lnTo>
                <a:lnTo>
                  <a:pt x="537" y="1397"/>
                </a:lnTo>
                <a:lnTo>
                  <a:pt x="549" y="1397"/>
                </a:lnTo>
                <a:lnTo>
                  <a:pt x="562" y="1396"/>
                </a:lnTo>
                <a:lnTo>
                  <a:pt x="577" y="1394"/>
                </a:lnTo>
                <a:lnTo>
                  <a:pt x="602" y="1390"/>
                </a:lnTo>
                <a:lnTo>
                  <a:pt x="613" y="1388"/>
                </a:lnTo>
                <a:lnTo>
                  <a:pt x="613" y="1388"/>
                </a:lnTo>
                <a:lnTo>
                  <a:pt x="619" y="1422"/>
                </a:lnTo>
                <a:lnTo>
                  <a:pt x="631" y="1500"/>
                </a:lnTo>
                <a:lnTo>
                  <a:pt x="637" y="1543"/>
                </a:lnTo>
                <a:lnTo>
                  <a:pt x="640" y="1582"/>
                </a:lnTo>
                <a:lnTo>
                  <a:pt x="641" y="1600"/>
                </a:lnTo>
                <a:lnTo>
                  <a:pt x="641" y="1615"/>
                </a:lnTo>
                <a:lnTo>
                  <a:pt x="640" y="1625"/>
                </a:lnTo>
                <a:lnTo>
                  <a:pt x="638" y="1633"/>
                </a:lnTo>
                <a:lnTo>
                  <a:pt x="638" y="1633"/>
                </a:lnTo>
                <a:lnTo>
                  <a:pt x="627" y="1652"/>
                </a:lnTo>
                <a:lnTo>
                  <a:pt x="620" y="1669"/>
                </a:lnTo>
                <a:lnTo>
                  <a:pt x="614" y="1682"/>
                </a:lnTo>
                <a:lnTo>
                  <a:pt x="613" y="1688"/>
                </a:lnTo>
                <a:lnTo>
                  <a:pt x="613" y="1691"/>
                </a:lnTo>
                <a:lnTo>
                  <a:pt x="613" y="1691"/>
                </a:lnTo>
                <a:lnTo>
                  <a:pt x="611" y="1718"/>
                </a:lnTo>
                <a:lnTo>
                  <a:pt x="611" y="1732"/>
                </a:lnTo>
                <a:lnTo>
                  <a:pt x="613" y="1743"/>
                </a:lnTo>
                <a:lnTo>
                  <a:pt x="613" y="1743"/>
                </a:lnTo>
                <a:lnTo>
                  <a:pt x="613" y="1745"/>
                </a:lnTo>
                <a:lnTo>
                  <a:pt x="611" y="1746"/>
                </a:lnTo>
                <a:lnTo>
                  <a:pt x="608" y="1750"/>
                </a:lnTo>
                <a:lnTo>
                  <a:pt x="603" y="1752"/>
                </a:lnTo>
                <a:lnTo>
                  <a:pt x="600" y="1756"/>
                </a:lnTo>
                <a:lnTo>
                  <a:pt x="598" y="1757"/>
                </a:lnTo>
                <a:lnTo>
                  <a:pt x="598" y="1758"/>
                </a:lnTo>
                <a:lnTo>
                  <a:pt x="600" y="1759"/>
                </a:lnTo>
                <a:lnTo>
                  <a:pt x="602" y="1761"/>
                </a:lnTo>
                <a:lnTo>
                  <a:pt x="611" y="1764"/>
                </a:lnTo>
                <a:lnTo>
                  <a:pt x="629" y="1768"/>
                </a:lnTo>
                <a:lnTo>
                  <a:pt x="629" y="1768"/>
                </a:lnTo>
                <a:lnTo>
                  <a:pt x="651" y="1771"/>
                </a:lnTo>
                <a:lnTo>
                  <a:pt x="672" y="1773"/>
                </a:lnTo>
                <a:lnTo>
                  <a:pt x="692" y="1774"/>
                </a:lnTo>
                <a:lnTo>
                  <a:pt x="711" y="1774"/>
                </a:lnTo>
                <a:lnTo>
                  <a:pt x="744" y="1771"/>
                </a:lnTo>
                <a:lnTo>
                  <a:pt x="773" y="1768"/>
                </a:lnTo>
                <a:lnTo>
                  <a:pt x="773" y="1768"/>
                </a:lnTo>
                <a:lnTo>
                  <a:pt x="787" y="1765"/>
                </a:lnTo>
                <a:lnTo>
                  <a:pt x="805" y="1763"/>
                </a:lnTo>
                <a:lnTo>
                  <a:pt x="823" y="1758"/>
                </a:lnTo>
                <a:lnTo>
                  <a:pt x="840" y="1753"/>
                </a:lnTo>
                <a:lnTo>
                  <a:pt x="855" y="1746"/>
                </a:lnTo>
                <a:lnTo>
                  <a:pt x="861" y="1743"/>
                </a:lnTo>
                <a:lnTo>
                  <a:pt x="865" y="1738"/>
                </a:lnTo>
                <a:lnTo>
                  <a:pt x="868" y="1733"/>
                </a:lnTo>
                <a:lnTo>
                  <a:pt x="870" y="1728"/>
                </a:lnTo>
                <a:lnTo>
                  <a:pt x="868" y="1723"/>
                </a:lnTo>
                <a:lnTo>
                  <a:pt x="866" y="1718"/>
                </a:lnTo>
                <a:lnTo>
                  <a:pt x="866" y="1718"/>
                </a:lnTo>
                <a:lnTo>
                  <a:pt x="853" y="1698"/>
                </a:lnTo>
                <a:lnTo>
                  <a:pt x="847" y="1692"/>
                </a:lnTo>
                <a:lnTo>
                  <a:pt x="841" y="1688"/>
                </a:lnTo>
                <a:lnTo>
                  <a:pt x="835" y="1684"/>
                </a:lnTo>
                <a:lnTo>
                  <a:pt x="828" y="1682"/>
                </a:lnTo>
                <a:lnTo>
                  <a:pt x="807" y="1674"/>
                </a:lnTo>
                <a:lnTo>
                  <a:pt x="807" y="1674"/>
                </a:lnTo>
                <a:lnTo>
                  <a:pt x="782" y="1667"/>
                </a:lnTo>
                <a:lnTo>
                  <a:pt x="762" y="1660"/>
                </a:lnTo>
                <a:lnTo>
                  <a:pt x="752" y="1655"/>
                </a:lnTo>
                <a:lnTo>
                  <a:pt x="744" y="1651"/>
                </a:lnTo>
                <a:lnTo>
                  <a:pt x="737" y="1646"/>
                </a:lnTo>
                <a:lnTo>
                  <a:pt x="731" y="1641"/>
                </a:lnTo>
                <a:lnTo>
                  <a:pt x="731" y="1641"/>
                </a:lnTo>
                <a:lnTo>
                  <a:pt x="723" y="1633"/>
                </a:lnTo>
                <a:lnTo>
                  <a:pt x="718" y="1628"/>
                </a:lnTo>
                <a:lnTo>
                  <a:pt x="715" y="1623"/>
                </a:lnTo>
                <a:lnTo>
                  <a:pt x="714" y="1616"/>
                </a:lnTo>
                <a:lnTo>
                  <a:pt x="714" y="1616"/>
                </a:lnTo>
                <a:lnTo>
                  <a:pt x="714" y="1605"/>
                </a:lnTo>
                <a:lnTo>
                  <a:pt x="718" y="1586"/>
                </a:lnTo>
                <a:lnTo>
                  <a:pt x="726" y="1531"/>
                </a:lnTo>
                <a:lnTo>
                  <a:pt x="736" y="1471"/>
                </a:lnTo>
                <a:lnTo>
                  <a:pt x="738" y="1447"/>
                </a:lnTo>
                <a:lnTo>
                  <a:pt x="739" y="1429"/>
                </a:lnTo>
                <a:lnTo>
                  <a:pt x="739" y="1429"/>
                </a:lnTo>
                <a:lnTo>
                  <a:pt x="737" y="1397"/>
                </a:lnTo>
                <a:lnTo>
                  <a:pt x="736" y="1358"/>
                </a:lnTo>
                <a:lnTo>
                  <a:pt x="736" y="1322"/>
                </a:lnTo>
                <a:lnTo>
                  <a:pt x="737" y="1310"/>
                </a:lnTo>
                <a:lnTo>
                  <a:pt x="739" y="1303"/>
                </a:lnTo>
                <a:lnTo>
                  <a:pt x="739" y="1303"/>
                </a:lnTo>
                <a:lnTo>
                  <a:pt x="747" y="1287"/>
                </a:lnTo>
                <a:lnTo>
                  <a:pt x="757" y="1263"/>
                </a:lnTo>
                <a:lnTo>
                  <a:pt x="768" y="1237"/>
                </a:lnTo>
                <a:lnTo>
                  <a:pt x="772" y="1226"/>
                </a:lnTo>
                <a:lnTo>
                  <a:pt x="773" y="1218"/>
                </a:lnTo>
                <a:lnTo>
                  <a:pt x="773" y="1218"/>
                </a:lnTo>
                <a:lnTo>
                  <a:pt x="775" y="1205"/>
                </a:lnTo>
                <a:lnTo>
                  <a:pt x="780" y="1189"/>
                </a:lnTo>
                <a:lnTo>
                  <a:pt x="785" y="1171"/>
                </a:lnTo>
                <a:lnTo>
                  <a:pt x="790" y="1151"/>
                </a:lnTo>
                <a:lnTo>
                  <a:pt x="790" y="1151"/>
                </a:lnTo>
                <a:lnTo>
                  <a:pt x="794" y="1125"/>
                </a:lnTo>
                <a:lnTo>
                  <a:pt x="798" y="1096"/>
                </a:lnTo>
                <a:lnTo>
                  <a:pt x="799" y="1072"/>
                </a:lnTo>
                <a:lnTo>
                  <a:pt x="798" y="1058"/>
                </a:lnTo>
                <a:lnTo>
                  <a:pt x="798" y="1058"/>
                </a:lnTo>
                <a:lnTo>
                  <a:pt x="797" y="1054"/>
                </a:lnTo>
                <a:lnTo>
                  <a:pt x="792" y="1048"/>
                </a:lnTo>
                <a:lnTo>
                  <a:pt x="778" y="1035"/>
                </a:lnTo>
                <a:lnTo>
                  <a:pt x="761" y="1021"/>
                </a:lnTo>
                <a:lnTo>
                  <a:pt x="754" y="1013"/>
                </a:lnTo>
                <a:lnTo>
                  <a:pt x="748" y="1007"/>
                </a:lnTo>
                <a:lnTo>
                  <a:pt x="748" y="1007"/>
                </a:lnTo>
                <a:lnTo>
                  <a:pt x="733" y="985"/>
                </a:lnTo>
                <a:lnTo>
                  <a:pt x="713" y="954"/>
                </a:lnTo>
                <a:lnTo>
                  <a:pt x="688" y="914"/>
                </a:lnTo>
                <a:lnTo>
                  <a:pt x="688" y="863"/>
                </a:lnTo>
                <a:lnTo>
                  <a:pt x="688" y="863"/>
                </a:lnTo>
                <a:lnTo>
                  <a:pt x="680" y="860"/>
                </a:lnTo>
                <a:lnTo>
                  <a:pt x="671" y="858"/>
                </a:lnTo>
                <a:lnTo>
                  <a:pt x="663" y="854"/>
                </a:lnTo>
                <a:lnTo>
                  <a:pt x="663" y="854"/>
                </a:lnTo>
                <a:lnTo>
                  <a:pt x="656" y="852"/>
                </a:lnTo>
                <a:lnTo>
                  <a:pt x="647" y="848"/>
                </a:lnTo>
                <a:lnTo>
                  <a:pt x="638" y="846"/>
                </a:lnTo>
                <a:lnTo>
                  <a:pt x="638" y="846"/>
                </a:lnTo>
                <a:lnTo>
                  <a:pt x="645" y="841"/>
                </a:lnTo>
                <a:lnTo>
                  <a:pt x="651" y="835"/>
                </a:lnTo>
                <a:lnTo>
                  <a:pt x="653" y="833"/>
                </a:lnTo>
                <a:lnTo>
                  <a:pt x="655" y="829"/>
                </a:lnTo>
                <a:lnTo>
                  <a:pt x="655" y="829"/>
                </a:lnTo>
                <a:lnTo>
                  <a:pt x="657" y="821"/>
                </a:lnTo>
                <a:lnTo>
                  <a:pt x="659" y="809"/>
                </a:lnTo>
                <a:lnTo>
                  <a:pt x="660" y="802"/>
                </a:lnTo>
                <a:lnTo>
                  <a:pt x="659" y="795"/>
                </a:lnTo>
                <a:lnTo>
                  <a:pt x="658" y="786"/>
                </a:lnTo>
                <a:lnTo>
                  <a:pt x="655" y="779"/>
                </a:lnTo>
                <a:lnTo>
                  <a:pt x="655" y="779"/>
                </a:lnTo>
                <a:lnTo>
                  <a:pt x="645" y="761"/>
                </a:lnTo>
                <a:lnTo>
                  <a:pt x="643" y="758"/>
                </a:lnTo>
                <a:lnTo>
                  <a:pt x="638" y="753"/>
                </a:lnTo>
                <a:lnTo>
                  <a:pt x="638" y="753"/>
                </a:lnTo>
                <a:lnTo>
                  <a:pt x="633" y="750"/>
                </a:lnTo>
                <a:lnTo>
                  <a:pt x="627" y="748"/>
                </a:lnTo>
                <a:lnTo>
                  <a:pt x="614" y="746"/>
                </a:lnTo>
                <a:lnTo>
                  <a:pt x="601" y="744"/>
                </a:lnTo>
                <a:lnTo>
                  <a:pt x="596" y="744"/>
                </a:lnTo>
                <a:lnTo>
                  <a:pt x="621" y="703"/>
                </a:lnTo>
                <a:lnTo>
                  <a:pt x="663" y="719"/>
                </a:lnTo>
                <a:lnTo>
                  <a:pt x="706" y="770"/>
                </a:lnTo>
                <a:lnTo>
                  <a:pt x="714" y="821"/>
                </a:lnTo>
                <a:lnTo>
                  <a:pt x="714" y="821"/>
                </a:lnTo>
                <a:lnTo>
                  <a:pt x="714" y="825"/>
                </a:lnTo>
                <a:lnTo>
                  <a:pt x="718" y="832"/>
                </a:lnTo>
                <a:lnTo>
                  <a:pt x="720" y="837"/>
                </a:lnTo>
                <a:lnTo>
                  <a:pt x="723" y="840"/>
                </a:lnTo>
                <a:lnTo>
                  <a:pt x="726" y="844"/>
                </a:lnTo>
                <a:lnTo>
                  <a:pt x="731" y="846"/>
                </a:lnTo>
                <a:lnTo>
                  <a:pt x="731" y="846"/>
                </a:lnTo>
                <a:lnTo>
                  <a:pt x="737" y="846"/>
                </a:lnTo>
                <a:lnTo>
                  <a:pt x="743" y="845"/>
                </a:lnTo>
                <a:lnTo>
                  <a:pt x="751" y="841"/>
                </a:lnTo>
                <a:lnTo>
                  <a:pt x="758" y="837"/>
                </a:lnTo>
                <a:lnTo>
                  <a:pt x="764" y="831"/>
                </a:lnTo>
                <a:lnTo>
                  <a:pt x="770" y="825"/>
                </a:lnTo>
                <a:lnTo>
                  <a:pt x="773" y="819"/>
                </a:lnTo>
                <a:lnTo>
                  <a:pt x="774" y="815"/>
                </a:lnTo>
                <a:lnTo>
                  <a:pt x="773" y="813"/>
                </a:lnTo>
                <a:lnTo>
                  <a:pt x="773" y="813"/>
                </a:lnTo>
                <a:lnTo>
                  <a:pt x="767" y="792"/>
                </a:lnTo>
                <a:lnTo>
                  <a:pt x="763" y="783"/>
                </a:lnTo>
                <a:lnTo>
                  <a:pt x="756" y="770"/>
                </a:lnTo>
                <a:lnTo>
                  <a:pt x="756" y="770"/>
                </a:lnTo>
                <a:lnTo>
                  <a:pt x="749" y="755"/>
                </a:lnTo>
                <a:lnTo>
                  <a:pt x="743" y="740"/>
                </a:lnTo>
                <a:lnTo>
                  <a:pt x="738" y="727"/>
                </a:lnTo>
                <a:lnTo>
                  <a:pt x="735" y="722"/>
                </a:lnTo>
                <a:lnTo>
                  <a:pt x="731" y="719"/>
                </a:lnTo>
                <a:lnTo>
                  <a:pt x="731" y="719"/>
                </a:lnTo>
                <a:lnTo>
                  <a:pt x="729" y="717"/>
                </a:lnTo>
                <a:lnTo>
                  <a:pt x="725" y="713"/>
                </a:lnTo>
                <a:lnTo>
                  <a:pt x="714" y="700"/>
                </a:lnTo>
                <a:lnTo>
                  <a:pt x="689" y="663"/>
                </a:lnTo>
                <a:lnTo>
                  <a:pt x="655" y="609"/>
                </a:lnTo>
                <a:lnTo>
                  <a:pt x="655" y="609"/>
                </a:lnTo>
                <a:lnTo>
                  <a:pt x="651" y="568"/>
                </a:lnTo>
                <a:lnTo>
                  <a:pt x="647" y="534"/>
                </a:lnTo>
                <a:lnTo>
                  <a:pt x="646" y="508"/>
                </a:lnTo>
                <a:lnTo>
                  <a:pt x="646" y="508"/>
                </a:lnTo>
                <a:lnTo>
                  <a:pt x="647" y="487"/>
                </a:lnTo>
                <a:lnTo>
                  <a:pt x="650" y="462"/>
                </a:lnTo>
                <a:lnTo>
                  <a:pt x="651" y="450"/>
                </a:lnTo>
                <a:lnTo>
                  <a:pt x="651" y="440"/>
                </a:lnTo>
                <a:lnTo>
                  <a:pt x="650" y="430"/>
                </a:lnTo>
                <a:lnTo>
                  <a:pt x="646" y="423"/>
                </a:lnTo>
                <a:lnTo>
                  <a:pt x="646" y="423"/>
                </a:lnTo>
                <a:lnTo>
                  <a:pt x="641" y="418"/>
                </a:lnTo>
                <a:lnTo>
                  <a:pt x="635" y="412"/>
                </a:lnTo>
                <a:lnTo>
                  <a:pt x="621" y="401"/>
                </a:lnTo>
                <a:lnTo>
                  <a:pt x="604" y="389"/>
                </a:lnTo>
                <a:lnTo>
                  <a:pt x="570" y="364"/>
                </a:lnTo>
                <a:lnTo>
                  <a:pt x="570" y="348"/>
                </a:lnTo>
                <a:lnTo>
                  <a:pt x="570" y="348"/>
                </a:lnTo>
                <a:lnTo>
                  <a:pt x="577" y="346"/>
                </a:lnTo>
                <a:lnTo>
                  <a:pt x="591" y="344"/>
                </a:lnTo>
                <a:lnTo>
                  <a:pt x="601" y="342"/>
                </a:lnTo>
                <a:lnTo>
                  <a:pt x="608" y="338"/>
                </a:lnTo>
                <a:lnTo>
                  <a:pt x="615" y="334"/>
                </a:lnTo>
                <a:lnTo>
                  <a:pt x="621" y="331"/>
                </a:lnTo>
                <a:lnTo>
                  <a:pt x="621" y="331"/>
                </a:lnTo>
                <a:lnTo>
                  <a:pt x="625" y="324"/>
                </a:lnTo>
                <a:lnTo>
                  <a:pt x="628" y="313"/>
                </a:lnTo>
                <a:lnTo>
                  <a:pt x="632" y="300"/>
                </a:lnTo>
                <a:lnTo>
                  <a:pt x="634" y="284"/>
                </a:lnTo>
                <a:lnTo>
                  <a:pt x="638" y="257"/>
                </a:lnTo>
                <a:lnTo>
                  <a:pt x="638" y="245"/>
                </a:lnTo>
                <a:lnTo>
                  <a:pt x="638" y="238"/>
                </a:lnTo>
                <a:lnTo>
                  <a:pt x="638" y="238"/>
                </a:lnTo>
                <a:lnTo>
                  <a:pt x="638" y="232"/>
                </a:lnTo>
                <a:lnTo>
                  <a:pt x="638" y="225"/>
                </a:lnTo>
                <a:lnTo>
                  <a:pt x="641" y="210"/>
                </a:lnTo>
                <a:lnTo>
                  <a:pt x="646" y="195"/>
                </a:lnTo>
                <a:lnTo>
                  <a:pt x="646" y="195"/>
                </a:lnTo>
                <a:lnTo>
                  <a:pt x="647" y="176"/>
                </a:lnTo>
                <a:lnTo>
                  <a:pt x="649" y="159"/>
                </a:lnTo>
                <a:lnTo>
                  <a:pt x="647" y="150"/>
                </a:lnTo>
                <a:lnTo>
                  <a:pt x="646" y="144"/>
                </a:lnTo>
                <a:lnTo>
                  <a:pt x="646" y="144"/>
                </a:lnTo>
                <a:lnTo>
                  <a:pt x="644" y="138"/>
                </a:lnTo>
                <a:lnTo>
                  <a:pt x="640" y="130"/>
                </a:lnTo>
                <a:lnTo>
                  <a:pt x="629" y="110"/>
                </a:lnTo>
                <a:lnTo>
                  <a:pt x="619" y="88"/>
                </a:lnTo>
                <a:lnTo>
                  <a:pt x="615" y="79"/>
                </a:lnTo>
                <a:lnTo>
                  <a:pt x="613" y="68"/>
                </a:lnTo>
                <a:lnTo>
                  <a:pt x="613" y="68"/>
                </a:lnTo>
                <a:lnTo>
                  <a:pt x="610" y="58"/>
                </a:lnTo>
                <a:lnTo>
                  <a:pt x="606" y="49"/>
                </a:lnTo>
                <a:lnTo>
                  <a:pt x="601" y="39"/>
                </a:lnTo>
                <a:lnTo>
                  <a:pt x="596" y="31"/>
                </a:lnTo>
                <a:lnTo>
                  <a:pt x="585" y="17"/>
                </a:lnTo>
                <a:lnTo>
                  <a:pt x="578" y="9"/>
                </a:lnTo>
                <a:lnTo>
                  <a:pt x="578" y="9"/>
                </a:lnTo>
                <a:lnTo>
                  <a:pt x="577" y="8"/>
                </a:lnTo>
                <a:lnTo>
                  <a:pt x="577" y="11"/>
                </a:lnTo>
                <a:lnTo>
                  <a:pt x="577" y="17"/>
                </a:lnTo>
                <a:lnTo>
                  <a:pt x="578" y="26"/>
                </a:lnTo>
                <a:lnTo>
                  <a:pt x="578" y="26"/>
                </a:lnTo>
                <a:lnTo>
                  <a:pt x="554" y="15"/>
                </a:lnTo>
                <a:lnTo>
                  <a:pt x="533" y="7"/>
                </a:lnTo>
                <a:lnTo>
                  <a:pt x="521" y="3"/>
                </a:lnTo>
                <a:lnTo>
                  <a:pt x="511" y="1"/>
                </a:lnTo>
                <a:lnTo>
                  <a:pt x="511" y="1"/>
                </a:lnTo>
                <a:lnTo>
                  <a:pt x="500" y="0"/>
                </a:lnTo>
                <a:lnTo>
                  <a:pt x="490" y="0"/>
                </a:lnTo>
                <a:lnTo>
                  <a:pt x="468" y="3"/>
                </a:lnTo>
                <a:lnTo>
                  <a:pt x="450" y="7"/>
                </a:lnTo>
                <a:lnTo>
                  <a:pt x="443" y="9"/>
                </a:lnTo>
                <a:lnTo>
                  <a:pt x="460" y="18"/>
                </a:lnTo>
                <a:lnTo>
                  <a:pt x="460" y="18"/>
                </a:lnTo>
                <a:lnTo>
                  <a:pt x="448" y="25"/>
                </a:lnTo>
                <a:lnTo>
                  <a:pt x="418" y="43"/>
                </a:lnTo>
                <a:lnTo>
                  <a:pt x="418" y="43"/>
                </a:lnTo>
                <a:lnTo>
                  <a:pt x="413" y="46"/>
                </a:lnTo>
                <a:lnTo>
                  <a:pt x="410" y="50"/>
                </a:lnTo>
                <a:lnTo>
                  <a:pt x="400" y="61"/>
                </a:lnTo>
                <a:lnTo>
                  <a:pt x="392" y="74"/>
                </a:lnTo>
                <a:lnTo>
                  <a:pt x="383" y="88"/>
                </a:lnTo>
                <a:lnTo>
                  <a:pt x="369" y="117"/>
                </a:lnTo>
                <a:lnTo>
                  <a:pt x="358" y="136"/>
                </a:lnTo>
                <a:lnTo>
                  <a:pt x="358" y="136"/>
                </a:lnTo>
                <a:lnTo>
                  <a:pt x="333" y="178"/>
                </a:lnTo>
                <a:lnTo>
                  <a:pt x="358" y="178"/>
                </a:lnTo>
                <a:lnTo>
                  <a:pt x="358" y="178"/>
                </a:lnTo>
                <a:lnTo>
                  <a:pt x="352" y="184"/>
                </a:lnTo>
                <a:lnTo>
                  <a:pt x="346" y="189"/>
                </a:lnTo>
                <a:lnTo>
                  <a:pt x="341" y="195"/>
                </a:lnTo>
                <a:lnTo>
                  <a:pt x="341" y="195"/>
                </a:lnTo>
                <a:lnTo>
                  <a:pt x="340" y="198"/>
                </a:lnTo>
                <a:lnTo>
                  <a:pt x="340" y="203"/>
                </a:lnTo>
                <a:lnTo>
                  <a:pt x="340" y="211"/>
                </a:lnTo>
                <a:lnTo>
                  <a:pt x="341" y="221"/>
                </a:lnTo>
                <a:lnTo>
                  <a:pt x="341" y="221"/>
                </a:lnTo>
                <a:lnTo>
                  <a:pt x="343" y="221"/>
                </a:lnTo>
                <a:lnTo>
                  <a:pt x="345" y="223"/>
                </a:lnTo>
                <a:lnTo>
                  <a:pt x="349" y="228"/>
                </a:lnTo>
                <a:lnTo>
                  <a:pt x="350" y="238"/>
                </a:lnTo>
                <a:lnTo>
                  <a:pt x="350" y="238"/>
                </a:lnTo>
                <a:lnTo>
                  <a:pt x="352" y="242"/>
                </a:lnTo>
                <a:lnTo>
                  <a:pt x="355" y="248"/>
                </a:lnTo>
                <a:lnTo>
                  <a:pt x="361" y="258"/>
                </a:lnTo>
                <a:lnTo>
                  <a:pt x="363" y="263"/>
                </a:lnTo>
                <a:lnTo>
                  <a:pt x="365" y="268"/>
                </a:lnTo>
                <a:lnTo>
                  <a:pt x="368" y="274"/>
                </a:lnTo>
                <a:lnTo>
                  <a:pt x="368" y="280"/>
                </a:lnTo>
                <a:lnTo>
                  <a:pt x="368" y="280"/>
                </a:lnTo>
                <a:lnTo>
                  <a:pt x="368" y="285"/>
                </a:lnTo>
                <a:lnTo>
                  <a:pt x="369" y="289"/>
                </a:lnTo>
                <a:lnTo>
                  <a:pt x="374" y="296"/>
                </a:lnTo>
                <a:lnTo>
                  <a:pt x="375" y="299"/>
                </a:lnTo>
                <a:lnTo>
                  <a:pt x="375" y="302"/>
                </a:lnTo>
                <a:lnTo>
                  <a:pt x="372" y="307"/>
                </a:lnTo>
                <a:lnTo>
                  <a:pt x="368" y="313"/>
                </a:lnTo>
                <a:lnTo>
                  <a:pt x="368" y="313"/>
                </a:lnTo>
                <a:lnTo>
                  <a:pt x="355" y="325"/>
                </a:lnTo>
                <a:lnTo>
                  <a:pt x="347" y="331"/>
                </a:lnTo>
                <a:lnTo>
                  <a:pt x="345" y="334"/>
                </a:lnTo>
                <a:lnTo>
                  <a:pt x="345" y="338"/>
                </a:lnTo>
                <a:lnTo>
                  <a:pt x="346" y="342"/>
                </a:lnTo>
                <a:lnTo>
                  <a:pt x="350" y="348"/>
                </a:lnTo>
                <a:lnTo>
                  <a:pt x="350" y="348"/>
                </a:lnTo>
                <a:lnTo>
                  <a:pt x="356" y="354"/>
                </a:lnTo>
                <a:lnTo>
                  <a:pt x="364" y="358"/>
                </a:lnTo>
                <a:lnTo>
                  <a:pt x="372" y="363"/>
                </a:lnTo>
                <a:lnTo>
                  <a:pt x="381" y="367"/>
                </a:lnTo>
                <a:lnTo>
                  <a:pt x="395" y="372"/>
                </a:lnTo>
                <a:lnTo>
                  <a:pt x="401" y="373"/>
                </a:lnTo>
                <a:lnTo>
                  <a:pt x="401" y="3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18E7999E-C34F-45D1-995A-9ABD9EEDA02D}"/>
              </a:ext>
            </a:extLst>
          </p:cNvPr>
          <p:cNvSpPr>
            <a:spLocks/>
          </p:cNvSpPr>
          <p:nvPr/>
        </p:nvSpPr>
        <p:spPr bwMode="auto">
          <a:xfrm>
            <a:off x="1580005" y="3699869"/>
            <a:ext cx="1198114" cy="2765778"/>
          </a:xfrm>
          <a:custGeom>
            <a:avLst/>
            <a:gdLst>
              <a:gd name="T0" fmla="*/ 190 w 616"/>
              <a:gd name="T1" fmla="*/ 320 h 1422"/>
              <a:gd name="T2" fmla="*/ 117 w 616"/>
              <a:gd name="T3" fmla="*/ 406 h 1422"/>
              <a:gd name="T4" fmla="*/ 26 w 616"/>
              <a:gd name="T5" fmla="*/ 620 h 1422"/>
              <a:gd name="T6" fmla="*/ 29 w 616"/>
              <a:gd name="T7" fmla="*/ 696 h 1422"/>
              <a:gd name="T8" fmla="*/ 39 w 616"/>
              <a:gd name="T9" fmla="*/ 710 h 1422"/>
              <a:gd name="T10" fmla="*/ 73 w 616"/>
              <a:gd name="T11" fmla="*/ 834 h 1422"/>
              <a:gd name="T12" fmla="*/ 120 w 616"/>
              <a:gd name="T13" fmla="*/ 895 h 1422"/>
              <a:gd name="T14" fmla="*/ 115 w 616"/>
              <a:gd name="T15" fmla="*/ 1027 h 1422"/>
              <a:gd name="T16" fmla="*/ 50 w 616"/>
              <a:gd name="T17" fmla="*/ 1057 h 1422"/>
              <a:gd name="T18" fmla="*/ 6 w 616"/>
              <a:gd name="T19" fmla="*/ 1083 h 1422"/>
              <a:gd name="T20" fmla="*/ 26 w 616"/>
              <a:gd name="T21" fmla="*/ 1142 h 1422"/>
              <a:gd name="T22" fmla="*/ 72 w 616"/>
              <a:gd name="T23" fmla="*/ 1228 h 1422"/>
              <a:gd name="T24" fmla="*/ 97 w 616"/>
              <a:gd name="T25" fmla="*/ 1231 h 1422"/>
              <a:gd name="T26" fmla="*/ 98 w 616"/>
              <a:gd name="T27" fmla="*/ 1140 h 1422"/>
              <a:gd name="T28" fmla="*/ 146 w 616"/>
              <a:gd name="T29" fmla="*/ 1103 h 1422"/>
              <a:gd name="T30" fmla="*/ 160 w 616"/>
              <a:gd name="T31" fmla="*/ 1139 h 1422"/>
              <a:gd name="T32" fmla="*/ 114 w 616"/>
              <a:gd name="T33" fmla="*/ 1314 h 1422"/>
              <a:gd name="T34" fmla="*/ 109 w 616"/>
              <a:gd name="T35" fmla="*/ 1373 h 1422"/>
              <a:gd name="T36" fmla="*/ 192 w 616"/>
              <a:gd name="T37" fmla="*/ 1414 h 1422"/>
              <a:gd name="T38" fmla="*/ 272 w 616"/>
              <a:gd name="T39" fmla="*/ 1421 h 1422"/>
              <a:gd name="T40" fmla="*/ 286 w 616"/>
              <a:gd name="T41" fmla="*/ 1393 h 1422"/>
              <a:gd name="T42" fmla="*/ 251 w 616"/>
              <a:gd name="T43" fmla="*/ 1390 h 1422"/>
              <a:gd name="T44" fmla="*/ 190 w 616"/>
              <a:gd name="T45" fmla="*/ 1335 h 1422"/>
              <a:gd name="T46" fmla="*/ 249 w 616"/>
              <a:gd name="T47" fmla="*/ 1145 h 1422"/>
              <a:gd name="T48" fmla="*/ 269 w 616"/>
              <a:gd name="T49" fmla="*/ 1138 h 1422"/>
              <a:gd name="T50" fmla="*/ 324 w 616"/>
              <a:gd name="T51" fmla="*/ 1053 h 1422"/>
              <a:gd name="T52" fmla="*/ 350 w 616"/>
              <a:gd name="T53" fmla="*/ 992 h 1422"/>
              <a:gd name="T54" fmla="*/ 302 w 616"/>
              <a:gd name="T55" fmla="*/ 874 h 1422"/>
              <a:gd name="T56" fmla="*/ 298 w 616"/>
              <a:gd name="T57" fmla="*/ 768 h 1422"/>
              <a:gd name="T58" fmla="*/ 250 w 616"/>
              <a:gd name="T59" fmla="*/ 684 h 1422"/>
              <a:gd name="T60" fmla="*/ 269 w 616"/>
              <a:gd name="T61" fmla="*/ 665 h 1422"/>
              <a:gd name="T62" fmla="*/ 275 w 616"/>
              <a:gd name="T63" fmla="*/ 592 h 1422"/>
              <a:gd name="T64" fmla="*/ 348 w 616"/>
              <a:gd name="T65" fmla="*/ 655 h 1422"/>
              <a:gd name="T66" fmla="*/ 430 w 616"/>
              <a:gd name="T67" fmla="*/ 689 h 1422"/>
              <a:gd name="T68" fmla="*/ 528 w 616"/>
              <a:gd name="T69" fmla="*/ 732 h 1422"/>
              <a:gd name="T70" fmla="*/ 541 w 616"/>
              <a:gd name="T71" fmla="*/ 751 h 1422"/>
              <a:gd name="T72" fmla="*/ 567 w 616"/>
              <a:gd name="T73" fmla="*/ 763 h 1422"/>
              <a:gd name="T74" fmla="*/ 595 w 616"/>
              <a:gd name="T75" fmla="*/ 779 h 1422"/>
              <a:gd name="T76" fmla="*/ 615 w 616"/>
              <a:gd name="T77" fmla="*/ 735 h 1422"/>
              <a:gd name="T78" fmla="*/ 594 w 616"/>
              <a:gd name="T79" fmla="*/ 712 h 1422"/>
              <a:gd name="T80" fmla="*/ 478 w 616"/>
              <a:gd name="T81" fmla="*/ 655 h 1422"/>
              <a:gd name="T82" fmla="*/ 402 w 616"/>
              <a:gd name="T83" fmla="*/ 587 h 1422"/>
              <a:gd name="T84" fmla="*/ 369 w 616"/>
              <a:gd name="T85" fmla="*/ 479 h 1422"/>
              <a:gd name="T86" fmla="*/ 333 w 616"/>
              <a:gd name="T87" fmla="*/ 378 h 1422"/>
              <a:gd name="T88" fmla="*/ 361 w 616"/>
              <a:gd name="T89" fmla="*/ 330 h 1422"/>
              <a:gd name="T90" fmla="*/ 406 w 616"/>
              <a:gd name="T91" fmla="*/ 297 h 1422"/>
              <a:gd name="T92" fmla="*/ 413 w 616"/>
              <a:gd name="T93" fmla="*/ 248 h 1422"/>
              <a:gd name="T94" fmla="*/ 420 w 616"/>
              <a:gd name="T95" fmla="*/ 211 h 1422"/>
              <a:gd name="T96" fmla="*/ 433 w 616"/>
              <a:gd name="T97" fmla="*/ 132 h 1422"/>
              <a:gd name="T98" fmla="*/ 369 w 616"/>
              <a:gd name="T99" fmla="*/ 22 h 1422"/>
              <a:gd name="T100" fmla="*/ 269 w 616"/>
              <a:gd name="T101" fmla="*/ 0 h 1422"/>
              <a:gd name="T102" fmla="*/ 206 w 616"/>
              <a:gd name="T103" fmla="*/ 46 h 1422"/>
              <a:gd name="T104" fmla="*/ 186 w 616"/>
              <a:gd name="T105" fmla="*/ 78 h 1422"/>
              <a:gd name="T106" fmla="*/ 171 w 616"/>
              <a:gd name="T107" fmla="*/ 169 h 1422"/>
              <a:gd name="T108" fmla="*/ 185 w 616"/>
              <a:gd name="T109" fmla="*/ 216 h 1422"/>
              <a:gd name="T110" fmla="*/ 227 w 616"/>
              <a:gd name="T111" fmla="*/ 264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6" h="1422">
                <a:moveTo>
                  <a:pt x="227" y="272"/>
                </a:moveTo>
                <a:lnTo>
                  <a:pt x="227" y="272"/>
                </a:lnTo>
                <a:lnTo>
                  <a:pt x="222" y="279"/>
                </a:lnTo>
                <a:lnTo>
                  <a:pt x="216" y="292"/>
                </a:lnTo>
                <a:lnTo>
                  <a:pt x="208" y="309"/>
                </a:lnTo>
                <a:lnTo>
                  <a:pt x="208" y="309"/>
                </a:lnTo>
                <a:lnTo>
                  <a:pt x="190" y="320"/>
                </a:lnTo>
                <a:lnTo>
                  <a:pt x="190" y="320"/>
                </a:lnTo>
                <a:lnTo>
                  <a:pt x="177" y="328"/>
                </a:lnTo>
                <a:lnTo>
                  <a:pt x="171" y="333"/>
                </a:lnTo>
                <a:lnTo>
                  <a:pt x="164" y="339"/>
                </a:lnTo>
                <a:lnTo>
                  <a:pt x="155" y="349"/>
                </a:lnTo>
                <a:lnTo>
                  <a:pt x="144" y="362"/>
                </a:lnTo>
                <a:lnTo>
                  <a:pt x="131" y="381"/>
                </a:lnTo>
                <a:lnTo>
                  <a:pt x="117" y="406"/>
                </a:lnTo>
                <a:lnTo>
                  <a:pt x="117" y="406"/>
                </a:lnTo>
                <a:lnTo>
                  <a:pt x="93" y="448"/>
                </a:lnTo>
                <a:lnTo>
                  <a:pt x="78" y="472"/>
                </a:lnTo>
                <a:lnTo>
                  <a:pt x="72" y="486"/>
                </a:lnTo>
                <a:lnTo>
                  <a:pt x="65" y="502"/>
                </a:lnTo>
                <a:lnTo>
                  <a:pt x="45" y="556"/>
                </a:lnTo>
                <a:lnTo>
                  <a:pt x="45" y="556"/>
                </a:lnTo>
                <a:lnTo>
                  <a:pt x="34" y="591"/>
                </a:lnTo>
                <a:lnTo>
                  <a:pt x="26" y="620"/>
                </a:lnTo>
                <a:lnTo>
                  <a:pt x="21" y="643"/>
                </a:lnTo>
                <a:lnTo>
                  <a:pt x="20" y="663"/>
                </a:lnTo>
                <a:lnTo>
                  <a:pt x="20" y="676"/>
                </a:lnTo>
                <a:lnTo>
                  <a:pt x="21" y="688"/>
                </a:lnTo>
                <a:lnTo>
                  <a:pt x="24" y="694"/>
                </a:lnTo>
                <a:lnTo>
                  <a:pt x="26" y="696"/>
                </a:lnTo>
                <a:lnTo>
                  <a:pt x="26" y="696"/>
                </a:lnTo>
                <a:lnTo>
                  <a:pt x="29" y="696"/>
                </a:lnTo>
                <a:lnTo>
                  <a:pt x="31" y="695"/>
                </a:lnTo>
                <a:lnTo>
                  <a:pt x="36" y="693"/>
                </a:lnTo>
                <a:lnTo>
                  <a:pt x="39" y="693"/>
                </a:lnTo>
                <a:lnTo>
                  <a:pt x="40" y="694"/>
                </a:lnTo>
                <a:lnTo>
                  <a:pt x="40" y="697"/>
                </a:lnTo>
                <a:lnTo>
                  <a:pt x="39" y="702"/>
                </a:lnTo>
                <a:lnTo>
                  <a:pt x="39" y="702"/>
                </a:lnTo>
                <a:lnTo>
                  <a:pt x="39" y="710"/>
                </a:lnTo>
                <a:lnTo>
                  <a:pt x="40" y="722"/>
                </a:lnTo>
                <a:lnTo>
                  <a:pt x="44" y="737"/>
                </a:lnTo>
                <a:lnTo>
                  <a:pt x="49" y="753"/>
                </a:lnTo>
                <a:lnTo>
                  <a:pt x="60" y="785"/>
                </a:lnTo>
                <a:lnTo>
                  <a:pt x="68" y="811"/>
                </a:lnTo>
                <a:lnTo>
                  <a:pt x="68" y="811"/>
                </a:lnTo>
                <a:lnTo>
                  <a:pt x="72" y="825"/>
                </a:lnTo>
                <a:lnTo>
                  <a:pt x="73" y="834"/>
                </a:lnTo>
                <a:lnTo>
                  <a:pt x="75" y="836"/>
                </a:lnTo>
                <a:lnTo>
                  <a:pt x="77" y="841"/>
                </a:lnTo>
                <a:lnTo>
                  <a:pt x="87" y="853"/>
                </a:lnTo>
                <a:lnTo>
                  <a:pt x="87" y="853"/>
                </a:lnTo>
                <a:lnTo>
                  <a:pt x="100" y="868"/>
                </a:lnTo>
                <a:lnTo>
                  <a:pt x="113" y="881"/>
                </a:lnTo>
                <a:lnTo>
                  <a:pt x="117" y="888"/>
                </a:lnTo>
                <a:lnTo>
                  <a:pt x="120" y="895"/>
                </a:lnTo>
                <a:lnTo>
                  <a:pt x="123" y="904"/>
                </a:lnTo>
                <a:lnTo>
                  <a:pt x="123" y="914"/>
                </a:lnTo>
                <a:lnTo>
                  <a:pt x="123" y="914"/>
                </a:lnTo>
                <a:lnTo>
                  <a:pt x="124" y="942"/>
                </a:lnTo>
                <a:lnTo>
                  <a:pt x="126" y="978"/>
                </a:lnTo>
                <a:lnTo>
                  <a:pt x="129" y="1023"/>
                </a:lnTo>
                <a:lnTo>
                  <a:pt x="129" y="1023"/>
                </a:lnTo>
                <a:lnTo>
                  <a:pt x="115" y="1027"/>
                </a:lnTo>
                <a:lnTo>
                  <a:pt x="102" y="1033"/>
                </a:lnTo>
                <a:lnTo>
                  <a:pt x="94" y="1036"/>
                </a:lnTo>
                <a:lnTo>
                  <a:pt x="87" y="1040"/>
                </a:lnTo>
                <a:lnTo>
                  <a:pt x="87" y="1040"/>
                </a:lnTo>
                <a:lnTo>
                  <a:pt x="79" y="1045"/>
                </a:lnTo>
                <a:lnTo>
                  <a:pt x="73" y="1049"/>
                </a:lnTo>
                <a:lnTo>
                  <a:pt x="62" y="1053"/>
                </a:lnTo>
                <a:lnTo>
                  <a:pt x="50" y="1057"/>
                </a:lnTo>
                <a:lnTo>
                  <a:pt x="45" y="1060"/>
                </a:lnTo>
                <a:lnTo>
                  <a:pt x="39" y="1065"/>
                </a:lnTo>
                <a:lnTo>
                  <a:pt x="39" y="1065"/>
                </a:lnTo>
                <a:lnTo>
                  <a:pt x="31" y="1070"/>
                </a:lnTo>
                <a:lnTo>
                  <a:pt x="25" y="1072"/>
                </a:lnTo>
                <a:lnTo>
                  <a:pt x="18" y="1076"/>
                </a:lnTo>
                <a:lnTo>
                  <a:pt x="11" y="1080"/>
                </a:lnTo>
                <a:lnTo>
                  <a:pt x="6" y="1083"/>
                </a:lnTo>
                <a:lnTo>
                  <a:pt x="3" y="1090"/>
                </a:lnTo>
                <a:lnTo>
                  <a:pt x="0" y="1097"/>
                </a:lnTo>
                <a:lnTo>
                  <a:pt x="3" y="1107"/>
                </a:lnTo>
                <a:lnTo>
                  <a:pt x="3" y="1107"/>
                </a:lnTo>
                <a:lnTo>
                  <a:pt x="6" y="1118"/>
                </a:lnTo>
                <a:lnTo>
                  <a:pt x="11" y="1127"/>
                </a:lnTo>
                <a:lnTo>
                  <a:pt x="19" y="1134"/>
                </a:lnTo>
                <a:lnTo>
                  <a:pt x="26" y="1142"/>
                </a:lnTo>
                <a:lnTo>
                  <a:pt x="34" y="1148"/>
                </a:lnTo>
                <a:lnTo>
                  <a:pt x="40" y="1155"/>
                </a:lnTo>
                <a:lnTo>
                  <a:pt x="46" y="1164"/>
                </a:lnTo>
                <a:lnTo>
                  <a:pt x="51" y="1174"/>
                </a:lnTo>
                <a:lnTo>
                  <a:pt x="51" y="1174"/>
                </a:lnTo>
                <a:lnTo>
                  <a:pt x="58" y="1197"/>
                </a:lnTo>
                <a:lnTo>
                  <a:pt x="67" y="1220"/>
                </a:lnTo>
                <a:lnTo>
                  <a:pt x="72" y="1228"/>
                </a:lnTo>
                <a:lnTo>
                  <a:pt x="77" y="1236"/>
                </a:lnTo>
                <a:lnTo>
                  <a:pt x="82" y="1239"/>
                </a:lnTo>
                <a:lnTo>
                  <a:pt x="84" y="1241"/>
                </a:lnTo>
                <a:lnTo>
                  <a:pt x="87" y="1241"/>
                </a:lnTo>
                <a:lnTo>
                  <a:pt x="87" y="1241"/>
                </a:lnTo>
                <a:lnTo>
                  <a:pt x="92" y="1238"/>
                </a:lnTo>
                <a:lnTo>
                  <a:pt x="94" y="1236"/>
                </a:lnTo>
                <a:lnTo>
                  <a:pt x="97" y="1231"/>
                </a:lnTo>
                <a:lnTo>
                  <a:pt x="98" y="1226"/>
                </a:lnTo>
                <a:lnTo>
                  <a:pt x="99" y="1215"/>
                </a:lnTo>
                <a:lnTo>
                  <a:pt x="99" y="1203"/>
                </a:lnTo>
                <a:lnTo>
                  <a:pt x="99" y="1203"/>
                </a:lnTo>
                <a:lnTo>
                  <a:pt x="97" y="1187"/>
                </a:lnTo>
                <a:lnTo>
                  <a:pt x="97" y="1164"/>
                </a:lnTo>
                <a:lnTo>
                  <a:pt x="97" y="1152"/>
                </a:lnTo>
                <a:lnTo>
                  <a:pt x="98" y="1140"/>
                </a:lnTo>
                <a:lnTo>
                  <a:pt x="100" y="1132"/>
                </a:lnTo>
                <a:lnTo>
                  <a:pt x="103" y="1128"/>
                </a:lnTo>
                <a:lnTo>
                  <a:pt x="105" y="1126"/>
                </a:lnTo>
                <a:lnTo>
                  <a:pt x="105" y="1126"/>
                </a:lnTo>
                <a:lnTo>
                  <a:pt x="128" y="1109"/>
                </a:lnTo>
                <a:lnTo>
                  <a:pt x="141" y="1101"/>
                </a:lnTo>
                <a:lnTo>
                  <a:pt x="141" y="1101"/>
                </a:lnTo>
                <a:lnTo>
                  <a:pt x="146" y="1103"/>
                </a:lnTo>
                <a:lnTo>
                  <a:pt x="156" y="1108"/>
                </a:lnTo>
                <a:lnTo>
                  <a:pt x="161" y="1112"/>
                </a:lnTo>
                <a:lnTo>
                  <a:pt x="165" y="1116"/>
                </a:lnTo>
                <a:lnTo>
                  <a:pt x="166" y="1121"/>
                </a:lnTo>
                <a:lnTo>
                  <a:pt x="166" y="1123"/>
                </a:lnTo>
                <a:lnTo>
                  <a:pt x="166" y="1126"/>
                </a:lnTo>
                <a:lnTo>
                  <a:pt x="166" y="1126"/>
                </a:lnTo>
                <a:lnTo>
                  <a:pt x="160" y="1139"/>
                </a:lnTo>
                <a:lnTo>
                  <a:pt x="154" y="1159"/>
                </a:lnTo>
                <a:lnTo>
                  <a:pt x="147" y="1184"/>
                </a:lnTo>
                <a:lnTo>
                  <a:pt x="141" y="1210"/>
                </a:lnTo>
                <a:lnTo>
                  <a:pt x="141" y="1210"/>
                </a:lnTo>
                <a:lnTo>
                  <a:pt x="129" y="1265"/>
                </a:lnTo>
                <a:lnTo>
                  <a:pt x="117" y="1307"/>
                </a:lnTo>
                <a:lnTo>
                  <a:pt x="117" y="1307"/>
                </a:lnTo>
                <a:lnTo>
                  <a:pt x="114" y="1314"/>
                </a:lnTo>
                <a:lnTo>
                  <a:pt x="112" y="1319"/>
                </a:lnTo>
                <a:lnTo>
                  <a:pt x="107" y="1327"/>
                </a:lnTo>
                <a:lnTo>
                  <a:pt x="104" y="1332"/>
                </a:lnTo>
                <a:lnTo>
                  <a:pt x="103" y="1338"/>
                </a:lnTo>
                <a:lnTo>
                  <a:pt x="103" y="1346"/>
                </a:lnTo>
                <a:lnTo>
                  <a:pt x="105" y="1356"/>
                </a:lnTo>
                <a:lnTo>
                  <a:pt x="105" y="1356"/>
                </a:lnTo>
                <a:lnTo>
                  <a:pt x="109" y="1373"/>
                </a:lnTo>
                <a:lnTo>
                  <a:pt x="113" y="1379"/>
                </a:lnTo>
                <a:lnTo>
                  <a:pt x="115" y="1384"/>
                </a:lnTo>
                <a:lnTo>
                  <a:pt x="120" y="1388"/>
                </a:lnTo>
                <a:lnTo>
                  <a:pt x="125" y="1392"/>
                </a:lnTo>
                <a:lnTo>
                  <a:pt x="141" y="1398"/>
                </a:lnTo>
                <a:lnTo>
                  <a:pt x="141" y="1398"/>
                </a:lnTo>
                <a:lnTo>
                  <a:pt x="165" y="1406"/>
                </a:lnTo>
                <a:lnTo>
                  <a:pt x="192" y="1414"/>
                </a:lnTo>
                <a:lnTo>
                  <a:pt x="219" y="1421"/>
                </a:lnTo>
                <a:lnTo>
                  <a:pt x="230" y="1422"/>
                </a:lnTo>
                <a:lnTo>
                  <a:pt x="238" y="1422"/>
                </a:lnTo>
                <a:lnTo>
                  <a:pt x="238" y="1422"/>
                </a:lnTo>
                <a:lnTo>
                  <a:pt x="245" y="1421"/>
                </a:lnTo>
                <a:lnTo>
                  <a:pt x="253" y="1421"/>
                </a:lnTo>
                <a:lnTo>
                  <a:pt x="266" y="1422"/>
                </a:lnTo>
                <a:lnTo>
                  <a:pt x="272" y="1421"/>
                </a:lnTo>
                <a:lnTo>
                  <a:pt x="276" y="1420"/>
                </a:lnTo>
                <a:lnTo>
                  <a:pt x="280" y="1416"/>
                </a:lnTo>
                <a:lnTo>
                  <a:pt x="281" y="1410"/>
                </a:lnTo>
                <a:lnTo>
                  <a:pt x="281" y="1410"/>
                </a:lnTo>
                <a:lnTo>
                  <a:pt x="281" y="1401"/>
                </a:lnTo>
                <a:lnTo>
                  <a:pt x="284" y="1396"/>
                </a:lnTo>
                <a:lnTo>
                  <a:pt x="286" y="1393"/>
                </a:lnTo>
                <a:lnTo>
                  <a:pt x="286" y="1393"/>
                </a:lnTo>
                <a:lnTo>
                  <a:pt x="281" y="1392"/>
                </a:lnTo>
                <a:lnTo>
                  <a:pt x="281" y="1392"/>
                </a:lnTo>
                <a:lnTo>
                  <a:pt x="276" y="1392"/>
                </a:lnTo>
                <a:lnTo>
                  <a:pt x="272" y="1392"/>
                </a:lnTo>
                <a:lnTo>
                  <a:pt x="265" y="1393"/>
                </a:lnTo>
                <a:lnTo>
                  <a:pt x="261" y="1393"/>
                </a:lnTo>
                <a:lnTo>
                  <a:pt x="256" y="1392"/>
                </a:lnTo>
                <a:lnTo>
                  <a:pt x="251" y="1390"/>
                </a:lnTo>
                <a:lnTo>
                  <a:pt x="244" y="1385"/>
                </a:lnTo>
                <a:lnTo>
                  <a:pt x="244" y="1385"/>
                </a:lnTo>
                <a:lnTo>
                  <a:pt x="227" y="1374"/>
                </a:lnTo>
                <a:lnTo>
                  <a:pt x="208" y="1361"/>
                </a:lnTo>
                <a:lnTo>
                  <a:pt x="201" y="1353"/>
                </a:lnTo>
                <a:lnTo>
                  <a:pt x="195" y="1346"/>
                </a:lnTo>
                <a:lnTo>
                  <a:pt x="191" y="1338"/>
                </a:lnTo>
                <a:lnTo>
                  <a:pt x="190" y="1335"/>
                </a:lnTo>
                <a:lnTo>
                  <a:pt x="190" y="1331"/>
                </a:lnTo>
                <a:lnTo>
                  <a:pt x="190" y="1331"/>
                </a:lnTo>
                <a:lnTo>
                  <a:pt x="192" y="1317"/>
                </a:lnTo>
                <a:lnTo>
                  <a:pt x="199" y="1294"/>
                </a:lnTo>
                <a:lnTo>
                  <a:pt x="218" y="1229"/>
                </a:lnTo>
                <a:lnTo>
                  <a:pt x="239" y="1170"/>
                </a:lnTo>
                <a:lnTo>
                  <a:pt x="246" y="1150"/>
                </a:lnTo>
                <a:lnTo>
                  <a:pt x="249" y="1145"/>
                </a:lnTo>
                <a:lnTo>
                  <a:pt x="250" y="1144"/>
                </a:lnTo>
                <a:lnTo>
                  <a:pt x="250" y="1144"/>
                </a:lnTo>
                <a:lnTo>
                  <a:pt x="254" y="1145"/>
                </a:lnTo>
                <a:lnTo>
                  <a:pt x="256" y="1145"/>
                </a:lnTo>
                <a:lnTo>
                  <a:pt x="259" y="1147"/>
                </a:lnTo>
                <a:lnTo>
                  <a:pt x="261" y="1145"/>
                </a:lnTo>
                <a:lnTo>
                  <a:pt x="265" y="1143"/>
                </a:lnTo>
                <a:lnTo>
                  <a:pt x="269" y="1138"/>
                </a:lnTo>
                <a:lnTo>
                  <a:pt x="275" y="1132"/>
                </a:lnTo>
                <a:lnTo>
                  <a:pt x="275" y="1132"/>
                </a:lnTo>
                <a:lnTo>
                  <a:pt x="286" y="1112"/>
                </a:lnTo>
                <a:lnTo>
                  <a:pt x="298" y="1090"/>
                </a:lnTo>
                <a:lnTo>
                  <a:pt x="311" y="1065"/>
                </a:lnTo>
                <a:lnTo>
                  <a:pt x="311" y="1065"/>
                </a:lnTo>
                <a:lnTo>
                  <a:pt x="318" y="1059"/>
                </a:lnTo>
                <a:lnTo>
                  <a:pt x="324" y="1053"/>
                </a:lnTo>
                <a:lnTo>
                  <a:pt x="333" y="1045"/>
                </a:lnTo>
                <a:lnTo>
                  <a:pt x="340" y="1035"/>
                </a:lnTo>
                <a:lnTo>
                  <a:pt x="348" y="1025"/>
                </a:lnTo>
                <a:lnTo>
                  <a:pt x="352" y="1014"/>
                </a:lnTo>
                <a:lnTo>
                  <a:pt x="353" y="1009"/>
                </a:lnTo>
                <a:lnTo>
                  <a:pt x="353" y="1004"/>
                </a:lnTo>
                <a:lnTo>
                  <a:pt x="353" y="1004"/>
                </a:lnTo>
                <a:lnTo>
                  <a:pt x="350" y="992"/>
                </a:lnTo>
                <a:lnTo>
                  <a:pt x="344" y="976"/>
                </a:lnTo>
                <a:lnTo>
                  <a:pt x="337" y="959"/>
                </a:lnTo>
                <a:lnTo>
                  <a:pt x="328" y="941"/>
                </a:lnTo>
                <a:lnTo>
                  <a:pt x="312" y="910"/>
                </a:lnTo>
                <a:lnTo>
                  <a:pt x="305" y="895"/>
                </a:lnTo>
                <a:lnTo>
                  <a:pt x="305" y="895"/>
                </a:lnTo>
                <a:lnTo>
                  <a:pt x="303" y="889"/>
                </a:lnTo>
                <a:lnTo>
                  <a:pt x="302" y="874"/>
                </a:lnTo>
                <a:lnTo>
                  <a:pt x="298" y="829"/>
                </a:lnTo>
                <a:lnTo>
                  <a:pt x="298" y="829"/>
                </a:lnTo>
                <a:lnTo>
                  <a:pt x="298" y="817"/>
                </a:lnTo>
                <a:lnTo>
                  <a:pt x="298" y="808"/>
                </a:lnTo>
                <a:lnTo>
                  <a:pt x="300" y="793"/>
                </a:lnTo>
                <a:lnTo>
                  <a:pt x="301" y="780"/>
                </a:lnTo>
                <a:lnTo>
                  <a:pt x="301" y="774"/>
                </a:lnTo>
                <a:lnTo>
                  <a:pt x="298" y="768"/>
                </a:lnTo>
                <a:lnTo>
                  <a:pt x="298" y="768"/>
                </a:lnTo>
                <a:lnTo>
                  <a:pt x="295" y="759"/>
                </a:lnTo>
                <a:lnTo>
                  <a:pt x="289" y="748"/>
                </a:lnTo>
                <a:lnTo>
                  <a:pt x="271" y="722"/>
                </a:lnTo>
                <a:lnTo>
                  <a:pt x="255" y="697"/>
                </a:lnTo>
                <a:lnTo>
                  <a:pt x="251" y="689"/>
                </a:lnTo>
                <a:lnTo>
                  <a:pt x="250" y="685"/>
                </a:lnTo>
                <a:lnTo>
                  <a:pt x="250" y="684"/>
                </a:lnTo>
                <a:lnTo>
                  <a:pt x="250" y="684"/>
                </a:lnTo>
                <a:lnTo>
                  <a:pt x="251" y="681"/>
                </a:lnTo>
                <a:lnTo>
                  <a:pt x="254" y="679"/>
                </a:lnTo>
                <a:lnTo>
                  <a:pt x="260" y="675"/>
                </a:lnTo>
                <a:lnTo>
                  <a:pt x="266" y="672"/>
                </a:lnTo>
                <a:lnTo>
                  <a:pt x="267" y="669"/>
                </a:lnTo>
                <a:lnTo>
                  <a:pt x="269" y="665"/>
                </a:lnTo>
                <a:lnTo>
                  <a:pt x="269" y="665"/>
                </a:lnTo>
                <a:lnTo>
                  <a:pt x="266" y="647"/>
                </a:lnTo>
                <a:lnTo>
                  <a:pt x="265" y="618"/>
                </a:lnTo>
                <a:lnTo>
                  <a:pt x="265" y="605"/>
                </a:lnTo>
                <a:lnTo>
                  <a:pt x="266" y="595"/>
                </a:lnTo>
                <a:lnTo>
                  <a:pt x="267" y="591"/>
                </a:lnTo>
                <a:lnTo>
                  <a:pt x="269" y="590"/>
                </a:lnTo>
                <a:lnTo>
                  <a:pt x="271" y="590"/>
                </a:lnTo>
                <a:lnTo>
                  <a:pt x="275" y="592"/>
                </a:lnTo>
                <a:lnTo>
                  <a:pt x="275" y="592"/>
                </a:lnTo>
                <a:lnTo>
                  <a:pt x="282" y="601"/>
                </a:lnTo>
                <a:lnTo>
                  <a:pt x="291" y="608"/>
                </a:lnTo>
                <a:lnTo>
                  <a:pt x="311" y="623"/>
                </a:lnTo>
                <a:lnTo>
                  <a:pt x="328" y="637"/>
                </a:lnTo>
                <a:lnTo>
                  <a:pt x="340" y="648"/>
                </a:lnTo>
                <a:lnTo>
                  <a:pt x="340" y="648"/>
                </a:lnTo>
                <a:lnTo>
                  <a:pt x="348" y="655"/>
                </a:lnTo>
                <a:lnTo>
                  <a:pt x="355" y="663"/>
                </a:lnTo>
                <a:lnTo>
                  <a:pt x="360" y="667"/>
                </a:lnTo>
                <a:lnTo>
                  <a:pt x="366" y="670"/>
                </a:lnTo>
                <a:lnTo>
                  <a:pt x="374" y="674"/>
                </a:lnTo>
                <a:lnTo>
                  <a:pt x="384" y="678"/>
                </a:lnTo>
                <a:lnTo>
                  <a:pt x="384" y="678"/>
                </a:lnTo>
                <a:lnTo>
                  <a:pt x="406" y="684"/>
                </a:lnTo>
                <a:lnTo>
                  <a:pt x="430" y="689"/>
                </a:lnTo>
                <a:lnTo>
                  <a:pt x="453" y="694"/>
                </a:lnTo>
                <a:lnTo>
                  <a:pt x="464" y="697"/>
                </a:lnTo>
                <a:lnTo>
                  <a:pt x="474" y="702"/>
                </a:lnTo>
                <a:lnTo>
                  <a:pt x="474" y="702"/>
                </a:lnTo>
                <a:lnTo>
                  <a:pt x="493" y="711"/>
                </a:lnTo>
                <a:lnTo>
                  <a:pt x="509" y="720"/>
                </a:lnTo>
                <a:lnTo>
                  <a:pt x="528" y="732"/>
                </a:lnTo>
                <a:lnTo>
                  <a:pt x="528" y="732"/>
                </a:lnTo>
                <a:lnTo>
                  <a:pt x="530" y="733"/>
                </a:lnTo>
                <a:lnTo>
                  <a:pt x="531" y="735"/>
                </a:lnTo>
                <a:lnTo>
                  <a:pt x="531" y="740"/>
                </a:lnTo>
                <a:lnTo>
                  <a:pt x="532" y="742"/>
                </a:lnTo>
                <a:lnTo>
                  <a:pt x="533" y="744"/>
                </a:lnTo>
                <a:lnTo>
                  <a:pt x="536" y="747"/>
                </a:lnTo>
                <a:lnTo>
                  <a:pt x="541" y="751"/>
                </a:lnTo>
                <a:lnTo>
                  <a:pt x="541" y="751"/>
                </a:lnTo>
                <a:lnTo>
                  <a:pt x="546" y="752"/>
                </a:lnTo>
                <a:lnTo>
                  <a:pt x="551" y="753"/>
                </a:lnTo>
                <a:lnTo>
                  <a:pt x="557" y="753"/>
                </a:lnTo>
                <a:lnTo>
                  <a:pt x="562" y="753"/>
                </a:lnTo>
                <a:lnTo>
                  <a:pt x="563" y="754"/>
                </a:lnTo>
                <a:lnTo>
                  <a:pt x="564" y="757"/>
                </a:lnTo>
                <a:lnTo>
                  <a:pt x="564" y="757"/>
                </a:lnTo>
                <a:lnTo>
                  <a:pt x="567" y="763"/>
                </a:lnTo>
                <a:lnTo>
                  <a:pt x="569" y="772"/>
                </a:lnTo>
                <a:lnTo>
                  <a:pt x="572" y="775"/>
                </a:lnTo>
                <a:lnTo>
                  <a:pt x="574" y="778"/>
                </a:lnTo>
                <a:lnTo>
                  <a:pt x="578" y="780"/>
                </a:lnTo>
                <a:lnTo>
                  <a:pt x="583" y="780"/>
                </a:lnTo>
                <a:lnTo>
                  <a:pt x="583" y="780"/>
                </a:lnTo>
                <a:lnTo>
                  <a:pt x="592" y="780"/>
                </a:lnTo>
                <a:lnTo>
                  <a:pt x="595" y="779"/>
                </a:lnTo>
                <a:lnTo>
                  <a:pt x="598" y="777"/>
                </a:lnTo>
                <a:lnTo>
                  <a:pt x="601" y="768"/>
                </a:lnTo>
                <a:lnTo>
                  <a:pt x="601" y="768"/>
                </a:lnTo>
                <a:lnTo>
                  <a:pt x="606" y="757"/>
                </a:lnTo>
                <a:lnTo>
                  <a:pt x="613" y="747"/>
                </a:lnTo>
                <a:lnTo>
                  <a:pt x="615" y="742"/>
                </a:lnTo>
                <a:lnTo>
                  <a:pt x="616" y="738"/>
                </a:lnTo>
                <a:lnTo>
                  <a:pt x="615" y="735"/>
                </a:lnTo>
                <a:lnTo>
                  <a:pt x="614" y="732"/>
                </a:lnTo>
                <a:lnTo>
                  <a:pt x="614" y="732"/>
                </a:lnTo>
                <a:lnTo>
                  <a:pt x="611" y="730"/>
                </a:lnTo>
                <a:lnTo>
                  <a:pt x="609" y="727"/>
                </a:lnTo>
                <a:lnTo>
                  <a:pt x="608" y="722"/>
                </a:lnTo>
                <a:lnTo>
                  <a:pt x="605" y="720"/>
                </a:lnTo>
                <a:lnTo>
                  <a:pt x="600" y="716"/>
                </a:lnTo>
                <a:lnTo>
                  <a:pt x="594" y="712"/>
                </a:lnTo>
                <a:lnTo>
                  <a:pt x="583" y="707"/>
                </a:lnTo>
                <a:lnTo>
                  <a:pt x="583" y="707"/>
                </a:lnTo>
                <a:lnTo>
                  <a:pt x="558" y="696"/>
                </a:lnTo>
                <a:lnTo>
                  <a:pt x="536" y="685"/>
                </a:lnTo>
                <a:lnTo>
                  <a:pt x="515" y="674"/>
                </a:lnTo>
                <a:lnTo>
                  <a:pt x="499" y="665"/>
                </a:lnTo>
                <a:lnTo>
                  <a:pt x="499" y="665"/>
                </a:lnTo>
                <a:lnTo>
                  <a:pt x="478" y="655"/>
                </a:lnTo>
                <a:lnTo>
                  <a:pt x="453" y="642"/>
                </a:lnTo>
                <a:lnTo>
                  <a:pt x="431" y="628"/>
                </a:lnTo>
                <a:lnTo>
                  <a:pt x="423" y="622"/>
                </a:lnTo>
                <a:lnTo>
                  <a:pt x="420" y="617"/>
                </a:lnTo>
                <a:lnTo>
                  <a:pt x="420" y="617"/>
                </a:lnTo>
                <a:lnTo>
                  <a:pt x="417" y="612"/>
                </a:lnTo>
                <a:lnTo>
                  <a:pt x="413" y="605"/>
                </a:lnTo>
                <a:lnTo>
                  <a:pt x="402" y="587"/>
                </a:lnTo>
                <a:lnTo>
                  <a:pt x="392" y="571"/>
                </a:lnTo>
                <a:lnTo>
                  <a:pt x="390" y="565"/>
                </a:lnTo>
                <a:lnTo>
                  <a:pt x="390" y="563"/>
                </a:lnTo>
                <a:lnTo>
                  <a:pt x="401" y="550"/>
                </a:lnTo>
                <a:lnTo>
                  <a:pt x="401" y="550"/>
                </a:lnTo>
                <a:lnTo>
                  <a:pt x="386" y="521"/>
                </a:lnTo>
                <a:lnTo>
                  <a:pt x="374" y="492"/>
                </a:lnTo>
                <a:lnTo>
                  <a:pt x="369" y="479"/>
                </a:lnTo>
                <a:lnTo>
                  <a:pt x="365" y="466"/>
                </a:lnTo>
                <a:lnTo>
                  <a:pt x="365" y="466"/>
                </a:lnTo>
                <a:lnTo>
                  <a:pt x="359" y="446"/>
                </a:lnTo>
                <a:lnTo>
                  <a:pt x="354" y="432"/>
                </a:lnTo>
                <a:lnTo>
                  <a:pt x="348" y="418"/>
                </a:lnTo>
                <a:lnTo>
                  <a:pt x="340" y="399"/>
                </a:lnTo>
                <a:lnTo>
                  <a:pt x="340" y="399"/>
                </a:lnTo>
                <a:lnTo>
                  <a:pt x="333" y="378"/>
                </a:lnTo>
                <a:lnTo>
                  <a:pt x="326" y="359"/>
                </a:lnTo>
                <a:lnTo>
                  <a:pt x="317" y="339"/>
                </a:lnTo>
                <a:lnTo>
                  <a:pt x="323" y="326"/>
                </a:lnTo>
                <a:lnTo>
                  <a:pt x="323" y="326"/>
                </a:lnTo>
                <a:lnTo>
                  <a:pt x="329" y="328"/>
                </a:lnTo>
                <a:lnTo>
                  <a:pt x="344" y="330"/>
                </a:lnTo>
                <a:lnTo>
                  <a:pt x="353" y="330"/>
                </a:lnTo>
                <a:lnTo>
                  <a:pt x="361" y="330"/>
                </a:lnTo>
                <a:lnTo>
                  <a:pt x="370" y="329"/>
                </a:lnTo>
                <a:lnTo>
                  <a:pt x="378" y="326"/>
                </a:lnTo>
                <a:lnTo>
                  <a:pt x="378" y="326"/>
                </a:lnTo>
                <a:lnTo>
                  <a:pt x="389" y="320"/>
                </a:lnTo>
                <a:lnTo>
                  <a:pt x="397" y="313"/>
                </a:lnTo>
                <a:lnTo>
                  <a:pt x="400" y="308"/>
                </a:lnTo>
                <a:lnTo>
                  <a:pt x="404" y="303"/>
                </a:lnTo>
                <a:lnTo>
                  <a:pt x="406" y="297"/>
                </a:lnTo>
                <a:lnTo>
                  <a:pt x="407" y="290"/>
                </a:lnTo>
                <a:lnTo>
                  <a:pt x="407" y="290"/>
                </a:lnTo>
                <a:lnTo>
                  <a:pt x="410" y="276"/>
                </a:lnTo>
                <a:lnTo>
                  <a:pt x="411" y="263"/>
                </a:lnTo>
                <a:lnTo>
                  <a:pt x="412" y="253"/>
                </a:lnTo>
                <a:lnTo>
                  <a:pt x="412" y="250"/>
                </a:lnTo>
                <a:lnTo>
                  <a:pt x="413" y="248"/>
                </a:lnTo>
                <a:lnTo>
                  <a:pt x="413" y="248"/>
                </a:lnTo>
                <a:lnTo>
                  <a:pt x="425" y="240"/>
                </a:lnTo>
                <a:lnTo>
                  <a:pt x="431" y="235"/>
                </a:lnTo>
                <a:lnTo>
                  <a:pt x="432" y="232"/>
                </a:lnTo>
                <a:lnTo>
                  <a:pt x="432" y="230"/>
                </a:lnTo>
                <a:lnTo>
                  <a:pt x="432" y="230"/>
                </a:lnTo>
                <a:lnTo>
                  <a:pt x="425" y="221"/>
                </a:lnTo>
                <a:lnTo>
                  <a:pt x="421" y="215"/>
                </a:lnTo>
                <a:lnTo>
                  <a:pt x="420" y="211"/>
                </a:lnTo>
                <a:lnTo>
                  <a:pt x="420" y="205"/>
                </a:lnTo>
                <a:lnTo>
                  <a:pt x="420" y="163"/>
                </a:lnTo>
                <a:lnTo>
                  <a:pt x="420" y="163"/>
                </a:lnTo>
                <a:lnTo>
                  <a:pt x="425" y="157"/>
                </a:lnTo>
                <a:lnTo>
                  <a:pt x="430" y="151"/>
                </a:lnTo>
                <a:lnTo>
                  <a:pt x="432" y="146"/>
                </a:lnTo>
                <a:lnTo>
                  <a:pt x="432" y="146"/>
                </a:lnTo>
                <a:lnTo>
                  <a:pt x="433" y="132"/>
                </a:lnTo>
                <a:lnTo>
                  <a:pt x="432" y="115"/>
                </a:lnTo>
                <a:lnTo>
                  <a:pt x="432" y="115"/>
                </a:lnTo>
                <a:lnTo>
                  <a:pt x="428" y="102"/>
                </a:lnTo>
                <a:lnTo>
                  <a:pt x="422" y="86"/>
                </a:lnTo>
                <a:lnTo>
                  <a:pt x="413" y="67"/>
                </a:lnTo>
                <a:lnTo>
                  <a:pt x="413" y="67"/>
                </a:lnTo>
                <a:lnTo>
                  <a:pt x="389" y="41"/>
                </a:lnTo>
                <a:lnTo>
                  <a:pt x="369" y="22"/>
                </a:lnTo>
                <a:lnTo>
                  <a:pt x="360" y="16"/>
                </a:lnTo>
                <a:lnTo>
                  <a:pt x="353" y="12"/>
                </a:lnTo>
                <a:lnTo>
                  <a:pt x="353" y="12"/>
                </a:lnTo>
                <a:lnTo>
                  <a:pt x="336" y="8"/>
                </a:lnTo>
                <a:lnTo>
                  <a:pt x="310" y="3"/>
                </a:lnTo>
                <a:lnTo>
                  <a:pt x="284" y="1"/>
                </a:lnTo>
                <a:lnTo>
                  <a:pt x="269" y="0"/>
                </a:lnTo>
                <a:lnTo>
                  <a:pt x="269" y="0"/>
                </a:lnTo>
                <a:lnTo>
                  <a:pt x="263" y="2"/>
                </a:lnTo>
                <a:lnTo>
                  <a:pt x="255" y="6"/>
                </a:lnTo>
                <a:lnTo>
                  <a:pt x="237" y="17"/>
                </a:lnTo>
                <a:lnTo>
                  <a:pt x="219" y="32"/>
                </a:lnTo>
                <a:lnTo>
                  <a:pt x="212" y="37"/>
                </a:lnTo>
                <a:lnTo>
                  <a:pt x="208" y="42"/>
                </a:lnTo>
                <a:lnTo>
                  <a:pt x="208" y="42"/>
                </a:lnTo>
                <a:lnTo>
                  <a:pt x="206" y="46"/>
                </a:lnTo>
                <a:lnTo>
                  <a:pt x="206" y="48"/>
                </a:lnTo>
                <a:lnTo>
                  <a:pt x="206" y="52"/>
                </a:lnTo>
                <a:lnTo>
                  <a:pt x="204" y="55"/>
                </a:lnTo>
                <a:lnTo>
                  <a:pt x="202" y="59"/>
                </a:lnTo>
                <a:lnTo>
                  <a:pt x="198" y="65"/>
                </a:lnTo>
                <a:lnTo>
                  <a:pt x="190" y="73"/>
                </a:lnTo>
                <a:lnTo>
                  <a:pt x="190" y="73"/>
                </a:lnTo>
                <a:lnTo>
                  <a:pt x="186" y="78"/>
                </a:lnTo>
                <a:lnTo>
                  <a:pt x="182" y="83"/>
                </a:lnTo>
                <a:lnTo>
                  <a:pt x="178" y="89"/>
                </a:lnTo>
                <a:lnTo>
                  <a:pt x="176" y="96"/>
                </a:lnTo>
                <a:lnTo>
                  <a:pt x="172" y="110"/>
                </a:lnTo>
                <a:lnTo>
                  <a:pt x="171" y="125"/>
                </a:lnTo>
                <a:lnTo>
                  <a:pt x="171" y="140"/>
                </a:lnTo>
                <a:lnTo>
                  <a:pt x="171" y="152"/>
                </a:lnTo>
                <a:lnTo>
                  <a:pt x="171" y="169"/>
                </a:lnTo>
                <a:lnTo>
                  <a:pt x="171" y="169"/>
                </a:lnTo>
                <a:lnTo>
                  <a:pt x="172" y="175"/>
                </a:lnTo>
                <a:lnTo>
                  <a:pt x="173" y="182"/>
                </a:lnTo>
                <a:lnTo>
                  <a:pt x="177" y="194"/>
                </a:lnTo>
                <a:lnTo>
                  <a:pt x="182" y="205"/>
                </a:lnTo>
                <a:lnTo>
                  <a:pt x="183" y="211"/>
                </a:lnTo>
                <a:lnTo>
                  <a:pt x="183" y="211"/>
                </a:lnTo>
                <a:lnTo>
                  <a:pt x="185" y="216"/>
                </a:lnTo>
                <a:lnTo>
                  <a:pt x="188" y="224"/>
                </a:lnTo>
                <a:lnTo>
                  <a:pt x="196" y="236"/>
                </a:lnTo>
                <a:lnTo>
                  <a:pt x="196" y="236"/>
                </a:lnTo>
                <a:lnTo>
                  <a:pt x="203" y="250"/>
                </a:lnTo>
                <a:lnTo>
                  <a:pt x="208" y="260"/>
                </a:lnTo>
                <a:lnTo>
                  <a:pt x="227" y="260"/>
                </a:lnTo>
                <a:lnTo>
                  <a:pt x="227" y="260"/>
                </a:lnTo>
                <a:lnTo>
                  <a:pt x="227" y="264"/>
                </a:lnTo>
                <a:lnTo>
                  <a:pt x="228" y="269"/>
                </a:lnTo>
                <a:lnTo>
                  <a:pt x="227" y="272"/>
                </a:lnTo>
                <a:lnTo>
                  <a:pt x="227" y="2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9">
            <a:extLst>
              <a:ext uri="{FF2B5EF4-FFF2-40B4-BE49-F238E27FC236}">
                <a16:creationId xmlns:a16="http://schemas.microsoft.com/office/drawing/2014/main" id="{04378EF4-8A64-42EA-B594-8108595AE2DB}"/>
              </a:ext>
            </a:extLst>
          </p:cNvPr>
          <p:cNvSpPr>
            <a:spLocks/>
          </p:cNvSpPr>
          <p:nvPr/>
        </p:nvSpPr>
        <p:spPr bwMode="auto">
          <a:xfrm>
            <a:off x="7436152" y="773704"/>
            <a:ext cx="889843" cy="2780156"/>
          </a:xfrm>
          <a:custGeom>
            <a:avLst/>
            <a:gdLst>
              <a:gd name="T0" fmla="*/ 108 w 370"/>
              <a:gd name="T1" fmla="*/ 230 h 1156"/>
              <a:gd name="T2" fmla="*/ 89 w 370"/>
              <a:gd name="T3" fmla="*/ 250 h 1156"/>
              <a:gd name="T4" fmla="*/ 37 w 370"/>
              <a:gd name="T5" fmla="*/ 355 h 1156"/>
              <a:gd name="T6" fmla="*/ 0 w 370"/>
              <a:gd name="T7" fmla="*/ 415 h 1156"/>
              <a:gd name="T8" fmla="*/ 35 w 370"/>
              <a:gd name="T9" fmla="*/ 468 h 1156"/>
              <a:gd name="T10" fmla="*/ 80 w 370"/>
              <a:gd name="T11" fmla="*/ 498 h 1156"/>
              <a:gd name="T12" fmla="*/ 99 w 370"/>
              <a:gd name="T13" fmla="*/ 551 h 1156"/>
              <a:gd name="T14" fmla="*/ 75 w 370"/>
              <a:gd name="T15" fmla="*/ 593 h 1156"/>
              <a:gd name="T16" fmla="*/ 89 w 370"/>
              <a:gd name="T17" fmla="*/ 606 h 1156"/>
              <a:gd name="T18" fmla="*/ 96 w 370"/>
              <a:gd name="T19" fmla="*/ 716 h 1156"/>
              <a:gd name="T20" fmla="*/ 75 w 370"/>
              <a:gd name="T21" fmla="*/ 929 h 1156"/>
              <a:gd name="T22" fmla="*/ 117 w 370"/>
              <a:gd name="T23" fmla="*/ 1060 h 1156"/>
              <a:gd name="T24" fmla="*/ 109 w 370"/>
              <a:gd name="T25" fmla="*/ 1100 h 1156"/>
              <a:gd name="T26" fmla="*/ 110 w 370"/>
              <a:gd name="T27" fmla="*/ 1124 h 1156"/>
              <a:gd name="T28" fmla="*/ 177 w 370"/>
              <a:gd name="T29" fmla="*/ 1156 h 1156"/>
              <a:gd name="T30" fmla="*/ 212 w 370"/>
              <a:gd name="T31" fmla="*/ 1135 h 1156"/>
              <a:gd name="T32" fmla="*/ 206 w 370"/>
              <a:gd name="T33" fmla="*/ 1114 h 1156"/>
              <a:gd name="T34" fmla="*/ 193 w 370"/>
              <a:gd name="T35" fmla="*/ 1072 h 1156"/>
              <a:gd name="T36" fmla="*/ 177 w 370"/>
              <a:gd name="T37" fmla="*/ 1026 h 1156"/>
              <a:gd name="T38" fmla="*/ 212 w 370"/>
              <a:gd name="T39" fmla="*/ 880 h 1156"/>
              <a:gd name="T40" fmla="*/ 253 w 370"/>
              <a:gd name="T41" fmla="*/ 833 h 1156"/>
              <a:gd name="T42" fmla="*/ 268 w 370"/>
              <a:gd name="T43" fmla="*/ 924 h 1156"/>
              <a:gd name="T44" fmla="*/ 294 w 370"/>
              <a:gd name="T45" fmla="*/ 961 h 1156"/>
              <a:gd name="T46" fmla="*/ 274 w 370"/>
              <a:gd name="T47" fmla="*/ 1026 h 1156"/>
              <a:gd name="T48" fmla="*/ 315 w 370"/>
              <a:gd name="T49" fmla="*/ 1066 h 1156"/>
              <a:gd name="T50" fmla="*/ 353 w 370"/>
              <a:gd name="T51" fmla="*/ 1100 h 1156"/>
              <a:gd name="T52" fmla="*/ 363 w 370"/>
              <a:gd name="T53" fmla="*/ 1071 h 1156"/>
              <a:gd name="T54" fmla="*/ 363 w 370"/>
              <a:gd name="T55" fmla="*/ 1018 h 1156"/>
              <a:gd name="T56" fmla="*/ 342 w 370"/>
              <a:gd name="T57" fmla="*/ 1005 h 1156"/>
              <a:gd name="T58" fmla="*/ 364 w 370"/>
              <a:gd name="T59" fmla="*/ 796 h 1156"/>
              <a:gd name="T60" fmla="*/ 358 w 370"/>
              <a:gd name="T61" fmla="*/ 666 h 1156"/>
              <a:gd name="T62" fmla="*/ 321 w 370"/>
              <a:gd name="T63" fmla="*/ 614 h 1156"/>
              <a:gd name="T64" fmla="*/ 327 w 370"/>
              <a:gd name="T65" fmla="*/ 582 h 1156"/>
              <a:gd name="T66" fmla="*/ 305 w 370"/>
              <a:gd name="T67" fmla="*/ 507 h 1156"/>
              <a:gd name="T68" fmla="*/ 293 w 370"/>
              <a:gd name="T69" fmla="*/ 479 h 1156"/>
              <a:gd name="T70" fmla="*/ 335 w 370"/>
              <a:gd name="T71" fmla="*/ 506 h 1156"/>
              <a:gd name="T72" fmla="*/ 342 w 370"/>
              <a:gd name="T73" fmla="*/ 514 h 1156"/>
              <a:gd name="T74" fmla="*/ 352 w 370"/>
              <a:gd name="T75" fmla="*/ 537 h 1156"/>
              <a:gd name="T76" fmla="*/ 359 w 370"/>
              <a:gd name="T77" fmla="*/ 534 h 1156"/>
              <a:gd name="T78" fmla="*/ 357 w 370"/>
              <a:gd name="T79" fmla="*/ 483 h 1156"/>
              <a:gd name="T80" fmla="*/ 370 w 370"/>
              <a:gd name="T81" fmla="*/ 470 h 1156"/>
              <a:gd name="T82" fmla="*/ 352 w 370"/>
              <a:gd name="T83" fmla="*/ 450 h 1156"/>
              <a:gd name="T84" fmla="*/ 346 w 370"/>
              <a:gd name="T85" fmla="*/ 432 h 1156"/>
              <a:gd name="T86" fmla="*/ 341 w 370"/>
              <a:gd name="T87" fmla="*/ 373 h 1156"/>
              <a:gd name="T88" fmla="*/ 349 w 370"/>
              <a:gd name="T89" fmla="*/ 329 h 1156"/>
              <a:gd name="T90" fmla="*/ 312 w 370"/>
              <a:gd name="T91" fmla="*/ 271 h 1156"/>
              <a:gd name="T92" fmla="*/ 281 w 370"/>
              <a:gd name="T93" fmla="*/ 243 h 1156"/>
              <a:gd name="T94" fmla="*/ 274 w 370"/>
              <a:gd name="T95" fmla="*/ 203 h 1156"/>
              <a:gd name="T96" fmla="*/ 287 w 370"/>
              <a:gd name="T97" fmla="*/ 184 h 1156"/>
              <a:gd name="T98" fmla="*/ 296 w 370"/>
              <a:gd name="T99" fmla="*/ 158 h 1156"/>
              <a:gd name="T100" fmla="*/ 308 w 370"/>
              <a:gd name="T101" fmla="*/ 106 h 1156"/>
              <a:gd name="T102" fmla="*/ 327 w 370"/>
              <a:gd name="T103" fmla="*/ 75 h 1156"/>
              <a:gd name="T104" fmla="*/ 302 w 370"/>
              <a:gd name="T105" fmla="*/ 59 h 1156"/>
              <a:gd name="T106" fmla="*/ 245 w 370"/>
              <a:gd name="T107" fmla="*/ 15 h 1156"/>
              <a:gd name="T108" fmla="*/ 181 w 370"/>
              <a:gd name="T109" fmla="*/ 0 h 1156"/>
              <a:gd name="T110" fmla="*/ 143 w 370"/>
              <a:gd name="T111" fmla="*/ 31 h 1156"/>
              <a:gd name="T112" fmla="*/ 123 w 370"/>
              <a:gd name="T113" fmla="*/ 65 h 1156"/>
              <a:gd name="T114" fmla="*/ 130 w 370"/>
              <a:gd name="T115" fmla="*/ 127 h 1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0" h="1156">
                <a:moveTo>
                  <a:pt x="151" y="188"/>
                </a:moveTo>
                <a:lnTo>
                  <a:pt x="151" y="209"/>
                </a:lnTo>
                <a:lnTo>
                  <a:pt x="123" y="230"/>
                </a:lnTo>
                <a:lnTo>
                  <a:pt x="123" y="230"/>
                </a:lnTo>
                <a:lnTo>
                  <a:pt x="114" y="230"/>
                </a:lnTo>
                <a:lnTo>
                  <a:pt x="108" y="230"/>
                </a:lnTo>
                <a:lnTo>
                  <a:pt x="102" y="230"/>
                </a:lnTo>
                <a:lnTo>
                  <a:pt x="102" y="230"/>
                </a:lnTo>
                <a:lnTo>
                  <a:pt x="99" y="232"/>
                </a:lnTo>
                <a:lnTo>
                  <a:pt x="98" y="234"/>
                </a:lnTo>
                <a:lnTo>
                  <a:pt x="95" y="241"/>
                </a:lnTo>
                <a:lnTo>
                  <a:pt x="89" y="250"/>
                </a:lnTo>
                <a:lnTo>
                  <a:pt x="89" y="250"/>
                </a:lnTo>
                <a:lnTo>
                  <a:pt x="84" y="259"/>
                </a:lnTo>
                <a:lnTo>
                  <a:pt x="76" y="273"/>
                </a:lnTo>
                <a:lnTo>
                  <a:pt x="59" y="310"/>
                </a:lnTo>
                <a:lnTo>
                  <a:pt x="43" y="344"/>
                </a:lnTo>
                <a:lnTo>
                  <a:pt x="37" y="355"/>
                </a:lnTo>
                <a:lnTo>
                  <a:pt x="34" y="360"/>
                </a:lnTo>
                <a:lnTo>
                  <a:pt x="34" y="360"/>
                </a:lnTo>
                <a:lnTo>
                  <a:pt x="31" y="364"/>
                </a:lnTo>
                <a:lnTo>
                  <a:pt x="26" y="370"/>
                </a:lnTo>
                <a:lnTo>
                  <a:pt x="14" y="389"/>
                </a:lnTo>
                <a:lnTo>
                  <a:pt x="0" y="415"/>
                </a:lnTo>
                <a:lnTo>
                  <a:pt x="28" y="422"/>
                </a:lnTo>
                <a:lnTo>
                  <a:pt x="28" y="422"/>
                </a:lnTo>
                <a:lnTo>
                  <a:pt x="28" y="429"/>
                </a:lnTo>
                <a:lnTo>
                  <a:pt x="29" y="448"/>
                </a:lnTo>
                <a:lnTo>
                  <a:pt x="31" y="459"/>
                </a:lnTo>
                <a:lnTo>
                  <a:pt x="35" y="468"/>
                </a:lnTo>
                <a:lnTo>
                  <a:pt x="40" y="477"/>
                </a:lnTo>
                <a:lnTo>
                  <a:pt x="43" y="481"/>
                </a:lnTo>
                <a:lnTo>
                  <a:pt x="47" y="483"/>
                </a:lnTo>
                <a:lnTo>
                  <a:pt x="47" y="483"/>
                </a:lnTo>
                <a:lnTo>
                  <a:pt x="64" y="492"/>
                </a:lnTo>
                <a:lnTo>
                  <a:pt x="80" y="498"/>
                </a:lnTo>
                <a:lnTo>
                  <a:pt x="96" y="504"/>
                </a:lnTo>
                <a:lnTo>
                  <a:pt x="96" y="504"/>
                </a:lnTo>
                <a:lnTo>
                  <a:pt x="97" y="512"/>
                </a:lnTo>
                <a:lnTo>
                  <a:pt x="99" y="531"/>
                </a:lnTo>
                <a:lnTo>
                  <a:pt x="99" y="540"/>
                </a:lnTo>
                <a:lnTo>
                  <a:pt x="99" y="551"/>
                </a:lnTo>
                <a:lnTo>
                  <a:pt x="98" y="560"/>
                </a:lnTo>
                <a:lnTo>
                  <a:pt x="97" y="564"/>
                </a:lnTo>
                <a:lnTo>
                  <a:pt x="96" y="566"/>
                </a:lnTo>
                <a:lnTo>
                  <a:pt x="96" y="566"/>
                </a:lnTo>
                <a:lnTo>
                  <a:pt x="81" y="584"/>
                </a:lnTo>
                <a:lnTo>
                  <a:pt x="75" y="593"/>
                </a:lnTo>
                <a:lnTo>
                  <a:pt x="75" y="593"/>
                </a:lnTo>
                <a:lnTo>
                  <a:pt x="80" y="600"/>
                </a:lnTo>
                <a:lnTo>
                  <a:pt x="85" y="605"/>
                </a:lnTo>
                <a:lnTo>
                  <a:pt x="87" y="606"/>
                </a:lnTo>
                <a:lnTo>
                  <a:pt x="89" y="606"/>
                </a:lnTo>
                <a:lnTo>
                  <a:pt x="89" y="606"/>
                </a:lnTo>
                <a:lnTo>
                  <a:pt x="90" y="610"/>
                </a:lnTo>
                <a:lnTo>
                  <a:pt x="91" y="620"/>
                </a:lnTo>
                <a:lnTo>
                  <a:pt x="95" y="653"/>
                </a:lnTo>
                <a:lnTo>
                  <a:pt x="96" y="689"/>
                </a:lnTo>
                <a:lnTo>
                  <a:pt x="96" y="716"/>
                </a:lnTo>
                <a:lnTo>
                  <a:pt x="96" y="716"/>
                </a:lnTo>
                <a:lnTo>
                  <a:pt x="89" y="846"/>
                </a:lnTo>
                <a:lnTo>
                  <a:pt x="89" y="846"/>
                </a:lnTo>
                <a:lnTo>
                  <a:pt x="87" y="856"/>
                </a:lnTo>
                <a:lnTo>
                  <a:pt x="85" y="867"/>
                </a:lnTo>
                <a:lnTo>
                  <a:pt x="82" y="880"/>
                </a:lnTo>
                <a:lnTo>
                  <a:pt x="75" y="929"/>
                </a:lnTo>
                <a:lnTo>
                  <a:pt x="117" y="943"/>
                </a:lnTo>
                <a:lnTo>
                  <a:pt x="123" y="1045"/>
                </a:lnTo>
                <a:lnTo>
                  <a:pt x="123" y="1045"/>
                </a:lnTo>
                <a:lnTo>
                  <a:pt x="121" y="1050"/>
                </a:lnTo>
                <a:lnTo>
                  <a:pt x="119" y="1055"/>
                </a:lnTo>
                <a:lnTo>
                  <a:pt x="117" y="1060"/>
                </a:lnTo>
                <a:lnTo>
                  <a:pt x="117" y="1060"/>
                </a:lnTo>
                <a:lnTo>
                  <a:pt x="114" y="1062"/>
                </a:lnTo>
                <a:lnTo>
                  <a:pt x="113" y="1068"/>
                </a:lnTo>
                <a:lnTo>
                  <a:pt x="110" y="1080"/>
                </a:lnTo>
                <a:lnTo>
                  <a:pt x="109" y="1100"/>
                </a:lnTo>
                <a:lnTo>
                  <a:pt x="109" y="1100"/>
                </a:lnTo>
                <a:lnTo>
                  <a:pt x="110" y="1111"/>
                </a:lnTo>
                <a:lnTo>
                  <a:pt x="110" y="1116"/>
                </a:lnTo>
                <a:lnTo>
                  <a:pt x="109" y="1121"/>
                </a:lnTo>
                <a:lnTo>
                  <a:pt x="109" y="1121"/>
                </a:lnTo>
                <a:lnTo>
                  <a:pt x="109" y="1122"/>
                </a:lnTo>
                <a:lnTo>
                  <a:pt x="110" y="1124"/>
                </a:lnTo>
                <a:lnTo>
                  <a:pt x="115" y="1128"/>
                </a:lnTo>
                <a:lnTo>
                  <a:pt x="134" y="1139"/>
                </a:lnTo>
                <a:lnTo>
                  <a:pt x="154" y="1149"/>
                </a:lnTo>
                <a:lnTo>
                  <a:pt x="171" y="1155"/>
                </a:lnTo>
                <a:lnTo>
                  <a:pt x="171" y="1155"/>
                </a:lnTo>
                <a:lnTo>
                  <a:pt x="177" y="1156"/>
                </a:lnTo>
                <a:lnTo>
                  <a:pt x="185" y="1155"/>
                </a:lnTo>
                <a:lnTo>
                  <a:pt x="192" y="1152"/>
                </a:lnTo>
                <a:lnTo>
                  <a:pt x="198" y="1149"/>
                </a:lnTo>
                <a:lnTo>
                  <a:pt x="208" y="1140"/>
                </a:lnTo>
                <a:lnTo>
                  <a:pt x="212" y="1136"/>
                </a:lnTo>
                <a:lnTo>
                  <a:pt x="212" y="1135"/>
                </a:lnTo>
                <a:lnTo>
                  <a:pt x="212" y="1135"/>
                </a:lnTo>
                <a:lnTo>
                  <a:pt x="212" y="1130"/>
                </a:lnTo>
                <a:lnTo>
                  <a:pt x="212" y="1125"/>
                </a:lnTo>
                <a:lnTo>
                  <a:pt x="209" y="1119"/>
                </a:lnTo>
                <a:lnTo>
                  <a:pt x="208" y="1116"/>
                </a:lnTo>
                <a:lnTo>
                  <a:pt x="206" y="1114"/>
                </a:lnTo>
                <a:lnTo>
                  <a:pt x="206" y="1114"/>
                </a:lnTo>
                <a:lnTo>
                  <a:pt x="201" y="1108"/>
                </a:lnTo>
                <a:lnTo>
                  <a:pt x="196" y="1102"/>
                </a:lnTo>
                <a:lnTo>
                  <a:pt x="192" y="1094"/>
                </a:lnTo>
                <a:lnTo>
                  <a:pt x="192" y="1094"/>
                </a:lnTo>
                <a:lnTo>
                  <a:pt x="193" y="1072"/>
                </a:lnTo>
                <a:lnTo>
                  <a:pt x="193" y="1056"/>
                </a:lnTo>
                <a:lnTo>
                  <a:pt x="192" y="1050"/>
                </a:lnTo>
                <a:lnTo>
                  <a:pt x="192" y="1045"/>
                </a:lnTo>
                <a:lnTo>
                  <a:pt x="192" y="1045"/>
                </a:lnTo>
                <a:lnTo>
                  <a:pt x="184" y="1033"/>
                </a:lnTo>
                <a:lnTo>
                  <a:pt x="177" y="1026"/>
                </a:lnTo>
                <a:lnTo>
                  <a:pt x="185" y="956"/>
                </a:lnTo>
                <a:lnTo>
                  <a:pt x="212" y="956"/>
                </a:lnTo>
                <a:lnTo>
                  <a:pt x="212" y="956"/>
                </a:lnTo>
                <a:lnTo>
                  <a:pt x="213" y="919"/>
                </a:lnTo>
                <a:lnTo>
                  <a:pt x="213" y="894"/>
                </a:lnTo>
                <a:lnTo>
                  <a:pt x="212" y="880"/>
                </a:lnTo>
                <a:lnTo>
                  <a:pt x="212" y="880"/>
                </a:lnTo>
                <a:lnTo>
                  <a:pt x="213" y="876"/>
                </a:lnTo>
                <a:lnTo>
                  <a:pt x="215" y="866"/>
                </a:lnTo>
                <a:lnTo>
                  <a:pt x="225" y="835"/>
                </a:lnTo>
                <a:lnTo>
                  <a:pt x="240" y="791"/>
                </a:lnTo>
                <a:lnTo>
                  <a:pt x="253" y="833"/>
                </a:lnTo>
                <a:lnTo>
                  <a:pt x="253" y="833"/>
                </a:lnTo>
                <a:lnTo>
                  <a:pt x="260" y="871"/>
                </a:lnTo>
                <a:lnTo>
                  <a:pt x="265" y="898"/>
                </a:lnTo>
                <a:lnTo>
                  <a:pt x="266" y="916"/>
                </a:lnTo>
                <a:lnTo>
                  <a:pt x="266" y="916"/>
                </a:lnTo>
                <a:lnTo>
                  <a:pt x="268" y="924"/>
                </a:lnTo>
                <a:lnTo>
                  <a:pt x="270" y="933"/>
                </a:lnTo>
                <a:lnTo>
                  <a:pt x="274" y="943"/>
                </a:lnTo>
                <a:lnTo>
                  <a:pt x="302" y="943"/>
                </a:lnTo>
                <a:lnTo>
                  <a:pt x="302" y="963"/>
                </a:lnTo>
                <a:lnTo>
                  <a:pt x="302" y="963"/>
                </a:lnTo>
                <a:lnTo>
                  <a:pt x="294" y="961"/>
                </a:lnTo>
                <a:lnTo>
                  <a:pt x="291" y="961"/>
                </a:lnTo>
                <a:lnTo>
                  <a:pt x="288" y="962"/>
                </a:lnTo>
                <a:lnTo>
                  <a:pt x="287" y="963"/>
                </a:lnTo>
                <a:lnTo>
                  <a:pt x="274" y="1005"/>
                </a:lnTo>
                <a:lnTo>
                  <a:pt x="274" y="1026"/>
                </a:lnTo>
                <a:lnTo>
                  <a:pt x="274" y="1026"/>
                </a:lnTo>
                <a:lnTo>
                  <a:pt x="280" y="1029"/>
                </a:lnTo>
                <a:lnTo>
                  <a:pt x="293" y="1040"/>
                </a:lnTo>
                <a:lnTo>
                  <a:pt x="307" y="1054"/>
                </a:lnTo>
                <a:lnTo>
                  <a:pt x="313" y="1061"/>
                </a:lnTo>
                <a:lnTo>
                  <a:pt x="315" y="1066"/>
                </a:lnTo>
                <a:lnTo>
                  <a:pt x="315" y="1066"/>
                </a:lnTo>
                <a:lnTo>
                  <a:pt x="318" y="1072"/>
                </a:lnTo>
                <a:lnTo>
                  <a:pt x="323" y="1077"/>
                </a:lnTo>
                <a:lnTo>
                  <a:pt x="327" y="1083"/>
                </a:lnTo>
                <a:lnTo>
                  <a:pt x="335" y="1089"/>
                </a:lnTo>
                <a:lnTo>
                  <a:pt x="347" y="1097"/>
                </a:lnTo>
                <a:lnTo>
                  <a:pt x="353" y="1100"/>
                </a:lnTo>
                <a:lnTo>
                  <a:pt x="357" y="1100"/>
                </a:lnTo>
                <a:lnTo>
                  <a:pt x="357" y="1100"/>
                </a:lnTo>
                <a:lnTo>
                  <a:pt x="358" y="1099"/>
                </a:lnTo>
                <a:lnTo>
                  <a:pt x="360" y="1096"/>
                </a:lnTo>
                <a:lnTo>
                  <a:pt x="363" y="1084"/>
                </a:lnTo>
                <a:lnTo>
                  <a:pt x="363" y="1071"/>
                </a:lnTo>
                <a:lnTo>
                  <a:pt x="363" y="1060"/>
                </a:lnTo>
                <a:lnTo>
                  <a:pt x="363" y="1060"/>
                </a:lnTo>
                <a:lnTo>
                  <a:pt x="364" y="1035"/>
                </a:lnTo>
                <a:lnTo>
                  <a:pt x="364" y="1024"/>
                </a:lnTo>
                <a:lnTo>
                  <a:pt x="363" y="1018"/>
                </a:lnTo>
                <a:lnTo>
                  <a:pt x="363" y="1018"/>
                </a:lnTo>
                <a:lnTo>
                  <a:pt x="359" y="1016"/>
                </a:lnTo>
                <a:lnTo>
                  <a:pt x="352" y="1012"/>
                </a:lnTo>
                <a:lnTo>
                  <a:pt x="346" y="1008"/>
                </a:lnTo>
                <a:lnTo>
                  <a:pt x="343" y="1006"/>
                </a:lnTo>
                <a:lnTo>
                  <a:pt x="342" y="1005"/>
                </a:lnTo>
                <a:lnTo>
                  <a:pt x="342" y="1005"/>
                </a:lnTo>
                <a:lnTo>
                  <a:pt x="346" y="976"/>
                </a:lnTo>
                <a:lnTo>
                  <a:pt x="349" y="950"/>
                </a:lnTo>
                <a:lnTo>
                  <a:pt x="370" y="935"/>
                </a:lnTo>
                <a:lnTo>
                  <a:pt x="370" y="935"/>
                </a:lnTo>
                <a:lnTo>
                  <a:pt x="366" y="856"/>
                </a:lnTo>
                <a:lnTo>
                  <a:pt x="364" y="796"/>
                </a:lnTo>
                <a:lnTo>
                  <a:pt x="363" y="757"/>
                </a:lnTo>
                <a:lnTo>
                  <a:pt x="363" y="757"/>
                </a:lnTo>
                <a:lnTo>
                  <a:pt x="364" y="733"/>
                </a:lnTo>
                <a:lnTo>
                  <a:pt x="363" y="702"/>
                </a:lnTo>
                <a:lnTo>
                  <a:pt x="359" y="676"/>
                </a:lnTo>
                <a:lnTo>
                  <a:pt x="358" y="666"/>
                </a:lnTo>
                <a:lnTo>
                  <a:pt x="357" y="661"/>
                </a:lnTo>
                <a:lnTo>
                  <a:pt x="357" y="661"/>
                </a:lnTo>
                <a:lnTo>
                  <a:pt x="348" y="653"/>
                </a:lnTo>
                <a:lnTo>
                  <a:pt x="337" y="635"/>
                </a:lnTo>
                <a:lnTo>
                  <a:pt x="321" y="614"/>
                </a:lnTo>
                <a:lnTo>
                  <a:pt x="321" y="614"/>
                </a:lnTo>
                <a:lnTo>
                  <a:pt x="325" y="607"/>
                </a:lnTo>
                <a:lnTo>
                  <a:pt x="327" y="600"/>
                </a:lnTo>
                <a:lnTo>
                  <a:pt x="329" y="593"/>
                </a:lnTo>
                <a:lnTo>
                  <a:pt x="329" y="593"/>
                </a:lnTo>
                <a:lnTo>
                  <a:pt x="329" y="588"/>
                </a:lnTo>
                <a:lnTo>
                  <a:pt x="327" y="582"/>
                </a:lnTo>
                <a:lnTo>
                  <a:pt x="323" y="565"/>
                </a:lnTo>
                <a:lnTo>
                  <a:pt x="318" y="549"/>
                </a:lnTo>
                <a:lnTo>
                  <a:pt x="315" y="538"/>
                </a:lnTo>
                <a:lnTo>
                  <a:pt x="315" y="538"/>
                </a:lnTo>
                <a:lnTo>
                  <a:pt x="313" y="526"/>
                </a:lnTo>
                <a:lnTo>
                  <a:pt x="305" y="507"/>
                </a:lnTo>
                <a:lnTo>
                  <a:pt x="299" y="490"/>
                </a:lnTo>
                <a:lnTo>
                  <a:pt x="296" y="486"/>
                </a:lnTo>
                <a:lnTo>
                  <a:pt x="294" y="483"/>
                </a:lnTo>
                <a:lnTo>
                  <a:pt x="294" y="483"/>
                </a:lnTo>
                <a:lnTo>
                  <a:pt x="293" y="482"/>
                </a:lnTo>
                <a:lnTo>
                  <a:pt x="293" y="479"/>
                </a:lnTo>
                <a:lnTo>
                  <a:pt x="293" y="470"/>
                </a:lnTo>
                <a:lnTo>
                  <a:pt x="294" y="456"/>
                </a:lnTo>
                <a:lnTo>
                  <a:pt x="329" y="498"/>
                </a:lnTo>
                <a:lnTo>
                  <a:pt x="329" y="498"/>
                </a:lnTo>
                <a:lnTo>
                  <a:pt x="332" y="501"/>
                </a:lnTo>
                <a:lnTo>
                  <a:pt x="335" y="506"/>
                </a:lnTo>
                <a:lnTo>
                  <a:pt x="336" y="509"/>
                </a:lnTo>
                <a:lnTo>
                  <a:pt x="336" y="511"/>
                </a:lnTo>
                <a:lnTo>
                  <a:pt x="336" y="511"/>
                </a:lnTo>
                <a:lnTo>
                  <a:pt x="336" y="512"/>
                </a:lnTo>
                <a:lnTo>
                  <a:pt x="337" y="514"/>
                </a:lnTo>
                <a:lnTo>
                  <a:pt x="342" y="514"/>
                </a:lnTo>
                <a:lnTo>
                  <a:pt x="349" y="511"/>
                </a:lnTo>
                <a:lnTo>
                  <a:pt x="349" y="511"/>
                </a:lnTo>
                <a:lnTo>
                  <a:pt x="349" y="516"/>
                </a:lnTo>
                <a:lnTo>
                  <a:pt x="349" y="527"/>
                </a:lnTo>
                <a:lnTo>
                  <a:pt x="351" y="532"/>
                </a:lnTo>
                <a:lnTo>
                  <a:pt x="352" y="537"/>
                </a:lnTo>
                <a:lnTo>
                  <a:pt x="353" y="538"/>
                </a:lnTo>
                <a:lnTo>
                  <a:pt x="354" y="539"/>
                </a:lnTo>
                <a:lnTo>
                  <a:pt x="357" y="538"/>
                </a:lnTo>
                <a:lnTo>
                  <a:pt x="357" y="538"/>
                </a:lnTo>
                <a:lnTo>
                  <a:pt x="358" y="537"/>
                </a:lnTo>
                <a:lnTo>
                  <a:pt x="359" y="534"/>
                </a:lnTo>
                <a:lnTo>
                  <a:pt x="359" y="528"/>
                </a:lnTo>
                <a:lnTo>
                  <a:pt x="358" y="510"/>
                </a:lnTo>
                <a:lnTo>
                  <a:pt x="355" y="493"/>
                </a:lnTo>
                <a:lnTo>
                  <a:pt x="355" y="487"/>
                </a:lnTo>
                <a:lnTo>
                  <a:pt x="357" y="483"/>
                </a:lnTo>
                <a:lnTo>
                  <a:pt x="357" y="483"/>
                </a:lnTo>
                <a:lnTo>
                  <a:pt x="360" y="482"/>
                </a:lnTo>
                <a:lnTo>
                  <a:pt x="365" y="481"/>
                </a:lnTo>
                <a:lnTo>
                  <a:pt x="368" y="479"/>
                </a:lnTo>
                <a:lnTo>
                  <a:pt x="369" y="477"/>
                </a:lnTo>
                <a:lnTo>
                  <a:pt x="370" y="475"/>
                </a:lnTo>
                <a:lnTo>
                  <a:pt x="370" y="470"/>
                </a:lnTo>
                <a:lnTo>
                  <a:pt x="370" y="470"/>
                </a:lnTo>
                <a:lnTo>
                  <a:pt x="369" y="465"/>
                </a:lnTo>
                <a:lnTo>
                  <a:pt x="366" y="461"/>
                </a:lnTo>
                <a:lnTo>
                  <a:pt x="363" y="457"/>
                </a:lnTo>
                <a:lnTo>
                  <a:pt x="359" y="454"/>
                </a:lnTo>
                <a:lnTo>
                  <a:pt x="352" y="450"/>
                </a:lnTo>
                <a:lnTo>
                  <a:pt x="349" y="449"/>
                </a:lnTo>
                <a:lnTo>
                  <a:pt x="349" y="449"/>
                </a:lnTo>
                <a:lnTo>
                  <a:pt x="349" y="448"/>
                </a:lnTo>
                <a:lnTo>
                  <a:pt x="349" y="442"/>
                </a:lnTo>
                <a:lnTo>
                  <a:pt x="347" y="436"/>
                </a:lnTo>
                <a:lnTo>
                  <a:pt x="346" y="432"/>
                </a:lnTo>
                <a:lnTo>
                  <a:pt x="342" y="428"/>
                </a:lnTo>
                <a:lnTo>
                  <a:pt x="321" y="408"/>
                </a:lnTo>
                <a:lnTo>
                  <a:pt x="321" y="408"/>
                </a:lnTo>
                <a:lnTo>
                  <a:pt x="326" y="400"/>
                </a:lnTo>
                <a:lnTo>
                  <a:pt x="336" y="383"/>
                </a:lnTo>
                <a:lnTo>
                  <a:pt x="341" y="373"/>
                </a:lnTo>
                <a:lnTo>
                  <a:pt x="346" y="364"/>
                </a:lnTo>
                <a:lnTo>
                  <a:pt x="348" y="354"/>
                </a:lnTo>
                <a:lnTo>
                  <a:pt x="349" y="347"/>
                </a:lnTo>
                <a:lnTo>
                  <a:pt x="349" y="347"/>
                </a:lnTo>
                <a:lnTo>
                  <a:pt x="349" y="337"/>
                </a:lnTo>
                <a:lnTo>
                  <a:pt x="349" y="329"/>
                </a:lnTo>
                <a:lnTo>
                  <a:pt x="348" y="326"/>
                </a:lnTo>
                <a:lnTo>
                  <a:pt x="346" y="321"/>
                </a:lnTo>
                <a:lnTo>
                  <a:pt x="336" y="305"/>
                </a:lnTo>
                <a:lnTo>
                  <a:pt x="336" y="305"/>
                </a:lnTo>
                <a:lnTo>
                  <a:pt x="315" y="278"/>
                </a:lnTo>
                <a:lnTo>
                  <a:pt x="312" y="271"/>
                </a:lnTo>
                <a:lnTo>
                  <a:pt x="308" y="264"/>
                </a:lnTo>
                <a:lnTo>
                  <a:pt x="308" y="264"/>
                </a:lnTo>
                <a:lnTo>
                  <a:pt x="305" y="260"/>
                </a:lnTo>
                <a:lnTo>
                  <a:pt x="303" y="256"/>
                </a:lnTo>
                <a:lnTo>
                  <a:pt x="293" y="250"/>
                </a:lnTo>
                <a:lnTo>
                  <a:pt x="281" y="243"/>
                </a:lnTo>
                <a:lnTo>
                  <a:pt x="266" y="223"/>
                </a:lnTo>
                <a:lnTo>
                  <a:pt x="266" y="223"/>
                </a:lnTo>
                <a:lnTo>
                  <a:pt x="269" y="214"/>
                </a:lnTo>
                <a:lnTo>
                  <a:pt x="271" y="208"/>
                </a:lnTo>
                <a:lnTo>
                  <a:pt x="274" y="203"/>
                </a:lnTo>
                <a:lnTo>
                  <a:pt x="274" y="203"/>
                </a:lnTo>
                <a:lnTo>
                  <a:pt x="276" y="199"/>
                </a:lnTo>
                <a:lnTo>
                  <a:pt x="279" y="194"/>
                </a:lnTo>
                <a:lnTo>
                  <a:pt x="281" y="188"/>
                </a:lnTo>
                <a:lnTo>
                  <a:pt x="281" y="188"/>
                </a:lnTo>
                <a:lnTo>
                  <a:pt x="282" y="188"/>
                </a:lnTo>
                <a:lnTo>
                  <a:pt x="287" y="184"/>
                </a:lnTo>
                <a:lnTo>
                  <a:pt x="290" y="182"/>
                </a:lnTo>
                <a:lnTo>
                  <a:pt x="292" y="178"/>
                </a:lnTo>
                <a:lnTo>
                  <a:pt x="293" y="173"/>
                </a:lnTo>
                <a:lnTo>
                  <a:pt x="294" y="169"/>
                </a:lnTo>
                <a:lnTo>
                  <a:pt x="294" y="169"/>
                </a:lnTo>
                <a:lnTo>
                  <a:pt x="296" y="158"/>
                </a:lnTo>
                <a:lnTo>
                  <a:pt x="294" y="149"/>
                </a:lnTo>
                <a:lnTo>
                  <a:pt x="294" y="141"/>
                </a:lnTo>
                <a:lnTo>
                  <a:pt x="294" y="141"/>
                </a:lnTo>
                <a:lnTo>
                  <a:pt x="297" y="134"/>
                </a:lnTo>
                <a:lnTo>
                  <a:pt x="302" y="122"/>
                </a:lnTo>
                <a:lnTo>
                  <a:pt x="308" y="106"/>
                </a:lnTo>
                <a:lnTo>
                  <a:pt x="329" y="106"/>
                </a:lnTo>
                <a:lnTo>
                  <a:pt x="308" y="86"/>
                </a:lnTo>
                <a:lnTo>
                  <a:pt x="308" y="86"/>
                </a:lnTo>
                <a:lnTo>
                  <a:pt x="319" y="81"/>
                </a:lnTo>
                <a:lnTo>
                  <a:pt x="325" y="76"/>
                </a:lnTo>
                <a:lnTo>
                  <a:pt x="327" y="75"/>
                </a:lnTo>
                <a:lnTo>
                  <a:pt x="329" y="72"/>
                </a:lnTo>
                <a:lnTo>
                  <a:pt x="329" y="72"/>
                </a:lnTo>
                <a:lnTo>
                  <a:pt x="327" y="70"/>
                </a:lnTo>
                <a:lnTo>
                  <a:pt x="325" y="67"/>
                </a:lnTo>
                <a:lnTo>
                  <a:pt x="315" y="64"/>
                </a:lnTo>
                <a:lnTo>
                  <a:pt x="302" y="59"/>
                </a:lnTo>
                <a:lnTo>
                  <a:pt x="302" y="59"/>
                </a:lnTo>
                <a:lnTo>
                  <a:pt x="296" y="52"/>
                </a:lnTo>
                <a:lnTo>
                  <a:pt x="279" y="38"/>
                </a:lnTo>
                <a:lnTo>
                  <a:pt x="269" y="30"/>
                </a:lnTo>
                <a:lnTo>
                  <a:pt x="257" y="21"/>
                </a:lnTo>
                <a:lnTo>
                  <a:pt x="245" y="15"/>
                </a:lnTo>
                <a:lnTo>
                  <a:pt x="232" y="10"/>
                </a:lnTo>
                <a:lnTo>
                  <a:pt x="232" y="10"/>
                </a:lnTo>
                <a:lnTo>
                  <a:pt x="212" y="5"/>
                </a:lnTo>
                <a:lnTo>
                  <a:pt x="195" y="2"/>
                </a:lnTo>
                <a:lnTo>
                  <a:pt x="187" y="0"/>
                </a:lnTo>
                <a:lnTo>
                  <a:pt x="181" y="0"/>
                </a:lnTo>
                <a:lnTo>
                  <a:pt x="176" y="2"/>
                </a:lnTo>
                <a:lnTo>
                  <a:pt x="171" y="4"/>
                </a:lnTo>
                <a:lnTo>
                  <a:pt x="171" y="4"/>
                </a:lnTo>
                <a:lnTo>
                  <a:pt x="162" y="10"/>
                </a:lnTo>
                <a:lnTo>
                  <a:pt x="153" y="20"/>
                </a:lnTo>
                <a:lnTo>
                  <a:pt x="143" y="31"/>
                </a:lnTo>
                <a:lnTo>
                  <a:pt x="143" y="31"/>
                </a:lnTo>
                <a:lnTo>
                  <a:pt x="142" y="33"/>
                </a:lnTo>
                <a:lnTo>
                  <a:pt x="136" y="39"/>
                </a:lnTo>
                <a:lnTo>
                  <a:pt x="130" y="50"/>
                </a:lnTo>
                <a:lnTo>
                  <a:pt x="123" y="65"/>
                </a:lnTo>
                <a:lnTo>
                  <a:pt x="123" y="65"/>
                </a:lnTo>
                <a:lnTo>
                  <a:pt x="121" y="75"/>
                </a:lnTo>
                <a:lnTo>
                  <a:pt x="120" y="84"/>
                </a:lnTo>
                <a:lnTo>
                  <a:pt x="121" y="95"/>
                </a:lnTo>
                <a:lnTo>
                  <a:pt x="123" y="105"/>
                </a:lnTo>
                <a:lnTo>
                  <a:pt x="128" y="121"/>
                </a:lnTo>
                <a:lnTo>
                  <a:pt x="130" y="127"/>
                </a:lnTo>
                <a:lnTo>
                  <a:pt x="130" y="161"/>
                </a:lnTo>
                <a:lnTo>
                  <a:pt x="130" y="175"/>
                </a:lnTo>
                <a:lnTo>
                  <a:pt x="151" y="1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552A8205-5DA2-4C09-B55E-112CE0C5F8C4}"/>
              </a:ext>
            </a:extLst>
          </p:cNvPr>
          <p:cNvSpPr>
            <a:spLocks/>
          </p:cNvSpPr>
          <p:nvPr/>
        </p:nvSpPr>
        <p:spPr bwMode="auto">
          <a:xfrm>
            <a:off x="4255500" y="802912"/>
            <a:ext cx="1596358" cy="2685935"/>
          </a:xfrm>
          <a:custGeom>
            <a:avLst/>
            <a:gdLst>
              <a:gd name="T0" fmla="*/ 157 w 1008"/>
              <a:gd name="T1" fmla="*/ 107 h 1696"/>
              <a:gd name="T2" fmla="*/ 155 w 1008"/>
              <a:gd name="T3" fmla="*/ 127 h 1696"/>
              <a:gd name="T4" fmla="*/ 207 w 1008"/>
              <a:gd name="T5" fmla="*/ 218 h 1696"/>
              <a:gd name="T6" fmla="*/ 212 w 1008"/>
              <a:gd name="T7" fmla="*/ 264 h 1696"/>
              <a:gd name="T8" fmla="*/ 255 w 1008"/>
              <a:gd name="T9" fmla="*/ 289 h 1696"/>
              <a:gd name="T10" fmla="*/ 264 w 1008"/>
              <a:gd name="T11" fmla="*/ 364 h 1696"/>
              <a:gd name="T12" fmla="*/ 246 w 1008"/>
              <a:gd name="T13" fmla="*/ 507 h 1696"/>
              <a:gd name="T14" fmla="*/ 186 w 1008"/>
              <a:gd name="T15" fmla="*/ 720 h 1696"/>
              <a:gd name="T16" fmla="*/ 144 w 1008"/>
              <a:gd name="T17" fmla="*/ 778 h 1696"/>
              <a:gd name="T18" fmla="*/ 157 w 1008"/>
              <a:gd name="T19" fmla="*/ 784 h 1696"/>
              <a:gd name="T20" fmla="*/ 163 w 1008"/>
              <a:gd name="T21" fmla="*/ 810 h 1696"/>
              <a:gd name="T22" fmla="*/ 180 w 1008"/>
              <a:gd name="T23" fmla="*/ 784 h 1696"/>
              <a:gd name="T24" fmla="*/ 180 w 1008"/>
              <a:gd name="T25" fmla="*/ 814 h 1696"/>
              <a:gd name="T26" fmla="*/ 210 w 1008"/>
              <a:gd name="T27" fmla="*/ 793 h 1696"/>
              <a:gd name="T28" fmla="*/ 213 w 1008"/>
              <a:gd name="T29" fmla="*/ 811 h 1696"/>
              <a:gd name="T30" fmla="*/ 254 w 1008"/>
              <a:gd name="T31" fmla="*/ 758 h 1696"/>
              <a:gd name="T32" fmla="*/ 243 w 1008"/>
              <a:gd name="T33" fmla="*/ 824 h 1696"/>
              <a:gd name="T34" fmla="*/ 226 w 1008"/>
              <a:gd name="T35" fmla="*/ 908 h 1696"/>
              <a:gd name="T36" fmla="*/ 147 w 1008"/>
              <a:gd name="T37" fmla="*/ 1096 h 1696"/>
              <a:gd name="T38" fmla="*/ 119 w 1008"/>
              <a:gd name="T39" fmla="*/ 1215 h 1696"/>
              <a:gd name="T40" fmla="*/ 142 w 1008"/>
              <a:gd name="T41" fmla="*/ 1308 h 1696"/>
              <a:gd name="T42" fmla="*/ 171 w 1008"/>
              <a:gd name="T43" fmla="*/ 1560 h 1696"/>
              <a:gd name="T44" fmla="*/ 137 w 1008"/>
              <a:gd name="T45" fmla="*/ 1597 h 1696"/>
              <a:gd name="T46" fmla="*/ 21 w 1008"/>
              <a:gd name="T47" fmla="*/ 1630 h 1696"/>
              <a:gd name="T48" fmla="*/ 0 w 1008"/>
              <a:gd name="T49" fmla="*/ 1647 h 1696"/>
              <a:gd name="T50" fmla="*/ 34 w 1008"/>
              <a:gd name="T51" fmla="*/ 1680 h 1696"/>
              <a:gd name="T52" fmla="*/ 53 w 1008"/>
              <a:gd name="T53" fmla="*/ 1696 h 1696"/>
              <a:gd name="T54" fmla="*/ 121 w 1008"/>
              <a:gd name="T55" fmla="*/ 1687 h 1696"/>
              <a:gd name="T56" fmla="*/ 225 w 1008"/>
              <a:gd name="T57" fmla="*/ 1679 h 1696"/>
              <a:gd name="T58" fmla="*/ 255 w 1008"/>
              <a:gd name="T59" fmla="*/ 1653 h 1696"/>
              <a:gd name="T60" fmla="*/ 254 w 1008"/>
              <a:gd name="T61" fmla="*/ 1521 h 1696"/>
              <a:gd name="T62" fmla="*/ 264 w 1008"/>
              <a:gd name="T63" fmla="*/ 1340 h 1696"/>
              <a:gd name="T64" fmla="*/ 565 w 1008"/>
              <a:gd name="T65" fmla="*/ 1324 h 1696"/>
              <a:gd name="T66" fmla="*/ 712 w 1008"/>
              <a:gd name="T67" fmla="*/ 1327 h 1696"/>
              <a:gd name="T68" fmla="*/ 865 w 1008"/>
              <a:gd name="T69" fmla="*/ 1344 h 1696"/>
              <a:gd name="T70" fmla="*/ 968 w 1008"/>
              <a:gd name="T71" fmla="*/ 1397 h 1696"/>
              <a:gd name="T72" fmla="*/ 991 w 1008"/>
              <a:gd name="T73" fmla="*/ 1407 h 1696"/>
              <a:gd name="T74" fmla="*/ 998 w 1008"/>
              <a:gd name="T75" fmla="*/ 1387 h 1696"/>
              <a:gd name="T76" fmla="*/ 1008 w 1008"/>
              <a:gd name="T77" fmla="*/ 1374 h 1696"/>
              <a:gd name="T78" fmla="*/ 988 w 1008"/>
              <a:gd name="T79" fmla="*/ 1318 h 1696"/>
              <a:gd name="T80" fmla="*/ 961 w 1008"/>
              <a:gd name="T81" fmla="*/ 1285 h 1696"/>
              <a:gd name="T82" fmla="*/ 912 w 1008"/>
              <a:gd name="T83" fmla="*/ 1254 h 1696"/>
              <a:gd name="T84" fmla="*/ 847 w 1008"/>
              <a:gd name="T85" fmla="*/ 1220 h 1696"/>
              <a:gd name="T86" fmla="*/ 819 w 1008"/>
              <a:gd name="T87" fmla="*/ 1223 h 1696"/>
              <a:gd name="T88" fmla="*/ 746 w 1008"/>
              <a:gd name="T89" fmla="*/ 1223 h 1696"/>
              <a:gd name="T90" fmla="*/ 642 w 1008"/>
              <a:gd name="T91" fmla="*/ 1207 h 1696"/>
              <a:gd name="T92" fmla="*/ 597 w 1008"/>
              <a:gd name="T93" fmla="*/ 819 h 1696"/>
              <a:gd name="T94" fmla="*/ 571 w 1008"/>
              <a:gd name="T95" fmla="*/ 719 h 1696"/>
              <a:gd name="T96" fmla="*/ 519 w 1008"/>
              <a:gd name="T97" fmla="*/ 468 h 1696"/>
              <a:gd name="T98" fmla="*/ 470 w 1008"/>
              <a:gd name="T99" fmla="*/ 313 h 1696"/>
              <a:gd name="T100" fmla="*/ 450 w 1008"/>
              <a:gd name="T101" fmla="*/ 284 h 1696"/>
              <a:gd name="T102" fmla="*/ 430 w 1008"/>
              <a:gd name="T103" fmla="*/ 221 h 1696"/>
              <a:gd name="T104" fmla="*/ 450 w 1008"/>
              <a:gd name="T105" fmla="*/ 195 h 1696"/>
              <a:gd name="T106" fmla="*/ 463 w 1008"/>
              <a:gd name="T107" fmla="*/ 94 h 1696"/>
              <a:gd name="T108" fmla="*/ 412 w 1008"/>
              <a:gd name="T109" fmla="*/ 22 h 1696"/>
              <a:gd name="T110" fmla="*/ 399 w 1008"/>
              <a:gd name="T111" fmla="*/ 4 h 1696"/>
              <a:gd name="T112" fmla="*/ 376 w 1008"/>
              <a:gd name="T113" fmla="*/ 7 h 1696"/>
              <a:gd name="T114" fmla="*/ 300 w 1008"/>
              <a:gd name="T115" fmla="*/ 2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8" h="1696">
                <a:moveTo>
                  <a:pt x="223" y="78"/>
                </a:moveTo>
                <a:lnTo>
                  <a:pt x="223" y="78"/>
                </a:lnTo>
                <a:lnTo>
                  <a:pt x="210" y="82"/>
                </a:lnTo>
                <a:lnTo>
                  <a:pt x="183" y="93"/>
                </a:lnTo>
                <a:lnTo>
                  <a:pt x="168" y="100"/>
                </a:lnTo>
                <a:lnTo>
                  <a:pt x="157" y="107"/>
                </a:lnTo>
                <a:lnTo>
                  <a:pt x="153" y="110"/>
                </a:lnTo>
                <a:lnTo>
                  <a:pt x="150" y="114"/>
                </a:lnTo>
                <a:lnTo>
                  <a:pt x="150" y="117"/>
                </a:lnTo>
                <a:lnTo>
                  <a:pt x="151" y="121"/>
                </a:lnTo>
                <a:lnTo>
                  <a:pt x="151" y="121"/>
                </a:lnTo>
                <a:lnTo>
                  <a:pt x="155" y="127"/>
                </a:lnTo>
                <a:lnTo>
                  <a:pt x="163" y="133"/>
                </a:lnTo>
                <a:lnTo>
                  <a:pt x="177" y="143"/>
                </a:lnTo>
                <a:lnTo>
                  <a:pt x="189" y="149"/>
                </a:lnTo>
                <a:lnTo>
                  <a:pt x="194" y="152"/>
                </a:lnTo>
                <a:lnTo>
                  <a:pt x="194" y="152"/>
                </a:lnTo>
                <a:lnTo>
                  <a:pt x="207" y="218"/>
                </a:lnTo>
                <a:lnTo>
                  <a:pt x="207" y="218"/>
                </a:lnTo>
                <a:lnTo>
                  <a:pt x="207" y="228"/>
                </a:lnTo>
                <a:lnTo>
                  <a:pt x="207" y="243"/>
                </a:lnTo>
                <a:lnTo>
                  <a:pt x="207" y="250"/>
                </a:lnTo>
                <a:lnTo>
                  <a:pt x="209" y="257"/>
                </a:lnTo>
                <a:lnTo>
                  <a:pt x="212" y="264"/>
                </a:lnTo>
                <a:lnTo>
                  <a:pt x="217" y="271"/>
                </a:lnTo>
                <a:lnTo>
                  <a:pt x="217" y="271"/>
                </a:lnTo>
                <a:lnTo>
                  <a:pt x="225" y="277"/>
                </a:lnTo>
                <a:lnTo>
                  <a:pt x="233" y="282"/>
                </a:lnTo>
                <a:lnTo>
                  <a:pt x="243" y="286"/>
                </a:lnTo>
                <a:lnTo>
                  <a:pt x="255" y="289"/>
                </a:lnTo>
                <a:lnTo>
                  <a:pt x="272" y="293"/>
                </a:lnTo>
                <a:lnTo>
                  <a:pt x="280" y="295"/>
                </a:lnTo>
                <a:lnTo>
                  <a:pt x="280" y="328"/>
                </a:lnTo>
                <a:lnTo>
                  <a:pt x="280" y="328"/>
                </a:lnTo>
                <a:lnTo>
                  <a:pt x="275" y="338"/>
                </a:lnTo>
                <a:lnTo>
                  <a:pt x="264" y="364"/>
                </a:lnTo>
                <a:lnTo>
                  <a:pt x="258" y="381"/>
                </a:lnTo>
                <a:lnTo>
                  <a:pt x="252" y="401"/>
                </a:lnTo>
                <a:lnTo>
                  <a:pt x="248" y="423"/>
                </a:lnTo>
                <a:lnTo>
                  <a:pt x="246" y="445"/>
                </a:lnTo>
                <a:lnTo>
                  <a:pt x="246" y="445"/>
                </a:lnTo>
                <a:lnTo>
                  <a:pt x="246" y="507"/>
                </a:lnTo>
                <a:lnTo>
                  <a:pt x="243" y="586"/>
                </a:lnTo>
                <a:lnTo>
                  <a:pt x="241" y="684"/>
                </a:lnTo>
                <a:lnTo>
                  <a:pt x="241" y="684"/>
                </a:lnTo>
                <a:lnTo>
                  <a:pt x="216" y="699"/>
                </a:lnTo>
                <a:lnTo>
                  <a:pt x="196" y="712"/>
                </a:lnTo>
                <a:lnTo>
                  <a:pt x="186" y="720"/>
                </a:lnTo>
                <a:lnTo>
                  <a:pt x="177" y="728"/>
                </a:lnTo>
                <a:lnTo>
                  <a:pt x="177" y="728"/>
                </a:lnTo>
                <a:lnTo>
                  <a:pt x="163" y="745"/>
                </a:lnTo>
                <a:lnTo>
                  <a:pt x="151" y="762"/>
                </a:lnTo>
                <a:lnTo>
                  <a:pt x="147" y="771"/>
                </a:lnTo>
                <a:lnTo>
                  <a:pt x="144" y="778"/>
                </a:lnTo>
                <a:lnTo>
                  <a:pt x="142" y="784"/>
                </a:lnTo>
                <a:lnTo>
                  <a:pt x="144" y="788"/>
                </a:lnTo>
                <a:lnTo>
                  <a:pt x="144" y="788"/>
                </a:lnTo>
                <a:lnTo>
                  <a:pt x="147" y="788"/>
                </a:lnTo>
                <a:lnTo>
                  <a:pt x="150" y="788"/>
                </a:lnTo>
                <a:lnTo>
                  <a:pt x="157" y="784"/>
                </a:lnTo>
                <a:lnTo>
                  <a:pt x="161" y="777"/>
                </a:lnTo>
                <a:lnTo>
                  <a:pt x="164" y="774"/>
                </a:lnTo>
                <a:lnTo>
                  <a:pt x="164" y="774"/>
                </a:lnTo>
                <a:lnTo>
                  <a:pt x="161" y="793"/>
                </a:lnTo>
                <a:lnTo>
                  <a:pt x="161" y="806"/>
                </a:lnTo>
                <a:lnTo>
                  <a:pt x="163" y="810"/>
                </a:lnTo>
                <a:lnTo>
                  <a:pt x="164" y="811"/>
                </a:lnTo>
                <a:lnTo>
                  <a:pt x="164" y="811"/>
                </a:lnTo>
                <a:lnTo>
                  <a:pt x="166" y="810"/>
                </a:lnTo>
                <a:lnTo>
                  <a:pt x="168" y="807"/>
                </a:lnTo>
                <a:lnTo>
                  <a:pt x="174" y="797"/>
                </a:lnTo>
                <a:lnTo>
                  <a:pt x="180" y="784"/>
                </a:lnTo>
                <a:lnTo>
                  <a:pt x="180" y="784"/>
                </a:lnTo>
                <a:lnTo>
                  <a:pt x="179" y="800"/>
                </a:lnTo>
                <a:lnTo>
                  <a:pt x="179" y="810"/>
                </a:lnTo>
                <a:lnTo>
                  <a:pt x="179" y="813"/>
                </a:lnTo>
                <a:lnTo>
                  <a:pt x="180" y="814"/>
                </a:lnTo>
                <a:lnTo>
                  <a:pt x="180" y="814"/>
                </a:lnTo>
                <a:lnTo>
                  <a:pt x="183" y="813"/>
                </a:lnTo>
                <a:lnTo>
                  <a:pt x="187" y="808"/>
                </a:lnTo>
                <a:lnTo>
                  <a:pt x="199" y="795"/>
                </a:lnTo>
                <a:lnTo>
                  <a:pt x="213" y="778"/>
                </a:lnTo>
                <a:lnTo>
                  <a:pt x="213" y="778"/>
                </a:lnTo>
                <a:lnTo>
                  <a:pt x="210" y="793"/>
                </a:lnTo>
                <a:lnTo>
                  <a:pt x="209" y="804"/>
                </a:lnTo>
                <a:lnTo>
                  <a:pt x="209" y="808"/>
                </a:lnTo>
                <a:lnTo>
                  <a:pt x="210" y="811"/>
                </a:lnTo>
                <a:lnTo>
                  <a:pt x="210" y="811"/>
                </a:lnTo>
                <a:lnTo>
                  <a:pt x="212" y="811"/>
                </a:lnTo>
                <a:lnTo>
                  <a:pt x="213" y="811"/>
                </a:lnTo>
                <a:lnTo>
                  <a:pt x="216" y="807"/>
                </a:lnTo>
                <a:lnTo>
                  <a:pt x="225" y="795"/>
                </a:lnTo>
                <a:lnTo>
                  <a:pt x="241" y="771"/>
                </a:lnTo>
                <a:lnTo>
                  <a:pt x="241" y="771"/>
                </a:lnTo>
                <a:lnTo>
                  <a:pt x="249" y="761"/>
                </a:lnTo>
                <a:lnTo>
                  <a:pt x="254" y="758"/>
                </a:lnTo>
                <a:lnTo>
                  <a:pt x="254" y="758"/>
                </a:lnTo>
                <a:lnTo>
                  <a:pt x="251" y="787"/>
                </a:lnTo>
                <a:lnTo>
                  <a:pt x="248" y="808"/>
                </a:lnTo>
                <a:lnTo>
                  <a:pt x="245" y="819"/>
                </a:lnTo>
                <a:lnTo>
                  <a:pt x="243" y="824"/>
                </a:lnTo>
                <a:lnTo>
                  <a:pt x="243" y="824"/>
                </a:lnTo>
                <a:lnTo>
                  <a:pt x="239" y="836"/>
                </a:lnTo>
                <a:lnTo>
                  <a:pt x="236" y="850"/>
                </a:lnTo>
                <a:lnTo>
                  <a:pt x="233" y="870"/>
                </a:lnTo>
                <a:lnTo>
                  <a:pt x="233" y="870"/>
                </a:lnTo>
                <a:lnTo>
                  <a:pt x="229" y="892"/>
                </a:lnTo>
                <a:lnTo>
                  <a:pt x="226" y="908"/>
                </a:lnTo>
                <a:lnTo>
                  <a:pt x="223" y="924"/>
                </a:lnTo>
                <a:lnTo>
                  <a:pt x="223" y="924"/>
                </a:lnTo>
                <a:lnTo>
                  <a:pt x="219" y="938"/>
                </a:lnTo>
                <a:lnTo>
                  <a:pt x="209" y="963"/>
                </a:lnTo>
                <a:lnTo>
                  <a:pt x="179" y="1028"/>
                </a:lnTo>
                <a:lnTo>
                  <a:pt x="147" y="1096"/>
                </a:lnTo>
                <a:lnTo>
                  <a:pt x="137" y="1122"/>
                </a:lnTo>
                <a:lnTo>
                  <a:pt x="131" y="1138"/>
                </a:lnTo>
                <a:lnTo>
                  <a:pt x="131" y="1138"/>
                </a:lnTo>
                <a:lnTo>
                  <a:pt x="122" y="1188"/>
                </a:lnTo>
                <a:lnTo>
                  <a:pt x="119" y="1210"/>
                </a:lnTo>
                <a:lnTo>
                  <a:pt x="119" y="1215"/>
                </a:lnTo>
                <a:lnTo>
                  <a:pt x="121" y="1217"/>
                </a:lnTo>
                <a:lnTo>
                  <a:pt x="121" y="1217"/>
                </a:lnTo>
                <a:lnTo>
                  <a:pt x="127" y="1217"/>
                </a:lnTo>
                <a:lnTo>
                  <a:pt x="131" y="1217"/>
                </a:lnTo>
                <a:lnTo>
                  <a:pt x="131" y="1217"/>
                </a:lnTo>
                <a:lnTo>
                  <a:pt x="142" y="1308"/>
                </a:lnTo>
                <a:lnTo>
                  <a:pt x="151" y="1381"/>
                </a:lnTo>
                <a:lnTo>
                  <a:pt x="157" y="1441"/>
                </a:lnTo>
                <a:lnTo>
                  <a:pt x="157" y="1441"/>
                </a:lnTo>
                <a:lnTo>
                  <a:pt x="161" y="1485"/>
                </a:lnTo>
                <a:lnTo>
                  <a:pt x="167" y="1527"/>
                </a:lnTo>
                <a:lnTo>
                  <a:pt x="171" y="1560"/>
                </a:lnTo>
                <a:lnTo>
                  <a:pt x="171" y="1572"/>
                </a:lnTo>
                <a:lnTo>
                  <a:pt x="170" y="1578"/>
                </a:lnTo>
                <a:lnTo>
                  <a:pt x="170" y="1578"/>
                </a:lnTo>
                <a:lnTo>
                  <a:pt x="167" y="1581"/>
                </a:lnTo>
                <a:lnTo>
                  <a:pt x="160" y="1585"/>
                </a:lnTo>
                <a:lnTo>
                  <a:pt x="137" y="1597"/>
                </a:lnTo>
                <a:lnTo>
                  <a:pt x="85" y="1621"/>
                </a:lnTo>
                <a:lnTo>
                  <a:pt x="85" y="1621"/>
                </a:lnTo>
                <a:lnTo>
                  <a:pt x="72" y="1625"/>
                </a:lnTo>
                <a:lnTo>
                  <a:pt x="59" y="1627"/>
                </a:lnTo>
                <a:lnTo>
                  <a:pt x="33" y="1630"/>
                </a:lnTo>
                <a:lnTo>
                  <a:pt x="21" y="1630"/>
                </a:lnTo>
                <a:lnTo>
                  <a:pt x="11" y="1631"/>
                </a:lnTo>
                <a:lnTo>
                  <a:pt x="4" y="1633"/>
                </a:lnTo>
                <a:lnTo>
                  <a:pt x="2" y="1635"/>
                </a:lnTo>
                <a:lnTo>
                  <a:pt x="1" y="1637"/>
                </a:lnTo>
                <a:lnTo>
                  <a:pt x="1" y="1637"/>
                </a:lnTo>
                <a:lnTo>
                  <a:pt x="0" y="1647"/>
                </a:lnTo>
                <a:lnTo>
                  <a:pt x="0" y="1653"/>
                </a:lnTo>
                <a:lnTo>
                  <a:pt x="1" y="1657"/>
                </a:lnTo>
                <a:lnTo>
                  <a:pt x="1" y="1657"/>
                </a:lnTo>
                <a:lnTo>
                  <a:pt x="15" y="1666"/>
                </a:lnTo>
                <a:lnTo>
                  <a:pt x="27" y="1674"/>
                </a:lnTo>
                <a:lnTo>
                  <a:pt x="34" y="1680"/>
                </a:lnTo>
                <a:lnTo>
                  <a:pt x="34" y="1680"/>
                </a:lnTo>
                <a:lnTo>
                  <a:pt x="39" y="1687"/>
                </a:lnTo>
                <a:lnTo>
                  <a:pt x="47" y="1690"/>
                </a:lnTo>
                <a:lnTo>
                  <a:pt x="47" y="1690"/>
                </a:lnTo>
                <a:lnTo>
                  <a:pt x="52" y="1693"/>
                </a:lnTo>
                <a:lnTo>
                  <a:pt x="53" y="1696"/>
                </a:lnTo>
                <a:lnTo>
                  <a:pt x="56" y="1696"/>
                </a:lnTo>
                <a:lnTo>
                  <a:pt x="67" y="1695"/>
                </a:lnTo>
                <a:lnTo>
                  <a:pt x="67" y="1695"/>
                </a:lnTo>
                <a:lnTo>
                  <a:pt x="89" y="1689"/>
                </a:lnTo>
                <a:lnTo>
                  <a:pt x="101" y="1687"/>
                </a:lnTo>
                <a:lnTo>
                  <a:pt x="121" y="1687"/>
                </a:lnTo>
                <a:lnTo>
                  <a:pt x="121" y="1687"/>
                </a:lnTo>
                <a:lnTo>
                  <a:pt x="151" y="1687"/>
                </a:lnTo>
                <a:lnTo>
                  <a:pt x="183" y="1686"/>
                </a:lnTo>
                <a:lnTo>
                  <a:pt x="199" y="1685"/>
                </a:lnTo>
                <a:lnTo>
                  <a:pt x="213" y="1682"/>
                </a:lnTo>
                <a:lnTo>
                  <a:pt x="225" y="1679"/>
                </a:lnTo>
                <a:lnTo>
                  <a:pt x="233" y="1674"/>
                </a:lnTo>
                <a:lnTo>
                  <a:pt x="233" y="1674"/>
                </a:lnTo>
                <a:lnTo>
                  <a:pt x="245" y="1666"/>
                </a:lnTo>
                <a:lnTo>
                  <a:pt x="249" y="1661"/>
                </a:lnTo>
                <a:lnTo>
                  <a:pt x="252" y="1659"/>
                </a:lnTo>
                <a:lnTo>
                  <a:pt x="255" y="1653"/>
                </a:lnTo>
                <a:lnTo>
                  <a:pt x="256" y="1647"/>
                </a:lnTo>
                <a:lnTo>
                  <a:pt x="256" y="1627"/>
                </a:lnTo>
                <a:lnTo>
                  <a:pt x="256" y="1627"/>
                </a:lnTo>
                <a:lnTo>
                  <a:pt x="256" y="1598"/>
                </a:lnTo>
                <a:lnTo>
                  <a:pt x="255" y="1562"/>
                </a:lnTo>
                <a:lnTo>
                  <a:pt x="254" y="1521"/>
                </a:lnTo>
                <a:lnTo>
                  <a:pt x="255" y="1500"/>
                </a:lnTo>
                <a:lnTo>
                  <a:pt x="256" y="1477"/>
                </a:lnTo>
                <a:lnTo>
                  <a:pt x="256" y="1477"/>
                </a:lnTo>
                <a:lnTo>
                  <a:pt x="259" y="1451"/>
                </a:lnTo>
                <a:lnTo>
                  <a:pt x="261" y="1416"/>
                </a:lnTo>
                <a:lnTo>
                  <a:pt x="264" y="1340"/>
                </a:lnTo>
                <a:lnTo>
                  <a:pt x="267" y="1247"/>
                </a:lnTo>
                <a:lnTo>
                  <a:pt x="277" y="1237"/>
                </a:lnTo>
                <a:lnTo>
                  <a:pt x="407" y="1064"/>
                </a:lnTo>
                <a:lnTo>
                  <a:pt x="555" y="1324"/>
                </a:lnTo>
                <a:lnTo>
                  <a:pt x="565" y="1324"/>
                </a:lnTo>
                <a:lnTo>
                  <a:pt x="565" y="1324"/>
                </a:lnTo>
                <a:lnTo>
                  <a:pt x="584" y="1329"/>
                </a:lnTo>
                <a:lnTo>
                  <a:pt x="600" y="1332"/>
                </a:lnTo>
                <a:lnTo>
                  <a:pt x="613" y="1334"/>
                </a:lnTo>
                <a:lnTo>
                  <a:pt x="613" y="1334"/>
                </a:lnTo>
                <a:lnTo>
                  <a:pt x="686" y="1328"/>
                </a:lnTo>
                <a:lnTo>
                  <a:pt x="712" y="1327"/>
                </a:lnTo>
                <a:lnTo>
                  <a:pt x="740" y="1325"/>
                </a:lnTo>
                <a:lnTo>
                  <a:pt x="763" y="1325"/>
                </a:lnTo>
                <a:lnTo>
                  <a:pt x="782" y="1328"/>
                </a:lnTo>
                <a:lnTo>
                  <a:pt x="782" y="1328"/>
                </a:lnTo>
                <a:lnTo>
                  <a:pt x="821" y="1334"/>
                </a:lnTo>
                <a:lnTo>
                  <a:pt x="865" y="1344"/>
                </a:lnTo>
                <a:lnTo>
                  <a:pt x="889" y="1350"/>
                </a:lnTo>
                <a:lnTo>
                  <a:pt x="907" y="1355"/>
                </a:lnTo>
                <a:lnTo>
                  <a:pt x="923" y="1361"/>
                </a:lnTo>
                <a:lnTo>
                  <a:pt x="935" y="1367"/>
                </a:lnTo>
                <a:lnTo>
                  <a:pt x="935" y="1367"/>
                </a:lnTo>
                <a:lnTo>
                  <a:pt x="968" y="1397"/>
                </a:lnTo>
                <a:lnTo>
                  <a:pt x="975" y="1403"/>
                </a:lnTo>
                <a:lnTo>
                  <a:pt x="982" y="1407"/>
                </a:lnTo>
                <a:lnTo>
                  <a:pt x="987" y="1409"/>
                </a:lnTo>
                <a:lnTo>
                  <a:pt x="990" y="1409"/>
                </a:lnTo>
                <a:lnTo>
                  <a:pt x="991" y="1407"/>
                </a:lnTo>
                <a:lnTo>
                  <a:pt x="991" y="1407"/>
                </a:lnTo>
                <a:lnTo>
                  <a:pt x="994" y="1405"/>
                </a:lnTo>
                <a:lnTo>
                  <a:pt x="994" y="1402"/>
                </a:lnTo>
                <a:lnTo>
                  <a:pt x="995" y="1396"/>
                </a:lnTo>
                <a:lnTo>
                  <a:pt x="995" y="1392"/>
                </a:lnTo>
                <a:lnTo>
                  <a:pt x="995" y="1389"/>
                </a:lnTo>
                <a:lnTo>
                  <a:pt x="998" y="1387"/>
                </a:lnTo>
                <a:lnTo>
                  <a:pt x="998" y="1387"/>
                </a:lnTo>
                <a:lnTo>
                  <a:pt x="1003" y="1386"/>
                </a:lnTo>
                <a:lnTo>
                  <a:pt x="1005" y="1384"/>
                </a:lnTo>
                <a:lnTo>
                  <a:pt x="1007" y="1384"/>
                </a:lnTo>
                <a:lnTo>
                  <a:pt x="1007" y="1381"/>
                </a:lnTo>
                <a:lnTo>
                  <a:pt x="1008" y="1374"/>
                </a:lnTo>
                <a:lnTo>
                  <a:pt x="1008" y="1374"/>
                </a:lnTo>
                <a:lnTo>
                  <a:pt x="1008" y="1357"/>
                </a:lnTo>
                <a:lnTo>
                  <a:pt x="1007" y="1350"/>
                </a:lnTo>
                <a:lnTo>
                  <a:pt x="1004" y="1344"/>
                </a:lnTo>
                <a:lnTo>
                  <a:pt x="1004" y="1344"/>
                </a:lnTo>
                <a:lnTo>
                  <a:pt x="988" y="1318"/>
                </a:lnTo>
                <a:lnTo>
                  <a:pt x="988" y="1318"/>
                </a:lnTo>
                <a:lnTo>
                  <a:pt x="985" y="1312"/>
                </a:lnTo>
                <a:lnTo>
                  <a:pt x="984" y="1308"/>
                </a:lnTo>
                <a:lnTo>
                  <a:pt x="984" y="1305"/>
                </a:lnTo>
                <a:lnTo>
                  <a:pt x="978" y="1301"/>
                </a:lnTo>
                <a:lnTo>
                  <a:pt x="961" y="1285"/>
                </a:lnTo>
                <a:lnTo>
                  <a:pt x="961" y="1285"/>
                </a:lnTo>
                <a:lnTo>
                  <a:pt x="949" y="1273"/>
                </a:lnTo>
                <a:lnTo>
                  <a:pt x="940" y="1266"/>
                </a:lnTo>
                <a:lnTo>
                  <a:pt x="932" y="1262"/>
                </a:lnTo>
                <a:lnTo>
                  <a:pt x="926" y="1259"/>
                </a:lnTo>
                <a:lnTo>
                  <a:pt x="912" y="1254"/>
                </a:lnTo>
                <a:lnTo>
                  <a:pt x="894" y="1247"/>
                </a:lnTo>
                <a:lnTo>
                  <a:pt x="894" y="1247"/>
                </a:lnTo>
                <a:lnTo>
                  <a:pt x="877" y="1237"/>
                </a:lnTo>
                <a:lnTo>
                  <a:pt x="865" y="1228"/>
                </a:lnTo>
                <a:lnTo>
                  <a:pt x="854" y="1223"/>
                </a:lnTo>
                <a:lnTo>
                  <a:pt x="847" y="1220"/>
                </a:lnTo>
                <a:lnTo>
                  <a:pt x="838" y="1217"/>
                </a:lnTo>
                <a:lnTo>
                  <a:pt x="838" y="1217"/>
                </a:lnTo>
                <a:lnTo>
                  <a:pt x="831" y="1217"/>
                </a:lnTo>
                <a:lnTo>
                  <a:pt x="826" y="1218"/>
                </a:lnTo>
                <a:lnTo>
                  <a:pt x="822" y="1220"/>
                </a:lnTo>
                <a:lnTo>
                  <a:pt x="819" y="1223"/>
                </a:lnTo>
                <a:lnTo>
                  <a:pt x="815" y="1226"/>
                </a:lnTo>
                <a:lnTo>
                  <a:pt x="808" y="1227"/>
                </a:lnTo>
                <a:lnTo>
                  <a:pt x="798" y="1228"/>
                </a:lnTo>
                <a:lnTo>
                  <a:pt x="782" y="1227"/>
                </a:lnTo>
                <a:lnTo>
                  <a:pt x="782" y="1227"/>
                </a:lnTo>
                <a:lnTo>
                  <a:pt x="746" y="1223"/>
                </a:lnTo>
                <a:lnTo>
                  <a:pt x="715" y="1218"/>
                </a:lnTo>
                <a:lnTo>
                  <a:pt x="679" y="1211"/>
                </a:lnTo>
                <a:lnTo>
                  <a:pt x="679" y="1211"/>
                </a:lnTo>
                <a:lnTo>
                  <a:pt x="669" y="1210"/>
                </a:lnTo>
                <a:lnTo>
                  <a:pt x="658" y="1208"/>
                </a:lnTo>
                <a:lnTo>
                  <a:pt x="642" y="1207"/>
                </a:lnTo>
                <a:lnTo>
                  <a:pt x="616" y="1018"/>
                </a:lnTo>
                <a:lnTo>
                  <a:pt x="598" y="865"/>
                </a:lnTo>
                <a:lnTo>
                  <a:pt x="613" y="850"/>
                </a:lnTo>
                <a:lnTo>
                  <a:pt x="613" y="850"/>
                </a:lnTo>
                <a:lnTo>
                  <a:pt x="607" y="842"/>
                </a:lnTo>
                <a:lnTo>
                  <a:pt x="597" y="819"/>
                </a:lnTo>
                <a:lnTo>
                  <a:pt x="591" y="801"/>
                </a:lnTo>
                <a:lnTo>
                  <a:pt x="584" y="784"/>
                </a:lnTo>
                <a:lnTo>
                  <a:pt x="580" y="765"/>
                </a:lnTo>
                <a:lnTo>
                  <a:pt x="575" y="745"/>
                </a:lnTo>
                <a:lnTo>
                  <a:pt x="575" y="745"/>
                </a:lnTo>
                <a:lnTo>
                  <a:pt x="571" y="719"/>
                </a:lnTo>
                <a:lnTo>
                  <a:pt x="565" y="687"/>
                </a:lnTo>
                <a:lnTo>
                  <a:pt x="548" y="608"/>
                </a:lnTo>
                <a:lnTo>
                  <a:pt x="531" y="528"/>
                </a:lnTo>
                <a:lnTo>
                  <a:pt x="523" y="495"/>
                </a:lnTo>
                <a:lnTo>
                  <a:pt x="519" y="468"/>
                </a:lnTo>
                <a:lnTo>
                  <a:pt x="519" y="468"/>
                </a:lnTo>
                <a:lnTo>
                  <a:pt x="512" y="426"/>
                </a:lnTo>
                <a:lnTo>
                  <a:pt x="503" y="393"/>
                </a:lnTo>
                <a:lnTo>
                  <a:pt x="495" y="367"/>
                </a:lnTo>
                <a:lnTo>
                  <a:pt x="486" y="348"/>
                </a:lnTo>
                <a:lnTo>
                  <a:pt x="486" y="348"/>
                </a:lnTo>
                <a:lnTo>
                  <a:pt x="470" y="313"/>
                </a:lnTo>
                <a:lnTo>
                  <a:pt x="463" y="299"/>
                </a:lnTo>
                <a:lnTo>
                  <a:pt x="461" y="296"/>
                </a:lnTo>
                <a:lnTo>
                  <a:pt x="460" y="295"/>
                </a:lnTo>
                <a:lnTo>
                  <a:pt x="460" y="295"/>
                </a:lnTo>
                <a:lnTo>
                  <a:pt x="456" y="292"/>
                </a:lnTo>
                <a:lnTo>
                  <a:pt x="450" y="284"/>
                </a:lnTo>
                <a:lnTo>
                  <a:pt x="443" y="274"/>
                </a:lnTo>
                <a:lnTo>
                  <a:pt x="443" y="274"/>
                </a:lnTo>
                <a:lnTo>
                  <a:pt x="437" y="248"/>
                </a:lnTo>
                <a:lnTo>
                  <a:pt x="432" y="230"/>
                </a:lnTo>
                <a:lnTo>
                  <a:pt x="430" y="221"/>
                </a:lnTo>
                <a:lnTo>
                  <a:pt x="430" y="221"/>
                </a:lnTo>
                <a:lnTo>
                  <a:pt x="428" y="218"/>
                </a:lnTo>
                <a:lnTo>
                  <a:pt x="428" y="212"/>
                </a:lnTo>
                <a:lnTo>
                  <a:pt x="430" y="205"/>
                </a:lnTo>
                <a:lnTo>
                  <a:pt x="445" y="208"/>
                </a:lnTo>
                <a:lnTo>
                  <a:pt x="445" y="208"/>
                </a:lnTo>
                <a:lnTo>
                  <a:pt x="450" y="195"/>
                </a:lnTo>
                <a:lnTo>
                  <a:pt x="457" y="165"/>
                </a:lnTo>
                <a:lnTo>
                  <a:pt x="460" y="147"/>
                </a:lnTo>
                <a:lnTo>
                  <a:pt x="463" y="129"/>
                </a:lnTo>
                <a:lnTo>
                  <a:pt x="464" y="110"/>
                </a:lnTo>
                <a:lnTo>
                  <a:pt x="463" y="94"/>
                </a:lnTo>
                <a:lnTo>
                  <a:pt x="463" y="94"/>
                </a:lnTo>
                <a:lnTo>
                  <a:pt x="458" y="81"/>
                </a:lnTo>
                <a:lnTo>
                  <a:pt x="453" y="67"/>
                </a:lnTo>
                <a:lnTo>
                  <a:pt x="444" y="55"/>
                </a:lnTo>
                <a:lnTo>
                  <a:pt x="435" y="43"/>
                </a:lnTo>
                <a:lnTo>
                  <a:pt x="420" y="28"/>
                </a:lnTo>
                <a:lnTo>
                  <a:pt x="412" y="22"/>
                </a:lnTo>
                <a:lnTo>
                  <a:pt x="412" y="22"/>
                </a:lnTo>
                <a:lnTo>
                  <a:pt x="412" y="19"/>
                </a:lnTo>
                <a:lnTo>
                  <a:pt x="411" y="15"/>
                </a:lnTo>
                <a:lnTo>
                  <a:pt x="408" y="9"/>
                </a:lnTo>
                <a:lnTo>
                  <a:pt x="404" y="6"/>
                </a:lnTo>
                <a:lnTo>
                  <a:pt x="399" y="4"/>
                </a:lnTo>
                <a:lnTo>
                  <a:pt x="399" y="4"/>
                </a:lnTo>
                <a:lnTo>
                  <a:pt x="395" y="3"/>
                </a:lnTo>
                <a:lnTo>
                  <a:pt x="391" y="3"/>
                </a:lnTo>
                <a:lnTo>
                  <a:pt x="383" y="4"/>
                </a:lnTo>
                <a:lnTo>
                  <a:pt x="378" y="7"/>
                </a:lnTo>
                <a:lnTo>
                  <a:pt x="376" y="7"/>
                </a:lnTo>
                <a:lnTo>
                  <a:pt x="376" y="7"/>
                </a:lnTo>
                <a:lnTo>
                  <a:pt x="344" y="3"/>
                </a:lnTo>
                <a:lnTo>
                  <a:pt x="320" y="0"/>
                </a:lnTo>
                <a:lnTo>
                  <a:pt x="308" y="0"/>
                </a:lnTo>
                <a:lnTo>
                  <a:pt x="300" y="2"/>
                </a:lnTo>
                <a:lnTo>
                  <a:pt x="300" y="2"/>
                </a:lnTo>
                <a:lnTo>
                  <a:pt x="284" y="7"/>
                </a:lnTo>
                <a:lnTo>
                  <a:pt x="267" y="15"/>
                </a:lnTo>
                <a:lnTo>
                  <a:pt x="246" y="25"/>
                </a:lnTo>
                <a:lnTo>
                  <a:pt x="223" y="7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C258D5B2-ABF5-4740-85AA-079FD510A201}"/>
              </a:ext>
            </a:extLst>
          </p:cNvPr>
          <p:cNvSpPr>
            <a:spLocks/>
          </p:cNvSpPr>
          <p:nvPr/>
        </p:nvSpPr>
        <p:spPr bwMode="auto">
          <a:xfrm>
            <a:off x="1621438" y="810395"/>
            <a:ext cx="996206" cy="2720980"/>
          </a:xfrm>
          <a:custGeom>
            <a:avLst/>
            <a:gdLst>
              <a:gd name="T0" fmla="*/ 119 w 536"/>
              <a:gd name="T1" fmla="*/ 123 h 1464"/>
              <a:gd name="T2" fmla="*/ 97 w 536"/>
              <a:gd name="T3" fmla="*/ 143 h 1464"/>
              <a:gd name="T4" fmla="*/ 104 w 536"/>
              <a:gd name="T5" fmla="*/ 181 h 1464"/>
              <a:gd name="T6" fmla="*/ 108 w 536"/>
              <a:gd name="T7" fmla="*/ 227 h 1464"/>
              <a:gd name="T8" fmla="*/ 172 w 536"/>
              <a:gd name="T9" fmla="*/ 316 h 1464"/>
              <a:gd name="T10" fmla="*/ 137 w 536"/>
              <a:gd name="T11" fmla="*/ 396 h 1464"/>
              <a:gd name="T12" fmla="*/ 136 w 536"/>
              <a:gd name="T13" fmla="*/ 540 h 1464"/>
              <a:gd name="T14" fmla="*/ 77 w 536"/>
              <a:gd name="T15" fmla="*/ 628 h 1464"/>
              <a:gd name="T16" fmla="*/ 19 w 536"/>
              <a:gd name="T17" fmla="*/ 647 h 1464"/>
              <a:gd name="T18" fmla="*/ 3 w 536"/>
              <a:gd name="T19" fmla="*/ 706 h 1464"/>
              <a:gd name="T20" fmla="*/ 18 w 536"/>
              <a:gd name="T21" fmla="*/ 754 h 1464"/>
              <a:gd name="T22" fmla="*/ 28 w 536"/>
              <a:gd name="T23" fmla="*/ 765 h 1464"/>
              <a:gd name="T24" fmla="*/ 43 w 536"/>
              <a:gd name="T25" fmla="*/ 736 h 1464"/>
              <a:gd name="T26" fmla="*/ 71 w 536"/>
              <a:gd name="T27" fmla="*/ 702 h 1464"/>
              <a:gd name="T28" fmla="*/ 160 w 536"/>
              <a:gd name="T29" fmla="*/ 710 h 1464"/>
              <a:gd name="T30" fmla="*/ 100 w 536"/>
              <a:gd name="T31" fmla="*/ 733 h 1464"/>
              <a:gd name="T32" fmla="*/ 71 w 536"/>
              <a:gd name="T33" fmla="*/ 787 h 1464"/>
              <a:gd name="T34" fmla="*/ 91 w 536"/>
              <a:gd name="T35" fmla="*/ 830 h 1464"/>
              <a:gd name="T36" fmla="*/ 116 w 536"/>
              <a:gd name="T37" fmla="*/ 839 h 1464"/>
              <a:gd name="T38" fmla="*/ 120 w 536"/>
              <a:gd name="T39" fmla="*/ 814 h 1464"/>
              <a:gd name="T40" fmla="*/ 169 w 536"/>
              <a:gd name="T41" fmla="*/ 944 h 1464"/>
              <a:gd name="T42" fmla="*/ 160 w 536"/>
              <a:gd name="T43" fmla="*/ 1074 h 1464"/>
              <a:gd name="T44" fmla="*/ 182 w 536"/>
              <a:gd name="T45" fmla="*/ 1221 h 1464"/>
              <a:gd name="T46" fmla="*/ 253 w 536"/>
              <a:gd name="T47" fmla="*/ 1406 h 1464"/>
              <a:gd name="T48" fmla="*/ 186 w 536"/>
              <a:gd name="T49" fmla="*/ 1441 h 1464"/>
              <a:gd name="T50" fmla="*/ 176 w 536"/>
              <a:gd name="T51" fmla="*/ 1457 h 1464"/>
              <a:gd name="T52" fmla="*/ 248 w 536"/>
              <a:gd name="T53" fmla="*/ 1448 h 1464"/>
              <a:gd name="T54" fmla="*/ 335 w 536"/>
              <a:gd name="T55" fmla="*/ 1419 h 1464"/>
              <a:gd name="T56" fmla="*/ 323 w 536"/>
              <a:gd name="T57" fmla="*/ 1354 h 1464"/>
              <a:gd name="T58" fmla="*/ 286 w 536"/>
              <a:gd name="T59" fmla="*/ 1214 h 1464"/>
              <a:gd name="T60" fmla="*/ 411 w 536"/>
              <a:gd name="T61" fmla="*/ 1286 h 1464"/>
              <a:gd name="T62" fmla="*/ 439 w 536"/>
              <a:gd name="T63" fmla="*/ 1347 h 1464"/>
              <a:gd name="T64" fmla="*/ 406 w 536"/>
              <a:gd name="T65" fmla="*/ 1392 h 1464"/>
              <a:gd name="T66" fmla="*/ 446 w 536"/>
              <a:gd name="T67" fmla="*/ 1394 h 1464"/>
              <a:gd name="T68" fmla="*/ 487 w 536"/>
              <a:gd name="T69" fmla="*/ 1397 h 1464"/>
              <a:gd name="T70" fmla="*/ 521 w 536"/>
              <a:gd name="T71" fmla="*/ 1332 h 1464"/>
              <a:gd name="T72" fmla="*/ 536 w 536"/>
              <a:gd name="T73" fmla="*/ 1282 h 1464"/>
              <a:gd name="T74" fmla="*/ 501 w 536"/>
              <a:gd name="T75" fmla="*/ 1262 h 1464"/>
              <a:gd name="T76" fmla="*/ 437 w 536"/>
              <a:gd name="T77" fmla="*/ 1201 h 1464"/>
              <a:gd name="T78" fmla="*/ 352 w 536"/>
              <a:gd name="T79" fmla="*/ 1110 h 1464"/>
              <a:gd name="T80" fmla="*/ 449 w 536"/>
              <a:gd name="T81" fmla="*/ 784 h 1464"/>
              <a:gd name="T82" fmla="*/ 453 w 536"/>
              <a:gd name="T83" fmla="*/ 699 h 1464"/>
              <a:gd name="T84" fmla="*/ 414 w 536"/>
              <a:gd name="T85" fmla="*/ 651 h 1464"/>
              <a:gd name="T86" fmla="*/ 390 w 536"/>
              <a:gd name="T87" fmla="*/ 537 h 1464"/>
              <a:gd name="T88" fmla="*/ 351 w 536"/>
              <a:gd name="T89" fmla="*/ 393 h 1464"/>
              <a:gd name="T90" fmla="*/ 316 w 536"/>
              <a:gd name="T91" fmla="*/ 297 h 1464"/>
              <a:gd name="T92" fmla="*/ 306 w 536"/>
              <a:gd name="T93" fmla="*/ 244 h 1464"/>
              <a:gd name="T94" fmla="*/ 344 w 536"/>
              <a:gd name="T95" fmla="*/ 163 h 1464"/>
              <a:gd name="T96" fmla="*/ 349 w 536"/>
              <a:gd name="T97" fmla="*/ 97 h 1464"/>
              <a:gd name="T98" fmla="*/ 336 w 536"/>
              <a:gd name="T99" fmla="*/ 51 h 1464"/>
              <a:gd name="T100" fmla="*/ 310 w 536"/>
              <a:gd name="T101" fmla="*/ 19 h 1464"/>
              <a:gd name="T102" fmla="*/ 247 w 536"/>
              <a:gd name="T103" fmla="*/ 10 h 1464"/>
              <a:gd name="T104" fmla="*/ 188 w 536"/>
              <a:gd name="T105" fmla="*/ 4 h 1464"/>
              <a:gd name="T106" fmla="*/ 153 w 536"/>
              <a:gd name="T107" fmla="*/ 19 h 1464"/>
              <a:gd name="T108" fmla="*/ 139 w 536"/>
              <a:gd name="T109" fmla="*/ 4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" h="1464">
                <a:moveTo>
                  <a:pt x="143" y="71"/>
                </a:moveTo>
                <a:lnTo>
                  <a:pt x="143" y="71"/>
                </a:lnTo>
                <a:lnTo>
                  <a:pt x="139" y="88"/>
                </a:lnTo>
                <a:lnTo>
                  <a:pt x="132" y="103"/>
                </a:lnTo>
                <a:lnTo>
                  <a:pt x="124" y="117"/>
                </a:lnTo>
                <a:lnTo>
                  <a:pt x="124" y="117"/>
                </a:lnTo>
                <a:lnTo>
                  <a:pt x="119" y="123"/>
                </a:lnTo>
                <a:lnTo>
                  <a:pt x="114" y="127"/>
                </a:lnTo>
                <a:lnTo>
                  <a:pt x="104" y="133"/>
                </a:lnTo>
                <a:lnTo>
                  <a:pt x="100" y="136"/>
                </a:lnTo>
                <a:lnTo>
                  <a:pt x="97" y="137"/>
                </a:lnTo>
                <a:lnTo>
                  <a:pt x="97" y="140"/>
                </a:lnTo>
                <a:lnTo>
                  <a:pt x="97" y="143"/>
                </a:lnTo>
                <a:lnTo>
                  <a:pt x="97" y="143"/>
                </a:lnTo>
                <a:lnTo>
                  <a:pt x="103" y="153"/>
                </a:lnTo>
                <a:lnTo>
                  <a:pt x="104" y="155"/>
                </a:lnTo>
                <a:lnTo>
                  <a:pt x="104" y="157"/>
                </a:lnTo>
                <a:lnTo>
                  <a:pt x="104" y="157"/>
                </a:lnTo>
                <a:lnTo>
                  <a:pt x="104" y="165"/>
                </a:lnTo>
                <a:lnTo>
                  <a:pt x="104" y="181"/>
                </a:lnTo>
                <a:lnTo>
                  <a:pt x="104" y="181"/>
                </a:lnTo>
                <a:lnTo>
                  <a:pt x="101" y="205"/>
                </a:lnTo>
                <a:lnTo>
                  <a:pt x="101" y="214"/>
                </a:lnTo>
                <a:lnTo>
                  <a:pt x="103" y="218"/>
                </a:lnTo>
                <a:lnTo>
                  <a:pt x="104" y="221"/>
                </a:lnTo>
                <a:lnTo>
                  <a:pt x="104" y="221"/>
                </a:lnTo>
                <a:lnTo>
                  <a:pt x="107" y="225"/>
                </a:lnTo>
                <a:lnTo>
                  <a:pt x="108" y="227"/>
                </a:lnTo>
                <a:lnTo>
                  <a:pt x="114" y="230"/>
                </a:lnTo>
                <a:lnTo>
                  <a:pt x="114" y="230"/>
                </a:lnTo>
                <a:lnTo>
                  <a:pt x="133" y="240"/>
                </a:lnTo>
                <a:lnTo>
                  <a:pt x="143" y="244"/>
                </a:lnTo>
                <a:lnTo>
                  <a:pt x="176" y="310"/>
                </a:lnTo>
                <a:lnTo>
                  <a:pt x="176" y="310"/>
                </a:lnTo>
                <a:lnTo>
                  <a:pt x="172" y="316"/>
                </a:lnTo>
                <a:lnTo>
                  <a:pt x="162" y="331"/>
                </a:lnTo>
                <a:lnTo>
                  <a:pt x="155" y="342"/>
                </a:lnTo>
                <a:lnTo>
                  <a:pt x="149" y="354"/>
                </a:lnTo>
                <a:lnTo>
                  <a:pt x="145" y="367"/>
                </a:lnTo>
                <a:lnTo>
                  <a:pt x="140" y="380"/>
                </a:lnTo>
                <a:lnTo>
                  <a:pt x="140" y="380"/>
                </a:lnTo>
                <a:lnTo>
                  <a:pt x="137" y="396"/>
                </a:lnTo>
                <a:lnTo>
                  <a:pt x="136" y="413"/>
                </a:lnTo>
                <a:lnTo>
                  <a:pt x="134" y="448"/>
                </a:lnTo>
                <a:lnTo>
                  <a:pt x="136" y="478"/>
                </a:lnTo>
                <a:lnTo>
                  <a:pt x="137" y="494"/>
                </a:lnTo>
                <a:lnTo>
                  <a:pt x="137" y="494"/>
                </a:lnTo>
                <a:lnTo>
                  <a:pt x="137" y="511"/>
                </a:lnTo>
                <a:lnTo>
                  <a:pt x="136" y="540"/>
                </a:lnTo>
                <a:lnTo>
                  <a:pt x="133" y="580"/>
                </a:lnTo>
                <a:lnTo>
                  <a:pt x="133" y="580"/>
                </a:lnTo>
                <a:lnTo>
                  <a:pt x="110" y="602"/>
                </a:lnTo>
                <a:lnTo>
                  <a:pt x="93" y="618"/>
                </a:lnTo>
                <a:lnTo>
                  <a:pt x="81" y="627"/>
                </a:lnTo>
                <a:lnTo>
                  <a:pt x="81" y="627"/>
                </a:lnTo>
                <a:lnTo>
                  <a:pt x="77" y="628"/>
                </a:lnTo>
                <a:lnTo>
                  <a:pt x="69" y="629"/>
                </a:lnTo>
                <a:lnTo>
                  <a:pt x="55" y="631"/>
                </a:lnTo>
                <a:lnTo>
                  <a:pt x="38" y="634"/>
                </a:lnTo>
                <a:lnTo>
                  <a:pt x="30" y="637"/>
                </a:lnTo>
                <a:lnTo>
                  <a:pt x="23" y="640"/>
                </a:lnTo>
                <a:lnTo>
                  <a:pt x="23" y="640"/>
                </a:lnTo>
                <a:lnTo>
                  <a:pt x="19" y="647"/>
                </a:lnTo>
                <a:lnTo>
                  <a:pt x="13" y="654"/>
                </a:lnTo>
                <a:lnTo>
                  <a:pt x="10" y="663"/>
                </a:lnTo>
                <a:lnTo>
                  <a:pt x="6" y="671"/>
                </a:lnTo>
                <a:lnTo>
                  <a:pt x="2" y="689"/>
                </a:lnTo>
                <a:lnTo>
                  <a:pt x="0" y="697"/>
                </a:lnTo>
                <a:lnTo>
                  <a:pt x="0" y="697"/>
                </a:lnTo>
                <a:lnTo>
                  <a:pt x="3" y="706"/>
                </a:lnTo>
                <a:lnTo>
                  <a:pt x="7" y="723"/>
                </a:lnTo>
                <a:lnTo>
                  <a:pt x="7" y="723"/>
                </a:lnTo>
                <a:lnTo>
                  <a:pt x="12" y="746"/>
                </a:lnTo>
                <a:lnTo>
                  <a:pt x="15" y="754"/>
                </a:lnTo>
                <a:lnTo>
                  <a:pt x="16" y="755"/>
                </a:lnTo>
                <a:lnTo>
                  <a:pt x="18" y="754"/>
                </a:lnTo>
                <a:lnTo>
                  <a:pt x="18" y="754"/>
                </a:lnTo>
                <a:lnTo>
                  <a:pt x="22" y="739"/>
                </a:lnTo>
                <a:lnTo>
                  <a:pt x="23" y="731"/>
                </a:lnTo>
                <a:lnTo>
                  <a:pt x="23" y="731"/>
                </a:lnTo>
                <a:lnTo>
                  <a:pt x="23" y="738"/>
                </a:lnTo>
                <a:lnTo>
                  <a:pt x="25" y="754"/>
                </a:lnTo>
                <a:lnTo>
                  <a:pt x="26" y="761"/>
                </a:lnTo>
                <a:lnTo>
                  <a:pt x="28" y="765"/>
                </a:lnTo>
                <a:lnTo>
                  <a:pt x="29" y="767"/>
                </a:lnTo>
                <a:lnTo>
                  <a:pt x="30" y="767"/>
                </a:lnTo>
                <a:lnTo>
                  <a:pt x="33" y="764"/>
                </a:lnTo>
                <a:lnTo>
                  <a:pt x="33" y="764"/>
                </a:lnTo>
                <a:lnTo>
                  <a:pt x="38" y="756"/>
                </a:lnTo>
                <a:lnTo>
                  <a:pt x="41" y="751"/>
                </a:lnTo>
                <a:lnTo>
                  <a:pt x="43" y="736"/>
                </a:lnTo>
                <a:lnTo>
                  <a:pt x="48" y="725"/>
                </a:lnTo>
                <a:lnTo>
                  <a:pt x="49" y="720"/>
                </a:lnTo>
                <a:lnTo>
                  <a:pt x="54" y="718"/>
                </a:lnTo>
                <a:lnTo>
                  <a:pt x="54" y="718"/>
                </a:lnTo>
                <a:lnTo>
                  <a:pt x="61" y="712"/>
                </a:lnTo>
                <a:lnTo>
                  <a:pt x="65" y="707"/>
                </a:lnTo>
                <a:lnTo>
                  <a:pt x="71" y="702"/>
                </a:lnTo>
                <a:lnTo>
                  <a:pt x="84" y="693"/>
                </a:lnTo>
                <a:lnTo>
                  <a:pt x="84" y="693"/>
                </a:lnTo>
                <a:lnTo>
                  <a:pt x="100" y="681"/>
                </a:lnTo>
                <a:lnTo>
                  <a:pt x="114" y="670"/>
                </a:lnTo>
                <a:lnTo>
                  <a:pt x="127" y="657"/>
                </a:lnTo>
                <a:lnTo>
                  <a:pt x="147" y="640"/>
                </a:lnTo>
                <a:lnTo>
                  <a:pt x="160" y="710"/>
                </a:lnTo>
                <a:lnTo>
                  <a:pt x="160" y="710"/>
                </a:lnTo>
                <a:lnTo>
                  <a:pt x="153" y="712"/>
                </a:lnTo>
                <a:lnTo>
                  <a:pt x="136" y="715"/>
                </a:lnTo>
                <a:lnTo>
                  <a:pt x="126" y="719"/>
                </a:lnTo>
                <a:lnTo>
                  <a:pt x="116" y="722"/>
                </a:lnTo>
                <a:lnTo>
                  <a:pt x="107" y="728"/>
                </a:lnTo>
                <a:lnTo>
                  <a:pt x="100" y="733"/>
                </a:lnTo>
                <a:lnTo>
                  <a:pt x="100" y="733"/>
                </a:lnTo>
                <a:lnTo>
                  <a:pt x="90" y="746"/>
                </a:lnTo>
                <a:lnTo>
                  <a:pt x="80" y="761"/>
                </a:lnTo>
                <a:lnTo>
                  <a:pt x="75" y="768"/>
                </a:lnTo>
                <a:lnTo>
                  <a:pt x="72" y="774"/>
                </a:lnTo>
                <a:lnTo>
                  <a:pt x="71" y="781"/>
                </a:lnTo>
                <a:lnTo>
                  <a:pt x="71" y="787"/>
                </a:lnTo>
                <a:lnTo>
                  <a:pt x="71" y="787"/>
                </a:lnTo>
                <a:lnTo>
                  <a:pt x="72" y="800"/>
                </a:lnTo>
                <a:lnTo>
                  <a:pt x="78" y="814"/>
                </a:lnTo>
                <a:lnTo>
                  <a:pt x="84" y="824"/>
                </a:lnTo>
                <a:lnTo>
                  <a:pt x="87" y="829"/>
                </a:lnTo>
                <a:lnTo>
                  <a:pt x="91" y="830"/>
                </a:lnTo>
                <a:lnTo>
                  <a:pt x="91" y="830"/>
                </a:lnTo>
                <a:lnTo>
                  <a:pt x="95" y="830"/>
                </a:lnTo>
                <a:lnTo>
                  <a:pt x="98" y="829"/>
                </a:lnTo>
                <a:lnTo>
                  <a:pt x="100" y="827"/>
                </a:lnTo>
                <a:lnTo>
                  <a:pt x="100" y="827"/>
                </a:lnTo>
                <a:lnTo>
                  <a:pt x="108" y="836"/>
                </a:lnTo>
                <a:lnTo>
                  <a:pt x="114" y="840"/>
                </a:lnTo>
                <a:lnTo>
                  <a:pt x="116" y="839"/>
                </a:lnTo>
                <a:lnTo>
                  <a:pt x="117" y="837"/>
                </a:lnTo>
                <a:lnTo>
                  <a:pt x="117" y="837"/>
                </a:lnTo>
                <a:lnTo>
                  <a:pt x="117" y="830"/>
                </a:lnTo>
                <a:lnTo>
                  <a:pt x="117" y="824"/>
                </a:lnTo>
                <a:lnTo>
                  <a:pt x="119" y="820"/>
                </a:lnTo>
                <a:lnTo>
                  <a:pt x="120" y="814"/>
                </a:lnTo>
                <a:lnTo>
                  <a:pt x="120" y="814"/>
                </a:lnTo>
                <a:lnTo>
                  <a:pt x="124" y="810"/>
                </a:lnTo>
                <a:lnTo>
                  <a:pt x="130" y="804"/>
                </a:lnTo>
                <a:lnTo>
                  <a:pt x="147" y="793"/>
                </a:lnTo>
                <a:lnTo>
                  <a:pt x="170" y="777"/>
                </a:lnTo>
                <a:lnTo>
                  <a:pt x="194" y="820"/>
                </a:lnTo>
                <a:lnTo>
                  <a:pt x="194" y="820"/>
                </a:lnTo>
                <a:lnTo>
                  <a:pt x="169" y="944"/>
                </a:lnTo>
                <a:lnTo>
                  <a:pt x="155" y="1029"/>
                </a:lnTo>
                <a:lnTo>
                  <a:pt x="150" y="1058"/>
                </a:lnTo>
                <a:lnTo>
                  <a:pt x="150" y="1067"/>
                </a:lnTo>
                <a:lnTo>
                  <a:pt x="150" y="1070"/>
                </a:lnTo>
                <a:lnTo>
                  <a:pt x="150" y="1070"/>
                </a:lnTo>
                <a:lnTo>
                  <a:pt x="157" y="1073"/>
                </a:lnTo>
                <a:lnTo>
                  <a:pt x="160" y="1074"/>
                </a:lnTo>
                <a:lnTo>
                  <a:pt x="160" y="1074"/>
                </a:lnTo>
                <a:lnTo>
                  <a:pt x="160" y="1117"/>
                </a:lnTo>
                <a:lnTo>
                  <a:pt x="163" y="1153"/>
                </a:lnTo>
                <a:lnTo>
                  <a:pt x="165" y="1169"/>
                </a:lnTo>
                <a:lnTo>
                  <a:pt x="166" y="1179"/>
                </a:lnTo>
                <a:lnTo>
                  <a:pt x="166" y="1179"/>
                </a:lnTo>
                <a:lnTo>
                  <a:pt x="182" y="1221"/>
                </a:lnTo>
                <a:lnTo>
                  <a:pt x="211" y="1291"/>
                </a:lnTo>
                <a:lnTo>
                  <a:pt x="253" y="1390"/>
                </a:lnTo>
                <a:lnTo>
                  <a:pt x="253" y="1390"/>
                </a:lnTo>
                <a:lnTo>
                  <a:pt x="257" y="1394"/>
                </a:lnTo>
                <a:lnTo>
                  <a:pt x="259" y="1397"/>
                </a:lnTo>
                <a:lnTo>
                  <a:pt x="257" y="1402"/>
                </a:lnTo>
                <a:lnTo>
                  <a:pt x="253" y="1406"/>
                </a:lnTo>
                <a:lnTo>
                  <a:pt x="253" y="1406"/>
                </a:lnTo>
                <a:lnTo>
                  <a:pt x="248" y="1410"/>
                </a:lnTo>
                <a:lnTo>
                  <a:pt x="240" y="1415"/>
                </a:lnTo>
                <a:lnTo>
                  <a:pt x="220" y="1425"/>
                </a:lnTo>
                <a:lnTo>
                  <a:pt x="199" y="1433"/>
                </a:lnTo>
                <a:lnTo>
                  <a:pt x="186" y="1441"/>
                </a:lnTo>
                <a:lnTo>
                  <a:pt x="186" y="1441"/>
                </a:lnTo>
                <a:lnTo>
                  <a:pt x="179" y="1444"/>
                </a:lnTo>
                <a:lnTo>
                  <a:pt x="173" y="1448"/>
                </a:lnTo>
                <a:lnTo>
                  <a:pt x="172" y="1449"/>
                </a:lnTo>
                <a:lnTo>
                  <a:pt x="172" y="1452"/>
                </a:lnTo>
                <a:lnTo>
                  <a:pt x="173" y="1454"/>
                </a:lnTo>
                <a:lnTo>
                  <a:pt x="176" y="1457"/>
                </a:lnTo>
                <a:lnTo>
                  <a:pt x="176" y="1457"/>
                </a:lnTo>
                <a:lnTo>
                  <a:pt x="183" y="1461"/>
                </a:lnTo>
                <a:lnTo>
                  <a:pt x="186" y="1464"/>
                </a:lnTo>
                <a:lnTo>
                  <a:pt x="191" y="1464"/>
                </a:lnTo>
                <a:lnTo>
                  <a:pt x="201" y="1459"/>
                </a:lnTo>
                <a:lnTo>
                  <a:pt x="201" y="1459"/>
                </a:lnTo>
                <a:lnTo>
                  <a:pt x="220" y="1455"/>
                </a:lnTo>
                <a:lnTo>
                  <a:pt x="248" y="1448"/>
                </a:lnTo>
                <a:lnTo>
                  <a:pt x="300" y="1441"/>
                </a:lnTo>
                <a:lnTo>
                  <a:pt x="300" y="1441"/>
                </a:lnTo>
                <a:lnTo>
                  <a:pt x="315" y="1436"/>
                </a:lnTo>
                <a:lnTo>
                  <a:pt x="321" y="1435"/>
                </a:lnTo>
                <a:lnTo>
                  <a:pt x="326" y="1431"/>
                </a:lnTo>
                <a:lnTo>
                  <a:pt x="331" y="1426"/>
                </a:lnTo>
                <a:lnTo>
                  <a:pt x="335" y="1419"/>
                </a:lnTo>
                <a:lnTo>
                  <a:pt x="336" y="1412"/>
                </a:lnTo>
                <a:lnTo>
                  <a:pt x="336" y="1403"/>
                </a:lnTo>
                <a:lnTo>
                  <a:pt x="336" y="1403"/>
                </a:lnTo>
                <a:lnTo>
                  <a:pt x="335" y="1389"/>
                </a:lnTo>
                <a:lnTo>
                  <a:pt x="334" y="1377"/>
                </a:lnTo>
                <a:lnTo>
                  <a:pt x="329" y="1367"/>
                </a:lnTo>
                <a:lnTo>
                  <a:pt x="323" y="1354"/>
                </a:lnTo>
                <a:lnTo>
                  <a:pt x="323" y="1354"/>
                </a:lnTo>
                <a:lnTo>
                  <a:pt x="315" y="1332"/>
                </a:lnTo>
                <a:lnTo>
                  <a:pt x="306" y="1306"/>
                </a:lnTo>
                <a:lnTo>
                  <a:pt x="299" y="1279"/>
                </a:lnTo>
                <a:lnTo>
                  <a:pt x="293" y="1253"/>
                </a:lnTo>
                <a:lnTo>
                  <a:pt x="293" y="1253"/>
                </a:lnTo>
                <a:lnTo>
                  <a:pt x="286" y="1214"/>
                </a:lnTo>
                <a:lnTo>
                  <a:pt x="283" y="1197"/>
                </a:lnTo>
                <a:lnTo>
                  <a:pt x="283" y="1197"/>
                </a:lnTo>
                <a:lnTo>
                  <a:pt x="303" y="1208"/>
                </a:lnTo>
                <a:lnTo>
                  <a:pt x="347" y="1236"/>
                </a:lnTo>
                <a:lnTo>
                  <a:pt x="371" y="1252"/>
                </a:lnTo>
                <a:lnTo>
                  <a:pt x="394" y="1269"/>
                </a:lnTo>
                <a:lnTo>
                  <a:pt x="411" y="1286"/>
                </a:lnTo>
                <a:lnTo>
                  <a:pt x="419" y="1293"/>
                </a:lnTo>
                <a:lnTo>
                  <a:pt x="423" y="1301"/>
                </a:lnTo>
                <a:lnTo>
                  <a:pt x="423" y="1301"/>
                </a:lnTo>
                <a:lnTo>
                  <a:pt x="439" y="1332"/>
                </a:lnTo>
                <a:lnTo>
                  <a:pt x="440" y="1340"/>
                </a:lnTo>
                <a:lnTo>
                  <a:pt x="439" y="1347"/>
                </a:lnTo>
                <a:lnTo>
                  <a:pt x="439" y="1347"/>
                </a:lnTo>
                <a:lnTo>
                  <a:pt x="435" y="1357"/>
                </a:lnTo>
                <a:lnTo>
                  <a:pt x="429" y="1367"/>
                </a:lnTo>
                <a:lnTo>
                  <a:pt x="423" y="1377"/>
                </a:lnTo>
                <a:lnTo>
                  <a:pt x="416" y="1383"/>
                </a:lnTo>
                <a:lnTo>
                  <a:pt x="416" y="1383"/>
                </a:lnTo>
                <a:lnTo>
                  <a:pt x="407" y="1390"/>
                </a:lnTo>
                <a:lnTo>
                  <a:pt x="406" y="1392"/>
                </a:lnTo>
                <a:lnTo>
                  <a:pt x="406" y="1393"/>
                </a:lnTo>
                <a:lnTo>
                  <a:pt x="410" y="1397"/>
                </a:lnTo>
                <a:lnTo>
                  <a:pt x="410" y="1397"/>
                </a:lnTo>
                <a:lnTo>
                  <a:pt x="413" y="1399"/>
                </a:lnTo>
                <a:lnTo>
                  <a:pt x="419" y="1399"/>
                </a:lnTo>
                <a:lnTo>
                  <a:pt x="432" y="1397"/>
                </a:lnTo>
                <a:lnTo>
                  <a:pt x="446" y="1394"/>
                </a:lnTo>
                <a:lnTo>
                  <a:pt x="459" y="1393"/>
                </a:lnTo>
                <a:lnTo>
                  <a:pt x="459" y="1393"/>
                </a:lnTo>
                <a:lnTo>
                  <a:pt x="465" y="1394"/>
                </a:lnTo>
                <a:lnTo>
                  <a:pt x="469" y="1396"/>
                </a:lnTo>
                <a:lnTo>
                  <a:pt x="478" y="1397"/>
                </a:lnTo>
                <a:lnTo>
                  <a:pt x="482" y="1399"/>
                </a:lnTo>
                <a:lnTo>
                  <a:pt x="487" y="1397"/>
                </a:lnTo>
                <a:lnTo>
                  <a:pt x="491" y="1394"/>
                </a:lnTo>
                <a:lnTo>
                  <a:pt x="495" y="1390"/>
                </a:lnTo>
                <a:lnTo>
                  <a:pt x="495" y="1390"/>
                </a:lnTo>
                <a:lnTo>
                  <a:pt x="501" y="1383"/>
                </a:lnTo>
                <a:lnTo>
                  <a:pt x="505" y="1374"/>
                </a:lnTo>
                <a:lnTo>
                  <a:pt x="514" y="1353"/>
                </a:lnTo>
                <a:lnTo>
                  <a:pt x="521" y="1332"/>
                </a:lnTo>
                <a:lnTo>
                  <a:pt x="525" y="1317"/>
                </a:lnTo>
                <a:lnTo>
                  <a:pt x="525" y="1317"/>
                </a:lnTo>
                <a:lnTo>
                  <a:pt x="527" y="1311"/>
                </a:lnTo>
                <a:lnTo>
                  <a:pt x="530" y="1306"/>
                </a:lnTo>
                <a:lnTo>
                  <a:pt x="536" y="1295"/>
                </a:lnTo>
                <a:lnTo>
                  <a:pt x="536" y="1288"/>
                </a:lnTo>
                <a:lnTo>
                  <a:pt x="536" y="1282"/>
                </a:lnTo>
                <a:lnTo>
                  <a:pt x="533" y="1276"/>
                </a:lnTo>
                <a:lnTo>
                  <a:pt x="525" y="1270"/>
                </a:lnTo>
                <a:lnTo>
                  <a:pt x="525" y="1270"/>
                </a:lnTo>
                <a:lnTo>
                  <a:pt x="518" y="1266"/>
                </a:lnTo>
                <a:lnTo>
                  <a:pt x="514" y="1263"/>
                </a:lnTo>
                <a:lnTo>
                  <a:pt x="505" y="1263"/>
                </a:lnTo>
                <a:lnTo>
                  <a:pt x="501" y="1262"/>
                </a:lnTo>
                <a:lnTo>
                  <a:pt x="495" y="1259"/>
                </a:lnTo>
                <a:lnTo>
                  <a:pt x="488" y="1253"/>
                </a:lnTo>
                <a:lnTo>
                  <a:pt x="476" y="1243"/>
                </a:lnTo>
                <a:lnTo>
                  <a:pt x="476" y="1243"/>
                </a:lnTo>
                <a:lnTo>
                  <a:pt x="463" y="1231"/>
                </a:lnTo>
                <a:lnTo>
                  <a:pt x="453" y="1220"/>
                </a:lnTo>
                <a:lnTo>
                  <a:pt x="437" y="1201"/>
                </a:lnTo>
                <a:lnTo>
                  <a:pt x="426" y="1185"/>
                </a:lnTo>
                <a:lnTo>
                  <a:pt x="416" y="1174"/>
                </a:lnTo>
                <a:lnTo>
                  <a:pt x="416" y="1174"/>
                </a:lnTo>
                <a:lnTo>
                  <a:pt x="400" y="1161"/>
                </a:lnTo>
                <a:lnTo>
                  <a:pt x="380" y="1146"/>
                </a:lnTo>
                <a:lnTo>
                  <a:pt x="352" y="1127"/>
                </a:lnTo>
                <a:lnTo>
                  <a:pt x="352" y="1110"/>
                </a:lnTo>
                <a:lnTo>
                  <a:pt x="370" y="1110"/>
                </a:lnTo>
                <a:lnTo>
                  <a:pt x="426" y="907"/>
                </a:lnTo>
                <a:lnTo>
                  <a:pt x="426" y="907"/>
                </a:lnTo>
                <a:lnTo>
                  <a:pt x="436" y="856"/>
                </a:lnTo>
                <a:lnTo>
                  <a:pt x="445" y="816"/>
                </a:lnTo>
                <a:lnTo>
                  <a:pt x="449" y="784"/>
                </a:lnTo>
                <a:lnTo>
                  <a:pt x="449" y="784"/>
                </a:lnTo>
                <a:lnTo>
                  <a:pt x="450" y="772"/>
                </a:lnTo>
                <a:lnTo>
                  <a:pt x="449" y="759"/>
                </a:lnTo>
                <a:lnTo>
                  <a:pt x="448" y="738"/>
                </a:lnTo>
                <a:lnTo>
                  <a:pt x="443" y="713"/>
                </a:lnTo>
                <a:lnTo>
                  <a:pt x="456" y="700"/>
                </a:lnTo>
                <a:lnTo>
                  <a:pt x="456" y="700"/>
                </a:lnTo>
                <a:lnTo>
                  <a:pt x="453" y="699"/>
                </a:lnTo>
                <a:lnTo>
                  <a:pt x="445" y="696"/>
                </a:lnTo>
                <a:lnTo>
                  <a:pt x="439" y="692"/>
                </a:lnTo>
                <a:lnTo>
                  <a:pt x="433" y="686"/>
                </a:lnTo>
                <a:lnTo>
                  <a:pt x="427" y="679"/>
                </a:lnTo>
                <a:lnTo>
                  <a:pt x="423" y="670"/>
                </a:lnTo>
                <a:lnTo>
                  <a:pt x="423" y="670"/>
                </a:lnTo>
                <a:lnTo>
                  <a:pt x="414" y="651"/>
                </a:lnTo>
                <a:lnTo>
                  <a:pt x="407" y="635"/>
                </a:lnTo>
                <a:lnTo>
                  <a:pt x="403" y="621"/>
                </a:lnTo>
                <a:lnTo>
                  <a:pt x="400" y="606"/>
                </a:lnTo>
                <a:lnTo>
                  <a:pt x="400" y="606"/>
                </a:lnTo>
                <a:lnTo>
                  <a:pt x="393" y="550"/>
                </a:lnTo>
                <a:lnTo>
                  <a:pt x="393" y="550"/>
                </a:lnTo>
                <a:lnTo>
                  <a:pt x="390" y="537"/>
                </a:lnTo>
                <a:lnTo>
                  <a:pt x="385" y="520"/>
                </a:lnTo>
                <a:lnTo>
                  <a:pt x="374" y="482"/>
                </a:lnTo>
                <a:lnTo>
                  <a:pt x="361" y="443"/>
                </a:lnTo>
                <a:lnTo>
                  <a:pt x="355" y="427"/>
                </a:lnTo>
                <a:lnTo>
                  <a:pt x="352" y="413"/>
                </a:lnTo>
                <a:lnTo>
                  <a:pt x="352" y="413"/>
                </a:lnTo>
                <a:lnTo>
                  <a:pt x="351" y="393"/>
                </a:lnTo>
                <a:lnTo>
                  <a:pt x="349" y="375"/>
                </a:lnTo>
                <a:lnTo>
                  <a:pt x="348" y="361"/>
                </a:lnTo>
                <a:lnTo>
                  <a:pt x="347" y="351"/>
                </a:lnTo>
                <a:lnTo>
                  <a:pt x="347" y="351"/>
                </a:lnTo>
                <a:lnTo>
                  <a:pt x="341" y="336"/>
                </a:lnTo>
                <a:lnTo>
                  <a:pt x="331" y="319"/>
                </a:lnTo>
                <a:lnTo>
                  <a:pt x="316" y="297"/>
                </a:lnTo>
                <a:lnTo>
                  <a:pt x="283" y="264"/>
                </a:lnTo>
                <a:lnTo>
                  <a:pt x="280" y="254"/>
                </a:lnTo>
                <a:lnTo>
                  <a:pt x="280" y="254"/>
                </a:lnTo>
                <a:lnTo>
                  <a:pt x="292" y="250"/>
                </a:lnTo>
                <a:lnTo>
                  <a:pt x="302" y="247"/>
                </a:lnTo>
                <a:lnTo>
                  <a:pt x="305" y="246"/>
                </a:lnTo>
                <a:lnTo>
                  <a:pt x="306" y="244"/>
                </a:lnTo>
                <a:lnTo>
                  <a:pt x="306" y="244"/>
                </a:lnTo>
                <a:lnTo>
                  <a:pt x="310" y="227"/>
                </a:lnTo>
                <a:lnTo>
                  <a:pt x="313" y="214"/>
                </a:lnTo>
                <a:lnTo>
                  <a:pt x="329" y="186"/>
                </a:lnTo>
                <a:lnTo>
                  <a:pt x="329" y="186"/>
                </a:lnTo>
                <a:lnTo>
                  <a:pt x="334" y="181"/>
                </a:lnTo>
                <a:lnTo>
                  <a:pt x="344" y="163"/>
                </a:lnTo>
                <a:lnTo>
                  <a:pt x="352" y="144"/>
                </a:lnTo>
                <a:lnTo>
                  <a:pt x="355" y="134"/>
                </a:lnTo>
                <a:lnTo>
                  <a:pt x="357" y="127"/>
                </a:lnTo>
                <a:lnTo>
                  <a:pt x="357" y="127"/>
                </a:lnTo>
                <a:lnTo>
                  <a:pt x="355" y="114"/>
                </a:lnTo>
                <a:lnTo>
                  <a:pt x="352" y="104"/>
                </a:lnTo>
                <a:lnTo>
                  <a:pt x="349" y="97"/>
                </a:lnTo>
                <a:lnTo>
                  <a:pt x="347" y="91"/>
                </a:lnTo>
                <a:lnTo>
                  <a:pt x="347" y="91"/>
                </a:lnTo>
                <a:lnTo>
                  <a:pt x="344" y="82"/>
                </a:lnTo>
                <a:lnTo>
                  <a:pt x="342" y="72"/>
                </a:lnTo>
                <a:lnTo>
                  <a:pt x="341" y="59"/>
                </a:lnTo>
                <a:lnTo>
                  <a:pt x="338" y="55"/>
                </a:lnTo>
                <a:lnTo>
                  <a:pt x="336" y="51"/>
                </a:lnTo>
                <a:lnTo>
                  <a:pt x="336" y="51"/>
                </a:lnTo>
                <a:lnTo>
                  <a:pt x="325" y="35"/>
                </a:lnTo>
                <a:lnTo>
                  <a:pt x="319" y="29"/>
                </a:lnTo>
                <a:lnTo>
                  <a:pt x="313" y="23"/>
                </a:lnTo>
                <a:lnTo>
                  <a:pt x="313" y="23"/>
                </a:lnTo>
                <a:lnTo>
                  <a:pt x="310" y="20"/>
                </a:lnTo>
                <a:lnTo>
                  <a:pt x="310" y="19"/>
                </a:lnTo>
                <a:lnTo>
                  <a:pt x="306" y="16"/>
                </a:lnTo>
                <a:lnTo>
                  <a:pt x="293" y="13"/>
                </a:lnTo>
                <a:lnTo>
                  <a:pt x="293" y="13"/>
                </a:lnTo>
                <a:lnTo>
                  <a:pt x="276" y="12"/>
                </a:lnTo>
                <a:lnTo>
                  <a:pt x="261" y="10"/>
                </a:lnTo>
                <a:lnTo>
                  <a:pt x="247" y="10"/>
                </a:lnTo>
                <a:lnTo>
                  <a:pt x="247" y="10"/>
                </a:lnTo>
                <a:lnTo>
                  <a:pt x="234" y="4"/>
                </a:lnTo>
                <a:lnTo>
                  <a:pt x="221" y="2"/>
                </a:lnTo>
                <a:lnTo>
                  <a:pt x="214" y="0"/>
                </a:lnTo>
                <a:lnTo>
                  <a:pt x="207" y="0"/>
                </a:lnTo>
                <a:lnTo>
                  <a:pt x="207" y="0"/>
                </a:lnTo>
                <a:lnTo>
                  <a:pt x="195" y="2"/>
                </a:lnTo>
                <a:lnTo>
                  <a:pt x="188" y="4"/>
                </a:lnTo>
                <a:lnTo>
                  <a:pt x="182" y="9"/>
                </a:lnTo>
                <a:lnTo>
                  <a:pt x="176" y="10"/>
                </a:lnTo>
                <a:lnTo>
                  <a:pt x="176" y="10"/>
                </a:lnTo>
                <a:lnTo>
                  <a:pt x="165" y="13"/>
                </a:lnTo>
                <a:lnTo>
                  <a:pt x="157" y="17"/>
                </a:lnTo>
                <a:lnTo>
                  <a:pt x="157" y="17"/>
                </a:lnTo>
                <a:lnTo>
                  <a:pt x="153" y="19"/>
                </a:lnTo>
                <a:lnTo>
                  <a:pt x="147" y="19"/>
                </a:lnTo>
                <a:lnTo>
                  <a:pt x="143" y="20"/>
                </a:lnTo>
                <a:lnTo>
                  <a:pt x="140" y="22"/>
                </a:lnTo>
                <a:lnTo>
                  <a:pt x="140" y="23"/>
                </a:lnTo>
                <a:lnTo>
                  <a:pt x="140" y="41"/>
                </a:lnTo>
                <a:lnTo>
                  <a:pt x="140" y="41"/>
                </a:lnTo>
                <a:lnTo>
                  <a:pt x="139" y="43"/>
                </a:lnTo>
                <a:lnTo>
                  <a:pt x="137" y="51"/>
                </a:lnTo>
                <a:lnTo>
                  <a:pt x="137" y="51"/>
                </a:lnTo>
                <a:lnTo>
                  <a:pt x="140" y="62"/>
                </a:lnTo>
                <a:lnTo>
                  <a:pt x="143" y="71"/>
                </a:lnTo>
                <a:lnTo>
                  <a:pt x="143" y="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94CC5FCA-4B43-40CD-A3C1-AAC42F7627AB}"/>
              </a:ext>
            </a:extLst>
          </p:cNvPr>
          <p:cNvSpPr>
            <a:spLocks noEditPoints="1"/>
          </p:cNvSpPr>
          <p:nvPr/>
        </p:nvSpPr>
        <p:spPr bwMode="auto">
          <a:xfrm>
            <a:off x="7371887" y="3741882"/>
            <a:ext cx="1359104" cy="2708481"/>
          </a:xfrm>
          <a:custGeom>
            <a:avLst/>
            <a:gdLst>
              <a:gd name="T0" fmla="*/ 285 w 559"/>
              <a:gd name="T1" fmla="*/ 3 h 1114"/>
              <a:gd name="T2" fmla="*/ 234 w 559"/>
              <a:gd name="T3" fmla="*/ 52 h 1114"/>
              <a:gd name="T4" fmla="*/ 219 w 559"/>
              <a:gd name="T5" fmla="*/ 116 h 1114"/>
              <a:gd name="T6" fmla="*/ 227 w 559"/>
              <a:gd name="T7" fmla="*/ 158 h 1114"/>
              <a:gd name="T8" fmla="*/ 191 w 559"/>
              <a:gd name="T9" fmla="*/ 194 h 1114"/>
              <a:gd name="T10" fmla="*/ 183 w 559"/>
              <a:gd name="T11" fmla="*/ 211 h 1114"/>
              <a:gd name="T12" fmla="*/ 24 w 559"/>
              <a:gd name="T13" fmla="*/ 301 h 1114"/>
              <a:gd name="T14" fmla="*/ 7 w 559"/>
              <a:gd name="T15" fmla="*/ 348 h 1114"/>
              <a:gd name="T16" fmla="*/ 9 w 559"/>
              <a:gd name="T17" fmla="*/ 398 h 1114"/>
              <a:gd name="T18" fmla="*/ 57 w 559"/>
              <a:gd name="T19" fmla="*/ 428 h 1114"/>
              <a:gd name="T20" fmla="*/ 67 w 559"/>
              <a:gd name="T21" fmla="*/ 442 h 1114"/>
              <a:gd name="T22" fmla="*/ 69 w 559"/>
              <a:gd name="T23" fmla="*/ 480 h 1114"/>
              <a:gd name="T24" fmla="*/ 52 w 559"/>
              <a:gd name="T25" fmla="*/ 564 h 1114"/>
              <a:gd name="T26" fmla="*/ 93 w 559"/>
              <a:gd name="T27" fmla="*/ 596 h 1114"/>
              <a:gd name="T28" fmla="*/ 107 w 559"/>
              <a:gd name="T29" fmla="*/ 697 h 1114"/>
              <a:gd name="T30" fmla="*/ 117 w 559"/>
              <a:gd name="T31" fmla="*/ 796 h 1114"/>
              <a:gd name="T32" fmla="*/ 86 w 559"/>
              <a:gd name="T33" fmla="*/ 856 h 1114"/>
              <a:gd name="T34" fmla="*/ 82 w 559"/>
              <a:gd name="T35" fmla="*/ 945 h 1114"/>
              <a:gd name="T36" fmla="*/ 110 w 559"/>
              <a:gd name="T37" fmla="*/ 970 h 1114"/>
              <a:gd name="T38" fmla="*/ 138 w 559"/>
              <a:gd name="T39" fmla="*/ 927 h 1114"/>
              <a:gd name="T40" fmla="*/ 161 w 559"/>
              <a:gd name="T41" fmla="*/ 887 h 1114"/>
              <a:gd name="T42" fmla="*/ 205 w 559"/>
              <a:gd name="T43" fmla="*/ 876 h 1114"/>
              <a:gd name="T44" fmla="*/ 240 w 559"/>
              <a:gd name="T45" fmla="*/ 912 h 1114"/>
              <a:gd name="T46" fmla="*/ 211 w 559"/>
              <a:gd name="T47" fmla="*/ 984 h 1114"/>
              <a:gd name="T48" fmla="*/ 191 w 559"/>
              <a:gd name="T49" fmla="*/ 1007 h 1114"/>
              <a:gd name="T50" fmla="*/ 175 w 559"/>
              <a:gd name="T51" fmla="*/ 1064 h 1114"/>
              <a:gd name="T52" fmla="*/ 190 w 559"/>
              <a:gd name="T53" fmla="*/ 1078 h 1114"/>
              <a:gd name="T54" fmla="*/ 238 w 559"/>
              <a:gd name="T55" fmla="*/ 1111 h 1114"/>
              <a:gd name="T56" fmla="*/ 319 w 559"/>
              <a:gd name="T57" fmla="*/ 1104 h 1114"/>
              <a:gd name="T58" fmla="*/ 288 w 559"/>
              <a:gd name="T59" fmla="*/ 1075 h 1114"/>
              <a:gd name="T60" fmla="*/ 254 w 559"/>
              <a:gd name="T61" fmla="*/ 1043 h 1114"/>
              <a:gd name="T62" fmla="*/ 268 w 559"/>
              <a:gd name="T63" fmla="*/ 1004 h 1114"/>
              <a:gd name="T64" fmla="*/ 484 w 559"/>
              <a:gd name="T65" fmla="*/ 873 h 1114"/>
              <a:gd name="T66" fmla="*/ 538 w 559"/>
              <a:gd name="T67" fmla="*/ 845 h 1114"/>
              <a:gd name="T68" fmla="*/ 503 w 559"/>
              <a:gd name="T69" fmla="*/ 698 h 1114"/>
              <a:gd name="T70" fmla="*/ 449 w 559"/>
              <a:gd name="T71" fmla="*/ 609 h 1114"/>
              <a:gd name="T72" fmla="*/ 386 w 559"/>
              <a:gd name="T73" fmla="*/ 551 h 1114"/>
              <a:gd name="T74" fmla="*/ 386 w 559"/>
              <a:gd name="T75" fmla="*/ 530 h 1114"/>
              <a:gd name="T76" fmla="*/ 385 w 559"/>
              <a:gd name="T77" fmla="*/ 427 h 1114"/>
              <a:gd name="T78" fmla="*/ 478 w 559"/>
              <a:gd name="T79" fmla="*/ 529 h 1114"/>
              <a:gd name="T80" fmla="*/ 483 w 559"/>
              <a:gd name="T81" fmla="*/ 561 h 1114"/>
              <a:gd name="T82" fmla="*/ 487 w 559"/>
              <a:gd name="T83" fmla="*/ 592 h 1114"/>
              <a:gd name="T84" fmla="*/ 518 w 559"/>
              <a:gd name="T85" fmla="*/ 606 h 1114"/>
              <a:gd name="T86" fmla="*/ 551 w 559"/>
              <a:gd name="T87" fmla="*/ 601 h 1114"/>
              <a:gd name="T88" fmla="*/ 547 w 559"/>
              <a:gd name="T89" fmla="*/ 560 h 1114"/>
              <a:gd name="T90" fmla="*/ 496 w 559"/>
              <a:gd name="T91" fmla="*/ 476 h 1114"/>
              <a:gd name="T92" fmla="*/ 474 w 559"/>
              <a:gd name="T93" fmla="*/ 426 h 1114"/>
              <a:gd name="T94" fmla="*/ 507 w 559"/>
              <a:gd name="T95" fmla="*/ 389 h 1114"/>
              <a:gd name="T96" fmla="*/ 449 w 559"/>
              <a:gd name="T97" fmla="*/ 327 h 1114"/>
              <a:gd name="T98" fmla="*/ 425 w 559"/>
              <a:gd name="T99" fmla="*/ 273 h 1114"/>
              <a:gd name="T100" fmla="*/ 350 w 559"/>
              <a:gd name="T101" fmla="*/ 218 h 1114"/>
              <a:gd name="T102" fmla="*/ 363 w 559"/>
              <a:gd name="T103" fmla="*/ 182 h 1114"/>
              <a:gd name="T104" fmla="*/ 385 w 559"/>
              <a:gd name="T105" fmla="*/ 102 h 1114"/>
              <a:gd name="T106" fmla="*/ 401 w 559"/>
              <a:gd name="T107" fmla="*/ 53 h 1114"/>
              <a:gd name="T108" fmla="*/ 74 w 559"/>
              <a:gd name="T109" fmla="*/ 377 h 1114"/>
              <a:gd name="T110" fmla="*/ 52 w 559"/>
              <a:gd name="T111" fmla="*/ 37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9" h="1114">
                <a:moveTo>
                  <a:pt x="349" y="16"/>
                </a:moveTo>
                <a:lnTo>
                  <a:pt x="349" y="16"/>
                </a:lnTo>
                <a:lnTo>
                  <a:pt x="337" y="10"/>
                </a:lnTo>
                <a:lnTo>
                  <a:pt x="322" y="5"/>
                </a:lnTo>
                <a:lnTo>
                  <a:pt x="305" y="0"/>
                </a:lnTo>
                <a:lnTo>
                  <a:pt x="305" y="0"/>
                </a:lnTo>
                <a:lnTo>
                  <a:pt x="295" y="0"/>
                </a:lnTo>
                <a:lnTo>
                  <a:pt x="285" y="3"/>
                </a:lnTo>
                <a:lnTo>
                  <a:pt x="276" y="7"/>
                </a:lnTo>
                <a:lnTo>
                  <a:pt x="266" y="12"/>
                </a:lnTo>
                <a:lnTo>
                  <a:pt x="258" y="18"/>
                </a:lnTo>
                <a:lnTo>
                  <a:pt x="251" y="25"/>
                </a:lnTo>
                <a:lnTo>
                  <a:pt x="240" y="37"/>
                </a:lnTo>
                <a:lnTo>
                  <a:pt x="240" y="37"/>
                </a:lnTo>
                <a:lnTo>
                  <a:pt x="236" y="43"/>
                </a:lnTo>
                <a:lnTo>
                  <a:pt x="234" y="52"/>
                </a:lnTo>
                <a:lnTo>
                  <a:pt x="229" y="73"/>
                </a:lnTo>
                <a:lnTo>
                  <a:pt x="226" y="102"/>
                </a:lnTo>
                <a:lnTo>
                  <a:pt x="226" y="102"/>
                </a:lnTo>
                <a:lnTo>
                  <a:pt x="224" y="104"/>
                </a:lnTo>
                <a:lnTo>
                  <a:pt x="222" y="105"/>
                </a:lnTo>
                <a:lnTo>
                  <a:pt x="220" y="109"/>
                </a:lnTo>
                <a:lnTo>
                  <a:pt x="219" y="116"/>
                </a:lnTo>
                <a:lnTo>
                  <a:pt x="219" y="116"/>
                </a:lnTo>
                <a:lnTo>
                  <a:pt x="216" y="134"/>
                </a:lnTo>
                <a:lnTo>
                  <a:pt x="216" y="141"/>
                </a:lnTo>
                <a:lnTo>
                  <a:pt x="217" y="144"/>
                </a:lnTo>
                <a:lnTo>
                  <a:pt x="219" y="145"/>
                </a:lnTo>
                <a:lnTo>
                  <a:pt x="219" y="145"/>
                </a:lnTo>
                <a:lnTo>
                  <a:pt x="226" y="152"/>
                </a:lnTo>
                <a:lnTo>
                  <a:pt x="228" y="157"/>
                </a:lnTo>
                <a:lnTo>
                  <a:pt x="227" y="158"/>
                </a:lnTo>
                <a:lnTo>
                  <a:pt x="226" y="160"/>
                </a:lnTo>
                <a:lnTo>
                  <a:pt x="226" y="160"/>
                </a:lnTo>
                <a:lnTo>
                  <a:pt x="205" y="169"/>
                </a:lnTo>
                <a:lnTo>
                  <a:pt x="190" y="175"/>
                </a:lnTo>
                <a:lnTo>
                  <a:pt x="204" y="189"/>
                </a:lnTo>
                <a:lnTo>
                  <a:pt x="204" y="189"/>
                </a:lnTo>
                <a:lnTo>
                  <a:pt x="196" y="191"/>
                </a:lnTo>
                <a:lnTo>
                  <a:pt x="191" y="194"/>
                </a:lnTo>
                <a:lnTo>
                  <a:pt x="190" y="195"/>
                </a:lnTo>
                <a:lnTo>
                  <a:pt x="190" y="196"/>
                </a:lnTo>
                <a:lnTo>
                  <a:pt x="190" y="196"/>
                </a:lnTo>
                <a:lnTo>
                  <a:pt x="189" y="200"/>
                </a:lnTo>
                <a:lnTo>
                  <a:pt x="186" y="205"/>
                </a:lnTo>
                <a:lnTo>
                  <a:pt x="184" y="208"/>
                </a:lnTo>
                <a:lnTo>
                  <a:pt x="183" y="211"/>
                </a:lnTo>
                <a:lnTo>
                  <a:pt x="183" y="211"/>
                </a:lnTo>
                <a:lnTo>
                  <a:pt x="124" y="237"/>
                </a:lnTo>
                <a:lnTo>
                  <a:pt x="60" y="268"/>
                </a:lnTo>
                <a:lnTo>
                  <a:pt x="60" y="268"/>
                </a:lnTo>
                <a:lnTo>
                  <a:pt x="50" y="275"/>
                </a:lnTo>
                <a:lnTo>
                  <a:pt x="38" y="285"/>
                </a:lnTo>
                <a:lnTo>
                  <a:pt x="24" y="298"/>
                </a:lnTo>
                <a:lnTo>
                  <a:pt x="24" y="298"/>
                </a:lnTo>
                <a:lnTo>
                  <a:pt x="24" y="301"/>
                </a:lnTo>
                <a:lnTo>
                  <a:pt x="26" y="309"/>
                </a:lnTo>
                <a:lnTo>
                  <a:pt x="29" y="316"/>
                </a:lnTo>
                <a:lnTo>
                  <a:pt x="31" y="319"/>
                </a:lnTo>
                <a:lnTo>
                  <a:pt x="31" y="319"/>
                </a:lnTo>
                <a:lnTo>
                  <a:pt x="27" y="323"/>
                </a:lnTo>
                <a:lnTo>
                  <a:pt x="18" y="334"/>
                </a:lnTo>
                <a:lnTo>
                  <a:pt x="13" y="341"/>
                </a:lnTo>
                <a:lnTo>
                  <a:pt x="7" y="348"/>
                </a:lnTo>
                <a:lnTo>
                  <a:pt x="3" y="355"/>
                </a:lnTo>
                <a:lnTo>
                  <a:pt x="1" y="362"/>
                </a:lnTo>
                <a:lnTo>
                  <a:pt x="1" y="362"/>
                </a:lnTo>
                <a:lnTo>
                  <a:pt x="0" y="374"/>
                </a:lnTo>
                <a:lnTo>
                  <a:pt x="0" y="383"/>
                </a:lnTo>
                <a:lnTo>
                  <a:pt x="2" y="390"/>
                </a:lnTo>
                <a:lnTo>
                  <a:pt x="9" y="398"/>
                </a:lnTo>
                <a:lnTo>
                  <a:pt x="9" y="398"/>
                </a:lnTo>
                <a:lnTo>
                  <a:pt x="14" y="403"/>
                </a:lnTo>
                <a:lnTo>
                  <a:pt x="20" y="408"/>
                </a:lnTo>
                <a:lnTo>
                  <a:pt x="34" y="414"/>
                </a:lnTo>
                <a:lnTo>
                  <a:pt x="46" y="417"/>
                </a:lnTo>
                <a:lnTo>
                  <a:pt x="50" y="419"/>
                </a:lnTo>
                <a:lnTo>
                  <a:pt x="52" y="420"/>
                </a:lnTo>
                <a:lnTo>
                  <a:pt x="52" y="420"/>
                </a:lnTo>
                <a:lnTo>
                  <a:pt x="57" y="428"/>
                </a:lnTo>
                <a:lnTo>
                  <a:pt x="60" y="433"/>
                </a:lnTo>
                <a:lnTo>
                  <a:pt x="60" y="435"/>
                </a:lnTo>
                <a:lnTo>
                  <a:pt x="60" y="435"/>
                </a:lnTo>
                <a:lnTo>
                  <a:pt x="60" y="435"/>
                </a:lnTo>
                <a:lnTo>
                  <a:pt x="60" y="435"/>
                </a:lnTo>
                <a:lnTo>
                  <a:pt x="62" y="438"/>
                </a:lnTo>
                <a:lnTo>
                  <a:pt x="64" y="439"/>
                </a:lnTo>
                <a:lnTo>
                  <a:pt x="67" y="442"/>
                </a:lnTo>
                <a:lnTo>
                  <a:pt x="67" y="442"/>
                </a:lnTo>
                <a:lnTo>
                  <a:pt x="68" y="444"/>
                </a:lnTo>
                <a:lnTo>
                  <a:pt x="69" y="445"/>
                </a:lnTo>
                <a:lnTo>
                  <a:pt x="74" y="447"/>
                </a:lnTo>
                <a:lnTo>
                  <a:pt x="81" y="450"/>
                </a:lnTo>
                <a:lnTo>
                  <a:pt x="81" y="450"/>
                </a:lnTo>
                <a:lnTo>
                  <a:pt x="74" y="465"/>
                </a:lnTo>
                <a:lnTo>
                  <a:pt x="69" y="480"/>
                </a:lnTo>
                <a:lnTo>
                  <a:pt x="68" y="487"/>
                </a:lnTo>
                <a:lnTo>
                  <a:pt x="67" y="493"/>
                </a:lnTo>
                <a:lnTo>
                  <a:pt x="67" y="493"/>
                </a:lnTo>
                <a:lnTo>
                  <a:pt x="63" y="511"/>
                </a:lnTo>
                <a:lnTo>
                  <a:pt x="58" y="535"/>
                </a:lnTo>
                <a:lnTo>
                  <a:pt x="54" y="556"/>
                </a:lnTo>
                <a:lnTo>
                  <a:pt x="52" y="564"/>
                </a:lnTo>
                <a:lnTo>
                  <a:pt x="52" y="564"/>
                </a:lnTo>
                <a:lnTo>
                  <a:pt x="58" y="569"/>
                </a:lnTo>
                <a:lnTo>
                  <a:pt x="70" y="580"/>
                </a:lnTo>
                <a:lnTo>
                  <a:pt x="82" y="590"/>
                </a:lnTo>
                <a:lnTo>
                  <a:pt x="86" y="593"/>
                </a:lnTo>
                <a:lnTo>
                  <a:pt x="88" y="594"/>
                </a:lnTo>
                <a:lnTo>
                  <a:pt x="88" y="594"/>
                </a:lnTo>
                <a:lnTo>
                  <a:pt x="89" y="594"/>
                </a:lnTo>
                <a:lnTo>
                  <a:pt x="93" y="596"/>
                </a:lnTo>
                <a:lnTo>
                  <a:pt x="100" y="600"/>
                </a:lnTo>
                <a:lnTo>
                  <a:pt x="110" y="609"/>
                </a:lnTo>
                <a:lnTo>
                  <a:pt x="110" y="609"/>
                </a:lnTo>
                <a:lnTo>
                  <a:pt x="111" y="633"/>
                </a:lnTo>
                <a:lnTo>
                  <a:pt x="111" y="654"/>
                </a:lnTo>
                <a:lnTo>
                  <a:pt x="110" y="673"/>
                </a:lnTo>
                <a:lnTo>
                  <a:pt x="110" y="673"/>
                </a:lnTo>
                <a:lnTo>
                  <a:pt x="107" y="697"/>
                </a:lnTo>
                <a:lnTo>
                  <a:pt x="107" y="727"/>
                </a:lnTo>
                <a:lnTo>
                  <a:pt x="107" y="753"/>
                </a:lnTo>
                <a:lnTo>
                  <a:pt x="109" y="763"/>
                </a:lnTo>
                <a:lnTo>
                  <a:pt x="110" y="768"/>
                </a:lnTo>
                <a:lnTo>
                  <a:pt x="110" y="768"/>
                </a:lnTo>
                <a:lnTo>
                  <a:pt x="112" y="775"/>
                </a:lnTo>
                <a:lnTo>
                  <a:pt x="115" y="784"/>
                </a:lnTo>
                <a:lnTo>
                  <a:pt x="117" y="796"/>
                </a:lnTo>
                <a:lnTo>
                  <a:pt x="117" y="796"/>
                </a:lnTo>
                <a:lnTo>
                  <a:pt x="106" y="817"/>
                </a:lnTo>
                <a:lnTo>
                  <a:pt x="99" y="832"/>
                </a:lnTo>
                <a:lnTo>
                  <a:pt x="95" y="839"/>
                </a:lnTo>
                <a:lnTo>
                  <a:pt x="95" y="839"/>
                </a:lnTo>
                <a:lnTo>
                  <a:pt x="95" y="842"/>
                </a:lnTo>
                <a:lnTo>
                  <a:pt x="93" y="845"/>
                </a:lnTo>
                <a:lnTo>
                  <a:pt x="86" y="856"/>
                </a:lnTo>
                <a:lnTo>
                  <a:pt x="79" y="872"/>
                </a:lnTo>
                <a:lnTo>
                  <a:pt x="76" y="881"/>
                </a:lnTo>
                <a:lnTo>
                  <a:pt x="74" y="891"/>
                </a:lnTo>
                <a:lnTo>
                  <a:pt x="74" y="891"/>
                </a:lnTo>
                <a:lnTo>
                  <a:pt x="74" y="902"/>
                </a:lnTo>
                <a:lnTo>
                  <a:pt x="75" y="916"/>
                </a:lnTo>
                <a:lnTo>
                  <a:pt x="77" y="930"/>
                </a:lnTo>
                <a:lnTo>
                  <a:pt x="82" y="945"/>
                </a:lnTo>
                <a:lnTo>
                  <a:pt x="87" y="956"/>
                </a:lnTo>
                <a:lnTo>
                  <a:pt x="91" y="961"/>
                </a:lnTo>
                <a:lnTo>
                  <a:pt x="94" y="966"/>
                </a:lnTo>
                <a:lnTo>
                  <a:pt x="98" y="968"/>
                </a:lnTo>
                <a:lnTo>
                  <a:pt x="101" y="971"/>
                </a:lnTo>
                <a:lnTo>
                  <a:pt x="106" y="971"/>
                </a:lnTo>
                <a:lnTo>
                  <a:pt x="110" y="970"/>
                </a:lnTo>
                <a:lnTo>
                  <a:pt x="110" y="970"/>
                </a:lnTo>
                <a:lnTo>
                  <a:pt x="118" y="966"/>
                </a:lnTo>
                <a:lnTo>
                  <a:pt x="124" y="960"/>
                </a:lnTo>
                <a:lnTo>
                  <a:pt x="129" y="954"/>
                </a:lnTo>
                <a:lnTo>
                  <a:pt x="132" y="948"/>
                </a:lnTo>
                <a:lnTo>
                  <a:pt x="135" y="942"/>
                </a:lnTo>
                <a:lnTo>
                  <a:pt x="137" y="936"/>
                </a:lnTo>
                <a:lnTo>
                  <a:pt x="138" y="927"/>
                </a:lnTo>
                <a:lnTo>
                  <a:pt x="138" y="927"/>
                </a:lnTo>
                <a:lnTo>
                  <a:pt x="140" y="922"/>
                </a:lnTo>
                <a:lnTo>
                  <a:pt x="143" y="917"/>
                </a:lnTo>
                <a:lnTo>
                  <a:pt x="150" y="907"/>
                </a:lnTo>
                <a:lnTo>
                  <a:pt x="158" y="898"/>
                </a:lnTo>
                <a:lnTo>
                  <a:pt x="160" y="894"/>
                </a:lnTo>
                <a:lnTo>
                  <a:pt x="160" y="891"/>
                </a:lnTo>
                <a:lnTo>
                  <a:pt x="160" y="891"/>
                </a:lnTo>
                <a:lnTo>
                  <a:pt x="161" y="887"/>
                </a:lnTo>
                <a:lnTo>
                  <a:pt x="162" y="882"/>
                </a:lnTo>
                <a:lnTo>
                  <a:pt x="168" y="873"/>
                </a:lnTo>
                <a:lnTo>
                  <a:pt x="175" y="862"/>
                </a:lnTo>
                <a:lnTo>
                  <a:pt x="175" y="862"/>
                </a:lnTo>
                <a:lnTo>
                  <a:pt x="175" y="862"/>
                </a:lnTo>
                <a:lnTo>
                  <a:pt x="179" y="864"/>
                </a:lnTo>
                <a:lnTo>
                  <a:pt x="191" y="869"/>
                </a:lnTo>
                <a:lnTo>
                  <a:pt x="205" y="876"/>
                </a:lnTo>
                <a:lnTo>
                  <a:pt x="219" y="884"/>
                </a:lnTo>
                <a:lnTo>
                  <a:pt x="219" y="884"/>
                </a:lnTo>
                <a:lnTo>
                  <a:pt x="223" y="887"/>
                </a:lnTo>
                <a:lnTo>
                  <a:pt x="228" y="892"/>
                </a:lnTo>
                <a:lnTo>
                  <a:pt x="235" y="902"/>
                </a:lnTo>
                <a:lnTo>
                  <a:pt x="240" y="910"/>
                </a:lnTo>
                <a:lnTo>
                  <a:pt x="240" y="911"/>
                </a:lnTo>
                <a:lnTo>
                  <a:pt x="240" y="912"/>
                </a:lnTo>
                <a:lnTo>
                  <a:pt x="240" y="912"/>
                </a:lnTo>
                <a:lnTo>
                  <a:pt x="239" y="915"/>
                </a:lnTo>
                <a:lnTo>
                  <a:pt x="235" y="922"/>
                </a:lnTo>
                <a:lnTo>
                  <a:pt x="228" y="945"/>
                </a:lnTo>
                <a:lnTo>
                  <a:pt x="219" y="970"/>
                </a:lnTo>
                <a:lnTo>
                  <a:pt x="215" y="979"/>
                </a:lnTo>
                <a:lnTo>
                  <a:pt x="211" y="984"/>
                </a:lnTo>
                <a:lnTo>
                  <a:pt x="211" y="984"/>
                </a:lnTo>
                <a:lnTo>
                  <a:pt x="204" y="990"/>
                </a:lnTo>
                <a:lnTo>
                  <a:pt x="197" y="994"/>
                </a:lnTo>
                <a:lnTo>
                  <a:pt x="191" y="996"/>
                </a:lnTo>
                <a:lnTo>
                  <a:pt x="190" y="997"/>
                </a:lnTo>
                <a:lnTo>
                  <a:pt x="190" y="1000"/>
                </a:lnTo>
                <a:lnTo>
                  <a:pt x="190" y="1000"/>
                </a:lnTo>
                <a:lnTo>
                  <a:pt x="190" y="1003"/>
                </a:lnTo>
                <a:lnTo>
                  <a:pt x="191" y="1007"/>
                </a:lnTo>
                <a:lnTo>
                  <a:pt x="192" y="1010"/>
                </a:lnTo>
                <a:lnTo>
                  <a:pt x="191" y="1013"/>
                </a:lnTo>
                <a:lnTo>
                  <a:pt x="190" y="1014"/>
                </a:lnTo>
                <a:lnTo>
                  <a:pt x="190" y="1014"/>
                </a:lnTo>
                <a:lnTo>
                  <a:pt x="187" y="1016"/>
                </a:lnTo>
                <a:lnTo>
                  <a:pt x="185" y="1022"/>
                </a:lnTo>
                <a:lnTo>
                  <a:pt x="180" y="1038"/>
                </a:lnTo>
                <a:lnTo>
                  <a:pt x="175" y="1064"/>
                </a:lnTo>
                <a:lnTo>
                  <a:pt x="175" y="1064"/>
                </a:lnTo>
                <a:lnTo>
                  <a:pt x="175" y="1065"/>
                </a:lnTo>
                <a:lnTo>
                  <a:pt x="177" y="1066"/>
                </a:lnTo>
                <a:lnTo>
                  <a:pt x="180" y="1069"/>
                </a:lnTo>
                <a:lnTo>
                  <a:pt x="185" y="1072"/>
                </a:lnTo>
                <a:lnTo>
                  <a:pt x="187" y="1075"/>
                </a:lnTo>
                <a:lnTo>
                  <a:pt x="190" y="1078"/>
                </a:lnTo>
                <a:lnTo>
                  <a:pt x="190" y="1078"/>
                </a:lnTo>
                <a:lnTo>
                  <a:pt x="193" y="1087"/>
                </a:lnTo>
                <a:lnTo>
                  <a:pt x="196" y="1090"/>
                </a:lnTo>
                <a:lnTo>
                  <a:pt x="199" y="1094"/>
                </a:lnTo>
                <a:lnTo>
                  <a:pt x="203" y="1098"/>
                </a:lnTo>
                <a:lnTo>
                  <a:pt x="209" y="1100"/>
                </a:lnTo>
                <a:lnTo>
                  <a:pt x="226" y="1107"/>
                </a:lnTo>
                <a:lnTo>
                  <a:pt x="226" y="1107"/>
                </a:lnTo>
                <a:lnTo>
                  <a:pt x="238" y="1111"/>
                </a:lnTo>
                <a:lnTo>
                  <a:pt x="252" y="1113"/>
                </a:lnTo>
                <a:lnTo>
                  <a:pt x="268" y="1114"/>
                </a:lnTo>
                <a:lnTo>
                  <a:pt x="283" y="1114"/>
                </a:lnTo>
                <a:lnTo>
                  <a:pt x="297" y="1113"/>
                </a:lnTo>
                <a:lnTo>
                  <a:pt x="309" y="1110"/>
                </a:lnTo>
                <a:lnTo>
                  <a:pt x="314" y="1108"/>
                </a:lnTo>
                <a:lnTo>
                  <a:pt x="316" y="1106"/>
                </a:lnTo>
                <a:lnTo>
                  <a:pt x="319" y="1104"/>
                </a:lnTo>
                <a:lnTo>
                  <a:pt x="319" y="1100"/>
                </a:lnTo>
                <a:lnTo>
                  <a:pt x="319" y="1100"/>
                </a:lnTo>
                <a:lnTo>
                  <a:pt x="318" y="1095"/>
                </a:lnTo>
                <a:lnTo>
                  <a:pt x="314" y="1090"/>
                </a:lnTo>
                <a:lnTo>
                  <a:pt x="311" y="1087"/>
                </a:lnTo>
                <a:lnTo>
                  <a:pt x="305" y="1083"/>
                </a:lnTo>
                <a:lnTo>
                  <a:pt x="294" y="1078"/>
                </a:lnTo>
                <a:lnTo>
                  <a:pt x="288" y="1075"/>
                </a:lnTo>
                <a:lnTo>
                  <a:pt x="283" y="1071"/>
                </a:lnTo>
                <a:lnTo>
                  <a:pt x="283" y="1071"/>
                </a:lnTo>
                <a:lnTo>
                  <a:pt x="273" y="1063"/>
                </a:lnTo>
                <a:lnTo>
                  <a:pt x="264" y="1055"/>
                </a:lnTo>
                <a:lnTo>
                  <a:pt x="257" y="1047"/>
                </a:lnTo>
                <a:lnTo>
                  <a:pt x="254" y="1045"/>
                </a:lnTo>
                <a:lnTo>
                  <a:pt x="254" y="1043"/>
                </a:lnTo>
                <a:lnTo>
                  <a:pt x="254" y="1043"/>
                </a:lnTo>
                <a:lnTo>
                  <a:pt x="254" y="1038"/>
                </a:lnTo>
                <a:lnTo>
                  <a:pt x="254" y="1031"/>
                </a:lnTo>
                <a:lnTo>
                  <a:pt x="254" y="1027"/>
                </a:lnTo>
                <a:lnTo>
                  <a:pt x="256" y="1022"/>
                </a:lnTo>
                <a:lnTo>
                  <a:pt x="258" y="1019"/>
                </a:lnTo>
                <a:lnTo>
                  <a:pt x="262" y="1014"/>
                </a:lnTo>
                <a:lnTo>
                  <a:pt x="262" y="1014"/>
                </a:lnTo>
                <a:lnTo>
                  <a:pt x="268" y="1004"/>
                </a:lnTo>
                <a:lnTo>
                  <a:pt x="277" y="990"/>
                </a:lnTo>
                <a:lnTo>
                  <a:pt x="299" y="951"/>
                </a:lnTo>
                <a:lnTo>
                  <a:pt x="326" y="898"/>
                </a:lnTo>
                <a:lnTo>
                  <a:pt x="326" y="898"/>
                </a:lnTo>
                <a:lnTo>
                  <a:pt x="373" y="891"/>
                </a:lnTo>
                <a:lnTo>
                  <a:pt x="463" y="876"/>
                </a:lnTo>
                <a:lnTo>
                  <a:pt x="463" y="876"/>
                </a:lnTo>
                <a:lnTo>
                  <a:pt x="484" y="873"/>
                </a:lnTo>
                <a:lnTo>
                  <a:pt x="502" y="872"/>
                </a:lnTo>
                <a:lnTo>
                  <a:pt x="527" y="869"/>
                </a:lnTo>
                <a:lnTo>
                  <a:pt x="535" y="868"/>
                </a:lnTo>
                <a:lnTo>
                  <a:pt x="540" y="867"/>
                </a:lnTo>
                <a:lnTo>
                  <a:pt x="542" y="864"/>
                </a:lnTo>
                <a:lnTo>
                  <a:pt x="544" y="862"/>
                </a:lnTo>
                <a:lnTo>
                  <a:pt x="544" y="862"/>
                </a:lnTo>
                <a:lnTo>
                  <a:pt x="538" y="845"/>
                </a:lnTo>
                <a:lnTo>
                  <a:pt x="527" y="817"/>
                </a:lnTo>
                <a:lnTo>
                  <a:pt x="521" y="798"/>
                </a:lnTo>
                <a:lnTo>
                  <a:pt x="516" y="775"/>
                </a:lnTo>
                <a:lnTo>
                  <a:pt x="510" y="751"/>
                </a:lnTo>
                <a:lnTo>
                  <a:pt x="508" y="725"/>
                </a:lnTo>
                <a:lnTo>
                  <a:pt x="508" y="725"/>
                </a:lnTo>
                <a:lnTo>
                  <a:pt x="505" y="711"/>
                </a:lnTo>
                <a:lnTo>
                  <a:pt x="503" y="698"/>
                </a:lnTo>
                <a:lnTo>
                  <a:pt x="501" y="688"/>
                </a:lnTo>
                <a:lnTo>
                  <a:pt x="497" y="677"/>
                </a:lnTo>
                <a:lnTo>
                  <a:pt x="490" y="659"/>
                </a:lnTo>
                <a:lnTo>
                  <a:pt x="480" y="645"/>
                </a:lnTo>
                <a:lnTo>
                  <a:pt x="472" y="633"/>
                </a:lnTo>
                <a:lnTo>
                  <a:pt x="463" y="622"/>
                </a:lnTo>
                <a:lnTo>
                  <a:pt x="449" y="609"/>
                </a:lnTo>
                <a:lnTo>
                  <a:pt x="449" y="609"/>
                </a:lnTo>
                <a:lnTo>
                  <a:pt x="434" y="593"/>
                </a:lnTo>
                <a:lnTo>
                  <a:pt x="412" y="575"/>
                </a:lnTo>
                <a:lnTo>
                  <a:pt x="393" y="558"/>
                </a:lnTo>
                <a:lnTo>
                  <a:pt x="387" y="554"/>
                </a:lnTo>
                <a:lnTo>
                  <a:pt x="385" y="550"/>
                </a:lnTo>
                <a:lnTo>
                  <a:pt x="385" y="550"/>
                </a:lnTo>
                <a:lnTo>
                  <a:pt x="385" y="550"/>
                </a:lnTo>
                <a:lnTo>
                  <a:pt x="386" y="551"/>
                </a:lnTo>
                <a:lnTo>
                  <a:pt x="391" y="554"/>
                </a:lnTo>
                <a:lnTo>
                  <a:pt x="392" y="555"/>
                </a:lnTo>
                <a:lnTo>
                  <a:pt x="393" y="554"/>
                </a:lnTo>
                <a:lnTo>
                  <a:pt x="393" y="550"/>
                </a:lnTo>
                <a:lnTo>
                  <a:pt x="392" y="543"/>
                </a:lnTo>
                <a:lnTo>
                  <a:pt x="392" y="543"/>
                </a:lnTo>
                <a:lnTo>
                  <a:pt x="389" y="536"/>
                </a:lnTo>
                <a:lnTo>
                  <a:pt x="386" y="530"/>
                </a:lnTo>
                <a:lnTo>
                  <a:pt x="379" y="519"/>
                </a:lnTo>
                <a:lnTo>
                  <a:pt x="373" y="509"/>
                </a:lnTo>
                <a:lnTo>
                  <a:pt x="370" y="505"/>
                </a:lnTo>
                <a:lnTo>
                  <a:pt x="370" y="500"/>
                </a:lnTo>
                <a:lnTo>
                  <a:pt x="370" y="500"/>
                </a:lnTo>
                <a:lnTo>
                  <a:pt x="373" y="483"/>
                </a:lnTo>
                <a:lnTo>
                  <a:pt x="377" y="458"/>
                </a:lnTo>
                <a:lnTo>
                  <a:pt x="385" y="427"/>
                </a:lnTo>
                <a:lnTo>
                  <a:pt x="413" y="471"/>
                </a:lnTo>
                <a:lnTo>
                  <a:pt x="428" y="464"/>
                </a:lnTo>
                <a:lnTo>
                  <a:pt x="428" y="464"/>
                </a:lnTo>
                <a:lnTo>
                  <a:pt x="453" y="493"/>
                </a:lnTo>
                <a:lnTo>
                  <a:pt x="471" y="515"/>
                </a:lnTo>
                <a:lnTo>
                  <a:pt x="477" y="524"/>
                </a:lnTo>
                <a:lnTo>
                  <a:pt x="478" y="529"/>
                </a:lnTo>
                <a:lnTo>
                  <a:pt x="478" y="529"/>
                </a:lnTo>
                <a:lnTo>
                  <a:pt x="478" y="532"/>
                </a:lnTo>
                <a:lnTo>
                  <a:pt x="479" y="537"/>
                </a:lnTo>
                <a:lnTo>
                  <a:pt x="483" y="545"/>
                </a:lnTo>
                <a:lnTo>
                  <a:pt x="486" y="554"/>
                </a:lnTo>
                <a:lnTo>
                  <a:pt x="486" y="556"/>
                </a:lnTo>
                <a:lnTo>
                  <a:pt x="485" y="557"/>
                </a:lnTo>
                <a:lnTo>
                  <a:pt x="485" y="557"/>
                </a:lnTo>
                <a:lnTo>
                  <a:pt x="483" y="561"/>
                </a:lnTo>
                <a:lnTo>
                  <a:pt x="479" y="567"/>
                </a:lnTo>
                <a:lnTo>
                  <a:pt x="478" y="574"/>
                </a:lnTo>
                <a:lnTo>
                  <a:pt x="478" y="576"/>
                </a:lnTo>
                <a:lnTo>
                  <a:pt x="478" y="580"/>
                </a:lnTo>
                <a:lnTo>
                  <a:pt x="478" y="580"/>
                </a:lnTo>
                <a:lnTo>
                  <a:pt x="481" y="585"/>
                </a:lnTo>
                <a:lnTo>
                  <a:pt x="485" y="590"/>
                </a:lnTo>
                <a:lnTo>
                  <a:pt x="487" y="592"/>
                </a:lnTo>
                <a:lnTo>
                  <a:pt x="491" y="593"/>
                </a:lnTo>
                <a:lnTo>
                  <a:pt x="496" y="594"/>
                </a:lnTo>
                <a:lnTo>
                  <a:pt x="499" y="594"/>
                </a:lnTo>
                <a:lnTo>
                  <a:pt x="499" y="594"/>
                </a:lnTo>
                <a:lnTo>
                  <a:pt x="516" y="593"/>
                </a:lnTo>
                <a:lnTo>
                  <a:pt x="522" y="594"/>
                </a:lnTo>
                <a:lnTo>
                  <a:pt x="522" y="594"/>
                </a:lnTo>
                <a:lnTo>
                  <a:pt x="518" y="606"/>
                </a:lnTo>
                <a:lnTo>
                  <a:pt x="518" y="613"/>
                </a:lnTo>
                <a:lnTo>
                  <a:pt x="520" y="616"/>
                </a:lnTo>
                <a:lnTo>
                  <a:pt x="522" y="616"/>
                </a:lnTo>
                <a:lnTo>
                  <a:pt x="522" y="616"/>
                </a:lnTo>
                <a:lnTo>
                  <a:pt x="539" y="610"/>
                </a:lnTo>
                <a:lnTo>
                  <a:pt x="547" y="605"/>
                </a:lnTo>
                <a:lnTo>
                  <a:pt x="550" y="604"/>
                </a:lnTo>
                <a:lnTo>
                  <a:pt x="551" y="601"/>
                </a:lnTo>
                <a:lnTo>
                  <a:pt x="551" y="601"/>
                </a:lnTo>
                <a:lnTo>
                  <a:pt x="553" y="596"/>
                </a:lnTo>
                <a:lnTo>
                  <a:pt x="557" y="587"/>
                </a:lnTo>
                <a:lnTo>
                  <a:pt x="559" y="580"/>
                </a:lnTo>
                <a:lnTo>
                  <a:pt x="559" y="576"/>
                </a:lnTo>
                <a:lnTo>
                  <a:pt x="558" y="573"/>
                </a:lnTo>
                <a:lnTo>
                  <a:pt x="558" y="573"/>
                </a:lnTo>
                <a:lnTo>
                  <a:pt x="547" y="560"/>
                </a:lnTo>
                <a:lnTo>
                  <a:pt x="530" y="541"/>
                </a:lnTo>
                <a:lnTo>
                  <a:pt x="514" y="523"/>
                </a:lnTo>
                <a:lnTo>
                  <a:pt x="508" y="514"/>
                </a:lnTo>
                <a:lnTo>
                  <a:pt x="508" y="514"/>
                </a:lnTo>
                <a:lnTo>
                  <a:pt x="507" y="508"/>
                </a:lnTo>
                <a:lnTo>
                  <a:pt x="503" y="496"/>
                </a:lnTo>
                <a:lnTo>
                  <a:pt x="498" y="482"/>
                </a:lnTo>
                <a:lnTo>
                  <a:pt x="496" y="476"/>
                </a:lnTo>
                <a:lnTo>
                  <a:pt x="492" y="471"/>
                </a:lnTo>
                <a:lnTo>
                  <a:pt x="492" y="471"/>
                </a:lnTo>
                <a:lnTo>
                  <a:pt x="485" y="460"/>
                </a:lnTo>
                <a:lnTo>
                  <a:pt x="479" y="448"/>
                </a:lnTo>
                <a:lnTo>
                  <a:pt x="471" y="435"/>
                </a:lnTo>
                <a:lnTo>
                  <a:pt x="471" y="435"/>
                </a:lnTo>
                <a:lnTo>
                  <a:pt x="472" y="432"/>
                </a:lnTo>
                <a:lnTo>
                  <a:pt x="474" y="426"/>
                </a:lnTo>
                <a:lnTo>
                  <a:pt x="479" y="419"/>
                </a:lnTo>
                <a:lnTo>
                  <a:pt x="481" y="415"/>
                </a:lnTo>
                <a:lnTo>
                  <a:pt x="485" y="413"/>
                </a:lnTo>
                <a:lnTo>
                  <a:pt x="485" y="413"/>
                </a:lnTo>
                <a:lnTo>
                  <a:pt x="490" y="410"/>
                </a:lnTo>
                <a:lnTo>
                  <a:pt x="493" y="407"/>
                </a:lnTo>
                <a:lnTo>
                  <a:pt x="501" y="397"/>
                </a:lnTo>
                <a:lnTo>
                  <a:pt x="507" y="389"/>
                </a:lnTo>
                <a:lnTo>
                  <a:pt x="508" y="386"/>
                </a:lnTo>
                <a:lnTo>
                  <a:pt x="508" y="384"/>
                </a:lnTo>
                <a:lnTo>
                  <a:pt x="508" y="384"/>
                </a:lnTo>
                <a:lnTo>
                  <a:pt x="479" y="360"/>
                </a:lnTo>
                <a:lnTo>
                  <a:pt x="460" y="341"/>
                </a:lnTo>
                <a:lnTo>
                  <a:pt x="453" y="333"/>
                </a:lnTo>
                <a:lnTo>
                  <a:pt x="449" y="327"/>
                </a:lnTo>
                <a:lnTo>
                  <a:pt x="449" y="327"/>
                </a:lnTo>
                <a:lnTo>
                  <a:pt x="447" y="316"/>
                </a:lnTo>
                <a:lnTo>
                  <a:pt x="444" y="304"/>
                </a:lnTo>
                <a:lnTo>
                  <a:pt x="441" y="293"/>
                </a:lnTo>
                <a:lnTo>
                  <a:pt x="438" y="288"/>
                </a:lnTo>
                <a:lnTo>
                  <a:pt x="435" y="282"/>
                </a:lnTo>
                <a:lnTo>
                  <a:pt x="435" y="282"/>
                </a:lnTo>
                <a:lnTo>
                  <a:pt x="431" y="278"/>
                </a:lnTo>
                <a:lnTo>
                  <a:pt x="425" y="273"/>
                </a:lnTo>
                <a:lnTo>
                  <a:pt x="413" y="262"/>
                </a:lnTo>
                <a:lnTo>
                  <a:pt x="399" y="251"/>
                </a:lnTo>
                <a:lnTo>
                  <a:pt x="385" y="239"/>
                </a:lnTo>
                <a:lnTo>
                  <a:pt x="385" y="239"/>
                </a:lnTo>
                <a:lnTo>
                  <a:pt x="371" y="229"/>
                </a:lnTo>
                <a:lnTo>
                  <a:pt x="361" y="221"/>
                </a:lnTo>
                <a:lnTo>
                  <a:pt x="352" y="218"/>
                </a:lnTo>
                <a:lnTo>
                  <a:pt x="350" y="218"/>
                </a:lnTo>
                <a:lnTo>
                  <a:pt x="349" y="218"/>
                </a:lnTo>
                <a:lnTo>
                  <a:pt x="349" y="218"/>
                </a:lnTo>
                <a:lnTo>
                  <a:pt x="348" y="218"/>
                </a:lnTo>
                <a:lnTo>
                  <a:pt x="348" y="217"/>
                </a:lnTo>
                <a:lnTo>
                  <a:pt x="349" y="213"/>
                </a:lnTo>
                <a:lnTo>
                  <a:pt x="354" y="200"/>
                </a:lnTo>
                <a:lnTo>
                  <a:pt x="363" y="182"/>
                </a:lnTo>
                <a:lnTo>
                  <a:pt x="363" y="182"/>
                </a:lnTo>
                <a:lnTo>
                  <a:pt x="368" y="178"/>
                </a:lnTo>
                <a:lnTo>
                  <a:pt x="373" y="174"/>
                </a:lnTo>
                <a:lnTo>
                  <a:pt x="377" y="168"/>
                </a:lnTo>
                <a:lnTo>
                  <a:pt x="377" y="168"/>
                </a:lnTo>
                <a:lnTo>
                  <a:pt x="379" y="162"/>
                </a:lnTo>
                <a:lnTo>
                  <a:pt x="381" y="153"/>
                </a:lnTo>
                <a:lnTo>
                  <a:pt x="383" y="131"/>
                </a:lnTo>
                <a:lnTo>
                  <a:pt x="385" y="102"/>
                </a:lnTo>
                <a:lnTo>
                  <a:pt x="385" y="102"/>
                </a:lnTo>
                <a:lnTo>
                  <a:pt x="389" y="90"/>
                </a:lnTo>
                <a:lnTo>
                  <a:pt x="394" y="80"/>
                </a:lnTo>
                <a:lnTo>
                  <a:pt x="399" y="73"/>
                </a:lnTo>
                <a:lnTo>
                  <a:pt x="399" y="73"/>
                </a:lnTo>
                <a:lnTo>
                  <a:pt x="400" y="70"/>
                </a:lnTo>
                <a:lnTo>
                  <a:pt x="401" y="65"/>
                </a:lnTo>
                <a:lnTo>
                  <a:pt x="401" y="53"/>
                </a:lnTo>
                <a:lnTo>
                  <a:pt x="399" y="37"/>
                </a:lnTo>
                <a:lnTo>
                  <a:pt x="377" y="16"/>
                </a:lnTo>
                <a:lnTo>
                  <a:pt x="370" y="23"/>
                </a:lnTo>
                <a:lnTo>
                  <a:pt x="356" y="0"/>
                </a:lnTo>
                <a:lnTo>
                  <a:pt x="349" y="16"/>
                </a:lnTo>
                <a:close/>
                <a:moveTo>
                  <a:pt x="67" y="355"/>
                </a:moveTo>
                <a:lnTo>
                  <a:pt x="81" y="377"/>
                </a:lnTo>
                <a:lnTo>
                  <a:pt x="74" y="377"/>
                </a:lnTo>
                <a:lnTo>
                  <a:pt x="74" y="377"/>
                </a:lnTo>
                <a:lnTo>
                  <a:pt x="67" y="376"/>
                </a:lnTo>
                <a:lnTo>
                  <a:pt x="63" y="376"/>
                </a:lnTo>
                <a:lnTo>
                  <a:pt x="60" y="377"/>
                </a:lnTo>
                <a:lnTo>
                  <a:pt x="60" y="377"/>
                </a:lnTo>
                <a:lnTo>
                  <a:pt x="57" y="378"/>
                </a:lnTo>
                <a:lnTo>
                  <a:pt x="55" y="378"/>
                </a:lnTo>
                <a:lnTo>
                  <a:pt x="52" y="377"/>
                </a:lnTo>
                <a:lnTo>
                  <a:pt x="67" y="3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058E35A9-F805-4717-ABB1-510B9E7DC1EF}"/>
              </a:ext>
            </a:extLst>
          </p:cNvPr>
          <p:cNvSpPr>
            <a:spLocks/>
          </p:cNvSpPr>
          <p:nvPr/>
        </p:nvSpPr>
        <p:spPr bwMode="auto">
          <a:xfrm>
            <a:off x="4276824" y="3754876"/>
            <a:ext cx="1257778" cy="2564712"/>
          </a:xfrm>
          <a:custGeom>
            <a:avLst/>
            <a:gdLst>
              <a:gd name="T0" fmla="*/ 341 w 870"/>
              <a:gd name="T1" fmla="*/ 406 h 1774"/>
              <a:gd name="T2" fmla="*/ 300 w 870"/>
              <a:gd name="T3" fmla="*/ 501 h 1774"/>
              <a:gd name="T4" fmla="*/ 247 w 870"/>
              <a:gd name="T5" fmla="*/ 545 h 1774"/>
              <a:gd name="T6" fmla="*/ 220 w 870"/>
              <a:gd name="T7" fmla="*/ 600 h 1774"/>
              <a:gd name="T8" fmla="*/ 231 w 870"/>
              <a:gd name="T9" fmla="*/ 660 h 1774"/>
              <a:gd name="T10" fmla="*/ 230 w 870"/>
              <a:gd name="T11" fmla="*/ 814 h 1774"/>
              <a:gd name="T12" fmla="*/ 178 w 870"/>
              <a:gd name="T13" fmla="*/ 942 h 1774"/>
              <a:gd name="T14" fmla="*/ 194 w 870"/>
              <a:gd name="T15" fmla="*/ 988 h 1774"/>
              <a:gd name="T16" fmla="*/ 215 w 870"/>
              <a:gd name="T17" fmla="*/ 1036 h 1774"/>
              <a:gd name="T18" fmla="*/ 181 w 870"/>
              <a:gd name="T19" fmla="*/ 1184 h 1774"/>
              <a:gd name="T20" fmla="*/ 122 w 870"/>
              <a:gd name="T21" fmla="*/ 1278 h 1774"/>
              <a:gd name="T22" fmla="*/ 139 w 870"/>
              <a:gd name="T23" fmla="*/ 1336 h 1774"/>
              <a:gd name="T24" fmla="*/ 102 w 870"/>
              <a:gd name="T25" fmla="*/ 1316 h 1774"/>
              <a:gd name="T26" fmla="*/ 49 w 870"/>
              <a:gd name="T27" fmla="*/ 1306 h 1774"/>
              <a:gd name="T28" fmla="*/ 12 w 870"/>
              <a:gd name="T29" fmla="*/ 1345 h 1774"/>
              <a:gd name="T30" fmla="*/ 1 w 870"/>
              <a:gd name="T31" fmla="*/ 1530 h 1774"/>
              <a:gd name="T32" fmla="*/ 65 w 870"/>
              <a:gd name="T33" fmla="*/ 1585 h 1774"/>
              <a:gd name="T34" fmla="*/ 108 w 870"/>
              <a:gd name="T35" fmla="*/ 1576 h 1774"/>
              <a:gd name="T36" fmla="*/ 113 w 870"/>
              <a:gd name="T37" fmla="*/ 1489 h 1774"/>
              <a:gd name="T38" fmla="*/ 258 w 870"/>
              <a:gd name="T39" fmla="*/ 1429 h 1774"/>
              <a:gd name="T40" fmla="*/ 362 w 870"/>
              <a:gd name="T41" fmla="*/ 1401 h 1774"/>
              <a:gd name="T42" fmla="*/ 410 w 870"/>
              <a:gd name="T43" fmla="*/ 1371 h 1774"/>
              <a:gd name="T44" fmla="*/ 503 w 870"/>
              <a:gd name="T45" fmla="*/ 1362 h 1774"/>
              <a:gd name="T46" fmla="*/ 537 w 870"/>
              <a:gd name="T47" fmla="*/ 1397 h 1774"/>
              <a:gd name="T48" fmla="*/ 631 w 870"/>
              <a:gd name="T49" fmla="*/ 1500 h 1774"/>
              <a:gd name="T50" fmla="*/ 627 w 870"/>
              <a:gd name="T51" fmla="*/ 1652 h 1774"/>
              <a:gd name="T52" fmla="*/ 613 w 870"/>
              <a:gd name="T53" fmla="*/ 1743 h 1774"/>
              <a:gd name="T54" fmla="*/ 598 w 870"/>
              <a:gd name="T55" fmla="*/ 1758 h 1774"/>
              <a:gd name="T56" fmla="*/ 692 w 870"/>
              <a:gd name="T57" fmla="*/ 1774 h 1774"/>
              <a:gd name="T58" fmla="*/ 840 w 870"/>
              <a:gd name="T59" fmla="*/ 1753 h 1774"/>
              <a:gd name="T60" fmla="*/ 866 w 870"/>
              <a:gd name="T61" fmla="*/ 1718 h 1774"/>
              <a:gd name="T62" fmla="*/ 782 w 870"/>
              <a:gd name="T63" fmla="*/ 1667 h 1774"/>
              <a:gd name="T64" fmla="*/ 718 w 870"/>
              <a:gd name="T65" fmla="*/ 1628 h 1774"/>
              <a:gd name="T66" fmla="*/ 738 w 870"/>
              <a:gd name="T67" fmla="*/ 1447 h 1774"/>
              <a:gd name="T68" fmla="*/ 739 w 870"/>
              <a:gd name="T69" fmla="*/ 1303 h 1774"/>
              <a:gd name="T70" fmla="*/ 780 w 870"/>
              <a:gd name="T71" fmla="*/ 1189 h 1774"/>
              <a:gd name="T72" fmla="*/ 798 w 870"/>
              <a:gd name="T73" fmla="*/ 1058 h 1774"/>
              <a:gd name="T74" fmla="*/ 733 w 870"/>
              <a:gd name="T75" fmla="*/ 985 h 1774"/>
              <a:gd name="T76" fmla="*/ 663 w 870"/>
              <a:gd name="T77" fmla="*/ 854 h 1774"/>
              <a:gd name="T78" fmla="*/ 655 w 870"/>
              <a:gd name="T79" fmla="*/ 829 h 1774"/>
              <a:gd name="T80" fmla="*/ 655 w 870"/>
              <a:gd name="T81" fmla="*/ 779 h 1774"/>
              <a:gd name="T82" fmla="*/ 601 w 870"/>
              <a:gd name="T83" fmla="*/ 744 h 1774"/>
              <a:gd name="T84" fmla="*/ 718 w 870"/>
              <a:gd name="T85" fmla="*/ 832 h 1774"/>
              <a:gd name="T86" fmla="*/ 751 w 870"/>
              <a:gd name="T87" fmla="*/ 841 h 1774"/>
              <a:gd name="T88" fmla="*/ 767 w 870"/>
              <a:gd name="T89" fmla="*/ 792 h 1774"/>
              <a:gd name="T90" fmla="*/ 731 w 870"/>
              <a:gd name="T91" fmla="*/ 719 h 1774"/>
              <a:gd name="T92" fmla="*/ 651 w 870"/>
              <a:gd name="T93" fmla="*/ 568 h 1774"/>
              <a:gd name="T94" fmla="*/ 650 w 870"/>
              <a:gd name="T95" fmla="*/ 430 h 1774"/>
              <a:gd name="T96" fmla="*/ 570 w 870"/>
              <a:gd name="T97" fmla="*/ 348 h 1774"/>
              <a:gd name="T98" fmla="*/ 621 w 870"/>
              <a:gd name="T99" fmla="*/ 331 h 1774"/>
              <a:gd name="T100" fmla="*/ 638 w 870"/>
              <a:gd name="T101" fmla="*/ 238 h 1774"/>
              <a:gd name="T102" fmla="*/ 647 w 870"/>
              <a:gd name="T103" fmla="*/ 150 h 1774"/>
              <a:gd name="T104" fmla="*/ 613 w 870"/>
              <a:gd name="T105" fmla="*/ 68 h 1774"/>
              <a:gd name="T106" fmla="*/ 578 w 870"/>
              <a:gd name="T107" fmla="*/ 9 h 1774"/>
              <a:gd name="T108" fmla="*/ 521 w 870"/>
              <a:gd name="T109" fmla="*/ 3 h 1774"/>
              <a:gd name="T110" fmla="*/ 460 w 870"/>
              <a:gd name="T111" fmla="*/ 18 h 1774"/>
              <a:gd name="T112" fmla="*/ 392 w 870"/>
              <a:gd name="T113" fmla="*/ 74 h 1774"/>
              <a:gd name="T114" fmla="*/ 352 w 870"/>
              <a:gd name="T115" fmla="*/ 184 h 1774"/>
              <a:gd name="T116" fmla="*/ 341 w 870"/>
              <a:gd name="T117" fmla="*/ 221 h 1774"/>
              <a:gd name="T118" fmla="*/ 361 w 870"/>
              <a:gd name="T119" fmla="*/ 258 h 1774"/>
              <a:gd name="T120" fmla="*/ 374 w 870"/>
              <a:gd name="T121" fmla="*/ 296 h 1774"/>
              <a:gd name="T122" fmla="*/ 345 w 870"/>
              <a:gd name="T123" fmla="*/ 334 h 1774"/>
              <a:gd name="T124" fmla="*/ 381 w 870"/>
              <a:gd name="T125" fmla="*/ 367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0" h="1774">
                <a:moveTo>
                  <a:pt x="401" y="373"/>
                </a:moveTo>
                <a:lnTo>
                  <a:pt x="401" y="373"/>
                </a:lnTo>
                <a:lnTo>
                  <a:pt x="394" y="374"/>
                </a:lnTo>
                <a:lnTo>
                  <a:pt x="377" y="380"/>
                </a:lnTo>
                <a:lnTo>
                  <a:pt x="368" y="385"/>
                </a:lnTo>
                <a:lnTo>
                  <a:pt x="358" y="391"/>
                </a:lnTo>
                <a:lnTo>
                  <a:pt x="350" y="398"/>
                </a:lnTo>
                <a:lnTo>
                  <a:pt x="341" y="406"/>
                </a:lnTo>
                <a:lnTo>
                  <a:pt x="341" y="406"/>
                </a:lnTo>
                <a:lnTo>
                  <a:pt x="331" y="425"/>
                </a:lnTo>
                <a:lnTo>
                  <a:pt x="322" y="442"/>
                </a:lnTo>
                <a:lnTo>
                  <a:pt x="308" y="474"/>
                </a:lnTo>
                <a:lnTo>
                  <a:pt x="308" y="474"/>
                </a:lnTo>
                <a:lnTo>
                  <a:pt x="304" y="482"/>
                </a:lnTo>
                <a:lnTo>
                  <a:pt x="302" y="489"/>
                </a:lnTo>
                <a:lnTo>
                  <a:pt x="300" y="501"/>
                </a:lnTo>
                <a:lnTo>
                  <a:pt x="297" y="507"/>
                </a:lnTo>
                <a:lnTo>
                  <a:pt x="294" y="513"/>
                </a:lnTo>
                <a:lnTo>
                  <a:pt x="289" y="519"/>
                </a:lnTo>
                <a:lnTo>
                  <a:pt x="283" y="525"/>
                </a:lnTo>
                <a:lnTo>
                  <a:pt x="283" y="525"/>
                </a:lnTo>
                <a:lnTo>
                  <a:pt x="274" y="531"/>
                </a:lnTo>
                <a:lnTo>
                  <a:pt x="265" y="537"/>
                </a:lnTo>
                <a:lnTo>
                  <a:pt x="247" y="545"/>
                </a:lnTo>
                <a:lnTo>
                  <a:pt x="240" y="550"/>
                </a:lnTo>
                <a:lnTo>
                  <a:pt x="233" y="554"/>
                </a:lnTo>
                <a:lnTo>
                  <a:pt x="227" y="560"/>
                </a:lnTo>
                <a:lnTo>
                  <a:pt x="223" y="568"/>
                </a:lnTo>
                <a:lnTo>
                  <a:pt x="223" y="568"/>
                </a:lnTo>
                <a:lnTo>
                  <a:pt x="220" y="580"/>
                </a:lnTo>
                <a:lnTo>
                  <a:pt x="218" y="590"/>
                </a:lnTo>
                <a:lnTo>
                  <a:pt x="220" y="600"/>
                </a:lnTo>
                <a:lnTo>
                  <a:pt x="223" y="609"/>
                </a:lnTo>
                <a:lnTo>
                  <a:pt x="223" y="609"/>
                </a:lnTo>
                <a:lnTo>
                  <a:pt x="225" y="615"/>
                </a:lnTo>
                <a:lnTo>
                  <a:pt x="228" y="621"/>
                </a:lnTo>
                <a:lnTo>
                  <a:pt x="230" y="637"/>
                </a:lnTo>
                <a:lnTo>
                  <a:pt x="231" y="650"/>
                </a:lnTo>
                <a:lnTo>
                  <a:pt x="231" y="660"/>
                </a:lnTo>
                <a:lnTo>
                  <a:pt x="231" y="660"/>
                </a:lnTo>
                <a:lnTo>
                  <a:pt x="234" y="673"/>
                </a:lnTo>
                <a:lnTo>
                  <a:pt x="237" y="697"/>
                </a:lnTo>
                <a:lnTo>
                  <a:pt x="241" y="724"/>
                </a:lnTo>
                <a:lnTo>
                  <a:pt x="241" y="740"/>
                </a:lnTo>
                <a:lnTo>
                  <a:pt x="240" y="753"/>
                </a:lnTo>
                <a:lnTo>
                  <a:pt x="240" y="753"/>
                </a:lnTo>
                <a:lnTo>
                  <a:pt x="236" y="783"/>
                </a:lnTo>
                <a:lnTo>
                  <a:pt x="230" y="814"/>
                </a:lnTo>
                <a:lnTo>
                  <a:pt x="227" y="831"/>
                </a:lnTo>
                <a:lnTo>
                  <a:pt x="221" y="847"/>
                </a:lnTo>
                <a:lnTo>
                  <a:pt x="215" y="864"/>
                </a:lnTo>
                <a:lnTo>
                  <a:pt x="206" y="880"/>
                </a:lnTo>
                <a:lnTo>
                  <a:pt x="206" y="880"/>
                </a:lnTo>
                <a:lnTo>
                  <a:pt x="190" y="912"/>
                </a:lnTo>
                <a:lnTo>
                  <a:pt x="182" y="927"/>
                </a:lnTo>
                <a:lnTo>
                  <a:pt x="178" y="942"/>
                </a:lnTo>
                <a:lnTo>
                  <a:pt x="174" y="955"/>
                </a:lnTo>
                <a:lnTo>
                  <a:pt x="173" y="967"/>
                </a:lnTo>
                <a:lnTo>
                  <a:pt x="174" y="972"/>
                </a:lnTo>
                <a:lnTo>
                  <a:pt x="175" y="975"/>
                </a:lnTo>
                <a:lnTo>
                  <a:pt x="178" y="979"/>
                </a:lnTo>
                <a:lnTo>
                  <a:pt x="181" y="981"/>
                </a:lnTo>
                <a:lnTo>
                  <a:pt x="181" y="981"/>
                </a:lnTo>
                <a:lnTo>
                  <a:pt x="194" y="988"/>
                </a:lnTo>
                <a:lnTo>
                  <a:pt x="204" y="993"/>
                </a:lnTo>
                <a:lnTo>
                  <a:pt x="208" y="996"/>
                </a:lnTo>
                <a:lnTo>
                  <a:pt x="211" y="998"/>
                </a:lnTo>
                <a:lnTo>
                  <a:pt x="214" y="1002"/>
                </a:lnTo>
                <a:lnTo>
                  <a:pt x="215" y="1007"/>
                </a:lnTo>
                <a:lnTo>
                  <a:pt x="215" y="1007"/>
                </a:lnTo>
                <a:lnTo>
                  <a:pt x="216" y="1017"/>
                </a:lnTo>
                <a:lnTo>
                  <a:pt x="215" y="1036"/>
                </a:lnTo>
                <a:lnTo>
                  <a:pt x="211" y="1060"/>
                </a:lnTo>
                <a:lnTo>
                  <a:pt x="208" y="1089"/>
                </a:lnTo>
                <a:lnTo>
                  <a:pt x="203" y="1117"/>
                </a:lnTo>
                <a:lnTo>
                  <a:pt x="196" y="1145"/>
                </a:lnTo>
                <a:lnTo>
                  <a:pt x="188" y="1168"/>
                </a:lnTo>
                <a:lnTo>
                  <a:pt x="185" y="1177"/>
                </a:lnTo>
                <a:lnTo>
                  <a:pt x="181" y="1184"/>
                </a:lnTo>
                <a:lnTo>
                  <a:pt x="181" y="1184"/>
                </a:lnTo>
                <a:lnTo>
                  <a:pt x="173" y="1198"/>
                </a:lnTo>
                <a:lnTo>
                  <a:pt x="162" y="1211"/>
                </a:lnTo>
                <a:lnTo>
                  <a:pt x="143" y="1236"/>
                </a:lnTo>
                <a:lnTo>
                  <a:pt x="135" y="1248"/>
                </a:lnTo>
                <a:lnTo>
                  <a:pt x="128" y="1259"/>
                </a:lnTo>
                <a:lnTo>
                  <a:pt x="123" y="1269"/>
                </a:lnTo>
                <a:lnTo>
                  <a:pt x="122" y="1273"/>
                </a:lnTo>
                <a:lnTo>
                  <a:pt x="122" y="1278"/>
                </a:lnTo>
                <a:lnTo>
                  <a:pt x="122" y="1278"/>
                </a:lnTo>
                <a:lnTo>
                  <a:pt x="124" y="1286"/>
                </a:lnTo>
                <a:lnTo>
                  <a:pt x="126" y="1296"/>
                </a:lnTo>
                <a:lnTo>
                  <a:pt x="132" y="1313"/>
                </a:lnTo>
                <a:lnTo>
                  <a:pt x="138" y="1329"/>
                </a:lnTo>
                <a:lnTo>
                  <a:pt x="139" y="1334"/>
                </a:lnTo>
                <a:lnTo>
                  <a:pt x="139" y="1336"/>
                </a:lnTo>
                <a:lnTo>
                  <a:pt x="139" y="1336"/>
                </a:lnTo>
                <a:lnTo>
                  <a:pt x="133" y="1340"/>
                </a:lnTo>
                <a:lnTo>
                  <a:pt x="125" y="1342"/>
                </a:lnTo>
                <a:lnTo>
                  <a:pt x="113" y="1345"/>
                </a:lnTo>
                <a:lnTo>
                  <a:pt x="113" y="1345"/>
                </a:lnTo>
                <a:lnTo>
                  <a:pt x="112" y="1339"/>
                </a:lnTo>
                <a:lnTo>
                  <a:pt x="110" y="1331"/>
                </a:lnTo>
                <a:lnTo>
                  <a:pt x="107" y="1323"/>
                </a:lnTo>
                <a:lnTo>
                  <a:pt x="102" y="1316"/>
                </a:lnTo>
                <a:lnTo>
                  <a:pt x="96" y="1309"/>
                </a:lnTo>
                <a:lnTo>
                  <a:pt x="93" y="1306"/>
                </a:lnTo>
                <a:lnTo>
                  <a:pt x="89" y="1304"/>
                </a:lnTo>
                <a:lnTo>
                  <a:pt x="84" y="1303"/>
                </a:lnTo>
                <a:lnTo>
                  <a:pt x="80" y="1303"/>
                </a:lnTo>
                <a:lnTo>
                  <a:pt x="80" y="1303"/>
                </a:lnTo>
                <a:lnTo>
                  <a:pt x="59" y="1304"/>
                </a:lnTo>
                <a:lnTo>
                  <a:pt x="49" y="1306"/>
                </a:lnTo>
                <a:lnTo>
                  <a:pt x="39" y="1309"/>
                </a:lnTo>
                <a:lnTo>
                  <a:pt x="31" y="1313"/>
                </a:lnTo>
                <a:lnTo>
                  <a:pt x="27" y="1317"/>
                </a:lnTo>
                <a:lnTo>
                  <a:pt x="24" y="1321"/>
                </a:lnTo>
                <a:lnTo>
                  <a:pt x="20" y="1325"/>
                </a:lnTo>
                <a:lnTo>
                  <a:pt x="16" y="1331"/>
                </a:lnTo>
                <a:lnTo>
                  <a:pt x="14" y="1337"/>
                </a:lnTo>
                <a:lnTo>
                  <a:pt x="12" y="1345"/>
                </a:lnTo>
                <a:lnTo>
                  <a:pt x="12" y="1345"/>
                </a:lnTo>
                <a:lnTo>
                  <a:pt x="8" y="1365"/>
                </a:lnTo>
                <a:lnTo>
                  <a:pt x="6" y="1392"/>
                </a:lnTo>
                <a:lnTo>
                  <a:pt x="2" y="1422"/>
                </a:lnTo>
                <a:lnTo>
                  <a:pt x="1" y="1455"/>
                </a:lnTo>
                <a:lnTo>
                  <a:pt x="0" y="1484"/>
                </a:lnTo>
                <a:lnTo>
                  <a:pt x="0" y="1511"/>
                </a:lnTo>
                <a:lnTo>
                  <a:pt x="1" y="1530"/>
                </a:lnTo>
                <a:lnTo>
                  <a:pt x="2" y="1536"/>
                </a:lnTo>
                <a:lnTo>
                  <a:pt x="3" y="1539"/>
                </a:lnTo>
                <a:lnTo>
                  <a:pt x="3" y="1539"/>
                </a:lnTo>
                <a:lnTo>
                  <a:pt x="9" y="1545"/>
                </a:lnTo>
                <a:lnTo>
                  <a:pt x="20" y="1555"/>
                </a:lnTo>
                <a:lnTo>
                  <a:pt x="34" y="1566"/>
                </a:lnTo>
                <a:lnTo>
                  <a:pt x="50" y="1575"/>
                </a:lnTo>
                <a:lnTo>
                  <a:pt x="65" y="1585"/>
                </a:lnTo>
                <a:lnTo>
                  <a:pt x="74" y="1587"/>
                </a:lnTo>
                <a:lnTo>
                  <a:pt x="81" y="1590"/>
                </a:lnTo>
                <a:lnTo>
                  <a:pt x="88" y="1590"/>
                </a:lnTo>
                <a:lnTo>
                  <a:pt x="95" y="1588"/>
                </a:lnTo>
                <a:lnTo>
                  <a:pt x="100" y="1586"/>
                </a:lnTo>
                <a:lnTo>
                  <a:pt x="105" y="1582"/>
                </a:lnTo>
                <a:lnTo>
                  <a:pt x="105" y="1582"/>
                </a:lnTo>
                <a:lnTo>
                  <a:pt x="108" y="1576"/>
                </a:lnTo>
                <a:lnTo>
                  <a:pt x="112" y="1569"/>
                </a:lnTo>
                <a:lnTo>
                  <a:pt x="116" y="1556"/>
                </a:lnTo>
                <a:lnTo>
                  <a:pt x="118" y="1542"/>
                </a:lnTo>
                <a:lnTo>
                  <a:pt x="118" y="1529"/>
                </a:lnTo>
                <a:lnTo>
                  <a:pt x="117" y="1516"/>
                </a:lnTo>
                <a:lnTo>
                  <a:pt x="116" y="1504"/>
                </a:lnTo>
                <a:lnTo>
                  <a:pt x="113" y="1489"/>
                </a:lnTo>
                <a:lnTo>
                  <a:pt x="113" y="1489"/>
                </a:lnTo>
                <a:lnTo>
                  <a:pt x="114" y="1483"/>
                </a:lnTo>
                <a:lnTo>
                  <a:pt x="117" y="1476"/>
                </a:lnTo>
                <a:lnTo>
                  <a:pt x="125" y="1459"/>
                </a:lnTo>
                <a:lnTo>
                  <a:pt x="139" y="1438"/>
                </a:lnTo>
                <a:lnTo>
                  <a:pt x="139" y="1438"/>
                </a:lnTo>
                <a:lnTo>
                  <a:pt x="190" y="1434"/>
                </a:lnTo>
                <a:lnTo>
                  <a:pt x="258" y="1429"/>
                </a:lnTo>
                <a:lnTo>
                  <a:pt x="258" y="1429"/>
                </a:lnTo>
                <a:lnTo>
                  <a:pt x="314" y="1422"/>
                </a:lnTo>
                <a:lnTo>
                  <a:pt x="343" y="1417"/>
                </a:lnTo>
                <a:lnTo>
                  <a:pt x="353" y="1415"/>
                </a:lnTo>
                <a:lnTo>
                  <a:pt x="358" y="1413"/>
                </a:lnTo>
                <a:lnTo>
                  <a:pt x="358" y="1413"/>
                </a:lnTo>
                <a:lnTo>
                  <a:pt x="361" y="1410"/>
                </a:lnTo>
                <a:lnTo>
                  <a:pt x="361" y="1406"/>
                </a:lnTo>
                <a:lnTo>
                  <a:pt x="362" y="1401"/>
                </a:lnTo>
                <a:lnTo>
                  <a:pt x="363" y="1394"/>
                </a:lnTo>
                <a:lnTo>
                  <a:pt x="368" y="1388"/>
                </a:lnTo>
                <a:lnTo>
                  <a:pt x="371" y="1384"/>
                </a:lnTo>
                <a:lnTo>
                  <a:pt x="376" y="1380"/>
                </a:lnTo>
                <a:lnTo>
                  <a:pt x="382" y="1378"/>
                </a:lnTo>
                <a:lnTo>
                  <a:pt x="390" y="1376"/>
                </a:lnTo>
                <a:lnTo>
                  <a:pt x="399" y="1372"/>
                </a:lnTo>
                <a:lnTo>
                  <a:pt x="410" y="1371"/>
                </a:lnTo>
                <a:lnTo>
                  <a:pt x="410" y="1371"/>
                </a:lnTo>
                <a:lnTo>
                  <a:pt x="449" y="1364"/>
                </a:lnTo>
                <a:lnTo>
                  <a:pt x="476" y="1359"/>
                </a:lnTo>
                <a:lnTo>
                  <a:pt x="486" y="1358"/>
                </a:lnTo>
                <a:lnTo>
                  <a:pt x="494" y="1358"/>
                </a:lnTo>
                <a:lnTo>
                  <a:pt x="499" y="1359"/>
                </a:lnTo>
                <a:lnTo>
                  <a:pt x="503" y="1362"/>
                </a:lnTo>
                <a:lnTo>
                  <a:pt x="503" y="1362"/>
                </a:lnTo>
                <a:lnTo>
                  <a:pt x="506" y="1371"/>
                </a:lnTo>
                <a:lnTo>
                  <a:pt x="510" y="1380"/>
                </a:lnTo>
                <a:lnTo>
                  <a:pt x="513" y="1385"/>
                </a:lnTo>
                <a:lnTo>
                  <a:pt x="517" y="1389"/>
                </a:lnTo>
                <a:lnTo>
                  <a:pt x="522" y="1394"/>
                </a:lnTo>
                <a:lnTo>
                  <a:pt x="528" y="1396"/>
                </a:lnTo>
                <a:lnTo>
                  <a:pt x="528" y="1396"/>
                </a:lnTo>
                <a:lnTo>
                  <a:pt x="537" y="1397"/>
                </a:lnTo>
                <a:lnTo>
                  <a:pt x="549" y="1397"/>
                </a:lnTo>
                <a:lnTo>
                  <a:pt x="562" y="1396"/>
                </a:lnTo>
                <a:lnTo>
                  <a:pt x="577" y="1394"/>
                </a:lnTo>
                <a:lnTo>
                  <a:pt x="602" y="1390"/>
                </a:lnTo>
                <a:lnTo>
                  <a:pt x="613" y="1388"/>
                </a:lnTo>
                <a:lnTo>
                  <a:pt x="613" y="1388"/>
                </a:lnTo>
                <a:lnTo>
                  <a:pt x="619" y="1422"/>
                </a:lnTo>
                <a:lnTo>
                  <a:pt x="631" y="1500"/>
                </a:lnTo>
                <a:lnTo>
                  <a:pt x="637" y="1543"/>
                </a:lnTo>
                <a:lnTo>
                  <a:pt x="640" y="1582"/>
                </a:lnTo>
                <a:lnTo>
                  <a:pt x="641" y="1600"/>
                </a:lnTo>
                <a:lnTo>
                  <a:pt x="641" y="1615"/>
                </a:lnTo>
                <a:lnTo>
                  <a:pt x="640" y="1625"/>
                </a:lnTo>
                <a:lnTo>
                  <a:pt x="638" y="1633"/>
                </a:lnTo>
                <a:lnTo>
                  <a:pt x="638" y="1633"/>
                </a:lnTo>
                <a:lnTo>
                  <a:pt x="627" y="1652"/>
                </a:lnTo>
                <a:lnTo>
                  <a:pt x="620" y="1669"/>
                </a:lnTo>
                <a:lnTo>
                  <a:pt x="614" y="1682"/>
                </a:lnTo>
                <a:lnTo>
                  <a:pt x="613" y="1688"/>
                </a:lnTo>
                <a:lnTo>
                  <a:pt x="613" y="1691"/>
                </a:lnTo>
                <a:lnTo>
                  <a:pt x="613" y="1691"/>
                </a:lnTo>
                <a:lnTo>
                  <a:pt x="611" y="1718"/>
                </a:lnTo>
                <a:lnTo>
                  <a:pt x="611" y="1732"/>
                </a:lnTo>
                <a:lnTo>
                  <a:pt x="613" y="1743"/>
                </a:lnTo>
                <a:lnTo>
                  <a:pt x="613" y="1743"/>
                </a:lnTo>
                <a:lnTo>
                  <a:pt x="613" y="1745"/>
                </a:lnTo>
                <a:lnTo>
                  <a:pt x="611" y="1746"/>
                </a:lnTo>
                <a:lnTo>
                  <a:pt x="608" y="1750"/>
                </a:lnTo>
                <a:lnTo>
                  <a:pt x="603" y="1752"/>
                </a:lnTo>
                <a:lnTo>
                  <a:pt x="600" y="1756"/>
                </a:lnTo>
                <a:lnTo>
                  <a:pt x="598" y="1757"/>
                </a:lnTo>
                <a:lnTo>
                  <a:pt x="598" y="1758"/>
                </a:lnTo>
                <a:lnTo>
                  <a:pt x="600" y="1759"/>
                </a:lnTo>
                <a:lnTo>
                  <a:pt x="602" y="1761"/>
                </a:lnTo>
                <a:lnTo>
                  <a:pt x="611" y="1764"/>
                </a:lnTo>
                <a:lnTo>
                  <a:pt x="629" y="1768"/>
                </a:lnTo>
                <a:lnTo>
                  <a:pt x="629" y="1768"/>
                </a:lnTo>
                <a:lnTo>
                  <a:pt x="651" y="1771"/>
                </a:lnTo>
                <a:lnTo>
                  <a:pt x="672" y="1773"/>
                </a:lnTo>
                <a:lnTo>
                  <a:pt x="692" y="1774"/>
                </a:lnTo>
                <a:lnTo>
                  <a:pt x="711" y="1774"/>
                </a:lnTo>
                <a:lnTo>
                  <a:pt x="744" y="1771"/>
                </a:lnTo>
                <a:lnTo>
                  <a:pt x="773" y="1768"/>
                </a:lnTo>
                <a:lnTo>
                  <a:pt x="773" y="1768"/>
                </a:lnTo>
                <a:lnTo>
                  <a:pt x="787" y="1765"/>
                </a:lnTo>
                <a:lnTo>
                  <a:pt x="805" y="1763"/>
                </a:lnTo>
                <a:lnTo>
                  <a:pt x="823" y="1758"/>
                </a:lnTo>
                <a:lnTo>
                  <a:pt x="840" y="1753"/>
                </a:lnTo>
                <a:lnTo>
                  <a:pt x="855" y="1746"/>
                </a:lnTo>
                <a:lnTo>
                  <a:pt x="861" y="1743"/>
                </a:lnTo>
                <a:lnTo>
                  <a:pt x="865" y="1738"/>
                </a:lnTo>
                <a:lnTo>
                  <a:pt x="868" y="1733"/>
                </a:lnTo>
                <a:lnTo>
                  <a:pt x="870" y="1728"/>
                </a:lnTo>
                <a:lnTo>
                  <a:pt x="868" y="1723"/>
                </a:lnTo>
                <a:lnTo>
                  <a:pt x="866" y="1718"/>
                </a:lnTo>
                <a:lnTo>
                  <a:pt x="866" y="1718"/>
                </a:lnTo>
                <a:lnTo>
                  <a:pt x="853" y="1698"/>
                </a:lnTo>
                <a:lnTo>
                  <a:pt x="847" y="1692"/>
                </a:lnTo>
                <a:lnTo>
                  <a:pt x="841" y="1688"/>
                </a:lnTo>
                <a:lnTo>
                  <a:pt x="835" y="1684"/>
                </a:lnTo>
                <a:lnTo>
                  <a:pt x="828" y="1682"/>
                </a:lnTo>
                <a:lnTo>
                  <a:pt x="807" y="1674"/>
                </a:lnTo>
                <a:lnTo>
                  <a:pt x="807" y="1674"/>
                </a:lnTo>
                <a:lnTo>
                  <a:pt x="782" y="1667"/>
                </a:lnTo>
                <a:lnTo>
                  <a:pt x="762" y="1660"/>
                </a:lnTo>
                <a:lnTo>
                  <a:pt x="752" y="1655"/>
                </a:lnTo>
                <a:lnTo>
                  <a:pt x="744" y="1651"/>
                </a:lnTo>
                <a:lnTo>
                  <a:pt x="737" y="1646"/>
                </a:lnTo>
                <a:lnTo>
                  <a:pt x="731" y="1641"/>
                </a:lnTo>
                <a:lnTo>
                  <a:pt x="731" y="1641"/>
                </a:lnTo>
                <a:lnTo>
                  <a:pt x="723" y="1633"/>
                </a:lnTo>
                <a:lnTo>
                  <a:pt x="718" y="1628"/>
                </a:lnTo>
                <a:lnTo>
                  <a:pt x="715" y="1623"/>
                </a:lnTo>
                <a:lnTo>
                  <a:pt x="714" y="1616"/>
                </a:lnTo>
                <a:lnTo>
                  <a:pt x="714" y="1616"/>
                </a:lnTo>
                <a:lnTo>
                  <a:pt x="714" y="1605"/>
                </a:lnTo>
                <a:lnTo>
                  <a:pt x="718" y="1586"/>
                </a:lnTo>
                <a:lnTo>
                  <a:pt x="726" y="1531"/>
                </a:lnTo>
                <a:lnTo>
                  <a:pt x="736" y="1471"/>
                </a:lnTo>
                <a:lnTo>
                  <a:pt x="738" y="1447"/>
                </a:lnTo>
                <a:lnTo>
                  <a:pt x="739" y="1429"/>
                </a:lnTo>
                <a:lnTo>
                  <a:pt x="739" y="1429"/>
                </a:lnTo>
                <a:lnTo>
                  <a:pt x="737" y="1397"/>
                </a:lnTo>
                <a:lnTo>
                  <a:pt x="736" y="1358"/>
                </a:lnTo>
                <a:lnTo>
                  <a:pt x="736" y="1322"/>
                </a:lnTo>
                <a:lnTo>
                  <a:pt x="737" y="1310"/>
                </a:lnTo>
                <a:lnTo>
                  <a:pt x="739" y="1303"/>
                </a:lnTo>
                <a:lnTo>
                  <a:pt x="739" y="1303"/>
                </a:lnTo>
                <a:lnTo>
                  <a:pt x="747" y="1287"/>
                </a:lnTo>
                <a:lnTo>
                  <a:pt x="757" y="1263"/>
                </a:lnTo>
                <a:lnTo>
                  <a:pt x="768" y="1237"/>
                </a:lnTo>
                <a:lnTo>
                  <a:pt x="772" y="1226"/>
                </a:lnTo>
                <a:lnTo>
                  <a:pt x="773" y="1218"/>
                </a:lnTo>
                <a:lnTo>
                  <a:pt x="773" y="1218"/>
                </a:lnTo>
                <a:lnTo>
                  <a:pt x="775" y="1205"/>
                </a:lnTo>
                <a:lnTo>
                  <a:pt x="780" y="1189"/>
                </a:lnTo>
                <a:lnTo>
                  <a:pt x="785" y="1171"/>
                </a:lnTo>
                <a:lnTo>
                  <a:pt x="790" y="1151"/>
                </a:lnTo>
                <a:lnTo>
                  <a:pt x="790" y="1151"/>
                </a:lnTo>
                <a:lnTo>
                  <a:pt x="794" y="1125"/>
                </a:lnTo>
                <a:lnTo>
                  <a:pt x="798" y="1096"/>
                </a:lnTo>
                <a:lnTo>
                  <a:pt x="799" y="1072"/>
                </a:lnTo>
                <a:lnTo>
                  <a:pt x="798" y="1058"/>
                </a:lnTo>
                <a:lnTo>
                  <a:pt x="798" y="1058"/>
                </a:lnTo>
                <a:lnTo>
                  <a:pt x="797" y="1054"/>
                </a:lnTo>
                <a:lnTo>
                  <a:pt x="792" y="1048"/>
                </a:lnTo>
                <a:lnTo>
                  <a:pt x="778" y="1035"/>
                </a:lnTo>
                <a:lnTo>
                  <a:pt x="761" y="1021"/>
                </a:lnTo>
                <a:lnTo>
                  <a:pt x="754" y="1013"/>
                </a:lnTo>
                <a:lnTo>
                  <a:pt x="748" y="1007"/>
                </a:lnTo>
                <a:lnTo>
                  <a:pt x="748" y="1007"/>
                </a:lnTo>
                <a:lnTo>
                  <a:pt x="733" y="985"/>
                </a:lnTo>
                <a:lnTo>
                  <a:pt x="713" y="954"/>
                </a:lnTo>
                <a:lnTo>
                  <a:pt x="688" y="914"/>
                </a:lnTo>
                <a:lnTo>
                  <a:pt x="688" y="863"/>
                </a:lnTo>
                <a:lnTo>
                  <a:pt x="688" y="863"/>
                </a:lnTo>
                <a:lnTo>
                  <a:pt x="680" y="860"/>
                </a:lnTo>
                <a:lnTo>
                  <a:pt x="671" y="858"/>
                </a:lnTo>
                <a:lnTo>
                  <a:pt x="663" y="854"/>
                </a:lnTo>
                <a:lnTo>
                  <a:pt x="663" y="854"/>
                </a:lnTo>
                <a:lnTo>
                  <a:pt x="656" y="852"/>
                </a:lnTo>
                <a:lnTo>
                  <a:pt x="647" y="848"/>
                </a:lnTo>
                <a:lnTo>
                  <a:pt x="638" y="846"/>
                </a:lnTo>
                <a:lnTo>
                  <a:pt x="638" y="846"/>
                </a:lnTo>
                <a:lnTo>
                  <a:pt x="645" y="841"/>
                </a:lnTo>
                <a:lnTo>
                  <a:pt x="651" y="835"/>
                </a:lnTo>
                <a:lnTo>
                  <a:pt x="653" y="833"/>
                </a:lnTo>
                <a:lnTo>
                  <a:pt x="655" y="829"/>
                </a:lnTo>
                <a:lnTo>
                  <a:pt x="655" y="829"/>
                </a:lnTo>
                <a:lnTo>
                  <a:pt x="657" y="821"/>
                </a:lnTo>
                <a:lnTo>
                  <a:pt x="659" y="809"/>
                </a:lnTo>
                <a:lnTo>
                  <a:pt x="660" y="802"/>
                </a:lnTo>
                <a:lnTo>
                  <a:pt x="659" y="795"/>
                </a:lnTo>
                <a:lnTo>
                  <a:pt x="658" y="786"/>
                </a:lnTo>
                <a:lnTo>
                  <a:pt x="655" y="779"/>
                </a:lnTo>
                <a:lnTo>
                  <a:pt x="655" y="779"/>
                </a:lnTo>
                <a:lnTo>
                  <a:pt x="645" y="761"/>
                </a:lnTo>
                <a:lnTo>
                  <a:pt x="643" y="758"/>
                </a:lnTo>
                <a:lnTo>
                  <a:pt x="638" y="753"/>
                </a:lnTo>
                <a:lnTo>
                  <a:pt x="638" y="753"/>
                </a:lnTo>
                <a:lnTo>
                  <a:pt x="633" y="750"/>
                </a:lnTo>
                <a:lnTo>
                  <a:pt x="627" y="748"/>
                </a:lnTo>
                <a:lnTo>
                  <a:pt x="614" y="746"/>
                </a:lnTo>
                <a:lnTo>
                  <a:pt x="601" y="744"/>
                </a:lnTo>
                <a:lnTo>
                  <a:pt x="596" y="744"/>
                </a:lnTo>
                <a:lnTo>
                  <a:pt x="621" y="703"/>
                </a:lnTo>
                <a:lnTo>
                  <a:pt x="663" y="719"/>
                </a:lnTo>
                <a:lnTo>
                  <a:pt x="706" y="770"/>
                </a:lnTo>
                <a:lnTo>
                  <a:pt x="714" y="821"/>
                </a:lnTo>
                <a:lnTo>
                  <a:pt x="714" y="821"/>
                </a:lnTo>
                <a:lnTo>
                  <a:pt x="714" y="825"/>
                </a:lnTo>
                <a:lnTo>
                  <a:pt x="718" y="832"/>
                </a:lnTo>
                <a:lnTo>
                  <a:pt x="720" y="837"/>
                </a:lnTo>
                <a:lnTo>
                  <a:pt x="723" y="840"/>
                </a:lnTo>
                <a:lnTo>
                  <a:pt x="726" y="844"/>
                </a:lnTo>
                <a:lnTo>
                  <a:pt x="731" y="846"/>
                </a:lnTo>
                <a:lnTo>
                  <a:pt x="731" y="846"/>
                </a:lnTo>
                <a:lnTo>
                  <a:pt x="737" y="846"/>
                </a:lnTo>
                <a:lnTo>
                  <a:pt x="743" y="845"/>
                </a:lnTo>
                <a:lnTo>
                  <a:pt x="751" y="841"/>
                </a:lnTo>
                <a:lnTo>
                  <a:pt x="758" y="837"/>
                </a:lnTo>
                <a:lnTo>
                  <a:pt x="764" y="831"/>
                </a:lnTo>
                <a:lnTo>
                  <a:pt x="770" y="825"/>
                </a:lnTo>
                <a:lnTo>
                  <a:pt x="773" y="819"/>
                </a:lnTo>
                <a:lnTo>
                  <a:pt x="774" y="815"/>
                </a:lnTo>
                <a:lnTo>
                  <a:pt x="773" y="813"/>
                </a:lnTo>
                <a:lnTo>
                  <a:pt x="773" y="813"/>
                </a:lnTo>
                <a:lnTo>
                  <a:pt x="767" y="792"/>
                </a:lnTo>
                <a:lnTo>
                  <a:pt x="763" y="783"/>
                </a:lnTo>
                <a:lnTo>
                  <a:pt x="756" y="770"/>
                </a:lnTo>
                <a:lnTo>
                  <a:pt x="756" y="770"/>
                </a:lnTo>
                <a:lnTo>
                  <a:pt x="749" y="755"/>
                </a:lnTo>
                <a:lnTo>
                  <a:pt x="743" y="740"/>
                </a:lnTo>
                <a:lnTo>
                  <a:pt x="738" y="727"/>
                </a:lnTo>
                <a:lnTo>
                  <a:pt x="735" y="722"/>
                </a:lnTo>
                <a:lnTo>
                  <a:pt x="731" y="719"/>
                </a:lnTo>
                <a:lnTo>
                  <a:pt x="731" y="719"/>
                </a:lnTo>
                <a:lnTo>
                  <a:pt x="729" y="717"/>
                </a:lnTo>
                <a:lnTo>
                  <a:pt x="725" y="713"/>
                </a:lnTo>
                <a:lnTo>
                  <a:pt x="714" y="700"/>
                </a:lnTo>
                <a:lnTo>
                  <a:pt x="689" y="663"/>
                </a:lnTo>
                <a:lnTo>
                  <a:pt x="655" y="609"/>
                </a:lnTo>
                <a:lnTo>
                  <a:pt x="655" y="609"/>
                </a:lnTo>
                <a:lnTo>
                  <a:pt x="651" y="568"/>
                </a:lnTo>
                <a:lnTo>
                  <a:pt x="647" y="534"/>
                </a:lnTo>
                <a:lnTo>
                  <a:pt x="646" y="508"/>
                </a:lnTo>
                <a:lnTo>
                  <a:pt x="646" y="508"/>
                </a:lnTo>
                <a:lnTo>
                  <a:pt x="647" y="487"/>
                </a:lnTo>
                <a:lnTo>
                  <a:pt x="650" y="462"/>
                </a:lnTo>
                <a:lnTo>
                  <a:pt x="651" y="450"/>
                </a:lnTo>
                <a:lnTo>
                  <a:pt x="651" y="440"/>
                </a:lnTo>
                <a:lnTo>
                  <a:pt x="650" y="430"/>
                </a:lnTo>
                <a:lnTo>
                  <a:pt x="646" y="423"/>
                </a:lnTo>
                <a:lnTo>
                  <a:pt x="646" y="423"/>
                </a:lnTo>
                <a:lnTo>
                  <a:pt x="641" y="418"/>
                </a:lnTo>
                <a:lnTo>
                  <a:pt x="635" y="412"/>
                </a:lnTo>
                <a:lnTo>
                  <a:pt x="621" y="401"/>
                </a:lnTo>
                <a:lnTo>
                  <a:pt x="604" y="389"/>
                </a:lnTo>
                <a:lnTo>
                  <a:pt x="570" y="364"/>
                </a:lnTo>
                <a:lnTo>
                  <a:pt x="570" y="348"/>
                </a:lnTo>
                <a:lnTo>
                  <a:pt x="570" y="348"/>
                </a:lnTo>
                <a:lnTo>
                  <a:pt x="577" y="346"/>
                </a:lnTo>
                <a:lnTo>
                  <a:pt x="591" y="344"/>
                </a:lnTo>
                <a:lnTo>
                  <a:pt x="601" y="342"/>
                </a:lnTo>
                <a:lnTo>
                  <a:pt x="608" y="338"/>
                </a:lnTo>
                <a:lnTo>
                  <a:pt x="615" y="334"/>
                </a:lnTo>
                <a:lnTo>
                  <a:pt x="621" y="331"/>
                </a:lnTo>
                <a:lnTo>
                  <a:pt x="621" y="331"/>
                </a:lnTo>
                <a:lnTo>
                  <a:pt x="625" y="324"/>
                </a:lnTo>
                <a:lnTo>
                  <a:pt x="628" y="313"/>
                </a:lnTo>
                <a:lnTo>
                  <a:pt x="632" y="300"/>
                </a:lnTo>
                <a:lnTo>
                  <a:pt x="634" y="284"/>
                </a:lnTo>
                <a:lnTo>
                  <a:pt x="638" y="257"/>
                </a:lnTo>
                <a:lnTo>
                  <a:pt x="638" y="245"/>
                </a:lnTo>
                <a:lnTo>
                  <a:pt x="638" y="238"/>
                </a:lnTo>
                <a:lnTo>
                  <a:pt x="638" y="238"/>
                </a:lnTo>
                <a:lnTo>
                  <a:pt x="638" y="232"/>
                </a:lnTo>
                <a:lnTo>
                  <a:pt x="638" y="225"/>
                </a:lnTo>
                <a:lnTo>
                  <a:pt x="641" y="210"/>
                </a:lnTo>
                <a:lnTo>
                  <a:pt x="646" y="195"/>
                </a:lnTo>
                <a:lnTo>
                  <a:pt x="646" y="195"/>
                </a:lnTo>
                <a:lnTo>
                  <a:pt x="647" y="176"/>
                </a:lnTo>
                <a:lnTo>
                  <a:pt x="649" y="159"/>
                </a:lnTo>
                <a:lnTo>
                  <a:pt x="647" y="150"/>
                </a:lnTo>
                <a:lnTo>
                  <a:pt x="646" y="144"/>
                </a:lnTo>
                <a:lnTo>
                  <a:pt x="646" y="144"/>
                </a:lnTo>
                <a:lnTo>
                  <a:pt x="644" y="138"/>
                </a:lnTo>
                <a:lnTo>
                  <a:pt x="640" y="130"/>
                </a:lnTo>
                <a:lnTo>
                  <a:pt x="629" y="110"/>
                </a:lnTo>
                <a:lnTo>
                  <a:pt x="619" y="88"/>
                </a:lnTo>
                <a:lnTo>
                  <a:pt x="615" y="79"/>
                </a:lnTo>
                <a:lnTo>
                  <a:pt x="613" y="68"/>
                </a:lnTo>
                <a:lnTo>
                  <a:pt x="613" y="68"/>
                </a:lnTo>
                <a:lnTo>
                  <a:pt x="610" y="58"/>
                </a:lnTo>
                <a:lnTo>
                  <a:pt x="606" y="49"/>
                </a:lnTo>
                <a:lnTo>
                  <a:pt x="601" y="39"/>
                </a:lnTo>
                <a:lnTo>
                  <a:pt x="596" y="31"/>
                </a:lnTo>
                <a:lnTo>
                  <a:pt x="585" y="17"/>
                </a:lnTo>
                <a:lnTo>
                  <a:pt x="578" y="9"/>
                </a:lnTo>
                <a:lnTo>
                  <a:pt x="578" y="9"/>
                </a:lnTo>
                <a:lnTo>
                  <a:pt x="577" y="8"/>
                </a:lnTo>
                <a:lnTo>
                  <a:pt x="577" y="11"/>
                </a:lnTo>
                <a:lnTo>
                  <a:pt x="577" y="17"/>
                </a:lnTo>
                <a:lnTo>
                  <a:pt x="578" y="26"/>
                </a:lnTo>
                <a:lnTo>
                  <a:pt x="578" y="26"/>
                </a:lnTo>
                <a:lnTo>
                  <a:pt x="554" y="15"/>
                </a:lnTo>
                <a:lnTo>
                  <a:pt x="533" y="7"/>
                </a:lnTo>
                <a:lnTo>
                  <a:pt x="521" y="3"/>
                </a:lnTo>
                <a:lnTo>
                  <a:pt x="511" y="1"/>
                </a:lnTo>
                <a:lnTo>
                  <a:pt x="511" y="1"/>
                </a:lnTo>
                <a:lnTo>
                  <a:pt x="500" y="0"/>
                </a:lnTo>
                <a:lnTo>
                  <a:pt x="490" y="0"/>
                </a:lnTo>
                <a:lnTo>
                  <a:pt x="468" y="3"/>
                </a:lnTo>
                <a:lnTo>
                  <a:pt x="450" y="7"/>
                </a:lnTo>
                <a:lnTo>
                  <a:pt x="443" y="9"/>
                </a:lnTo>
                <a:lnTo>
                  <a:pt x="460" y="18"/>
                </a:lnTo>
                <a:lnTo>
                  <a:pt x="460" y="18"/>
                </a:lnTo>
                <a:lnTo>
                  <a:pt x="448" y="25"/>
                </a:lnTo>
                <a:lnTo>
                  <a:pt x="418" y="43"/>
                </a:lnTo>
                <a:lnTo>
                  <a:pt x="418" y="43"/>
                </a:lnTo>
                <a:lnTo>
                  <a:pt x="413" y="46"/>
                </a:lnTo>
                <a:lnTo>
                  <a:pt x="410" y="50"/>
                </a:lnTo>
                <a:lnTo>
                  <a:pt x="400" y="61"/>
                </a:lnTo>
                <a:lnTo>
                  <a:pt x="392" y="74"/>
                </a:lnTo>
                <a:lnTo>
                  <a:pt x="383" y="88"/>
                </a:lnTo>
                <a:lnTo>
                  <a:pt x="369" y="117"/>
                </a:lnTo>
                <a:lnTo>
                  <a:pt x="358" y="136"/>
                </a:lnTo>
                <a:lnTo>
                  <a:pt x="358" y="136"/>
                </a:lnTo>
                <a:lnTo>
                  <a:pt x="333" y="178"/>
                </a:lnTo>
                <a:lnTo>
                  <a:pt x="358" y="178"/>
                </a:lnTo>
                <a:lnTo>
                  <a:pt x="358" y="178"/>
                </a:lnTo>
                <a:lnTo>
                  <a:pt x="352" y="184"/>
                </a:lnTo>
                <a:lnTo>
                  <a:pt x="346" y="189"/>
                </a:lnTo>
                <a:lnTo>
                  <a:pt x="341" y="195"/>
                </a:lnTo>
                <a:lnTo>
                  <a:pt x="341" y="195"/>
                </a:lnTo>
                <a:lnTo>
                  <a:pt x="340" y="198"/>
                </a:lnTo>
                <a:lnTo>
                  <a:pt x="340" y="203"/>
                </a:lnTo>
                <a:lnTo>
                  <a:pt x="340" y="211"/>
                </a:lnTo>
                <a:lnTo>
                  <a:pt x="341" y="221"/>
                </a:lnTo>
                <a:lnTo>
                  <a:pt x="341" y="221"/>
                </a:lnTo>
                <a:lnTo>
                  <a:pt x="343" y="221"/>
                </a:lnTo>
                <a:lnTo>
                  <a:pt x="345" y="223"/>
                </a:lnTo>
                <a:lnTo>
                  <a:pt x="349" y="228"/>
                </a:lnTo>
                <a:lnTo>
                  <a:pt x="350" y="238"/>
                </a:lnTo>
                <a:lnTo>
                  <a:pt x="350" y="238"/>
                </a:lnTo>
                <a:lnTo>
                  <a:pt x="352" y="242"/>
                </a:lnTo>
                <a:lnTo>
                  <a:pt x="355" y="248"/>
                </a:lnTo>
                <a:lnTo>
                  <a:pt x="361" y="258"/>
                </a:lnTo>
                <a:lnTo>
                  <a:pt x="363" y="263"/>
                </a:lnTo>
                <a:lnTo>
                  <a:pt x="365" y="268"/>
                </a:lnTo>
                <a:lnTo>
                  <a:pt x="368" y="274"/>
                </a:lnTo>
                <a:lnTo>
                  <a:pt x="368" y="280"/>
                </a:lnTo>
                <a:lnTo>
                  <a:pt x="368" y="280"/>
                </a:lnTo>
                <a:lnTo>
                  <a:pt x="368" y="285"/>
                </a:lnTo>
                <a:lnTo>
                  <a:pt x="369" y="289"/>
                </a:lnTo>
                <a:lnTo>
                  <a:pt x="374" y="296"/>
                </a:lnTo>
                <a:lnTo>
                  <a:pt x="375" y="299"/>
                </a:lnTo>
                <a:lnTo>
                  <a:pt x="375" y="302"/>
                </a:lnTo>
                <a:lnTo>
                  <a:pt x="372" y="307"/>
                </a:lnTo>
                <a:lnTo>
                  <a:pt x="368" y="313"/>
                </a:lnTo>
                <a:lnTo>
                  <a:pt x="368" y="313"/>
                </a:lnTo>
                <a:lnTo>
                  <a:pt x="355" y="325"/>
                </a:lnTo>
                <a:lnTo>
                  <a:pt x="347" y="331"/>
                </a:lnTo>
                <a:lnTo>
                  <a:pt x="345" y="334"/>
                </a:lnTo>
                <a:lnTo>
                  <a:pt x="345" y="338"/>
                </a:lnTo>
                <a:lnTo>
                  <a:pt x="346" y="342"/>
                </a:lnTo>
                <a:lnTo>
                  <a:pt x="350" y="348"/>
                </a:lnTo>
                <a:lnTo>
                  <a:pt x="350" y="348"/>
                </a:lnTo>
                <a:lnTo>
                  <a:pt x="356" y="354"/>
                </a:lnTo>
                <a:lnTo>
                  <a:pt x="364" y="358"/>
                </a:lnTo>
                <a:lnTo>
                  <a:pt x="372" y="363"/>
                </a:lnTo>
                <a:lnTo>
                  <a:pt x="381" y="367"/>
                </a:lnTo>
                <a:lnTo>
                  <a:pt x="395" y="372"/>
                </a:lnTo>
                <a:lnTo>
                  <a:pt x="401" y="373"/>
                </a:lnTo>
                <a:lnTo>
                  <a:pt x="401" y="3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702791C1-23FE-43A5-9AEE-6E4353BFCADB}"/>
              </a:ext>
            </a:extLst>
          </p:cNvPr>
          <p:cNvSpPr>
            <a:spLocks/>
          </p:cNvSpPr>
          <p:nvPr/>
        </p:nvSpPr>
        <p:spPr bwMode="auto">
          <a:xfrm>
            <a:off x="1580005" y="3699869"/>
            <a:ext cx="1198114" cy="2765778"/>
          </a:xfrm>
          <a:custGeom>
            <a:avLst/>
            <a:gdLst>
              <a:gd name="T0" fmla="*/ 190 w 616"/>
              <a:gd name="T1" fmla="*/ 320 h 1422"/>
              <a:gd name="T2" fmla="*/ 117 w 616"/>
              <a:gd name="T3" fmla="*/ 406 h 1422"/>
              <a:gd name="T4" fmla="*/ 26 w 616"/>
              <a:gd name="T5" fmla="*/ 620 h 1422"/>
              <a:gd name="T6" fmla="*/ 29 w 616"/>
              <a:gd name="T7" fmla="*/ 696 h 1422"/>
              <a:gd name="T8" fmla="*/ 39 w 616"/>
              <a:gd name="T9" fmla="*/ 710 h 1422"/>
              <a:gd name="T10" fmla="*/ 73 w 616"/>
              <a:gd name="T11" fmla="*/ 834 h 1422"/>
              <a:gd name="T12" fmla="*/ 120 w 616"/>
              <a:gd name="T13" fmla="*/ 895 h 1422"/>
              <a:gd name="T14" fmla="*/ 115 w 616"/>
              <a:gd name="T15" fmla="*/ 1027 h 1422"/>
              <a:gd name="T16" fmla="*/ 50 w 616"/>
              <a:gd name="T17" fmla="*/ 1057 h 1422"/>
              <a:gd name="T18" fmla="*/ 6 w 616"/>
              <a:gd name="T19" fmla="*/ 1083 h 1422"/>
              <a:gd name="T20" fmla="*/ 26 w 616"/>
              <a:gd name="T21" fmla="*/ 1142 h 1422"/>
              <a:gd name="T22" fmla="*/ 72 w 616"/>
              <a:gd name="T23" fmla="*/ 1228 h 1422"/>
              <a:gd name="T24" fmla="*/ 97 w 616"/>
              <a:gd name="T25" fmla="*/ 1231 h 1422"/>
              <a:gd name="T26" fmla="*/ 98 w 616"/>
              <a:gd name="T27" fmla="*/ 1140 h 1422"/>
              <a:gd name="T28" fmla="*/ 146 w 616"/>
              <a:gd name="T29" fmla="*/ 1103 h 1422"/>
              <a:gd name="T30" fmla="*/ 160 w 616"/>
              <a:gd name="T31" fmla="*/ 1139 h 1422"/>
              <a:gd name="T32" fmla="*/ 114 w 616"/>
              <a:gd name="T33" fmla="*/ 1314 h 1422"/>
              <a:gd name="T34" fmla="*/ 109 w 616"/>
              <a:gd name="T35" fmla="*/ 1373 h 1422"/>
              <a:gd name="T36" fmla="*/ 192 w 616"/>
              <a:gd name="T37" fmla="*/ 1414 h 1422"/>
              <a:gd name="T38" fmla="*/ 272 w 616"/>
              <a:gd name="T39" fmla="*/ 1421 h 1422"/>
              <a:gd name="T40" fmla="*/ 286 w 616"/>
              <a:gd name="T41" fmla="*/ 1393 h 1422"/>
              <a:gd name="T42" fmla="*/ 251 w 616"/>
              <a:gd name="T43" fmla="*/ 1390 h 1422"/>
              <a:gd name="T44" fmla="*/ 190 w 616"/>
              <a:gd name="T45" fmla="*/ 1335 h 1422"/>
              <a:gd name="T46" fmla="*/ 249 w 616"/>
              <a:gd name="T47" fmla="*/ 1145 h 1422"/>
              <a:gd name="T48" fmla="*/ 269 w 616"/>
              <a:gd name="T49" fmla="*/ 1138 h 1422"/>
              <a:gd name="T50" fmla="*/ 324 w 616"/>
              <a:gd name="T51" fmla="*/ 1053 h 1422"/>
              <a:gd name="T52" fmla="*/ 350 w 616"/>
              <a:gd name="T53" fmla="*/ 992 h 1422"/>
              <a:gd name="T54" fmla="*/ 302 w 616"/>
              <a:gd name="T55" fmla="*/ 874 h 1422"/>
              <a:gd name="T56" fmla="*/ 298 w 616"/>
              <a:gd name="T57" fmla="*/ 768 h 1422"/>
              <a:gd name="T58" fmla="*/ 250 w 616"/>
              <a:gd name="T59" fmla="*/ 684 h 1422"/>
              <a:gd name="T60" fmla="*/ 269 w 616"/>
              <a:gd name="T61" fmla="*/ 665 h 1422"/>
              <a:gd name="T62" fmla="*/ 275 w 616"/>
              <a:gd name="T63" fmla="*/ 592 h 1422"/>
              <a:gd name="T64" fmla="*/ 348 w 616"/>
              <a:gd name="T65" fmla="*/ 655 h 1422"/>
              <a:gd name="T66" fmla="*/ 430 w 616"/>
              <a:gd name="T67" fmla="*/ 689 h 1422"/>
              <a:gd name="T68" fmla="*/ 528 w 616"/>
              <a:gd name="T69" fmla="*/ 732 h 1422"/>
              <a:gd name="T70" fmla="*/ 541 w 616"/>
              <a:gd name="T71" fmla="*/ 751 h 1422"/>
              <a:gd name="T72" fmla="*/ 567 w 616"/>
              <a:gd name="T73" fmla="*/ 763 h 1422"/>
              <a:gd name="T74" fmla="*/ 595 w 616"/>
              <a:gd name="T75" fmla="*/ 779 h 1422"/>
              <a:gd name="T76" fmla="*/ 615 w 616"/>
              <a:gd name="T77" fmla="*/ 735 h 1422"/>
              <a:gd name="T78" fmla="*/ 594 w 616"/>
              <a:gd name="T79" fmla="*/ 712 h 1422"/>
              <a:gd name="T80" fmla="*/ 478 w 616"/>
              <a:gd name="T81" fmla="*/ 655 h 1422"/>
              <a:gd name="T82" fmla="*/ 402 w 616"/>
              <a:gd name="T83" fmla="*/ 587 h 1422"/>
              <a:gd name="T84" fmla="*/ 369 w 616"/>
              <a:gd name="T85" fmla="*/ 479 h 1422"/>
              <a:gd name="T86" fmla="*/ 333 w 616"/>
              <a:gd name="T87" fmla="*/ 378 h 1422"/>
              <a:gd name="T88" fmla="*/ 361 w 616"/>
              <a:gd name="T89" fmla="*/ 330 h 1422"/>
              <a:gd name="T90" fmla="*/ 406 w 616"/>
              <a:gd name="T91" fmla="*/ 297 h 1422"/>
              <a:gd name="T92" fmla="*/ 413 w 616"/>
              <a:gd name="T93" fmla="*/ 248 h 1422"/>
              <a:gd name="T94" fmla="*/ 420 w 616"/>
              <a:gd name="T95" fmla="*/ 211 h 1422"/>
              <a:gd name="T96" fmla="*/ 433 w 616"/>
              <a:gd name="T97" fmla="*/ 132 h 1422"/>
              <a:gd name="T98" fmla="*/ 369 w 616"/>
              <a:gd name="T99" fmla="*/ 22 h 1422"/>
              <a:gd name="T100" fmla="*/ 269 w 616"/>
              <a:gd name="T101" fmla="*/ 0 h 1422"/>
              <a:gd name="T102" fmla="*/ 206 w 616"/>
              <a:gd name="T103" fmla="*/ 46 h 1422"/>
              <a:gd name="T104" fmla="*/ 186 w 616"/>
              <a:gd name="T105" fmla="*/ 78 h 1422"/>
              <a:gd name="T106" fmla="*/ 171 w 616"/>
              <a:gd name="T107" fmla="*/ 169 h 1422"/>
              <a:gd name="T108" fmla="*/ 185 w 616"/>
              <a:gd name="T109" fmla="*/ 216 h 1422"/>
              <a:gd name="T110" fmla="*/ 227 w 616"/>
              <a:gd name="T111" fmla="*/ 264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16" h="1422">
                <a:moveTo>
                  <a:pt x="227" y="272"/>
                </a:moveTo>
                <a:lnTo>
                  <a:pt x="227" y="272"/>
                </a:lnTo>
                <a:lnTo>
                  <a:pt x="222" y="279"/>
                </a:lnTo>
                <a:lnTo>
                  <a:pt x="216" y="292"/>
                </a:lnTo>
                <a:lnTo>
                  <a:pt x="208" y="309"/>
                </a:lnTo>
                <a:lnTo>
                  <a:pt x="208" y="309"/>
                </a:lnTo>
                <a:lnTo>
                  <a:pt x="190" y="320"/>
                </a:lnTo>
                <a:lnTo>
                  <a:pt x="190" y="320"/>
                </a:lnTo>
                <a:lnTo>
                  <a:pt x="177" y="328"/>
                </a:lnTo>
                <a:lnTo>
                  <a:pt x="171" y="333"/>
                </a:lnTo>
                <a:lnTo>
                  <a:pt x="164" y="339"/>
                </a:lnTo>
                <a:lnTo>
                  <a:pt x="155" y="349"/>
                </a:lnTo>
                <a:lnTo>
                  <a:pt x="144" y="362"/>
                </a:lnTo>
                <a:lnTo>
                  <a:pt x="131" y="381"/>
                </a:lnTo>
                <a:lnTo>
                  <a:pt x="117" y="406"/>
                </a:lnTo>
                <a:lnTo>
                  <a:pt x="117" y="406"/>
                </a:lnTo>
                <a:lnTo>
                  <a:pt x="93" y="448"/>
                </a:lnTo>
                <a:lnTo>
                  <a:pt x="78" y="472"/>
                </a:lnTo>
                <a:lnTo>
                  <a:pt x="72" y="486"/>
                </a:lnTo>
                <a:lnTo>
                  <a:pt x="65" y="502"/>
                </a:lnTo>
                <a:lnTo>
                  <a:pt x="45" y="556"/>
                </a:lnTo>
                <a:lnTo>
                  <a:pt x="45" y="556"/>
                </a:lnTo>
                <a:lnTo>
                  <a:pt x="34" y="591"/>
                </a:lnTo>
                <a:lnTo>
                  <a:pt x="26" y="620"/>
                </a:lnTo>
                <a:lnTo>
                  <a:pt x="21" y="643"/>
                </a:lnTo>
                <a:lnTo>
                  <a:pt x="20" y="663"/>
                </a:lnTo>
                <a:lnTo>
                  <a:pt x="20" y="676"/>
                </a:lnTo>
                <a:lnTo>
                  <a:pt x="21" y="688"/>
                </a:lnTo>
                <a:lnTo>
                  <a:pt x="24" y="694"/>
                </a:lnTo>
                <a:lnTo>
                  <a:pt x="26" y="696"/>
                </a:lnTo>
                <a:lnTo>
                  <a:pt x="26" y="696"/>
                </a:lnTo>
                <a:lnTo>
                  <a:pt x="29" y="696"/>
                </a:lnTo>
                <a:lnTo>
                  <a:pt x="31" y="695"/>
                </a:lnTo>
                <a:lnTo>
                  <a:pt x="36" y="693"/>
                </a:lnTo>
                <a:lnTo>
                  <a:pt x="39" y="693"/>
                </a:lnTo>
                <a:lnTo>
                  <a:pt x="40" y="694"/>
                </a:lnTo>
                <a:lnTo>
                  <a:pt x="40" y="697"/>
                </a:lnTo>
                <a:lnTo>
                  <a:pt x="39" y="702"/>
                </a:lnTo>
                <a:lnTo>
                  <a:pt x="39" y="702"/>
                </a:lnTo>
                <a:lnTo>
                  <a:pt x="39" y="710"/>
                </a:lnTo>
                <a:lnTo>
                  <a:pt x="40" y="722"/>
                </a:lnTo>
                <a:lnTo>
                  <a:pt x="44" y="737"/>
                </a:lnTo>
                <a:lnTo>
                  <a:pt x="49" y="753"/>
                </a:lnTo>
                <a:lnTo>
                  <a:pt x="60" y="785"/>
                </a:lnTo>
                <a:lnTo>
                  <a:pt x="68" y="811"/>
                </a:lnTo>
                <a:lnTo>
                  <a:pt x="68" y="811"/>
                </a:lnTo>
                <a:lnTo>
                  <a:pt x="72" y="825"/>
                </a:lnTo>
                <a:lnTo>
                  <a:pt x="73" y="834"/>
                </a:lnTo>
                <a:lnTo>
                  <a:pt x="75" y="836"/>
                </a:lnTo>
                <a:lnTo>
                  <a:pt x="77" y="841"/>
                </a:lnTo>
                <a:lnTo>
                  <a:pt x="87" y="853"/>
                </a:lnTo>
                <a:lnTo>
                  <a:pt x="87" y="853"/>
                </a:lnTo>
                <a:lnTo>
                  <a:pt x="100" y="868"/>
                </a:lnTo>
                <a:lnTo>
                  <a:pt x="113" y="881"/>
                </a:lnTo>
                <a:lnTo>
                  <a:pt x="117" y="888"/>
                </a:lnTo>
                <a:lnTo>
                  <a:pt x="120" y="895"/>
                </a:lnTo>
                <a:lnTo>
                  <a:pt x="123" y="904"/>
                </a:lnTo>
                <a:lnTo>
                  <a:pt x="123" y="914"/>
                </a:lnTo>
                <a:lnTo>
                  <a:pt x="123" y="914"/>
                </a:lnTo>
                <a:lnTo>
                  <a:pt x="124" y="942"/>
                </a:lnTo>
                <a:lnTo>
                  <a:pt x="126" y="978"/>
                </a:lnTo>
                <a:lnTo>
                  <a:pt x="129" y="1023"/>
                </a:lnTo>
                <a:lnTo>
                  <a:pt x="129" y="1023"/>
                </a:lnTo>
                <a:lnTo>
                  <a:pt x="115" y="1027"/>
                </a:lnTo>
                <a:lnTo>
                  <a:pt x="102" y="1033"/>
                </a:lnTo>
                <a:lnTo>
                  <a:pt x="94" y="1036"/>
                </a:lnTo>
                <a:lnTo>
                  <a:pt x="87" y="1040"/>
                </a:lnTo>
                <a:lnTo>
                  <a:pt x="87" y="1040"/>
                </a:lnTo>
                <a:lnTo>
                  <a:pt x="79" y="1045"/>
                </a:lnTo>
                <a:lnTo>
                  <a:pt x="73" y="1049"/>
                </a:lnTo>
                <a:lnTo>
                  <a:pt x="62" y="1053"/>
                </a:lnTo>
                <a:lnTo>
                  <a:pt x="50" y="1057"/>
                </a:lnTo>
                <a:lnTo>
                  <a:pt x="45" y="1060"/>
                </a:lnTo>
                <a:lnTo>
                  <a:pt x="39" y="1065"/>
                </a:lnTo>
                <a:lnTo>
                  <a:pt x="39" y="1065"/>
                </a:lnTo>
                <a:lnTo>
                  <a:pt x="31" y="1070"/>
                </a:lnTo>
                <a:lnTo>
                  <a:pt x="25" y="1072"/>
                </a:lnTo>
                <a:lnTo>
                  <a:pt x="18" y="1076"/>
                </a:lnTo>
                <a:lnTo>
                  <a:pt x="11" y="1080"/>
                </a:lnTo>
                <a:lnTo>
                  <a:pt x="6" y="1083"/>
                </a:lnTo>
                <a:lnTo>
                  <a:pt x="3" y="1090"/>
                </a:lnTo>
                <a:lnTo>
                  <a:pt x="0" y="1097"/>
                </a:lnTo>
                <a:lnTo>
                  <a:pt x="3" y="1107"/>
                </a:lnTo>
                <a:lnTo>
                  <a:pt x="3" y="1107"/>
                </a:lnTo>
                <a:lnTo>
                  <a:pt x="6" y="1118"/>
                </a:lnTo>
                <a:lnTo>
                  <a:pt x="11" y="1127"/>
                </a:lnTo>
                <a:lnTo>
                  <a:pt x="19" y="1134"/>
                </a:lnTo>
                <a:lnTo>
                  <a:pt x="26" y="1142"/>
                </a:lnTo>
                <a:lnTo>
                  <a:pt x="34" y="1148"/>
                </a:lnTo>
                <a:lnTo>
                  <a:pt x="40" y="1155"/>
                </a:lnTo>
                <a:lnTo>
                  <a:pt x="46" y="1164"/>
                </a:lnTo>
                <a:lnTo>
                  <a:pt x="51" y="1174"/>
                </a:lnTo>
                <a:lnTo>
                  <a:pt x="51" y="1174"/>
                </a:lnTo>
                <a:lnTo>
                  <a:pt x="58" y="1197"/>
                </a:lnTo>
                <a:lnTo>
                  <a:pt x="67" y="1220"/>
                </a:lnTo>
                <a:lnTo>
                  <a:pt x="72" y="1228"/>
                </a:lnTo>
                <a:lnTo>
                  <a:pt x="77" y="1236"/>
                </a:lnTo>
                <a:lnTo>
                  <a:pt x="82" y="1239"/>
                </a:lnTo>
                <a:lnTo>
                  <a:pt x="84" y="1241"/>
                </a:lnTo>
                <a:lnTo>
                  <a:pt x="87" y="1241"/>
                </a:lnTo>
                <a:lnTo>
                  <a:pt x="87" y="1241"/>
                </a:lnTo>
                <a:lnTo>
                  <a:pt x="92" y="1238"/>
                </a:lnTo>
                <a:lnTo>
                  <a:pt x="94" y="1236"/>
                </a:lnTo>
                <a:lnTo>
                  <a:pt x="97" y="1231"/>
                </a:lnTo>
                <a:lnTo>
                  <a:pt x="98" y="1226"/>
                </a:lnTo>
                <a:lnTo>
                  <a:pt x="99" y="1215"/>
                </a:lnTo>
                <a:lnTo>
                  <a:pt x="99" y="1203"/>
                </a:lnTo>
                <a:lnTo>
                  <a:pt x="99" y="1203"/>
                </a:lnTo>
                <a:lnTo>
                  <a:pt x="97" y="1187"/>
                </a:lnTo>
                <a:lnTo>
                  <a:pt x="97" y="1164"/>
                </a:lnTo>
                <a:lnTo>
                  <a:pt x="97" y="1152"/>
                </a:lnTo>
                <a:lnTo>
                  <a:pt x="98" y="1140"/>
                </a:lnTo>
                <a:lnTo>
                  <a:pt x="100" y="1132"/>
                </a:lnTo>
                <a:lnTo>
                  <a:pt x="103" y="1128"/>
                </a:lnTo>
                <a:lnTo>
                  <a:pt x="105" y="1126"/>
                </a:lnTo>
                <a:lnTo>
                  <a:pt x="105" y="1126"/>
                </a:lnTo>
                <a:lnTo>
                  <a:pt x="128" y="1109"/>
                </a:lnTo>
                <a:lnTo>
                  <a:pt x="141" y="1101"/>
                </a:lnTo>
                <a:lnTo>
                  <a:pt x="141" y="1101"/>
                </a:lnTo>
                <a:lnTo>
                  <a:pt x="146" y="1103"/>
                </a:lnTo>
                <a:lnTo>
                  <a:pt x="156" y="1108"/>
                </a:lnTo>
                <a:lnTo>
                  <a:pt x="161" y="1112"/>
                </a:lnTo>
                <a:lnTo>
                  <a:pt x="165" y="1116"/>
                </a:lnTo>
                <a:lnTo>
                  <a:pt x="166" y="1121"/>
                </a:lnTo>
                <a:lnTo>
                  <a:pt x="166" y="1123"/>
                </a:lnTo>
                <a:lnTo>
                  <a:pt x="166" y="1126"/>
                </a:lnTo>
                <a:lnTo>
                  <a:pt x="166" y="1126"/>
                </a:lnTo>
                <a:lnTo>
                  <a:pt x="160" y="1139"/>
                </a:lnTo>
                <a:lnTo>
                  <a:pt x="154" y="1159"/>
                </a:lnTo>
                <a:lnTo>
                  <a:pt x="147" y="1184"/>
                </a:lnTo>
                <a:lnTo>
                  <a:pt x="141" y="1210"/>
                </a:lnTo>
                <a:lnTo>
                  <a:pt x="141" y="1210"/>
                </a:lnTo>
                <a:lnTo>
                  <a:pt x="129" y="1265"/>
                </a:lnTo>
                <a:lnTo>
                  <a:pt x="117" y="1307"/>
                </a:lnTo>
                <a:lnTo>
                  <a:pt x="117" y="1307"/>
                </a:lnTo>
                <a:lnTo>
                  <a:pt x="114" y="1314"/>
                </a:lnTo>
                <a:lnTo>
                  <a:pt x="112" y="1319"/>
                </a:lnTo>
                <a:lnTo>
                  <a:pt x="107" y="1327"/>
                </a:lnTo>
                <a:lnTo>
                  <a:pt x="104" y="1332"/>
                </a:lnTo>
                <a:lnTo>
                  <a:pt x="103" y="1338"/>
                </a:lnTo>
                <a:lnTo>
                  <a:pt x="103" y="1346"/>
                </a:lnTo>
                <a:lnTo>
                  <a:pt x="105" y="1356"/>
                </a:lnTo>
                <a:lnTo>
                  <a:pt x="105" y="1356"/>
                </a:lnTo>
                <a:lnTo>
                  <a:pt x="109" y="1373"/>
                </a:lnTo>
                <a:lnTo>
                  <a:pt x="113" y="1379"/>
                </a:lnTo>
                <a:lnTo>
                  <a:pt x="115" y="1384"/>
                </a:lnTo>
                <a:lnTo>
                  <a:pt x="120" y="1388"/>
                </a:lnTo>
                <a:lnTo>
                  <a:pt x="125" y="1392"/>
                </a:lnTo>
                <a:lnTo>
                  <a:pt x="141" y="1398"/>
                </a:lnTo>
                <a:lnTo>
                  <a:pt x="141" y="1398"/>
                </a:lnTo>
                <a:lnTo>
                  <a:pt x="165" y="1406"/>
                </a:lnTo>
                <a:lnTo>
                  <a:pt x="192" y="1414"/>
                </a:lnTo>
                <a:lnTo>
                  <a:pt x="219" y="1421"/>
                </a:lnTo>
                <a:lnTo>
                  <a:pt x="230" y="1422"/>
                </a:lnTo>
                <a:lnTo>
                  <a:pt x="238" y="1422"/>
                </a:lnTo>
                <a:lnTo>
                  <a:pt x="238" y="1422"/>
                </a:lnTo>
                <a:lnTo>
                  <a:pt x="245" y="1421"/>
                </a:lnTo>
                <a:lnTo>
                  <a:pt x="253" y="1421"/>
                </a:lnTo>
                <a:lnTo>
                  <a:pt x="266" y="1422"/>
                </a:lnTo>
                <a:lnTo>
                  <a:pt x="272" y="1421"/>
                </a:lnTo>
                <a:lnTo>
                  <a:pt x="276" y="1420"/>
                </a:lnTo>
                <a:lnTo>
                  <a:pt x="280" y="1416"/>
                </a:lnTo>
                <a:lnTo>
                  <a:pt x="281" y="1410"/>
                </a:lnTo>
                <a:lnTo>
                  <a:pt x="281" y="1410"/>
                </a:lnTo>
                <a:lnTo>
                  <a:pt x="281" y="1401"/>
                </a:lnTo>
                <a:lnTo>
                  <a:pt x="284" y="1396"/>
                </a:lnTo>
                <a:lnTo>
                  <a:pt x="286" y="1393"/>
                </a:lnTo>
                <a:lnTo>
                  <a:pt x="286" y="1393"/>
                </a:lnTo>
                <a:lnTo>
                  <a:pt x="281" y="1392"/>
                </a:lnTo>
                <a:lnTo>
                  <a:pt x="281" y="1392"/>
                </a:lnTo>
                <a:lnTo>
                  <a:pt x="276" y="1392"/>
                </a:lnTo>
                <a:lnTo>
                  <a:pt x="272" y="1392"/>
                </a:lnTo>
                <a:lnTo>
                  <a:pt x="265" y="1393"/>
                </a:lnTo>
                <a:lnTo>
                  <a:pt x="261" y="1393"/>
                </a:lnTo>
                <a:lnTo>
                  <a:pt x="256" y="1392"/>
                </a:lnTo>
                <a:lnTo>
                  <a:pt x="251" y="1390"/>
                </a:lnTo>
                <a:lnTo>
                  <a:pt x="244" y="1385"/>
                </a:lnTo>
                <a:lnTo>
                  <a:pt x="244" y="1385"/>
                </a:lnTo>
                <a:lnTo>
                  <a:pt x="227" y="1374"/>
                </a:lnTo>
                <a:lnTo>
                  <a:pt x="208" y="1361"/>
                </a:lnTo>
                <a:lnTo>
                  <a:pt x="201" y="1353"/>
                </a:lnTo>
                <a:lnTo>
                  <a:pt x="195" y="1346"/>
                </a:lnTo>
                <a:lnTo>
                  <a:pt x="191" y="1338"/>
                </a:lnTo>
                <a:lnTo>
                  <a:pt x="190" y="1335"/>
                </a:lnTo>
                <a:lnTo>
                  <a:pt x="190" y="1331"/>
                </a:lnTo>
                <a:lnTo>
                  <a:pt x="190" y="1331"/>
                </a:lnTo>
                <a:lnTo>
                  <a:pt x="192" y="1317"/>
                </a:lnTo>
                <a:lnTo>
                  <a:pt x="199" y="1294"/>
                </a:lnTo>
                <a:lnTo>
                  <a:pt x="218" y="1229"/>
                </a:lnTo>
                <a:lnTo>
                  <a:pt x="239" y="1170"/>
                </a:lnTo>
                <a:lnTo>
                  <a:pt x="246" y="1150"/>
                </a:lnTo>
                <a:lnTo>
                  <a:pt x="249" y="1145"/>
                </a:lnTo>
                <a:lnTo>
                  <a:pt x="250" y="1144"/>
                </a:lnTo>
                <a:lnTo>
                  <a:pt x="250" y="1144"/>
                </a:lnTo>
                <a:lnTo>
                  <a:pt x="254" y="1145"/>
                </a:lnTo>
                <a:lnTo>
                  <a:pt x="256" y="1145"/>
                </a:lnTo>
                <a:lnTo>
                  <a:pt x="259" y="1147"/>
                </a:lnTo>
                <a:lnTo>
                  <a:pt x="261" y="1145"/>
                </a:lnTo>
                <a:lnTo>
                  <a:pt x="265" y="1143"/>
                </a:lnTo>
                <a:lnTo>
                  <a:pt x="269" y="1138"/>
                </a:lnTo>
                <a:lnTo>
                  <a:pt x="275" y="1132"/>
                </a:lnTo>
                <a:lnTo>
                  <a:pt x="275" y="1132"/>
                </a:lnTo>
                <a:lnTo>
                  <a:pt x="286" y="1112"/>
                </a:lnTo>
                <a:lnTo>
                  <a:pt x="298" y="1090"/>
                </a:lnTo>
                <a:lnTo>
                  <a:pt x="311" y="1065"/>
                </a:lnTo>
                <a:lnTo>
                  <a:pt x="311" y="1065"/>
                </a:lnTo>
                <a:lnTo>
                  <a:pt x="318" y="1059"/>
                </a:lnTo>
                <a:lnTo>
                  <a:pt x="324" y="1053"/>
                </a:lnTo>
                <a:lnTo>
                  <a:pt x="333" y="1045"/>
                </a:lnTo>
                <a:lnTo>
                  <a:pt x="340" y="1035"/>
                </a:lnTo>
                <a:lnTo>
                  <a:pt x="348" y="1025"/>
                </a:lnTo>
                <a:lnTo>
                  <a:pt x="352" y="1014"/>
                </a:lnTo>
                <a:lnTo>
                  <a:pt x="353" y="1009"/>
                </a:lnTo>
                <a:lnTo>
                  <a:pt x="353" y="1004"/>
                </a:lnTo>
                <a:lnTo>
                  <a:pt x="353" y="1004"/>
                </a:lnTo>
                <a:lnTo>
                  <a:pt x="350" y="992"/>
                </a:lnTo>
                <a:lnTo>
                  <a:pt x="344" y="976"/>
                </a:lnTo>
                <a:lnTo>
                  <a:pt x="337" y="959"/>
                </a:lnTo>
                <a:lnTo>
                  <a:pt x="328" y="941"/>
                </a:lnTo>
                <a:lnTo>
                  <a:pt x="312" y="910"/>
                </a:lnTo>
                <a:lnTo>
                  <a:pt x="305" y="895"/>
                </a:lnTo>
                <a:lnTo>
                  <a:pt x="305" y="895"/>
                </a:lnTo>
                <a:lnTo>
                  <a:pt x="303" y="889"/>
                </a:lnTo>
                <a:lnTo>
                  <a:pt x="302" y="874"/>
                </a:lnTo>
                <a:lnTo>
                  <a:pt x="298" y="829"/>
                </a:lnTo>
                <a:lnTo>
                  <a:pt x="298" y="829"/>
                </a:lnTo>
                <a:lnTo>
                  <a:pt x="298" y="817"/>
                </a:lnTo>
                <a:lnTo>
                  <a:pt x="298" y="808"/>
                </a:lnTo>
                <a:lnTo>
                  <a:pt x="300" y="793"/>
                </a:lnTo>
                <a:lnTo>
                  <a:pt x="301" y="780"/>
                </a:lnTo>
                <a:lnTo>
                  <a:pt x="301" y="774"/>
                </a:lnTo>
                <a:lnTo>
                  <a:pt x="298" y="768"/>
                </a:lnTo>
                <a:lnTo>
                  <a:pt x="298" y="768"/>
                </a:lnTo>
                <a:lnTo>
                  <a:pt x="295" y="759"/>
                </a:lnTo>
                <a:lnTo>
                  <a:pt x="289" y="748"/>
                </a:lnTo>
                <a:lnTo>
                  <a:pt x="271" y="722"/>
                </a:lnTo>
                <a:lnTo>
                  <a:pt x="255" y="697"/>
                </a:lnTo>
                <a:lnTo>
                  <a:pt x="251" y="689"/>
                </a:lnTo>
                <a:lnTo>
                  <a:pt x="250" y="685"/>
                </a:lnTo>
                <a:lnTo>
                  <a:pt x="250" y="684"/>
                </a:lnTo>
                <a:lnTo>
                  <a:pt x="250" y="684"/>
                </a:lnTo>
                <a:lnTo>
                  <a:pt x="251" y="681"/>
                </a:lnTo>
                <a:lnTo>
                  <a:pt x="254" y="679"/>
                </a:lnTo>
                <a:lnTo>
                  <a:pt x="260" y="675"/>
                </a:lnTo>
                <a:lnTo>
                  <a:pt x="266" y="672"/>
                </a:lnTo>
                <a:lnTo>
                  <a:pt x="267" y="669"/>
                </a:lnTo>
                <a:lnTo>
                  <a:pt x="269" y="665"/>
                </a:lnTo>
                <a:lnTo>
                  <a:pt x="269" y="665"/>
                </a:lnTo>
                <a:lnTo>
                  <a:pt x="266" y="647"/>
                </a:lnTo>
                <a:lnTo>
                  <a:pt x="265" y="618"/>
                </a:lnTo>
                <a:lnTo>
                  <a:pt x="265" y="605"/>
                </a:lnTo>
                <a:lnTo>
                  <a:pt x="266" y="595"/>
                </a:lnTo>
                <a:lnTo>
                  <a:pt x="267" y="591"/>
                </a:lnTo>
                <a:lnTo>
                  <a:pt x="269" y="590"/>
                </a:lnTo>
                <a:lnTo>
                  <a:pt x="271" y="590"/>
                </a:lnTo>
                <a:lnTo>
                  <a:pt x="275" y="592"/>
                </a:lnTo>
                <a:lnTo>
                  <a:pt x="275" y="592"/>
                </a:lnTo>
                <a:lnTo>
                  <a:pt x="282" y="601"/>
                </a:lnTo>
                <a:lnTo>
                  <a:pt x="291" y="608"/>
                </a:lnTo>
                <a:lnTo>
                  <a:pt x="311" y="623"/>
                </a:lnTo>
                <a:lnTo>
                  <a:pt x="328" y="637"/>
                </a:lnTo>
                <a:lnTo>
                  <a:pt x="340" y="648"/>
                </a:lnTo>
                <a:lnTo>
                  <a:pt x="340" y="648"/>
                </a:lnTo>
                <a:lnTo>
                  <a:pt x="348" y="655"/>
                </a:lnTo>
                <a:lnTo>
                  <a:pt x="355" y="663"/>
                </a:lnTo>
                <a:lnTo>
                  <a:pt x="360" y="667"/>
                </a:lnTo>
                <a:lnTo>
                  <a:pt x="366" y="670"/>
                </a:lnTo>
                <a:lnTo>
                  <a:pt x="374" y="674"/>
                </a:lnTo>
                <a:lnTo>
                  <a:pt x="384" y="678"/>
                </a:lnTo>
                <a:lnTo>
                  <a:pt x="384" y="678"/>
                </a:lnTo>
                <a:lnTo>
                  <a:pt x="406" y="684"/>
                </a:lnTo>
                <a:lnTo>
                  <a:pt x="430" y="689"/>
                </a:lnTo>
                <a:lnTo>
                  <a:pt x="453" y="694"/>
                </a:lnTo>
                <a:lnTo>
                  <a:pt x="464" y="697"/>
                </a:lnTo>
                <a:lnTo>
                  <a:pt x="474" y="702"/>
                </a:lnTo>
                <a:lnTo>
                  <a:pt x="474" y="702"/>
                </a:lnTo>
                <a:lnTo>
                  <a:pt x="493" y="711"/>
                </a:lnTo>
                <a:lnTo>
                  <a:pt x="509" y="720"/>
                </a:lnTo>
                <a:lnTo>
                  <a:pt x="528" y="732"/>
                </a:lnTo>
                <a:lnTo>
                  <a:pt x="528" y="732"/>
                </a:lnTo>
                <a:lnTo>
                  <a:pt x="530" y="733"/>
                </a:lnTo>
                <a:lnTo>
                  <a:pt x="531" y="735"/>
                </a:lnTo>
                <a:lnTo>
                  <a:pt x="531" y="740"/>
                </a:lnTo>
                <a:lnTo>
                  <a:pt x="532" y="742"/>
                </a:lnTo>
                <a:lnTo>
                  <a:pt x="533" y="744"/>
                </a:lnTo>
                <a:lnTo>
                  <a:pt x="536" y="747"/>
                </a:lnTo>
                <a:lnTo>
                  <a:pt x="541" y="751"/>
                </a:lnTo>
                <a:lnTo>
                  <a:pt x="541" y="751"/>
                </a:lnTo>
                <a:lnTo>
                  <a:pt x="546" y="752"/>
                </a:lnTo>
                <a:lnTo>
                  <a:pt x="551" y="753"/>
                </a:lnTo>
                <a:lnTo>
                  <a:pt x="557" y="753"/>
                </a:lnTo>
                <a:lnTo>
                  <a:pt x="562" y="753"/>
                </a:lnTo>
                <a:lnTo>
                  <a:pt x="563" y="754"/>
                </a:lnTo>
                <a:lnTo>
                  <a:pt x="564" y="757"/>
                </a:lnTo>
                <a:lnTo>
                  <a:pt x="564" y="757"/>
                </a:lnTo>
                <a:lnTo>
                  <a:pt x="567" y="763"/>
                </a:lnTo>
                <a:lnTo>
                  <a:pt x="569" y="772"/>
                </a:lnTo>
                <a:lnTo>
                  <a:pt x="572" y="775"/>
                </a:lnTo>
                <a:lnTo>
                  <a:pt x="574" y="778"/>
                </a:lnTo>
                <a:lnTo>
                  <a:pt x="578" y="780"/>
                </a:lnTo>
                <a:lnTo>
                  <a:pt x="583" y="780"/>
                </a:lnTo>
                <a:lnTo>
                  <a:pt x="583" y="780"/>
                </a:lnTo>
                <a:lnTo>
                  <a:pt x="592" y="780"/>
                </a:lnTo>
                <a:lnTo>
                  <a:pt x="595" y="779"/>
                </a:lnTo>
                <a:lnTo>
                  <a:pt x="598" y="777"/>
                </a:lnTo>
                <a:lnTo>
                  <a:pt x="601" y="768"/>
                </a:lnTo>
                <a:lnTo>
                  <a:pt x="601" y="768"/>
                </a:lnTo>
                <a:lnTo>
                  <a:pt x="606" y="757"/>
                </a:lnTo>
                <a:lnTo>
                  <a:pt x="613" y="747"/>
                </a:lnTo>
                <a:lnTo>
                  <a:pt x="615" y="742"/>
                </a:lnTo>
                <a:lnTo>
                  <a:pt x="616" y="738"/>
                </a:lnTo>
                <a:lnTo>
                  <a:pt x="615" y="735"/>
                </a:lnTo>
                <a:lnTo>
                  <a:pt x="614" y="732"/>
                </a:lnTo>
                <a:lnTo>
                  <a:pt x="614" y="732"/>
                </a:lnTo>
                <a:lnTo>
                  <a:pt x="611" y="730"/>
                </a:lnTo>
                <a:lnTo>
                  <a:pt x="609" y="727"/>
                </a:lnTo>
                <a:lnTo>
                  <a:pt x="608" y="722"/>
                </a:lnTo>
                <a:lnTo>
                  <a:pt x="605" y="720"/>
                </a:lnTo>
                <a:lnTo>
                  <a:pt x="600" y="716"/>
                </a:lnTo>
                <a:lnTo>
                  <a:pt x="594" y="712"/>
                </a:lnTo>
                <a:lnTo>
                  <a:pt x="583" y="707"/>
                </a:lnTo>
                <a:lnTo>
                  <a:pt x="583" y="707"/>
                </a:lnTo>
                <a:lnTo>
                  <a:pt x="558" y="696"/>
                </a:lnTo>
                <a:lnTo>
                  <a:pt x="536" y="685"/>
                </a:lnTo>
                <a:lnTo>
                  <a:pt x="515" y="674"/>
                </a:lnTo>
                <a:lnTo>
                  <a:pt x="499" y="665"/>
                </a:lnTo>
                <a:lnTo>
                  <a:pt x="499" y="665"/>
                </a:lnTo>
                <a:lnTo>
                  <a:pt x="478" y="655"/>
                </a:lnTo>
                <a:lnTo>
                  <a:pt x="453" y="642"/>
                </a:lnTo>
                <a:lnTo>
                  <a:pt x="431" y="628"/>
                </a:lnTo>
                <a:lnTo>
                  <a:pt x="423" y="622"/>
                </a:lnTo>
                <a:lnTo>
                  <a:pt x="420" y="617"/>
                </a:lnTo>
                <a:lnTo>
                  <a:pt x="420" y="617"/>
                </a:lnTo>
                <a:lnTo>
                  <a:pt x="417" y="612"/>
                </a:lnTo>
                <a:lnTo>
                  <a:pt x="413" y="605"/>
                </a:lnTo>
                <a:lnTo>
                  <a:pt x="402" y="587"/>
                </a:lnTo>
                <a:lnTo>
                  <a:pt x="392" y="571"/>
                </a:lnTo>
                <a:lnTo>
                  <a:pt x="390" y="565"/>
                </a:lnTo>
                <a:lnTo>
                  <a:pt x="390" y="563"/>
                </a:lnTo>
                <a:lnTo>
                  <a:pt x="401" y="550"/>
                </a:lnTo>
                <a:lnTo>
                  <a:pt x="401" y="550"/>
                </a:lnTo>
                <a:lnTo>
                  <a:pt x="386" y="521"/>
                </a:lnTo>
                <a:lnTo>
                  <a:pt x="374" y="492"/>
                </a:lnTo>
                <a:lnTo>
                  <a:pt x="369" y="479"/>
                </a:lnTo>
                <a:lnTo>
                  <a:pt x="365" y="466"/>
                </a:lnTo>
                <a:lnTo>
                  <a:pt x="365" y="466"/>
                </a:lnTo>
                <a:lnTo>
                  <a:pt x="359" y="446"/>
                </a:lnTo>
                <a:lnTo>
                  <a:pt x="354" y="432"/>
                </a:lnTo>
                <a:lnTo>
                  <a:pt x="348" y="418"/>
                </a:lnTo>
                <a:lnTo>
                  <a:pt x="340" y="399"/>
                </a:lnTo>
                <a:lnTo>
                  <a:pt x="340" y="399"/>
                </a:lnTo>
                <a:lnTo>
                  <a:pt x="333" y="378"/>
                </a:lnTo>
                <a:lnTo>
                  <a:pt x="326" y="359"/>
                </a:lnTo>
                <a:lnTo>
                  <a:pt x="317" y="339"/>
                </a:lnTo>
                <a:lnTo>
                  <a:pt x="323" y="326"/>
                </a:lnTo>
                <a:lnTo>
                  <a:pt x="323" y="326"/>
                </a:lnTo>
                <a:lnTo>
                  <a:pt x="329" y="328"/>
                </a:lnTo>
                <a:lnTo>
                  <a:pt x="344" y="330"/>
                </a:lnTo>
                <a:lnTo>
                  <a:pt x="353" y="330"/>
                </a:lnTo>
                <a:lnTo>
                  <a:pt x="361" y="330"/>
                </a:lnTo>
                <a:lnTo>
                  <a:pt x="370" y="329"/>
                </a:lnTo>
                <a:lnTo>
                  <a:pt x="378" y="326"/>
                </a:lnTo>
                <a:lnTo>
                  <a:pt x="378" y="326"/>
                </a:lnTo>
                <a:lnTo>
                  <a:pt x="389" y="320"/>
                </a:lnTo>
                <a:lnTo>
                  <a:pt x="397" y="313"/>
                </a:lnTo>
                <a:lnTo>
                  <a:pt x="400" y="308"/>
                </a:lnTo>
                <a:lnTo>
                  <a:pt x="404" y="303"/>
                </a:lnTo>
                <a:lnTo>
                  <a:pt x="406" y="297"/>
                </a:lnTo>
                <a:lnTo>
                  <a:pt x="407" y="290"/>
                </a:lnTo>
                <a:lnTo>
                  <a:pt x="407" y="290"/>
                </a:lnTo>
                <a:lnTo>
                  <a:pt x="410" y="276"/>
                </a:lnTo>
                <a:lnTo>
                  <a:pt x="411" y="263"/>
                </a:lnTo>
                <a:lnTo>
                  <a:pt x="412" y="253"/>
                </a:lnTo>
                <a:lnTo>
                  <a:pt x="412" y="250"/>
                </a:lnTo>
                <a:lnTo>
                  <a:pt x="413" y="248"/>
                </a:lnTo>
                <a:lnTo>
                  <a:pt x="413" y="248"/>
                </a:lnTo>
                <a:lnTo>
                  <a:pt x="425" y="240"/>
                </a:lnTo>
                <a:lnTo>
                  <a:pt x="431" y="235"/>
                </a:lnTo>
                <a:lnTo>
                  <a:pt x="432" y="232"/>
                </a:lnTo>
                <a:lnTo>
                  <a:pt x="432" y="230"/>
                </a:lnTo>
                <a:lnTo>
                  <a:pt x="432" y="230"/>
                </a:lnTo>
                <a:lnTo>
                  <a:pt x="425" y="221"/>
                </a:lnTo>
                <a:lnTo>
                  <a:pt x="421" y="215"/>
                </a:lnTo>
                <a:lnTo>
                  <a:pt x="420" y="211"/>
                </a:lnTo>
                <a:lnTo>
                  <a:pt x="420" y="205"/>
                </a:lnTo>
                <a:lnTo>
                  <a:pt x="420" y="163"/>
                </a:lnTo>
                <a:lnTo>
                  <a:pt x="420" y="163"/>
                </a:lnTo>
                <a:lnTo>
                  <a:pt x="425" y="157"/>
                </a:lnTo>
                <a:lnTo>
                  <a:pt x="430" y="151"/>
                </a:lnTo>
                <a:lnTo>
                  <a:pt x="432" y="146"/>
                </a:lnTo>
                <a:lnTo>
                  <a:pt x="432" y="146"/>
                </a:lnTo>
                <a:lnTo>
                  <a:pt x="433" y="132"/>
                </a:lnTo>
                <a:lnTo>
                  <a:pt x="432" y="115"/>
                </a:lnTo>
                <a:lnTo>
                  <a:pt x="432" y="115"/>
                </a:lnTo>
                <a:lnTo>
                  <a:pt x="428" y="102"/>
                </a:lnTo>
                <a:lnTo>
                  <a:pt x="422" y="86"/>
                </a:lnTo>
                <a:lnTo>
                  <a:pt x="413" y="67"/>
                </a:lnTo>
                <a:lnTo>
                  <a:pt x="413" y="67"/>
                </a:lnTo>
                <a:lnTo>
                  <a:pt x="389" y="41"/>
                </a:lnTo>
                <a:lnTo>
                  <a:pt x="369" y="22"/>
                </a:lnTo>
                <a:lnTo>
                  <a:pt x="360" y="16"/>
                </a:lnTo>
                <a:lnTo>
                  <a:pt x="353" y="12"/>
                </a:lnTo>
                <a:lnTo>
                  <a:pt x="353" y="12"/>
                </a:lnTo>
                <a:lnTo>
                  <a:pt x="336" y="8"/>
                </a:lnTo>
                <a:lnTo>
                  <a:pt x="310" y="3"/>
                </a:lnTo>
                <a:lnTo>
                  <a:pt x="284" y="1"/>
                </a:lnTo>
                <a:lnTo>
                  <a:pt x="269" y="0"/>
                </a:lnTo>
                <a:lnTo>
                  <a:pt x="269" y="0"/>
                </a:lnTo>
                <a:lnTo>
                  <a:pt x="263" y="2"/>
                </a:lnTo>
                <a:lnTo>
                  <a:pt x="255" y="6"/>
                </a:lnTo>
                <a:lnTo>
                  <a:pt x="237" y="17"/>
                </a:lnTo>
                <a:lnTo>
                  <a:pt x="219" y="32"/>
                </a:lnTo>
                <a:lnTo>
                  <a:pt x="212" y="37"/>
                </a:lnTo>
                <a:lnTo>
                  <a:pt x="208" y="42"/>
                </a:lnTo>
                <a:lnTo>
                  <a:pt x="208" y="42"/>
                </a:lnTo>
                <a:lnTo>
                  <a:pt x="206" y="46"/>
                </a:lnTo>
                <a:lnTo>
                  <a:pt x="206" y="48"/>
                </a:lnTo>
                <a:lnTo>
                  <a:pt x="206" y="52"/>
                </a:lnTo>
                <a:lnTo>
                  <a:pt x="204" y="55"/>
                </a:lnTo>
                <a:lnTo>
                  <a:pt x="202" y="59"/>
                </a:lnTo>
                <a:lnTo>
                  <a:pt x="198" y="65"/>
                </a:lnTo>
                <a:lnTo>
                  <a:pt x="190" y="73"/>
                </a:lnTo>
                <a:lnTo>
                  <a:pt x="190" y="73"/>
                </a:lnTo>
                <a:lnTo>
                  <a:pt x="186" y="78"/>
                </a:lnTo>
                <a:lnTo>
                  <a:pt x="182" y="83"/>
                </a:lnTo>
                <a:lnTo>
                  <a:pt x="178" y="89"/>
                </a:lnTo>
                <a:lnTo>
                  <a:pt x="176" y="96"/>
                </a:lnTo>
                <a:lnTo>
                  <a:pt x="172" y="110"/>
                </a:lnTo>
                <a:lnTo>
                  <a:pt x="171" y="125"/>
                </a:lnTo>
                <a:lnTo>
                  <a:pt x="171" y="140"/>
                </a:lnTo>
                <a:lnTo>
                  <a:pt x="171" y="152"/>
                </a:lnTo>
                <a:lnTo>
                  <a:pt x="171" y="169"/>
                </a:lnTo>
                <a:lnTo>
                  <a:pt x="171" y="169"/>
                </a:lnTo>
                <a:lnTo>
                  <a:pt x="172" y="175"/>
                </a:lnTo>
                <a:lnTo>
                  <a:pt x="173" y="182"/>
                </a:lnTo>
                <a:lnTo>
                  <a:pt x="177" y="194"/>
                </a:lnTo>
                <a:lnTo>
                  <a:pt x="182" y="205"/>
                </a:lnTo>
                <a:lnTo>
                  <a:pt x="183" y="211"/>
                </a:lnTo>
                <a:lnTo>
                  <a:pt x="183" y="211"/>
                </a:lnTo>
                <a:lnTo>
                  <a:pt x="185" y="216"/>
                </a:lnTo>
                <a:lnTo>
                  <a:pt x="188" y="224"/>
                </a:lnTo>
                <a:lnTo>
                  <a:pt x="196" y="236"/>
                </a:lnTo>
                <a:lnTo>
                  <a:pt x="196" y="236"/>
                </a:lnTo>
                <a:lnTo>
                  <a:pt x="203" y="250"/>
                </a:lnTo>
                <a:lnTo>
                  <a:pt x="208" y="260"/>
                </a:lnTo>
                <a:lnTo>
                  <a:pt x="227" y="260"/>
                </a:lnTo>
                <a:lnTo>
                  <a:pt x="227" y="260"/>
                </a:lnTo>
                <a:lnTo>
                  <a:pt x="227" y="264"/>
                </a:lnTo>
                <a:lnTo>
                  <a:pt x="228" y="269"/>
                </a:lnTo>
                <a:lnTo>
                  <a:pt x="227" y="272"/>
                </a:lnTo>
                <a:lnTo>
                  <a:pt x="227" y="2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pptxc50_走る子供のシルエット</dc:title>
  <dc:subject>pptxc50_走る子供のシルエット</dc:subject>
  <dc:creator>でじけろお</dc:creator>
  <cp:revision>1</cp:revision>
  <dcterms:created xsi:type="dcterms:W3CDTF">2018-05-20T00:31:01Z</dcterms:created>
  <dcterms:modified xsi:type="dcterms:W3CDTF">2019-12-05T01:03:06Z</dcterms:modified>
  <cp:version>1</cp:version>
</cp:coreProperties>
</file>