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C1102EFF-695E-487C-A945-1411772F6D1B}"/>
              </a:ext>
            </a:extLst>
          </p:cNvPr>
          <p:cNvSpPr>
            <a:spLocks noEditPoints="1"/>
          </p:cNvSpPr>
          <p:nvPr/>
        </p:nvSpPr>
        <p:spPr bwMode="auto">
          <a:xfrm>
            <a:off x="1385849" y="764540"/>
            <a:ext cx="1187136" cy="2813050"/>
          </a:xfrm>
          <a:custGeom>
            <a:avLst/>
            <a:gdLst>
              <a:gd name="T0" fmla="*/ 341 w 974"/>
              <a:gd name="T1" fmla="*/ 653 h 2308"/>
              <a:gd name="T2" fmla="*/ 234 w 974"/>
              <a:gd name="T3" fmla="*/ 556 h 2308"/>
              <a:gd name="T4" fmla="*/ 125 w 974"/>
              <a:gd name="T5" fmla="*/ 273 h 2308"/>
              <a:gd name="T6" fmla="*/ 28 w 974"/>
              <a:gd name="T7" fmla="*/ 226 h 2308"/>
              <a:gd name="T8" fmla="*/ 2 w 974"/>
              <a:gd name="T9" fmla="*/ 249 h 2308"/>
              <a:gd name="T10" fmla="*/ 14 w 974"/>
              <a:gd name="T11" fmla="*/ 270 h 2308"/>
              <a:gd name="T12" fmla="*/ 51 w 974"/>
              <a:gd name="T13" fmla="*/ 294 h 2308"/>
              <a:gd name="T14" fmla="*/ 59 w 974"/>
              <a:gd name="T15" fmla="*/ 314 h 2308"/>
              <a:gd name="T16" fmla="*/ 78 w 974"/>
              <a:gd name="T17" fmla="*/ 347 h 2308"/>
              <a:gd name="T18" fmla="*/ 196 w 974"/>
              <a:gd name="T19" fmla="*/ 651 h 2308"/>
              <a:gd name="T20" fmla="*/ 292 w 974"/>
              <a:gd name="T21" fmla="*/ 766 h 2308"/>
              <a:gd name="T22" fmla="*/ 341 w 974"/>
              <a:gd name="T23" fmla="*/ 881 h 2308"/>
              <a:gd name="T24" fmla="*/ 370 w 974"/>
              <a:gd name="T25" fmla="*/ 1107 h 2308"/>
              <a:gd name="T26" fmla="*/ 334 w 974"/>
              <a:gd name="T27" fmla="*/ 1223 h 2308"/>
              <a:gd name="T28" fmla="*/ 302 w 974"/>
              <a:gd name="T29" fmla="*/ 1426 h 2308"/>
              <a:gd name="T30" fmla="*/ 243 w 974"/>
              <a:gd name="T31" fmla="*/ 1766 h 2308"/>
              <a:gd name="T32" fmla="*/ 420 w 974"/>
              <a:gd name="T33" fmla="*/ 2080 h 2308"/>
              <a:gd name="T34" fmla="*/ 361 w 974"/>
              <a:gd name="T35" fmla="*/ 2237 h 2308"/>
              <a:gd name="T36" fmla="*/ 377 w 974"/>
              <a:gd name="T37" fmla="*/ 2305 h 2308"/>
              <a:gd name="T38" fmla="*/ 530 w 974"/>
              <a:gd name="T39" fmla="*/ 2237 h 2308"/>
              <a:gd name="T40" fmla="*/ 601 w 974"/>
              <a:gd name="T41" fmla="*/ 2164 h 2308"/>
              <a:gd name="T42" fmla="*/ 488 w 974"/>
              <a:gd name="T43" fmla="*/ 2025 h 2308"/>
              <a:gd name="T44" fmla="*/ 376 w 974"/>
              <a:gd name="T45" fmla="*/ 1831 h 2308"/>
              <a:gd name="T46" fmla="*/ 448 w 974"/>
              <a:gd name="T47" fmla="*/ 1650 h 2308"/>
              <a:gd name="T48" fmla="*/ 533 w 974"/>
              <a:gd name="T49" fmla="*/ 1629 h 2308"/>
              <a:gd name="T50" fmla="*/ 560 w 974"/>
              <a:gd name="T51" fmla="*/ 1657 h 2308"/>
              <a:gd name="T52" fmla="*/ 623 w 974"/>
              <a:gd name="T53" fmla="*/ 1851 h 2308"/>
              <a:gd name="T54" fmla="*/ 797 w 974"/>
              <a:gd name="T55" fmla="*/ 2116 h 2308"/>
              <a:gd name="T56" fmla="*/ 772 w 974"/>
              <a:gd name="T57" fmla="*/ 2168 h 2308"/>
              <a:gd name="T58" fmla="*/ 695 w 974"/>
              <a:gd name="T59" fmla="*/ 2228 h 2308"/>
              <a:gd name="T60" fmla="*/ 813 w 974"/>
              <a:gd name="T61" fmla="*/ 2264 h 2308"/>
              <a:gd name="T62" fmla="*/ 973 w 974"/>
              <a:gd name="T63" fmla="*/ 2216 h 2308"/>
              <a:gd name="T64" fmla="*/ 932 w 974"/>
              <a:gd name="T65" fmla="*/ 2130 h 2308"/>
              <a:gd name="T66" fmla="*/ 860 w 974"/>
              <a:gd name="T67" fmla="*/ 2045 h 2308"/>
              <a:gd name="T68" fmla="*/ 706 w 974"/>
              <a:gd name="T69" fmla="*/ 1808 h 2308"/>
              <a:gd name="T70" fmla="*/ 679 w 974"/>
              <a:gd name="T71" fmla="*/ 1625 h 2308"/>
              <a:gd name="T72" fmla="*/ 671 w 974"/>
              <a:gd name="T73" fmla="*/ 1346 h 2308"/>
              <a:gd name="T74" fmla="*/ 714 w 974"/>
              <a:gd name="T75" fmla="*/ 1305 h 2308"/>
              <a:gd name="T76" fmla="*/ 680 w 974"/>
              <a:gd name="T77" fmla="*/ 1217 h 2308"/>
              <a:gd name="T78" fmla="*/ 692 w 974"/>
              <a:gd name="T79" fmla="*/ 1063 h 2308"/>
              <a:gd name="T80" fmla="*/ 793 w 974"/>
              <a:gd name="T81" fmla="*/ 1021 h 2308"/>
              <a:gd name="T82" fmla="*/ 879 w 974"/>
              <a:gd name="T83" fmla="*/ 1002 h 2308"/>
              <a:gd name="T84" fmla="*/ 898 w 974"/>
              <a:gd name="T85" fmla="*/ 902 h 2308"/>
              <a:gd name="T86" fmla="*/ 806 w 974"/>
              <a:gd name="T87" fmla="*/ 688 h 2308"/>
              <a:gd name="T88" fmla="*/ 774 w 974"/>
              <a:gd name="T89" fmla="*/ 622 h 2308"/>
              <a:gd name="T90" fmla="*/ 751 w 974"/>
              <a:gd name="T91" fmla="*/ 554 h 2308"/>
              <a:gd name="T92" fmla="*/ 740 w 974"/>
              <a:gd name="T93" fmla="*/ 514 h 2308"/>
              <a:gd name="T94" fmla="*/ 698 w 974"/>
              <a:gd name="T95" fmla="*/ 294 h 2308"/>
              <a:gd name="T96" fmla="*/ 705 w 974"/>
              <a:gd name="T97" fmla="*/ 53 h 2308"/>
              <a:gd name="T98" fmla="*/ 646 w 974"/>
              <a:gd name="T99" fmla="*/ 12 h 2308"/>
              <a:gd name="T100" fmla="*/ 642 w 974"/>
              <a:gd name="T101" fmla="*/ 251 h 2308"/>
              <a:gd name="T102" fmla="*/ 708 w 974"/>
              <a:gd name="T103" fmla="*/ 507 h 2308"/>
              <a:gd name="T104" fmla="*/ 650 w 974"/>
              <a:gd name="T105" fmla="*/ 471 h 2308"/>
              <a:gd name="T106" fmla="*/ 601 w 974"/>
              <a:gd name="T107" fmla="*/ 461 h 2308"/>
              <a:gd name="T108" fmla="*/ 574 w 974"/>
              <a:gd name="T109" fmla="*/ 483 h 2308"/>
              <a:gd name="T110" fmla="*/ 498 w 974"/>
              <a:gd name="T111" fmla="*/ 536 h 2308"/>
              <a:gd name="T112" fmla="*/ 481 w 974"/>
              <a:gd name="T113" fmla="*/ 559 h 2308"/>
              <a:gd name="T114" fmla="*/ 461 w 974"/>
              <a:gd name="T115" fmla="*/ 580 h 2308"/>
              <a:gd name="T116" fmla="*/ 433 w 974"/>
              <a:gd name="T117" fmla="*/ 603 h 2308"/>
              <a:gd name="T118" fmla="*/ 485 w 974"/>
              <a:gd name="T119" fmla="*/ 679 h 2308"/>
              <a:gd name="T120" fmla="*/ 771 w 974"/>
              <a:gd name="T121" fmla="*/ 811 h 2308"/>
              <a:gd name="T122" fmla="*/ 714 w 974"/>
              <a:gd name="T123" fmla="*/ 774 h 2308"/>
              <a:gd name="T124" fmla="*/ 724 w 974"/>
              <a:gd name="T125" fmla="*/ 760 h 2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74" h="2308">
                <a:moveTo>
                  <a:pt x="483" y="703"/>
                </a:moveTo>
                <a:lnTo>
                  <a:pt x="483" y="703"/>
                </a:lnTo>
                <a:lnTo>
                  <a:pt x="475" y="703"/>
                </a:lnTo>
                <a:lnTo>
                  <a:pt x="455" y="700"/>
                </a:lnTo>
                <a:lnTo>
                  <a:pt x="441" y="697"/>
                </a:lnTo>
                <a:lnTo>
                  <a:pt x="428" y="693"/>
                </a:lnTo>
                <a:lnTo>
                  <a:pt x="413" y="688"/>
                </a:lnTo>
                <a:lnTo>
                  <a:pt x="399" y="682"/>
                </a:lnTo>
                <a:lnTo>
                  <a:pt x="399" y="682"/>
                </a:lnTo>
                <a:lnTo>
                  <a:pt x="359" y="662"/>
                </a:lnTo>
                <a:lnTo>
                  <a:pt x="341" y="653"/>
                </a:lnTo>
                <a:lnTo>
                  <a:pt x="341" y="653"/>
                </a:lnTo>
                <a:lnTo>
                  <a:pt x="338" y="651"/>
                </a:lnTo>
                <a:lnTo>
                  <a:pt x="335" y="651"/>
                </a:lnTo>
                <a:lnTo>
                  <a:pt x="335" y="651"/>
                </a:lnTo>
                <a:lnTo>
                  <a:pt x="307" y="634"/>
                </a:lnTo>
                <a:lnTo>
                  <a:pt x="288" y="620"/>
                </a:lnTo>
                <a:lnTo>
                  <a:pt x="276" y="612"/>
                </a:lnTo>
                <a:lnTo>
                  <a:pt x="276" y="612"/>
                </a:lnTo>
                <a:lnTo>
                  <a:pt x="262" y="601"/>
                </a:lnTo>
                <a:lnTo>
                  <a:pt x="256" y="596"/>
                </a:lnTo>
                <a:lnTo>
                  <a:pt x="251" y="591"/>
                </a:lnTo>
                <a:lnTo>
                  <a:pt x="251" y="591"/>
                </a:lnTo>
                <a:lnTo>
                  <a:pt x="234" y="556"/>
                </a:lnTo>
                <a:lnTo>
                  <a:pt x="199" y="489"/>
                </a:lnTo>
                <a:lnTo>
                  <a:pt x="152" y="393"/>
                </a:lnTo>
                <a:lnTo>
                  <a:pt x="152" y="393"/>
                </a:lnTo>
                <a:lnTo>
                  <a:pt x="151" y="386"/>
                </a:lnTo>
                <a:lnTo>
                  <a:pt x="149" y="365"/>
                </a:lnTo>
                <a:lnTo>
                  <a:pt x="144" y="340"/>
                </a:lnTo>
                <a:lnTo>
                  <a:pt x="141" y="328"/>
                </a:lnTo>
                <a:lnTo>
                  <a:pt x="136" y="316"/>
                </a:lnTo>
                <a:lnTo>
                  <a:pt x="136" y="316"/>
                </a:lnTo>
                <a:lnTo>
                  <a:pt x="133" y="307"/>
                </a:lnTo>
                <a:lnTo>
                  <a:pt x="129" y="295"/>
                </a:lnTo>
                <a:lnTo>
                  <a:pt x="125" y="273"/>
                </a:lnTo>
                <a:lnTo>
                  <a:pt x="122" y="253"/>
                </a:lnTo>
                <a:lnTo>
                  <a:pt x="119" y="246"/>
                </a:lnTo>
                <a:lnTo>
                  <a:pt x="115" y="242"/>
                </a:lnTo>
                <a:lnTo>
                  <a:pt x="115" y="242"/>
                </a:lnTo>
                <a:lnTo>
                  <a:pt x="112" y="237"/>
                </a:lnTo>
                <a:lnTo>
                  <a:pt x="109" y="236"/>
                </a:lnTo>
                <a:lnTo>
                  <a:pt x="103" y="234"/>
                </a:lnTo>
                <a:lnTo>
                  <a:pt x="88" y="231"/>
                </a:lnTo>
                <a:lnTo>
                  <a:pt x="88" y="231"/>
                </a:lnTo>
                <a:lnTo>
                  <a:pt x="65" y="229"/>
                </a:lnTo>
                <a:lnTo>
                  <a:pt x="44" y="226"/>
                </a:lnTo>
                <a:lnTo>
                  <a:pt x="28" y="226"/>
                </a:lnTo>
                <a:lnTo>
                  <a:pt x="24" y="226"/>
                </a:lnTo>
                <a:lnTo>
                  <a:pt x="23" y="228"/>
                </a:lnTo>
                <a:lnTo>
                  <a:pt x="24" y="229"/>
                </a:lnTo>
                <a:lnTo>
                  <a:pt x="24" y="229"/>
                </a:lnTo>
                <a:lnTo>
                  <a:pt x="28" y="232"/>
                </a:lnTo>
                <a:lnTo>
                  <a:pt x="34" y="236"/>
                </a:lnTo>
                <a:lnTo>
                  <a:pt x="41" y="240"/>
                </a:lnTo>
                <a:lnTo>
                  <a:pt x="41" y="240"/>
                </a:lnTo>
                <a:lnTo>
                  <a:pt x="33" y="241"/>
                </a:lnTo>
                <a:lnTo>
                  <a:pt x="19" y="244"/>
                </a:lnTo>
                <a:lnTo>
                  <a:pt x="5" y="247"/>
                </a:lnTo>
                <a:lnTo>
                  <a:pt x="2" y="249"/>
                </a:lnTo>
                <a:lnTo>
                  <a:pt x="0" y="250"/>
                </a:lnTo>
                <a:lnTo>
                  <a:pt x="0" y="251"/>
                </a:lnTo>
                <a:lnTo>
                  <a:pt x="0" y="251"/>
                </a:lnTo>
                <a:lnTo>
                  <a:pt x="4" y="253"/>
                </a:lnTo>
                <a:lnTo>
                  <a:pt x="10" y="255"/>
                </a:lnTo>
                <a:lnTo>
                  <a:pt x="29" y="258"/>
                </a:lnTo>
                <a:lnTo>
                  <a:pt x="54" y="263"/>
                </a:lnTo>
                <a:lnTo>
                  <a:pt x="54" y="263"/>
                </a:lnTo>
                <a:lnTo>
                  <a:pt x="45" y="263"/>
                </a:lnTo>
                <a:lnTo>
                  <a:pt x="28" y="266"/>
                </a:lnTo>
                <a:lnTo>
                  <a:pt x="20" y="267"/>
                </a:lnTo>
                <a:lnTo>
                  <a:pt x="14" y="270"/>
                </a:lnTo>
                <a:lnTo>
                  <a:pt x="13" y="271"/>
                </a:lnTo>
                <a:lnTo>
                  <a:pt x="13" y="272"/>
                </a:lnTo>
                <a:lnTo>
                  <a:pt x="14" y="273"/>
                </a:lnTo>
                <a:lnTo>
                  <a:pt x="17" y="276"/>
                </a:lnTo>
                <a:lnTo>
                  <a:pt x="17" y="276"/>
                </a:lnTo>
                <a:lnTo>
                  <a:pt x="24" y="278"/>
                </a:lnTo>
                <a:lnTo>
                  <a:pt x="31" y="281"/>
                </a:lnTo>
                <a:lnTo>
                  <a:pt x="47" y="284"/>
                </a:lnTo>
                <a:lnTo>
                  <a:pt x="65" y="286"/>
                </a:lnTo>
                <a:lnTo>
                  <a:pt x="65" y="286"/>
                </a:lnTo>
                <a:lnTo>
                  <a:pt x="57" y="289"/>
                </a:lnTo>
                <a:lnTo>
                  <a:pt x="51" y="294"/>
                </a:lnTo>
                <a:lnTo>
                  <a:pt x="49" y="295"/>
                </a:lnTo>
                <a:lnTo>
                  <a:pt x="47" y="298"/>
                </a:lnTo>
                <a:lnTo>
                  <a:pt x="47" y="298"/>
                </a:lnTo>
                <a:lnTo>
                  <a:pt x="47" y="304"/>
                </a:lnTo>
                <a:lnTo>
                  <a:pt x="47" y="313"/>
                </a:lnTo>
                <a:lnTo>
                  <a:pt x="49" y="320"/>
                </a:lnTo>
                <a:lnTo>
                  <a:pt x="50" y="321"/>
                </a:lnTo>
                <a:lnTo>
                  <a:pt x="51" y="323"/>
                </a:lnTo>
                <a:lnTo>
                  <a:pt x="51" y="323"/>
                </a:lnTo>
                <a:lnTo>
                  <a:pt x="52" y="321"/>
                </a:lnTo>
                <a:lnTo>
                  <a:pt x="55" y="319"/>
                </a:lnTo>
                <a:lnTo>
                  <a:pt x="59" y="314"/>
                </a:lnTo>
                <a:lnTo>
                  <a:pt x="62" y="309"/>
                </a:lnTo>
                <a:lnTo>
                  <a:pt x="63" y="308"/>
                </a:lnTo>
                <a:lnTo>
                  <a:pt x="65" y="307"/>
                </a:lnTo>
                <a:lnTo>
                  <a:pt x="65" y="307"/>
                </a:lnTo>
                <a:lnTo>
                  <a:pt x="66" y="307"/>
                </a:lnTo>
                <a:lnTo>
                  <a:pt x="67" y="308"/>
                </a:lnTo>
                <a:lnTo>
                  <a:pt x="67" y="313"/>
                </a:lnTo>
                <a:lnTo>
                  <a:pt x="67" y="319"/>
                </a:lnTo>
                <a:lnTo>
                  <a:pt x="68" y="328"/>
                </a:lnTo>
                <a:lnTo>
                  <a:pt x="68" y="328"/>
                </a:lnTo>
                <a:lnTo>
                  <a:pt x="72" y="336"/>
                </a:lnTo>
                <a:lnTo>
                  <a:pt x="78" y="347"/>
                </a:lnTo>
                <a:lnTo>
                  <a:pt x="94" y="373"/>
                </a:lnTo>
                <a:lnTo>
                  <a:pt x="94" y="373"/>
                </a:lnTo>
                <a:lnTo>
                  <a:pt x="98" y="378"/>
                </a:lnTo>
                <a:lnTo>
                  <a:pt x="102" y="388"/>
                </a:lnTo>
                <a:lnTo>
                  <a:pt x="112" y="419"/>
                </a:lnTo>
                <a:lnTo>
                  <a:pt x="138" y="503"/>
                </a:lnTo>
                <a:lnTo>
                  <a:pt x="164" y="588"/>
                </a:lnTo>
                <a:lnTo>
                  <a:pt x="175" y="619"/>
                </a:lnTo>
                <a:lnTo>
                  <a:pt x="178" y="630"/>
                </a:lnTo>
                <a:lnTo>
                  <a:pt x="182" y="635"/>
                </a:lnTo>
                <a:lnTo>
                  <a:pt x="182" y="635"/>
                </a:lnTo>
                <a:lnTo>
                  <a:pt x="196" y="651"/>
                </a:lnTo>
                <a:lnTo>
                  <a:pt x="210" y="667"/>
                </a:lnTo>
                <a:lnTo>
                  <a:pt x="224" y="682"/>
                </a:lnTo>
                <a:lnTo>
                  <a:pt x="235" y="692"/>
                </a:lnTo>
                <a:lnTo>
                  <a:pt x="235" y="692"/>
                </a:lnTo>
                <a:lnTo>
                  <a:pt x="271" y="721"/>
                </a:lnTo>
                <a:lnTo>
                  <a:pt x="297" y="742"/>
                </a:lnTo>
                <a:lnTo>
                  <a:pt x="297" y="742"/>
                </a:lnTo>
                <a:lnTo>
                  <a:pt x="294" y="745"/>
                </a:lnTo>
                <a:lnTo>
                  <a:pt x="293" y="749"/>
                </a:lnTo>
                <a:lnTo>
                  <a:pt x="292" y="754"/>
                </a:lnTo>
                <a:lnTo>
                  <a:pt x="291" y="760"/>
                </a:lnTo>
                <a:lnTo>
                  <a:pt x="292" y="766"/>
                </a:lnTo>
                <a:lnTo>
                  <a:pt x="294" y="772"/>
                </a:lnTo>
                <a:lnTo>
                  <a:pt x="301" y="779"/>
                </a:lnTo>
                <a:lnTo>
                  <a:pt x="301" y="779"/>
                </a:lnTo>
                <a:lnTo>
                  <a:pt x="312" y="790"/>
                </a:lnTo>
                <a:lnTo>
                  <a:pt x="319" y="798"/>
                </a:lnTo>
                <a:lnTo>
                  <a:pt x="325" y="808"/>
                </a:lnTo>
                <a:lnTo>
                  <a:pt x="330" y="818"/>
                </a:lnTo>
                <a:lnTo>
                  <a:pt x="330" y="818"/>
                </a:lnTo>
                <a:lnTo>
                  <a:pt x="335" y="833"/>
                </a:lnTo>
                <a:lnTo>
                  <a:pt x="339" y="850"/>
                </a:lnTo>
                <a:lnTo>
                  <a:pt x="341" y="866"/>
                </a:lnTo>
                <a:lnTo>
                  <a:pt x="341" y="881"/>
                </a:lnTo>
                <a:lnTo>
                  <a:pt x="341" y="881"/>
                </a:lnTo>
                <a:lnTo>
                  <a:pt x="340" y="905"/>
                </a:lnTo>
                <a:lnTo>
                  <a:pt x="339" y="922"/>
                </a:lnTo>
                <a:lnTo>
                  <a:pt x="338" y="942"/>
                </a:lnTo>
                <a:lnTo>
                  <a:pt x="338" y="965"/>
                </a:lnTo>
                <a:lnTo>
                  <a:pt x="339" y="989"/>
                </a:lnTo>
                <a:lnTo>
                  <a:pt x="343" y="1012"/>
                </a:lnTo>
                <a:lnTo>
                  <a:pt x="345" y="1025"/>
                </a:lnTo>
                <a:lnTo>
                  <a:pt x="349" y="1037"/>
                </a:lnTo>
                <a:lnTo>
                  <a:pt x="349" y="1037"/>
                </a:lnTo>
                <a:lnTo>
                  <a:pt x="362" y="1076"/>
                </a:lnTo>
                <a:lnTo>
                  <a:pt x="370" y="1107"/>
                </a:lnTo>
                <a:lnTo>
                  <a:pt x="372" y="1118"/>
                </a:lnTo>
                <a:lnTo>
                  <a:pt x="374" y="1128"/>
                </a:lnTo>
                <a:lnTo>
                  <a:pt x="374" y="1136"/>
                </a:lnTo>
                <a:lnTo>
                  <a:pt x="371" y="1143"/>
                </a:lnTo>
                <a:lnTo>
                  <a:pt x="371" y="1143"/>
                </a:lnTo>
                <a:lnTo>
                  <a:pt x="361" y="1160"/>
                </a:lnTo>
                <a:lnTo>
                  <a:pt x="345" y="1186"/>
                </a:lnTo>
                <a:lnTo>
                  <a:pt x="339" y="1200"/>
                </a:lnTo>
                <a:lnTo>
                  <a:pt x="334" y="1211"/>
                </a:lnTo>
                <a:lnTo>
                  <a:pt x="334" y="1216"/>
                </a:lnTo>
                <a:lnTo>
                  <a:pt x="334" y="1221"/>
                </a:lnTo>
                <a:lnTo>
                  <a:pt x="334" y="1223"/>
                </a:lnTo>
                <a:lnTo>
                  <a:pt x="336" y="1226"/>
                </a:lnTo>
                <a:lnTo>
                  <a:pt x="336" y="1226"/>
                </a:lnTo>
                <a:lnTo>
                  <a:pt x="356" y="1237"/>
                </a:lnTo>
                <a:lnTo>
                  <a:pt x="365" y="1242"/>
                </a:lnTo>
                <a:lnTo>
                  <a:pt x="365" y="1242"/>
                </a:lnTo>
                <a:lnTo>
                  <a:pt x="357" y="1268"/>
                </a:lnTo>
                <a:lnTo>
                  <a:pt x="339" y="1325"/>
                </a:lnTo>
                <a:lnTo>
                  <a:pt x="319" y="1388"/>
                </a:lnTo>
                <a:lnTo>
                  <a:pt x="309" y="1411"/>
                </a:lnTo>
                <a:lnTo>
                  <a:pt x="306" y="1420"/>
                </a:lnTo>
                <a:lnTo>
                  <a:pt x="302" y="1426"/>
                </a:lnTo>
                <a:lnTo>
                  <a:pt x="302" y="1426"/>
                </a:lnTo>
                <a:lnTo>
                  <a:pt x="272" y="1467"/>
                </a:lnTo>
                <a:lnTo>
                  <a:pt x="255" y="1493"/>
                </a:lnTo>
                <a:lnTo>
                  <a:pt x="255" y="1493"/>
                </a:lnTo>
                <a:lnTo>
                  <a:pt x="255" y="1495"/>
                </a:lnTo>
                <a:lnTo>
                  <a:pt x="256" y="1499"/>
                </a:lnTo>
                <a:lnTo>
                  <a:pt x="261" y="1510"/>
                </a:lnTo>
                <a:lnTo>
                  <a:pt x="269" y="1526"/>
                </a:lnTo>
                <a:lnTo>
                  <a:pt x="269" y="1526"/>
                </a:lnTo>
                <a:lnTo>
                  <a:pt x="265" y="1561"/>
                </a:lnTo>
                <a:lnTo>
                  <a:pt x="255" y="1640"/>
                </a:lnTo>
                <a:lnTo>
                  <a:pt x="246" y="1729"/>
                </a:lnTo>
                <a:lnTo>
                  <a:pt x="243" y="1766"/>
                </a:lnTo>
                <a:lnTo>
                  <a:pt x="243" y="1791"/>
                </a:lnTo>
                <a:lnTo>
                  <a:pt x="243" y="1791"/>
                </a:lnTo>
                <a:lnTo>
                  <a:pt x="245" y="1802"/>
                </a:lnTo>
                <a:lnTo>
                  <a:pt x="250" y="1815"/>
                </a:lnTo>
                <a:lnTo>
                  <a:pt x="259" y="1833"/>
                </a:lnTo>
                <a:lnTo>
                  <a:pt x="270" y="1851"/>
                </a:lnTo>
                <a:lnTo>
                  <a:pt x="297" y="1894"/>
                </a:lnTo>
                <a:lnTo>
                  <a:pt x="328" y="1941"/>
                </a:lnTo>
                <a:lnTo>
                  <a:pt x="387" y="2028"/>
                </a:lnTo>
                <a:lnTo>
                  <a:pt x="408" y="2060"/>
                </a:lnTo>
                <a:lnTo>
                  <a:pt x="420" y="2080"/>
                </a:lnTo>
                <a:lnTo>
                  <a:pt x="420" y="2080"/>
                </a:lnTo>
                <a:lnTo>
                  <a:pt x="425" y="2091"/>
                </a:lnTo>
                <a:lnTo>
                  <a:pt x="428" y="2102"/>
                </a:lnTo>
                <a:lnTo>
                  <a:pt x="430" y="2113"/>
                </a:lnTo>
                <a:lnTo>
                  <a:pt x="432" y="2123"/>
                </a:lnTo>
                <a:lnTo>
                  <a:pt x="432" y="2133"/>
                </a:lnTo>
                <a:lnTo>
                  <a:pt x="430" y="2143"/>
                </a:lnTo>
                <a:lnTo>
                  <a:pt x="427" y="2151"/>
                </a:lnTo>
                <a:lnTo>
                  <a:pt x="422" y="2160"/>
                </a:lnTo>
                <a:lnTo>
                  <a:pt x="422" y="2160"/>
                </a:lnTo>
                <a:lnTo>
                  <a:pt x="402" y="2185"/>
                </a:lnTo>
                <a:lnTo>
                  <a:pt x="375" y="2219"/>
                </a:lnTo>
                <a:lnTo>
                  <a:pt x="361" y="2237"/>
                </a:lnTo>
                <a:lnTo>
                  <a:pt x="350" y="2254"/>
                </a:lnTo>
                <a:lnTo>
                  <a:pt x="346" y="2260"/>
                </a:lnTo>
                <a:lnTo>
                  <a:pt x="344" y="2266"/>
                </a:lnTo>
                <a:lnTo>
                  <a:pt x="343" y="2273"/>
                </a:lnTo>
                <a:lnTo>
                  <a:pt x="344" y="2276"/>
                </a:lnTo>
                <a:lnTo>
                  <a:pt x="344" y="2276"/>
                </a:lnTo>
                <a:lnTo>
                  <a:pt x="346" y="2282"/>
                </a:lnTo>
                <a:lnTo>
                  <a:pt x="350" y="2289"/>
                </a:lnTo>
                <a:lnTo>
                  <a:pt x="354" y="2292"/>
                </a:lnTo>
                <a:lnTo>
                  <a:pt x="357" y="2296"/>
                </a:lnTo>
                <a:lnTo>
                  <a:pt x="367" y="2301"/>
                </a:lnTo>
                <a:lnTo>
                  <a:pt x="377" y="2305"/>
                </a:lnTo>
                <a:lnTo>
                  <a:pt x="377" y="2305"/>
                </a:lnTo>
                <a:lnTo>
                  <a:pt x="390" y="2307"/>
                </a:lnTo>
                <a:lnTo>
                  <a:pt x="404" y="2308"/>
                </a:lnTo>
                <a:lnTo>
                  <a:pt x="412" y="2308"/>
                </a:lnTo>
                <a:lnTo>
                  <a:pt x="418" y="2307"/>
                </a:lnTo>
                <a:lnTo>
                  <a:pt x="424" y="2306"/>
                </a:lnTo>
                <a:lnTo>
                  <a:pt x="429" y="2302"/>
                </a:lnTo>
                <a:lnTo>
                  <a:pt x="429" y="2302"/>
                </a:lnTo>
                <a:lnTo>
                  <a:pt x="446" y="2289"/>
                </a:lnTo>
                <a:lnTo>
                  <a:pt x="477" y="2269"/>
                </a:lnTo>
                <a:lnTo>
                  <a:pt x="513" y="2247"/>
                </a:lnTo>
                <a:lnTo>
                  <a:pt x="530" y="2237"/>
                </a:lnTo>
                <a:lnTo>
                  <a:pt x="545" y="2229"/>
                </a:lnTo>
                <a:lnTo>
                  <a:pt x="545" y="2229"/>
                </a:lnTo>
                <a:lnTo>
                  <a:pt x="559" y="2223"/>
                </a:lnTo>
                <a:lnTo>
                  <a:pt x="570" y="2216"/>
                </a:lnTo>
                <a:lnTo>
                  <a:pt x="580" y="2208"/>
                </a:lnTo>
                <a:lnTo>
                  <a:pt x="588" y="2200"/>
                </a:lnTo>
                <a:lnTo>
                  <a:pt x="595" y="2192"/>
                </a:lnTo>
                <a:lnTo>
                  <a:pt x="598" y="2185"/>
                </a:lnTo>
                <a:lnTo>
                  <a:pt x="601" y="2177"/>
                </a:lnTo>
                <a:lnTo>
                  <a:pt x="601" y="2170"/>
                </a:lnTo>
                <a:lnTo>
                  <a:pt x="601" y="2170"/>
                </a:lnTo>
                <a:lnTo>
                  <a:pt x="601" y="2164"/>
                </a:lnTo>
                <a:lnTo>
                  <a:pt x="601" y="2160"/>
                </a:lnTo>
                <a:lnTo>
                  <a:pt x="601" y="2153"/>
                </a:lnTo>
                <a:lnTo>
                  <a:pt x="601" y="2150"/>
                </a:lnTo>
                <a:lnTo>
                  <a:pt x="598" y="2148"/>
                </a:lnTo>
                <a:lnTo>
                  <a:pt x="588" y="2139"/>
                </a:lnTo>
                <a:lnTo>
                  <a:pt x="588" y="2139"/>
                </a:lnTo>
                <a:lnTo>
                  <a:pt x="575" y="2127"/>
                </a:lnTo>
                <a:lnTo>
                  <a:pt x="562" y="2114"/>
                </a:lnTo>
                <a:lnTo>
                  <a:pt x="539" y="2086"/>
                </a:lnTo>
                <a:lnTo>
                  <a:pt x="539" y="2086"/>
                </a:lnTo>
                <a:lnTo>
                  <a:pt x="507" y="2048"/>
                </a:lnTo>
                <a:lnTo>
                  <a:pt x="488" y="2025"/>
                </a:lnTo>
                <a:lnTo>
                  <a:pt x="469" y="2004"/>
                </a:lnTo>
                <a:lnTo>
                  <a:pt x="469" y="2004"/>
                </a:lnTo>
                <a:lnTo>
                  <a:pt x="460" y="1993"/>
                </a:lnTo>
                <a:lnTo>
                  <a:pt x="451" y="1977"/>
                </a:lnTo>
                <a:lnTo>
                  <a:pt x="443" y="1960"/>
                </a:lnTo>
                <a:lnTo>
                  <a:pt x="435" y="1941"/>
                </a:lnTo>
                <a:lnTo>
                  <a:pt x="422" y="1908"/>
                </a:lnTo>
                <a:lnTo>
                  <a:pt x="417" y="1894"/>
                </a:lnTo>
                <a:lnTo>
                  <a:pt x="412" y="1886"/>
                </a:lnTo>
                <a:lnTo>
                  <a:pt x="412" y="1886"/>
                </a:lnTo>
                <a:lnTo>
                  <a:pt x="397" y="1865"/>
                </a:lnTo>
                <a:lnTo>
                  <a:pt x="376" y="1831"/>
                </a:lnTo>
                <a:lnTo>
                  <a:pt x="365" y="1814"/>
                </a:lnTo>
                <a:lnTo>
                  <a:pt x="356" y="1797"/>
                </a:lnTo>
                <a:lnTo>
                  <a:pt x="351" y="1784"/>
                </a:lnTo>
                <a:lnTo>
                  <a:pt x="349" y="1778"/>
                </a:lnTo>
                <a:lnTo>
                  <a:pt x="349" y="1775"/>
                </a:lnTo>
                <a:lnTo>
                  <a:pt x="349" y="1775"/>
                </a:lnTo>
                <a:lnTo>
                  <a:pt x="350" y="1771"/>
                </a:lnTo>
                <a:lnTo>
                  <a:pt x="354" y="1763"/>
                </a:lnTo>
                <a:lnTo>
                  <a:pt x="367" y="1745"/>
                </a:lnTo>
                <a:lnTo>
                  <a:pt x="386" y="1721"/>
                </a:lnTo>
                <a:lnTo>
                  <a:pt x="408" y="1696"/>
                </a:lnTo>
                <a:lnTo>
                  <a:pt x="448" y="1650"/>
                </a:lnTo>
                <a:lnTo>
                  <a:pt x="467" y="1629"/>
                </a:lnTo>
                <a:lnTo>
                  <a:pt x="467" y="1629"/>
                </a:lnTo>
                <a:lnTo>
                  <a:pt x="483" y="1610"/>
                </a:lnTo>
                <a:lnTo>
                  <a:pt x="488" y="1604"/>
                </a:lnTo>
                <a:lnTo>
                  <a:pt x="495" y="1600"/>
                </a:lnTo>
                <a:lnTo>
                  <a:pt x="498" y="1598"/>
                </a:lnTo>
                <a:lnTo>
                  <a:pt x="501" y="1598"/>
                </a:lnTo>
                <a:lnTo>
                  <a:pt x="502" y="1599"/>
                </a:lnTo>
                <a:lnTo>
                  <a:pt x="502" y="1599"/>
                </a:lnTo>
                <a:lnTo>
                  <a:pt x="508" y="1605"/>
                </a:lnTo>
                <a:lnTo>
                  <a:pt x="516" y="1613"/>
                </a:lnTo>
                <a:lnTo>
                  <a:pt x="533" y="1629"/>
                </a:lnTo>
                <a:lnTo>
                  <a:pt x="533" y="1629"/>
                </a:lnTo>
                <a:lnTo>
                  <a:pt x="539" y="1635"/>
                </a:lnTo>
                <a:lnTo>
                  <a:pt x="541" y="1639"/>
                </a:lnTo>
                <a:lnTo>
                  <a:pt x="544" y="1642"/>
                </a:lnTo>
                <a:lnTo>
                  <a:pt x="548" y="1644"/>
                </a:lnTo>
                <a:lnTo>
                  <a:pt x="548" y="1644"/>
                </a:lnTo>
                <a:lnTo>
                  <a:pt x="551" y="1646"/>
                </a:lnTo>
                <a:lnTo>
                  <a:pt x="555" y="1645"/>
                </a:lnTo>
                <a:lnTo>
                  <a:pt x="558" y="1645"/>
                </a:lnTo>
                <a:lnTo>
                  <a:pt x="560" y="1647"/>
                </a:lnTo>
                <a:lnTo>
                  <a:pt x="560" y="1647"/>
                </a:lnTo>
                <a:lnTo>
                  <a:pt x="560" y="1657"/>
                </a:lnTo>
                <a:lnTo>
                  <a:pt x="560" y="1678"/>
                </a:lnTo>
                <a:lnTo>
                  <a:pt x="561" y="1691"/>
                </a:lnTo>
                <a:lnTo>
                  <a:pt x="564" y="1707"/>
                </a:lnTo>
                <a:lnTo>
                  <a:pt x="567" y="1724"/>
                </a:lnTo>
                <a:lnTo>
                  <a:pt x="571" y="1741"/>
                </a:lnTo>
                <a:lnTo>
                  <a:pt x="571" y="1741"/>
                </a:lnTo>
                <a:lnTo>
                  <a:pt x="583" y="1777"/>
                </a:lnTo>
                <a:lnTo>
                  <a:pt x="590" y="1794"/>
                </a:lnTo>
                <a:lnTo>
                  <a:pt x="596" y="1809"/>
                </a:lnTo>
                <a:lnTo>
                  <a:pt x="604" y="1824"/>
                </a:lnTo>
                <a:lnTo>
                  <a:pt x="613" y="1838"/>
                </a:lnTo>
                <a:lnTo>
                  <a:pt x="623" y="1851"/>
                </a:lnTo>
                <a:lnTo>
                  <a:pt x="634" y="1864"/>
                </a:lnTo>
                <a:lnTo>
                  <a:pt x="634" y="1864"/>
                </a:lnTo>
                <a:lnTo>
                  <a:pt x="650" y="1882"/>
                </a:lnTo>
                <a:lnTo>
                  <a:pt x="672" y="1912"/>
                </a:lnTo>
                <a:lnTo>
                  <a:pt x="697" y="1948"/>
                </a:lnTo>
                <a:lnTo>
                  <a:pt x="724" y="1987"/>
                </a:lnTo>
                <a:lnTo>
                  <a:pt x="770" y="2060"/>
                </a:lnTo>
                <a:lnTo>
                  <a:pt x="786" y="2085"/>
                </a:lnTo>
                <a:lnTo>
                  <a:pt x="792" y="2098"/>
                </a:lnTo>
                <a:lnTo>
                  <a:pt x="792" y="2098"/>
                </a:lnTo>
                <a:lnTo>
                  <a:pt x="796" y="2109"/>
                </a:lnTo>
                <a:lnTo>
                  <a:pt x="797" y="2116"/>
                </a:lnTo>
                <a:lnTo>
                  <a:pt x="796" y="2122"/>
                </a:lnTo>
                <a:lnTo>
                  <a:pt x="792" y="2127"/>
                </a:lnTo>
                <a:lnTo>
                  <a:pt x="792" y="2127"/>
                </a:lnTo>
                <a:lnTo>
                  <a:pt x="789" y="2132"/>
                </a:lnTo>
                <a:lnTo>
                  <a:pt x="786" y="2138"/>
                </a:lnTo>
                <a:lnTo>
                  <a:pt x="782" y="2144"/>
                </a:lnTo>
                <a:lnTo>
                  <a:pt x="779" y="2151"/>
                </a:lnTo>
                <a:lnTo>
                  <a:pt x="779" y="2151"/>
                </a:lnTo>
                <a:lnTo>
                  <a:pt x="776" y="2155"/>
                </a:lnTo>
                <a:lnTo>
                  <a:pt x="776" y="2159"/>
                </a:lnTo>
                <a:lnTo>
                  <a:pt x="774" y="2165"/>
                </a:lnTo>
                <a:lnTo>
                  <a:pt x="772" y="2168"/>
                </a:lnTo>
                <a:lnTo>
                  <a:pt x="769" y="2172"/>
                </a:lnTo>
                <a:lnTo>
                  <a:pt x="763" y="2176"/>
                </a:lnTo>
                <a:lnTo>
                  <a:pt x="754" y="2182"/>
                </a:lnTo>
                <a:lnTo>
                  <a:pt x="754" y="2182"/>
                </a:lnTo>
                <a:lnTo>
                  <a:pt x="733" y="2193"/>
                </a:lnTo>
                <a:lnTo>
                  <a:pt x="713" y="2205"/>
                </a:lnTo>
                <a:lnTo>
                  <a:pt x="706" y="2210"/>
                </a:lnTo>
                <a:lnTo>
                  <a:pt x="700" y="2216"/>
                </a:lnTo>
                <a:lnTo>
                  <a:pt x="696" y="2222"/>
                </a:lnTo>
                <a:lnTo>
                  <a:pt x="695" y="2224"/>
                </a:lnTo>
                <a:lnTo>
                  <a:pt x="695" y="2228"/>
                </a:lnTo>
                <a:lnTo>
                  <a:pt x="695" y="2228"/>
                </a:lnTo>
                <a:lnTo>
                  <a:pt x="698" y="2239"/>
                </a:lnTo>
                <a:lnTo>
                  <a:pt x="702" y="2245"/>
                </a:lnTo>
                <a:lnTo>
                  <a:pt x="703" y="2248"/>
                </a:lnTo>
                <a:lnTo>
                  <a:pt x="707" y="2249"/>
                </a:lnTo>
                <a:lnTo>
                  <a:pt x="711" y="2250"/>
                </a:lnTo>
                <a:lnTo>
                  <a:pt x="714" y="2250"/>
                </a:lnTo>
                <a:lnTo>
                  <a:pt x="714" y="2250"/>
                </a:lnTo>
                <a:lnTo>
                  <a:pt x="722" y="2250"/>
                </a:lnTo>
                <a:lnTo>
                  <a:pt x="734" y="2253"/>
                </a:lnTo>
                <a:lnTo>
                  <a:pt x="769" y="2258"/>
                </a:lnTo>
                <a:lnTo>
                  <a:pt x="802" y="2263"/>
                </a:lnTo>
                <a:lnTo>
                  <a:pt x="813" y="2264"/>
                </a:lnTo>
                <a:lnTo>
                  <a:pt x="821" y="2264"/>
                </a:lnTo>
                <a:lnTo>
                  <a:pt x="821" y="2264"/>
                </a:lnTo>
                <a:lnTo>
                  <a:pt x="891" y="2257"/>
                </a:lnTo>
                <a:lnTo>
                  <a:pt x="937" y="2249"/>
                </a:lnTo>
                <a:lnTo>
                  <a:pt x="953" y="2247"/>
                </a:lnTo>
                <a:lnTo>
                  <a:pt x="959" y="2245"/>
                </a:lnTo>
                <a:lnTo>
                  <a:pt x="961" y="2243"/>
                </a:lnTo>
                <a:lnTo>
                  <a:pt x="961" y="2243"/>
                </a:lnTo>
                <a:lnTo>
                  <a:pt x="965" y="2239"/>
                </a:lnTo>
                <a:lnTo>
                  <a:pt x="968" y="2233"/>
                </a:lnTo>
                <a:lnTo>
                  <a:pt x="970" y="2224"/>
                </a:lnTo>
                <a:lnTo>
                  <a:pt x="973" y="2216"/>
                </a:lnTo>
                <a:lnTo>
                  <a:pt x="974" y="2207"/>
                </a:lnTo>
                <a:lnTo>
                  <a:pt x="974" y="2198"/>
                </a:lnTo>
                <a:lnTo>
                  <a:pt x="974" y="2191"/>
                </a:lnTo>
                <a:lnTo>
                  <a:pt x="971" y="2186"/>
                </a:lnTo>
                <a:lnTo>
                  <a:pt x="971" y="2186"/>
                </a:lnTo>
                <a:lnTo>
                  <a:pt x="966" y="2175"/>
                </a:lnTo>
                <a:lnTo>
                  <a:pt x="959" y="2163"/>
                </a:lnTo>
                <a:lnTo>
                  <a:pt x="949" y="2149"/>
                </a:lnTo>
                <a:lnTo>
                  <a:pt x="939" y="2137"/>
                </a:lnTo>
                <a:lnTo>
                  <a:pt x="939" y="2137"/>
                </a:lnTo>
                <a:lnTo>
                  <a:pt x="934" y="2133"/>
                </a:lnTo>
                <a:lnTo>
                  <a:pt x="932" y="2130"/>
                </a:lnTo>
                <a:lnTo>
                  <a:pt x="928" y="2129"/>
                </a:lnTo>
                <a:lnTo>
                  <a:pt x="927" y="2129"/>
                </a:lnTo>
                <a:lnTo>
                  <a:pt x="924" y="2128"/>
                </a:lnTo>
                <a:lnTo>
                  <a:pt x="916" y="2118"/>
                </a:lnTo>
                <a:lnTo>
                  <a:pt x="916" y="2118"/>
                </a:lnTo>
                <a:lnTo>
                  <a:pt x="907" y="2106"/>
                </a:lnTo>
                <a:lnTo>
                  <a:pt x="902" y="2100"/>
                </a:lnTo>
                <a:lnTo>
                  <a:pt x="896" y="2093"/>
                </a:lnTo>
                <a:lnTo>
                  <a:pt x="889" y="2081"/>
                </a:lnTo>
                <a:lnTo>
                  <a:pt x="889" y="2081"/>
                </a:lnTo>
                <a:lnTo>
                  <a:pt x="873" y="2059"/>
                </a:lnTo>
                <a:lnTo>
                  <a:pt x="860" y="2045"/>
                </a:lnTo>
                <a:lnTo>
                  <a:pt x="860" y="2045"/>
                </a:lnTo>
                <a:lnTo>
                  <a:pt x="848" y="2030"/>
                </a:lnTo>
                <a:lnTo>
                  <a:pt x="842" y="2022"/>
                </a:lnTo>
                <a:lnTo>
                  <a:pt x="834" y="2009"/>
                </a:lnTo>
                <a:lnTo>
                  <a:pt x="834" y="2009"/>
                </a:lnTo>
                <a:lnTo>
                  <a:pt x="816" y="1976"/>
                </a:lnTo>
                <a:lnTo>
                  <a:pt x="781" y="1919"/>
                </a:lnTo>
                <a:lnTo>
                  <a:pt x="744" y="1859"/>
                </a:lnTo>
                <a:lnTo>
                  <a:pt x="727" y="1835"/>
                </a:lnTo>
                <a:lnTo>
                  <a:pt x="714" y="1818"/>
                </a:lnTo>
                <a:lnTo>
                  <a:pt x="714" y="1818"/>
                </a:lnTo>
                <a:lnTo>
                  <a:pt x="706" y="1808"/>
                </a:lnTo>
                <a:lnTo>
                  <a:pt x="700" y="1801"/>
                </a:lnTo>
                <a:lnTo>
                  <a:pt x="696" y="1794"/>
                </a:lnTo>
                <a:lnTo>
                  <a:pt x="695" y="1789"/>
                </a:lnTo>
                <a:lnTo>
                  <a:pt x="692" y="1780"/>
                </a:lnTo>
                <a:lnTo>
                  <a:pt x="691" y="1775"/>
                </a:lnTo>
                <a:lnTo>
                  <a:pt x="688" y="1768"/>
                </a:lnTo>
                <a:lnTo>
                  <a:pt x="688" y="1768"/>
                </a:lnTo>
                <a:lnTo>
                  <a:pt x="687" y="1762"/>
                </a:lnTo>
                <a:lnTo>
                  <a:pt x="685" y="1755"/>
                </a:lnTo>
                <a:lnTo>
                  <a:pt x="684" y="1734"/>
                </a:lnTo>
                <a:lnTo>
                  <a:pt x="680" y="1678"/>
                </a:lnTo>
                <a:lnTo>
                  <a:pt x="679" y="1625"/>
                </a:lnTo>
                <a:lnTo>
                  <a:pt x="680" y="1603"/>
                </a:lnTo>
                <a:lnTo>
                  <a:pt x="680" y="1603"/>
                </a:lnTo>
                <a:lnTo>
                  <a:pt x="690" y="1598"/>
                </a:lnTo>
                <a:lnTo>
                  <a:pt x="696" y="1594"/>
                </a:lnTo>
                <a:lnTo>
                  <a:pt x="698" y="1592"/>
                </a:lnTo>
                <a:lnTo>
                  <a:pt x="698" y="1590"/>
                </a:lnTo>
                <a:lnTo>
                  <a:pt x="698" y="1590"/>
                </a:lnTo>
                <a:lnTo>
                  <a:pt x="687" y="1473"/>
                </a:lnTo>
                <a:lnTo>
                  <a:pt x="677" y="1392"/>
                </a:lnTo>
                <a:lnTo>
                  <a:pt x="674" y="1362"/>
                </a:lnTo>
                <a:lnTo>
                  <a:pt x="671" y="1346"/>
                </a:lnTo>
                <a:lnTo>
                  <a:pt x="671" y="1346"/>
                </a:lnTo>
                <a:lnTo>
                  <a:pt x="666" y="1335"/>
                </a:lnTo>
                <a:lnTo>
                  <a:pt x="664" y="1331"/>
                </a:lnTo>
                <a:lnTo>
                  <a:pt x="663" y="1327"/>
                </a:lnTo>
                <a:lnTo>
                  <a:pt x="664" y="1324"/>
                </a:lnTo>
                <a:lnTo>
                  <a:pt x="666" y="1320"/>
                </a:lnTo>
                <a:lnTo>
                  <a:pt x="672" y="1316"/>
                </a:lnTo>
                <a:lnTo>
                  <a:pt x="681" y="1311"/>
                </a:lnTo>
                <a:lnTo>
                  <a:pt x="681" y="1311"/>
                </a:lnTo>
                <a:lnTo>
                  <a:pt x="692" y="1309"/>
                </a:lnTo>
                <a:lnTo>
                  <a:pt x="701" y="1308"/>
                </a:lnTo>
                <a:lnTo>
                  <a:pt x="713" y="1306"/>
                </a:lnTo>
                <a:lnTo>
                  <a:pt x="714" y="1305"/>
                </a:lnTo>
                <a:lnTo>
                  <a:pt x="716" y="1304"/>
                </a:lnTo>
                <a:lnTo>
                  <a:pt x="717" y="1303"/>
                </a:lnTo>
                <a:lnTo>
                  <a:pt x="716" y="1300"/>
                </a:lnTo>
                <a:lnTo>
                  <a:pt x="712" y="1293"/>
                </a:lnTo>
                <a:lnTo>
                  <a:pt x="706" y="1282"/>
                </a:lnTo>
                <a:lnTo>
                  <a:pt x="706" y="1282"/>
                </a:lnTo>
                <a:lnTo>
                  <a:pt x="692" y="1259"/>
                </a:lnTo>
                <a:lnTo>
                  <a:pt x="685" y="1246"/>
                </a:lnTo>
                <a:lnTo>
                  <a:pt x="682" y="1240"/>
                </a:lnTo>
                <a:lnTo>
                  <a:pt x="681" y="1232"/>
                </a:lnTo>
                <a:lnTo>
                  <a:pt x="680" y="1217"/>
                </a:lnTo>
                <a:lnTo>
                  <a:pt x="680" y="1217"/>
                </a:lnTo>
                <a:lnTo>
                  <a:pt x="679" y="1188"/>
                </a:lnTo>
                <a:lnTo>
                  <a:pt x="677" y="1163"/>
                </a:lnTo>
                <a:lnTo>
                  <a:pt x="677" y="1163"/>
                </a:lnTo>
                <a:lnTo>
                  <a:pt x="676" y="1144"/>
                </a:lnTo>
                <a:lnTo>
                  <a:pt x="674" y="1120"/>
                </a:lnTo>
                <a:lnTo>
                  <a:pt x="674" y="1109"/>
                </a:lnTo>
                <a:lnTo>
                  <a:pt x="674" y="1097"/>
                </a:lnTo>
                <a:lnTo>
                  <a:pt x="675" y="1088"/>
                </a:lnTo>
                <a:lnTo>
                  <a:pt x="676" y="1084"/>
                </a:lnTo>
                <a:lnTo>
                  <a:pt x="677" y="1081"/>
                </a:lnTo>
                <a:lnTo>
                  <a:pt x="677" y="1081"/>
                </a:lnTo>
                <a:lnTo>
                  <a:pt x="692" y="1063"/>
                </a:lnTo>
                <a:lnTo>
                  <a:pt x="700" y="1055"/>
                </a:lnTo>
                <a:lnTo>
                  <a:pt x="702" y="1053"/>
                </a:lnTo>
                <a:lnTo>
                  <a:pt x="706" y="1052"/>
                </a:lnTo>
                <a:lnTo>
                  <a:pt x="706" y="1052"/>
                </a:lnTo>
                <a:lnTo>
                  <a:pt x="718" y="1052"/>
                </a:lnTo>
                <a:lnTo>
                  <a:pt x="738" y="1049"/>
                </a:lnTo>
                <a:lnTo>
                  <a:pt x="759" y="1046"/>
                </a:lnTo>
                <a:lnTo>
                  <a:pt x="768" y="1043"/>
                </a:lnTo>
                <a:lnTo>
                  <a:pt x="774" y="1039"/>
                </a:lnTo>
                <a:lnTo>
                  <a:pt x="774" y="1039"/>
                </a:lnTo>
                <a:lnTo>
                  <a:pt x="784" y="1031"/>
                </a:lnTo>
                <a:lnTo>
                  <a:pt x="793" y="1021"/>
                </a:lnTo>
                <a:lnTo>
                  <a:pt x="805" y="1008"/>
                </a:lnTo>
                <a:lnTo>
                  <a:pt x="805" y="1008"/>
                </a:lnTo>
                <a:lnTo>
                  <a:pt x="806" y="1007"/>
                </a:lnTo>
                <a:lnTo>
                  <a:pt x="810" y="1005"/>
                </a:lnTo>
                <a:lnTo>
                  <a:pt x="816" y="1004"/>
                </a:lnTo>
                <a:lnTo>
                  <a:pt x="819" y="1002"/>
                </a:lnTo>
                <a:lnTo>
                  <a:pt x="824" y="1004"/>
                </a:lnTo>
                <a:lnTo>
                  <a:pt x="824" y="1004"/>
                </a:lnTo>
                <a:lnTo>
                  <a:pt x="832" y="1004"/>
                </a:lnTo>
                <a:lnTo>
                  <a:pt x="844" y="1005"/>
                </a:lnTo>
                <a:lnTo>
                  <a:pt x="860" y="1005"/>
                </a:lnTo>
                <a:lnTo>
                  <a:pt x="879" y="1002"/>
                </a:lnTo>
                <a:lnTo>
                  <a:pt x="896" y="1000"/>
                </a:lnTo>
                <a:lnTo>
                  <a:pt x="911" y="996"/>
                </a:lnTo>
                <a:lnTo>
                  <a:pt x="917" y="992"/>
                </a:lnTo>
                <a:lnTo>
                  <a:pt x="923" y="989"/>
                </a:lnTo>
                <a:lnTo>
                  <a:pt x="927" y="985"/>
                </a:lnTo>
                <a:lnTo>
                  <a:pt x="928" y="980"/>
                </a:lnTo>
                <a:lnTo>
                  <a:pt x="928" y="980"/>
                </a:lnTo>
                <a:lnTo>
                  <a:pt x="928" y="974"/>
                </a:lnTo>
                <a:lnTo>
                  <a:pt x="926" y="964"/>
                </a:lnTo>
                <a:lnTo>
                  <a:pt x="922" y="952"/>
                </a:lnTo>
                <a:lnTo>
                  <a:pt x="916" y="937"/>
                </a:lnTo>
                <a:lnTo>
                  <a:pt x="898" y="902"/>
                </a:lnTo>
                <a:lnTo>
                  <a:pt x="879" y="864"/>
                </a:lnTo>
                <a:lnTo>
                  <a:pt x="840" y="791"/>
                </a:lnTo>
                <a:lnTo>
                  <a:pt x="817" y="750"/>
                </a:lnTo>
                <a:lnTo>
                  <a:pt x="817" y="750"/>
                </a:lnTo>
                <a:lnTo>
                  <a:pt x="810" y="739"/>
                </a:lnTo>
                <a:lnTo>
                  <a:pt x="806" y="733"/>
                </a:lnTo>
                <a:lnTo>
                  <a:pt x="803" y="727"/>
                </a:lnTo>
                <a:lnTo>
                  <a:pt x="803" y="718"/>
                </a:lnTo>
                <a:lnTo>
                  <a:pt x="803" y="718"/>
                </a:lnTo>
                <a:lnTo>
                  <a:pt x="803" y="707"/>
                </a:lnTo>
                <a:lnTo>
                  <a:pt x="805" y="697"/>
                </a:lnTo>
                <a:lnTo>
                  <a:pt x="806" y="688"/>
                </a:lnTo>
                <a:lnTo>
                  <a:pt x="805" y="677"/>
                </a:lnTo>
                <a:lnTo>
                  <a:pt x="805" y="677"/>
                </a:lnTo>
                <a:lnTo>
                  <a:pt x="805" y="667"/>
                </a:lnTo>
                <a:lnTo>
                  <a:pt x="805" y="659"/>
                </a:lnTo>
                <a:lnTo>
                  <a:pt x="803" y="655"/>
                </a:lnTo>
                <a:lnTo>
                  <a:pt x="802" y="651"/>
                </a:lnTo>
                <a:lnTo>
                  <a:pt x="800" y="648"/>
                </a:lnTo>
                <a:lnTo>
                  <a:pt x="795" y="643"/>
                </a:lnTo>
                <a:lnTo>
                  <a:pt x="795" y="643"/>
                </a:lnTo>
                <a:lnTo>
                  <a:pt x="785" y="634"/>
                </a:lnTo>
                <a:lnTo>
                  <a:pt x="779" y="627"/>
                </a:lnTo>
                <a:lnTo>
                  <a:pt x="774" y="622"/>
                </a:lnTo>
                <a:lnTo>
                  <a:pt x="770" y="618"/>
                </a:lnTo>
                <a:lnTo>
                  <a:pt x="770" y="618"/>
                </a:lnTo>
                <a:lnTo>
                  <a:pt x="765" y="616"/>
                </a:lnTo>
                <a:lnTo>
                  <a:pt x="761" y="616"/>
                </a:lnTo>
                <a:lnTo>
                  <a:pt x="758" y="614"/>
                </a:lnTo>
                <a:lnTo>
                  <a:pt x="749" y="567"/>
                </a:lnTo>
                <a:lnTo>
                  <a:pt x="749" y="567"/>
                </a:lnTo>
                <a:lnTo>
                  <a:pt x="754" y="567"/>
                </a:lnTo>
                <a:lnTo>
                  <a:pt x="756" y="566"/>
                </a:lnTo>
                <a:lnTo>
                  <a:pt x="758" y="565"/>
                </a:lnTo>
                <a:lnTo>
                  <a:pt x="758" y="565"/>
                </a:lnTo>
                <a:lnTo>
                  <a:pt x="751" y="554"/>
                </a:lnTo>
                <a:lnTo>
                  <a:pt x="744" y="545"/>
                </a:lnTo>
                <a:lnTo>
                  <a:pt x="744" y="545"/>
                </a:lnTo>
                <a:lnTo>
                  <a:pt x="754" y="545"/>
                </a:lnTo>
                <a:lnTo>
                  <a:pt x="761" y="543"/>
                </a:lnTo>
                <a:lnTo>
                  <a:pt x="763" y="541"/>
                </a:lnTo>
                <a:lnTo>
                  <a:pt x="763" y="540"/>
                </a:lnTo>
                <a:lnTo>
                  <a:pt x="763" y="540"/>
                </a:lnTo>
                <a:lnTo>
                  <a:pt x="761" y="535"/>
                </a:lnTo>
                <a:lnTo>
                  <a:pt x="759" y="531"/>
                </a:lnTo>
                <a:lnTo>
                  <a:pt x="753" y="527"/>
                </a:lnTo>
                <a:lnTo>
                  <a:pt x="753" y="527"/>
                </a:lnTo>
                <a:lnTo>
                  <a:pt x="740" y="514"/>
                </a:lnTo>
                <a:lnTo>
                  <a:pt x="735" y="510"/>
                </a:lnTo>
                <a:lnTo>
                  <a:pt x="732" y="509"/>
                </a:lnTo>
                <a:lnTo>
                  <a:pt x="732" y="509"/>
                </a:lnTo>
                <a:lnTo>
                  <a:pt x="729" y="509"/>
                </a:lnTo>
                <a:lnTo>
                  <a:pt x="728" y="509"/>
                </a:lnTo>
                <a:lnTo>
                  <a:pt x="727" y="510"/>
                </a:lnTo>
                <a:lnTo>
                  <a:pt x="726" y="510"/>
                </a:lnTo>
                <a:lnTo>
                  <a:pt x="726" y="510"/>
                </a:lnTo>
                <a:lnTo>
                  <a:pt x="706" y="379"/>
                </a:lnTo>
                <a:lnTo>
                  <a:pt x="695" y="303"/>
                </a:lnTo>
                <a:lnTo>
                  <a:pt x="695" y="303"/>
                </a:lnTo>
                <a:lnTo>
                  <a:pt x="698" y="294"/>
                </a:lnTo>
                <a:lnTo>
                  <a:pt x="707" y="271"/>
                </a:lnTo>
                <a:lnTo>
                  <a:pt x="711" y="256"/>
                </a:lnTo>
                <a:lnTo>
                  <a:pt x="716" y="239"/>
                </a:lnTo>
                <a:lnTo>
                  <a:pt x="718" y="223"/>
                </a:lnTo>
                <a:lnTo>
                  <a:pt x="719" y="206"/>
                </a:lnTo>
                <a:lnTo>
                  <a:pt x="719" y="206"/>
                </a:lnTo>
                <a:lnTo>
                  <a:pt x="719" y="184"/>
                </a:lnTo>
                <a:lnTo>
                  <a:pt x="719" y="157"/>
                </a:lnTo>
                <a:lnTo>
                  <a:pt x="717" y="127"/>
                </a:lnTo>
                <a:lnTo>
                  <a:pt x="713" y="97"/>
                </a:lnTo>
                <a:lnTo>
                  <a:pt x="707" y="67"/>
                </a:lnTo>
                <a:lnTo>
                  <a:pt x="705" y="53"/>
                </a:lnTo>
                <a:lnTo>
                  <a:pt x="701" y="41"/>
                </a:lnTo>
                <a:lnTo>
                  <a:pt x="696" y="29"/>
                </a:lnTo>
                <a:lnTo>
                  <a:pt x="691" y="19"/>
                </a:lnTo>
                <a:lnTo>
                  <a:pt x="686" y="11"/>
                </a:lnTo>
                <a:lnTo>
                  <a:pt x="680" y="5"/>
                </a:lnTo>
                <a:lnTo>
                  <a:pt x="680" y="5"/>
                </a:lnTo>
                <a:lnTo>
                  <a:pt x="674" y="1"/>
                </a:lnTo>
                <a:lnTo>
                  <a:pt x="667" y="0"/>
                </a:lnTo>
                <a:lnTo>
                  <a:pt x="661" y="0"/>
                </a:lnTo>
                <a:lnTo>
                  <a:pt x="656" y="3"/>
                </a:lnTo>
                <a:lnTo>
                  <a:pt x="651" y="6"/>
                </a:lnTo>
                <a:lnTo>
                  <a:pt x="646" y="12"/>
                </a:lnTo>
                <a:lnTo>
                  <a:pt x="642" y="19"/>
                </a:lnTo>
                <a:lnTo>
                  <a:pt x="638" y="27"/>
                </a:lnTo>
                <a:lnTo>
                  <a:pt x="630" y="46"/>
                </a:lnTo>
                <a:lnTo>
                  <a:pt x="627" y="67"/>
                </a:lnTo>
                <a:lnTo>
                  <a:pt x="624" y="90"/>
                </a:lnTo>
                <a:lnTo>
                  <a:pt x="624" y="114"/>
                </a:lnTo>
                <a:lnTo>
                  <a:pt x="624" y="114"/>
                </a:lnTo>
                <a:lnTo>
                  <a:pt x="627" y="157"/>
                </a:lnTo>
                <a:lnTo>
                  <a:pt x="630" y="197"/>
                </a:lnTo>
                <a:lnTo>
                  <a:pt x="633" y="215"/>
                </a:lnTo>
                <a:lnTo>
                  <a:pt x="637" y="234"/>
                </a:lnTo>
                <a:lnTo>
                  <a:pt x="642" y="251"/>
                </a:lnTo>
                <a:lnTo>
                  <a:pt x="646" y="267"/>
                </a:lnTo>
                <a:lnTo>
                  <a:pt x="646" y="267"/>
                </a:lnTo>
                <a:lnTo>
                  <a:pt x="650" y="274"/>
                </a:lnTo>
                <a:lnTo>
                  <a:pt x="655" y="283"/>
                </a:lnTo>
                <a:lnTo>
                  <a:pt x="666" y="295"/>
                </a:lnTo>
                <a:lnTo>
                  <a:pt x="676" y="304"/>
                </a:lnTo>
                <a:lnTo>
                  <a:pt x="680" y="308"/>
                </a:lnTo>
                <a:lnTo>
                  <a:pt x="680" y="308"/>
                </a:lnTo>
                <a:lnTo>
                  <a:pt x="690" y="378"/>
                </a:lnTo>
                <a:lnTo>
                  <a:pt x="698" y="444"/>
                </a:lnTo>
                <a:lnTo>
                  <a:pt x="708" y="507"/>
                </a:lnTo>
                <a:lnTo>
                  <a:pt x="708" y="507"/>
                </a:lnTo>
                <a:lnTo>
                  <a:pt x="707" y="507"/>
                </a:lnTo>
                <a:lnTo>
                  <a:pt x="705" y="507"/>
                </a:lnTo>
                <a:lnTo>
                  <a:pt x="698" y="499"/>
                </a:lnTo>
                <a:lnTo>
                  <a:pt x="698" y="499"/>
                </a:lnTo>
                <a:lnTo>
                  <a:pt x="690" y="491"/>
                </a:lnTo>
                <a:lnTo>
                  <a:pt x="680" y="485"/>
                </a:lnTo>
                <a:lnTo>
                  <a:pt x="680" y="485"/>
                </a:lnTo>
                <a:lnTo>
                  <a:pt x="670" y="480"/>
                </a:lnTo>
                <a:lnTo>
                  <a:pt x="661" y="476"/>
                </a:lnTo>
                <a:lnTo>
                  <a:pt x="651" y="473"/>
                </a:lnTo>
                <a:lnTo>
                  <a:pt x="651" y="473"/>
                </a:lnTo>
                <a:lnTo>
                  <a:pt x="650" y="471"/>
                </a:lnTo>
                <a:lnTo>
                  <a:pt x="646" y="470"/>
                </a:lnTo>
                <a:lnTo>
                  <a:pt x="643" y="468"/>
                </a:lnTo>
                <a:lnTo>
                  <a:pt x="643" y="468"/>
                </a:lnTo>
                <a:lnTo>
                  <a:pt x="639" y="467"/>
                </a:lnTo>
                <a:lnTo>
                  <a:pt x="635" y="466"/>
                </a:lnTo>
                <a:lnTo>
                  <a:pt x="630" y="464"/>
                </a:lnTo>
                <a:lnTo>
                  <a:pt x="624" y="461"/>
                </a:lnTo>
                <a:lnTo>
                  <a:pt x="624" y="461"/>
                </a:lnTo>
                <a:lnTo>
                  <a:pt x="614" y="460"/>
                </a:lnTo>
                <a:lnTo>
                  <a:pt x="609" y="460"/>
                </a:lnTo>
                <a:lnTo>
                  <a:pt x="609" y="460"/>
                </a:lnTo>
                <a:lnTo>
                  <a:pt x="601" y="461"/>
                </a:lnTo>
                <a:lnTo>
                  <a:pt x="601" y="461"/>
                </a:lnTo>
                <a:lnTo>
                  <a:pt x="598" y="462"/>
                </a:lnTo>
                <a:lnTo>
                  <a:pt x="598" y="462"/>
                </a:lnTo>
                <a:lnTo>
                  <a:pt x="592" y="465"/>
                </a:lnTo>
                <a:lnTo>
                  <a:pt x="592" y="465"/>
                </a:lnTo>
                <a:lnTo>
                  <a:pt x="582" y="470"/>
                </a:lnTo>
                <a:lnTo>
                  <a:pt x="580" y="472"/>
                </a:lnTo>
                <a:lnTo>
                  <a:pt x="577" y="473"/>
                </a:lnTo>
                <a:lnTo>
                  <a:pt x="577" y="473"/>
                </a:lnTo>
                <a:lnTo>
                  <a:pt x="575" y="477"/>
                </a:lnTo>
                <a:lnTo>
                  <a:pt x="575" y="480"/>
                </a:lnTo>
                <a:lnTo>
                  <a:pt x="574" y="483"/>
                </a:lnTo>
                <a:lnTo>
                  <a:pt x="571" y="486"/>
                </a:lnTo>
                <a:lnTo>
                  <a:pt x="571" y="486"/>
                </a:lnTo>
                <a:lnTo>
                  <a:pt x="567" y="489"/>
                </a:lnTo>
                <a:lnTo>
                  <a:pt x="561" y="493"/>
                </a:lnTo>
                <a:lnTo>
                  <a:pt x="550" y="499"/>
                </a:lnTo>
                <a:lnTo>
                  <a:pt x="550" y="499"/>
                </a:lnTo>
                <a:lnTo>
                  <a:pt x="537" y="509"/>
                </a:lnTo>
                <a:lnTo>
                  <a:pt x="523" y="519"/>
                </a:lnTo>
                <a:lnTo>
                  <a:pt x="523" y="519"/>
                </a:lnTo>
                <a:lnTo>
                  <a:pt x="511" y="529"/>
                </a:lnTo>
                <a:lnTo>
                  <a:pt x="504" y="533"/>
                </a:lnTo>
                <a:lnTo>
                  <a:pt x="498" y="536"/>
                </a:lnTo>
                <a:lnTo>
                  <a:pt x="498" y="536"/>
                </a:lnTo>
                <a:lnTo>
                  <a:pt x="492" y="538"/>
                </a:lnTo>
                <a:lnTo>
                  <a:pt x="483" y="539"/>
                </a:lnTo>
                <a:lnTo>
                  <a:pt x="480" y="539"/>
                </a:lnTo>
                <a:lnTo>
                  <a:pt x="477" y="540"/>
                </a:lnTo>
                <a:lnTo>
                  <a:pt x="476" y="543"/>
                </a:lnTo>
                <a:lnTo>
                  <a:pt x="476" y="545"/>
                </a:lnTo>
                <a:lnTo>
                  <a:pt x="476" y="545"/>
                </a:lnTo>
                <a:lnTo>
                  <a:pt x="479" y="550"/>
                </a:lnTo>
                <a:lnTo>
                  <a:pt x="481" y="555"/>
                </a:lnTo>
                <a:lnTo>
                  <a:pt x="482" y="557"/>
                </a:lnTo>
                <a:lnTo>
                  <a:pt x="481" y="559"/>
                </a:lnTo>
                <a:lnTo>
                  <a:pt x="480" y="561"/>
                </a:lnTo>
                <a:lnTo>
                  <a:pt x="480" y="561"/>
                </a:lnTo>
                <a:lnTo>
                  <a:pt x="475" y="564"/>
                </a:lnTo>
                <a:lnTo>
                  <a:pt x="470" y="566"/>
                </a:lnTo>
                <a:lnTo>
                  <a:pt x="466" y="569"/>
                </a:lnTo>
                <a:lnTo>
                  <a:pt x="464" y="571"/>
                </a:lnTo>
                <a:lnTo>
                  <a:pt x="464" y="571"/>
                </a:lnTo>
                <a:lnTo>
                  <a:pt x="464" y="573"/>
                </a:lnTo>
                <a:lnTo>
                  <a:pt x="464" y="573"/>
                </a:lnTo>
                <a:lnTo>
                  <a:pt x="462" y="576"/>
                </a:lnTo>
                <a:lnTo>
                  <a:pt x="462" y="576"/>
                </a:lnTo>
                <a:lnTo>
                  <a:pt x="461" y="580"/>
                </a:lnTo>
                <a:lnTo>
                  <a:pt x="461" y="582"/>
                </a:lnTo>
                <a:lnTo>
                  <a:pt x="460" y="585"/>
                </a:lnTo>
                <a:lnTo>
                  <a:pt x="455" y="588"/>
                </a:lnTo>
                <a:lnTo>
                  <a:pt x="455" y="588"/>
                </a:lnTo>
                <a:lnTo>
                  <a:pt x="448" y="593"/>
                </a:lnTo>
                <a:lnTo>
                  <a:pt x="443" y="599"/>
                </a:lnTo>
                <a:lnTo>
                  <a:pt x="443" y="599"/>
                </a:lnTo>
                <a:lnTo>
                  <a:pt x="440" y="602"/>
                </a:lnTo>
                <a:lnTo>
                  <a:pt x="438" y="602"/>
                </a:lnTo>
                <a:lnTo>
                  <a:pt x="434" y="602"/>
                </a:lnTo>
                <a:lnTo>
                  <a:pt x="434" y="602"/>
                </a:lnTo>
                <a:lnTo>
                  <a:pt x="433" y="603"/>
                </a:lnTo>
                <a:lnTo>
                  <a:pt x="434" y="612"/>
                </a:lnTo>
                <a:lnTo>
                  <a:pt x="434" y="612"/>
                </a:lnTo>
                <a:lnTo>
                  <a:pt x="437" y="623"/>
                </a:lnTo>
                <a:lnTo>
                  <a:pt x="439" y="632"/>
                </a:lnTo>
                <a:lnTo>
                  <a:pt x="443" y="638"/>
                </a:lnTo>
                <a:lnTo>
                  <a:pt x="448" y="643"/>
                </a:lnTo>
                <a:lnTo>
                  <a:pt x="448" y="643"/>
                </a:lnTo>
                <a:lnTo>
                  <a:pt x="460" y="654"/>
                </a:lnTo>
                <a:lnTo>
                  <a:pt x="472" y="665"/>
                </a:lnTo>
                <a:lnTo>
                  <a:pt x="472" y="665"/>
                </a:lnTo>
                <a:lnTo>
                  <a:pt x="482" y="675"/>
                </a:lnTo>
                <a:lnTo>
                  <a:pt x="485" y="679"/>
                </a:lnTo>
                <a:lnTo>
                  <a:pt x="485" y="682"/>
                </a:lnTo>
                <a:lnTo>
                  <a:pt x="485" y="682"/>
                </a:lnTo>
                <a:lnTo>
                  <a:pt x="483" y="703"/>
                </a:lnTo>
                <a:lnTo>
                  <a:pt x="483" y="703"/>
                </a:lnTo>
                <a:close/>
                <a:moveTo>
                  <a:pt x="737" y="732"/>
                </a:moveTo>
                <a:lnTo>
                  <a:pt x="747" y="727"/>
                </a:lnTo>
                <a:lnTo>
                  <a:pt x="756" y="746"/>
                </a:lnTo>
                <a:lnTo>
                  <a:pt x="781" y="826"/>
                </a:lnTo>
                <a:lnTo>
                  <a:pt x="781" y="826"/>
                </a:lnTo>
                <a:lnTo>
                  <a:pt x="779" y="821"/>
                </a:lnTo>
                <a:lnTo>
                  <a:pt x="771" y="811"/>
                </a:lnTo>
                <a:lnTo>
                  <a:pt x="771" y="811"/>
                </a:lnTo>
                <a:lnTo>
                  <a:pt x="768" y="807"/>
                </a:lnTo>
                <a:lnTo>
                  <a:pt x="764" y="806"/>
                </a:lnTo>
                <a:lnTo>
                  <a:pt x="758" y="803"/>
                </a:lnTo>
                <a:lnTo>
                  <a:pt x="751" y="801"/>
                </a:lnTo>
                <a:lnTo>
                  <a:pt x="751" y="801"/>
                </a:lnTo>
                <a:lnTo>
                  <a:pt x="735" y="791"/>
                </a:lnTo>
                <a:lnTo>
                  <a:pt x="727" y="786"/>
                </a:lnTo>
                <a:lnTo>
                  <a:pt x="727" y="786"/>
                </a:lnTo>
                <a:lnTo>
                  <a:pt x="723" y="782"/>
                </a:lnTo>
                <a:lnTo>
                  <a:pt x="717" y="776"/>
                </a:lnTo>
                <a:lnTo>
                  <a:pt x="717" y="776"/>
                </a:lnTo>
                <a:lnTo>
                  <a:pt x="714" y="774"/>
                </a:lnTo>
                <a:lnTo>
                  <a:pt x="713" y="770"/>
                </a:lnTo>
                <a:lnTo>
                  <a:pt x="712" y="765"/>
                </a:lnTo>
                <a:lnTo>
                  <a:pt x="712" y="761"/>
                </a:lnTo>
                <a:lnTo>
                  <a:pt x="712" y="761"/>
                </a:lnTo>
                <a:lnTo>
                  <a:pt x="713" y="759"/>
                </a:lnTo>
                <a:lnTo>
                  <a:pt x="714" y="760"/>
                </a:lnTo>
                <a:lnTo>
                  <a:pt x="717" y="763"/>
                </a:lnTo>
                <a:lnTo>
                  <a:pt x="722" y="766"/>
                </a:lnTo>
                <a:lnTo>
                  <a:pt x="722" y="766"/>
                </a:lnTo>
                <a:lnTo>
                  <a:pt x="724" y="768"/>
                </a:lnTo>
                <a:lnTo>
                  <a:pt x="726" y="766"/>
                </a:lnTo>
                <a:lnTo>
                  <a:pt x="724" y="760"/>
                </a:lnTo>
                <a:lnTo>
                  <a:pt x="722" y="751"/>
                </a:lnTo>
                <a:lnTo>
                  <a:pt x="747" y="751"/>
                </a:lnTo>
                <a:lnTo>
                  <a:pt x="737" y="7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A0F7CAE9-38A5-4AF1-8104-2D4559515577}"/>
              </a:ext>
            </a:extLst>
          </p:cNvPr>
          <p:cNvSpPr>
            <a:spLocks noEditPoints="1"/>
          </p:cNvSpPr>
          <p:nvPr/>
        </p:nvSpPr>
        <p:spPr bwMode="auto">
          <a:xfrm>
            <a:off x="1100138" y="3844407"/>
            <a:ext cx="2059557" cy="2634497"/>
          </a:xfrm>
          <a:custGeom>
            <a:avLst/>
            <a:gdLst>
              <a:gd name="T0" fmla="*/ 719 w 1329"/>
              <a:gd name="T1" fmla="*/ 30 h 1700"/>
              <a:gd name="T2" fmla="*/ 692 w 1329"/>
              <a:gd name="T3" fmla="*/ 82 h 1700"/>
              <a:gd name="T4" fmla="*/ 699 w 1329"/>
              <a:gd name="T5" fmla="*/ 150 h 1700"/>
              <a:gd name="T6" fmla="*/ 694 w 1329"/>
              <a:gd name="T7" fmla="*/ 181 h 1700"/>
              <a:gd name="T8" fmla="*/ 720 w 1329"/>
              <a:gd name="T9" fmla="*/ 228 h 1700"/>
              <a:gd name="T10" fmla="*/ 647 w 1329"/>
              <a:gd name="T11" fmla="*/ 258 h 1700"/>
              <a:gd name="T12" fmla="*/ 557 w 1329"/>
              <a:gd name="T13" fmla="*/ 280 h 1700"/>
              <a:gd name="T14" fmla="*/ 463 w 1329"/>
              <a:gd name="T15" fmla="*/ 381 h 1700"/>
              <a:gd name="T16" fmla="*/ 323 w 1329"/>
              <a:gd name="T17" fmla="*/ 599 h 1700"/>
              <a:gd name="T18" fmla="*/ 292 w 1329"/>
              <a:gd name="T19" fmla="*/ 736 h 1700"/>
              <a:gd name="T20" fmla="*/ 246 w 1329"/>
              <a:gd name="T21" fmla="*/ 961 h 1700"/>
              <a:gd name="T22" fmla="*/ 57 w 1329"/>
              <a:gd name="T23" fmla="*/ 1356 h 1700"/>
              <a:gd name="T24" fmla="*/ 10 w 1329"/>
              <a:gd name="T25" fmla="*/ 1387 h 1700"/>
              <a:gd name="T26" fmla="*/ 29 w 1329"/>
              <a:gd name="T27" fmla="*/ 1579 h 1700"/>
              <a:gd name="T28" fmla="*/ 98 w 1329"/>
              <a:gd name="T29" fmla="*/ 1649 h 1700"/>
              <a:gd name="T30" fmla="*/ 121 w 1329"/>
              <a:gd name="T31" fmla="*/ 1534 h 1700"/>
              <a:gd name="T32" fmla="*/ 134 w 1329"/>
              <a:gd name="T33" fmla="*/ 1433 h 1700"/>
              <a:gd name="T34" fmla="*/ 365 w 1329"/>
              <a:gd name="T35" fmla="*/ 1257 h 1700"/>
              <a:gd name="T36" fmla="*/ 451 w 1329"/>
              <a:gd name="T37" fmla="*/ 993 h 1700"/>
              <a:gd name="T38" fmla="*/ 567 w 1329"/>
              <a:gd name="T39" fmla="*/ 1091 h 1700"/>
              <a:gd name="T40" fmla="*/ 597 w 1329"/>
              <a:gd name="T41" fmla="*/ 1245 h 1700"/>
              <a:gd name="T42" fmla="*/ 515 w 1329"/>
              <a:gd name="T43" fmla="*/ 1423 h 1700"/>
              <a:gd name="T44" fmla="*/ 458 w 1329"/>
              <a:gd name="T45" fmla="*/ 1518 h 1700"/>
              <a:gd name="T46" fmla="*/ 444 w 1329"/>
              <a:gd name="T47" fmla="*/ 1579 h 1700"/>
              <a:gd name="T48" fmla="*/ 557 w 1329"/>
              <a:gd name="T49" fmla="*/ 1695 h 1700"/>
              <a:gd name="T50" fmla="*/ 608 w 1329"/>
              <a:gd name="T51" fmla="*/ 1662 h 1700"/>
              <a:gd name="T52" fmla="*/ 557 w 1329"/>
              <a:gd name="T53" fmla="*/ 1563 h 1700"/>
              <a:gd name="T54" fmla="*/ 635 w 1329"/>
              <a:gd name="T55" fmla="*/ 1403 h 1700"/>
              <a:gd name="T56" fmla="*/ 724 w 1329"/>
              <a:gd name="T57" fmla="*/ 1070 h 1700"/>
              <a:gd name="T58" fmla="*/ 767 w 1329"/>
              <a:gd name="T59" fmla="*/ 1076 h 1700"/>
              <a:gd name="T60" fmla="*/ 783 w 1329"/>
              <a:gd name="T61" fmla="*/ 999 h 1700"/>
              <a:gd name="T62" fmla="*/ 722 w 1329"/>
              <a:gd name="T63" fmla="*/ 930 h 1700"/>
              <a:gd name="T64" fmla="*/ 687 w 1329"/>
              <a:gd name="T65" fmla="*/ 792 h 1700"/>
              <a:gd name="T66" fmla="*/ 682 w 1329"/>
              <a:gd name="T67" fmla="*/ 747 h 1700"/>
              <a:gd name="T68" fmla="*/ 694 w 1329"/>
              <a:gd name="T69" fmla="*/ 683 h 1700"/>
              <a:gd name="T70" fmla="*/ 728 w 1329"/>
              <a:gd name="T71" fmla="*/ 591 h 1700"/>
              <a:gd name="T72" fmla="*/ 766 w 1329"/>
              <a:gd name="T73" fmla="*/ 588 h 1700"/>
              <a:gd name="T74" fmla="*/ 780 w 1329"/>
              <a:gd name="T75" fmla="*/ 661 h 1700"/>
              <a:gd name="T76" fmla="*/ 799 w 1329"/>
              <a:gd name="T77" fmla="*/ 763 h 1700"/>
              <a:gd name="T78" fmla="*/ 814 w 1329"/>
              <a:gd name="T79" fmla="*/ 738 h 1700"/>
              <a:gd name="T80" fmla="*/ 830 w 1329"/>
              <a:gd name="T81" fmla="*/ 782 h 1700"/>
              <a:gd name="T82" fmla="*/ 833 w 1329"/>
              <a:gd name="T83" fmla="*/ 805 h 1700"/>
              <a:gd name="T84" fmla="*/ 860 w 1329"/>
              <a:gd name="T85" fmla="*/ 773 h 1700"/>
              <a:gd name="T86" fmla="*/ 844 w 1329"/>
              <a:gd name="T87" fmla="*/ 712 h 1700"/>
              <a:gd name="T88" fmla="*/ 834 w 1329"/>
              <a:gd name="T89" fmla="*/ 433 h 1700"/>
              <a:gd name="T90" fmla="*/ 877 w 1329"/>
              <a:gd name="T91" fmla="*/ 359 h 1700"/>
              <a:gd name="T92" fmla="*/ 855 w 1329"/>
              <a:gd name="T93" fmla="*/ 317 h 1700"/>
              <a:gd name="T94" fmla="*/ 848 w 1329"/>
              <a:gd name="T95" fmla="*/ 244 h 1700"/>
              <a:gd name="T96" fmla="*/ 878 w 1329"/>
              <a:gd name="T97" fmla="*/ 139 h 1700"/>
              <a:gd name="T98" fmla="*/ 888 w 1329"/>
              <a:gd name="T99" fmla="*/ 79 h 1700"/>
              <a:gd name="T100" fmla="*/ 860 w 1329"/>
              <a:gd name="T101" fmla="*/ 0 h 1700"/>
              <a:gd name="T102" fmla="*/ 1139 w 1329"/>
              <a:gd name="T103" fmla="*/ 1248 h 1700"/>
              <a:gd name="T104" fmla="*/ 1270 w 1329"/>
              <a:gd name="T105" fmla="*/ 1299 h 1700"/>
              <a:gd name="T106" fmla="*/ 1313 w 1329"/>
              <a:gd name="T107" fmla="*/ 1425 h 1700"/>
              <a:gd name="T108" fmla="*/ 1227 w 1329"/>
              <a:gd name="T109" fmla="*/ 1466 h 1700"/>
              <a:gd name="T110" fmla="*/ 1098 w 1329"/>
              <a:gd name="T111" fmla="*/ 1391 h 1700"/>
              <a:gd name="T112" fmla="*/ 1129 w 1329"/>
              <a:gd name="T113" fmla="*/ 1250 h 1700"/>
              <a:gd name="T114" fmla="*/ 1070 w 1329"/>
              <a:gd name="T115" fmla="*/ 1369 h 1700"/>
              <a:gd name="T116" fmla="*/ 1192 w 1329"/>
              <a:gd name="T117" fmla="*/ 1480 h 1700"/>
              <a:gd name="T118" fmla="*/ 1310 w 1329"/>
              <a:gd name="T119" fmla="*/ 1463 h 1700"/>
              <a:gd name="T120" fmla="*/ 1318 w 1329"/>
              <a:gd name="T121" fmla="*/ 1351 h 1700"/>
              <a:gd name="T122" fmla="*/ 1206 w 1329"/>
              <a:gd name="T123" fmla="*/ 1238 h 1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29" h="1700">
                <a:moveTo>
                  <a:pt x="804" y="4"/>
                </a:moveTo>
                <a:lnTo>
                  <a:pt x="804" y="4"/>
                </a:lnTo>
                <a:lnTo>
                  <a:pt x="797" y="4"/>
                </a:lnTo>
                <a:lnTo>
                  <a:pt x="786" y="4"/>
                </a:lnTo>
                <a:lnTo>
                  <a:pt x="771" y="6"/>
                </a:lnTo>
                <a:lnTo>
                  <a:pt x="755" y="9"/>
                </a:lnTo>
                <a:lnTo>
                  <a:pt x="755" y="9"/>
                </a:lnTo>
                <a:lnTo>
                  <a:pt x="744" y="13"/>
                </a:lnTo>
                <a:lnTo>
                  <a:pt x="735" y="18"/>
                </a:lnTo>
                <a:lnTo>
                  <a:pt x="729" y="24"/>
                </a:lnTo>
                <a:lnTo>
                  <a:pt x="719" y="30"/>
                </a:lnTo>
                <a:lnTo>
                  <a:pt x="719" y="30"/>
                </a:lnTo>
                <a:lnTo>
                  <a:pt x="709" y="35"/>
                </a:lnTo>
                <a:lnTo>
                  <a:pt x="704" y="37"/>
                </a:lnTo>
                <a:lnTo>
                  <a:pt x="702" y="39"/>
                </a:lnTo>
                <a:lnTo>
                  <a:pt x="699" y="46"/>
                </a:lnTo>
                <a:lnTo>
                  <a:pt x="699" y="46"/>
                </a:lnTo>
                <a:lnTo>
                  <a:pt x="697" y="55"/>
                </a:lnTo>
                <a:lnTo>
                  <a:pt x="696" y="63"/>
                </a:lnTo>
                <a:lnTo>
                  <a:pt x="693" y="76"/>
                </a:lnTo>
                <a:lnTo>
                  <a:pt x="693" y="76"/>
                </a:lnTo>
                <a:lnTo>
                  <a:pt x="692" y="82"/>
                </a:lnTo>
                <a:lnTo>
                  <a:pt x="692" y="87"/>
                </a:lnTo>
                <a:lnTo>
                  <a:pt x="691" y="92"/>
                </a:lnTo>
                <a:lnTo>
                  <a:pt x="688" y="100"/>
                </a:lnTo>
                <a:lnTo>
                  <a:pt x="688" y="100"/>
                </a:lnTo>
                <a:lnTo>
                  <a:pt x="686" y="107"/>
                </a:lnTo>
                <a:lnTo>
                  <a:pt x="685" y="112"/>
                </a:lnTo>
                <a:lnTo>
                  <a:pt x="686" y="117"/>
                </a:lnTo>
                <a:lnTo>
                  <a:pt x="687" y="121"/>
                </a:lnTo>
                <a:lnTo>
                  <a:pt x="687" y="121"/>
                </a:lnTo>
                <a:lnTo>
                  <a:pt x="691" y="134"/>
                </a:lnTo>
                <a:lnTo>
                  <a:pt x="699" y="150"/>
                </a:lnTo>
                <a:lnTo>
                  <a:pt x="699" y="150"/>
                </a:lnTo>
                <a:lnTo>
                  <a:pt x="697" y="151"/>
                </a:lnTo>
                <a:lnTo>
                  <a:pt x="693" y="154"/>
                </a:lnTo>
                <a:lnTo>
                  <a:pt x="692" y="156"/>
                </a:lnTo>
                <a:lnTo>
                  <a:pt x="691" y="160"/>
                </a:lnTo>
                <a:lnTo>
                  <a:pt x="689" y="164"/>
                </a:lnTo>
                <a:lnTo>
                  <a:pt x="691" y="169"/>
                </a:lnTo>
                <a:lnTo>
                  <a:pt x="691" y="169"/>
                </a:lnTo>
                <a:lnTo>
                  <a:pt x="692" y="176"/>
                </a:lnTo>
                <a:lnTo>
                  <a:pt x="693" y="179"/>
                </a:lnTo>
                <a:lnTo>
                  <a:pt x="694" y="181"/>
                </a:lnTo>
                <a:lnTo>
                  <a:pt x="699" y="185"/>
                </a:lnTo>
                <a:lnTo>
                  <a:pt x="699" y="185"/>
                </a:lnTo>
                <a:lnTo>
                  <a:pt x="706" y="187"/>
                </a:lnTo>
                <a:lnTo>
                  <a:pt x="712" y="187"/>
                </a:lnTo>
                <a:lnTo>
                  <a:pt x="715" y="190"/>
                </a:lnTo>
                <a:lnTo>
                  <a:pt x="717" y="191"/>
                </a:lnTo>
                <a:lnTo>
                  <a:pt x="718" y="194"/>
                </a:lnTo>
                <a:lnTo>
                  <a:pt x="718" y="194"/>
                </a:lnTo>
                <a:lnTo>
                  <a:pt x="720" y="208"/>
                </a:lnTo>
                <a:lnTo>
                  <a:pt x="722" y="218"/>
                </a:lnTo>
                <a:lnTo>
                  <a:pt x="720" y="228"/>
                </a:lnTo>
                <a:lnTo>
                  <a:pt x="720" y="228"/>
                </a:lnTo>
                <a:lnTo>
                  <a:pt x="719" y="233"/>
                </a:lnTo>
                <a:lnTo>
                  <a:pt x="717" y="236"/>
                </a:lnTo>
                <a:lnTo>
                  <a:pt x="714" y="237"/>
                </a:lnTo>
                <a:lnTo>
                  <a:pt x="709" y="238"/>
                </a:lnTo>
                <a:lnTo>
                  <a:pt x="696" y="242"/>
                </a:lnTo>
                <a:lnTo>
                  <a:pt x="686" y="244"/>
                </a:lnTo>
                <a:lnTo>
                  <a:pt x="672" y="250"/>
                </a:lnTo>
                <a:lnTo>
                  <a:pt x="672" y="250"/>
                </a:lnTo>
                <a:lnTo>
                  <a:pt x="659" y="255"/>
                </a:lnTo>
                <a:lnTo>
                  <a:pt x="647" y="258"/>
                </a:lnTo>
                <a:lnTo>
                  <a:pt x="636" y="259"/>
                </a:lnTo>
                <a:lnTo>
                  <a:pt x="628" y="259"/>
                </a:lnTo>
                <a:lnTo>
                  <a:pt x="618" y="259"/>
                </a:lnTo>
                <a:lnTo>
                  <a:pt x="609" y="260"/>
                </a:lnTo>
                <a:lnTo>
                  <a:pt x="599" y="264"/>
                </a:lnTo>
                <a:lnTo>
                  <a:pt x="588" y="269"/>
                </a:lnTo>
                <a:lnTo>
                  <a:pt x="588" y="269"/>
                </a:lnTo>
                <a:lnTo>
                  <a:pt x="578" y="274"/>
                </a:lnTo>
                <a:lnTo>
                  <a:pt x="571" y="276"/>
                </a:lnTo>
                <a:lnTo>
                  <a:pt x="561" y="279"/>
                </a:lnTo>
                <a:lnTo>
                  <a:pt x="557" y="280"/>
                </a:lnTo>
                <a:lnTo>
                  <a:pt x="552" y="284"/>
                </a:lnTo>
                <a:lnTo>
                  <a:pt x="534" y="300"/>
                </a:lnTo>
                <a:lnTo>
                  <a:pt x="534" y="300"/>
                </a:lnTo>
                <a:lnTo>
                  <a:pt x="517" y="316"/>
                </a:lnTo>
                <a:lnTo>
                  <a:pt x="507" y="323"/>
                </a:lnTo>
                <a:lnTo>
                  <a:pt x="500" y="331"/>
                </a:lnTo>
                <a:lnTo>
                  <a:pt x="491" y="347"/>
                </a:lnTo>
                <a:lnTo>
                  <a:pt x="491" y="347"/>
                </a:lnTo>
                <a:lnTo>
                  <a:pt x="478" y="363"/>
                </a:lnTo>
                <a:lnTo>
                  <a:pt x="471" y="371"/>
                </a:lnTo>
                <a:lnTo>
                  <a:pt x="463" y="381"/>
                </a:lnTo>
                <a:lnTo>
                  <a:pt x="452" y="399"/>
                </a:lnTo>
                <a:lnTo>
                  <a:pt x="452" y="399"/>
                </a:lnTo>
                <a:lnTo>
                  <a:pt x="439" y="420"/>
                </a:lnTo>
                <a:lnTo>
                  <a:pt x="425" y="438"/>
                </a:lnTo>
                <a:lnTo>
                  <a:pt x="394" y="479"/>
                </a:lnTo>
                <a:lnTo>
                  <a:pt x="394" y="479"/>
                </a:lnTo>
                <a:lnTo>
                  <a:pt x="384" y="493"/>
                </a:lnTo>
                <a:lnTo>
                  <a:pt x="373" y="511"/>
                </a:lnTo>
                <a:lnTo>
                  <a:pt x="350" y="551"/>
                </a:lnTo>
                <a:lnTo>
                  <a:pt x="331" y="584"/>
                </a:lnTo>
                <a:lnTo>
                  <a:pt x="323" y="599"/>
                </a:lnTo>
                <a:lnTo>
                  <a:pt x="323" y="599"/>
                </a:lnTo>
                <a:lnTo>
                  <a:pt x="318" y="605"/>
                </a:lnTo>
                <a:lnTo>
                  <a:pt x="309" y="616"/>
                </a:lnTo>
                <a:lnTo>
                  <a:pt x="302" y="628"/>
                </a:lnTo>
                <a:lnTo>
                  <a:pt x="299" y="633"/>
                </a:lnTo>
                <a:lnTo>
                  <a:pt x="299" y="637"/>
                </a:lnTo>
                <a:lnTo>
                  <a:pt x="299" y="637"/>
                </a:lnTo>
                <a:lnTo>
                  <a:pt x="305" y="653"/>
                </a:lnTo>
                <a:lnTo>
                  <a:pt x="305" y="653"/>
                </a:lnTo>
                <a:lnTo>
                  <a:pt x="299" y="699"/>
                </a:lnTo>
                <a:lnTo>
                  <a:pt x="292" y="736"/>
                </a:lnTo>
                <a:lnTo>
                  <a:pt x="288" y="753"/>
                </a:lnTo>
                <a:lnTo>
                  <a:pt x="284" y="767"/>
                </a:lnTo>
                <a:lnTo>
                  <a:pt x="284" y="767"/>
                </a:lnTo>
                <a:lnTo>
                  <a:pt x="279" y="783"/>
                </a:lnTo>
                <a:lnTo>
                  <a:pt x="273" y="809"/>
                </a:lnTo>
                <a:lnTo>
                  <a:pt x="258" y="872"/>
                </a:lnTo>
                <a:lnTo>
                  <a:pt x="252" y="904"/>
                </a:lnTo>
                <a:lnTo>
                  <a:pt x="248" y="932"/>
                </a:lnTo>
                <a:lnTo>
                  <a:pt x="246" y="952"/>
                </a:lnTo>
                <a:lnTo>
                  <a:pt x="246" y="957"/>
                </a:lnTo>
                <a:lnTo>
                  <a:pt x="246" y="961"/>
                </a:lnTo>
                <a:lnTo>
                  <a:pt x="246" y="961"/>
                </a:lnTo>
                <a:lnTo>
                  <a:pt x="255" y="967"/>
                </a:lnTo>
                <a:lnTo>
                  <a:pt x="258" y="968"/>
                </a:lnTo>
                <a:lnTo>
                  <a:pt x="253" y="1166"/>
                </a:lnTo>
                <a:lnTo>
                  <a:pt x="253" y="1166"/>
                </a:lnTo>
                <a:lnTo>
                  <a:pt x="202" y="1213"/>
                </a:lnTo>
                <a:lnTo>
                  <a:pt x="157" y="1252"/>
                </a:lnTo>
                <a:lnTo>
                  <a:pt x="137" y="1271"/>
                </a:lnTo>
                <a:lnTo>
                  <a:pt x="121" y="1288"/>
                </a:lnTo>
                <a:lnTo>
                  <a:pt x="121" y="1288"/>
                </a:lnTo>
                <a:lnTo>
                  <a:pt x="57" y="1356"/>
                </a:lnTo>
                <a:lnTo>
                  <a:pt x="57" y="1356"/>
                </a:lnTo>
                <a:lnTo>
                  <a:pt x="55" y="1356"/>
                </a:lnTo>
                <a:lnTo>
                  <a:pt x="51" y="1356"/>
                </a:lnTo>
                <a:lnTo>
                  <a:pt x="45" y="1359"/>
                </a:lnTo>
                <a:lnTo>
                  <a:pt x="41" y="1361"/>
                </a:lnTo>
                <a:lnTo>
                  <a:pt x="37" y="1365"/>
                </a:lnTo>
                <a:lnTo>
                  <a:pt x="37" y="1365"/>
                </a:lnTo>
                <a:lnTo>
                  <a:pt x="34" y="1369"/>
                </a:lnTo>
                <a:lnTo>
                  <a:pt x="29" y="1374"/>
                </a:lnTo>
                <a:lnTo>
                  <a:pt x="16" y="1382"/>
                </a:lnTo>
                <a:lnTo>
                  <a:pt x="10" y="1387"/>
                </a:lnTo>
                <a:lnTo>
                  <a:pt x="5" y="1393"/>
                </a:lnTo>
                <a:lnTo>
                  <a:pt x="1" y="1402"/>
                </a:lnTo>
                <a:lnTo>
                  <a:pt x="0" y="1412"/>
                </a:lnTo>
                <a:lnTo>
                  <a:pt x="0" y="1412"/>
                </a:lnTo>
                <a:lnTo>
                  <a:pt x="0" y="1422"/>
                </a:lnTo>
                <a:lnTo>
                  <a:pt x="1" y="1430"/>
                </a:lnTo>
                <a:lnTo>
                  <a:pt x="4" y="1448"/>
                </a:lnTo>
                <a:lnTo>
                  <a:pt x="10" y="1475"/>
                </a:lnTo>
                <a:lnTo>
                  <a:pt x="10" y="1475"/>
                </a:lnTo>
                <a:lnTo>
                  <a:pt x="19" y="1523"/>
                </a:lnTo>
                <a:lnTo>
                  <a:pt x="29" y="1579"/>
                </a:lnTo>
                <a:lnTo>
                  <a:pt x="29" y="1579"/>
                </a:lnTo>
                <a:lnTo>
                  <a:pt x="32" y="1591"/>
                </a:lnTo>
                <a:lnTo>
                  <a:pt x="38" y="1605"/>
                </a:lnTo>
                <a:lnTo>
                  <a:pt x="48" y="1620"/>
                </a:lnTo>
                <a:lnTo>
                  <a:pt x="59" y="1633"/>
                </a:lnTo>
                <a:lnTo>
                  <a:pt x="66" y="1639"/>
                </a:lnTo>
                <a:lnTo>
                  <a:pt x="73" y="1644"/>
                </a:lnTo>
                <a:lnTo>
                  <a:pt x="79" y="1648"/>
                </a:lnTo>
                <a:lnTo>
                  <a:pt x="85" y="1649"/>
                </a:lnTo>
                <a:lnTo>
                  <a:pt x="92" y="1650"/>
                </a:lnTo>
                <a:lnTo>
                  <a:pt x="98" y="1649"/>
                </a:lnTo>
                <a:lnTo>
                  <a:pt x="104" y="1645"/>
                </a:lnTo>
                <a:lnTo>
                  <a:pt x="109" y="1639"/>
                </a:lnTo>
                <a:lnTo>
                  <a:pt x="109" y="1639"/>
                </a:lnTo>
                <a:lnTo>
                  <a:pt x="114" y="1632"/>
                </a:lnTo>
                <a:lnTo>
                  <a:pt x="116" y="1624"/>
                </a:lnTo>
                <a:lnTo>
                  <a:pt x="120" y="1617"/>
                </a:lnTo>
                <a:lnTo>
                  <a:pt x="121" y="1608"/>
                </a:lnTo>
                <a:lnTo>
                  <a:pt x="124" y="1594"/>
                </a:lnTo>
                <a:lnTo>
                  <a:pt x="124" y="1577"/>
                </a:lnTo>
                <a:lnTo>
                  <a:pt x="122" y="1548"/>
                </a:lnTo>
                <a:lnTo>
                  <a:pt x="121" y="1534"/>
                </a:lnTo>
                <a:lnTo>
                  <a:pt x="122" y="1521"/>
                </a:lnTo>
                <a:lnTo>
                  <a:pt x="122" y="1521"/>
                </a:lnTo>
                <a:lnTo>
                  <a:pt x="125" y="1501"/>
                </a:lnTo>
                <a:lnTo>
                  <a:pt x="127" y="1485"/>
                </a:lnTo>
                <a:lnTo>
                  <a:pt x="131" y="1466"/>
                </a:lnTo>
                <a:lnTo>
                  <a:pt x="131" y="1466"/>
                </a:lnTo>
                <a:lnTo>
                  <a:pt x="134" y="1453"/>
                </a:lnTo>
                <a:lnTo>
                  <a:pt x="134" y="1443"/>
                </a:lnTo>
                <a:lnTo>
                  <a:pt x="134" y="1443"/>
                </a:lnTo>
                <a:lnTo>
                  <a:pt x="134" y="1435"/>
                </a:lnTo>
                <a:lnTo>
                  <a:pt x="134" y="1433"/>
                </a:lnTo>
                <a:lnTo>
                  <a:pt x="136" y="1428"/>
                </a:lnTo>
                <a:lnTo>
                  <a:pt x="136" y="1428"/>
                </a:lnTo>
                <a:lnTo>
                  <a:pt x="140" y="1417"/>
                </a:lnTo>
                <a:lnTo>
                  <a:pt x="142" y="1408"/>
                </a:lnTo>
                <a:lnTo>
                  <a:pt x="142" y="1408"/>
                </a:lnTo>
                <a:lnTo>
                  <a:pt x="152" y="1401"/>
                </a:lnTo>
                <a:lnTo>
                  <a:pt x="177" y="1385"/>
                </a:lnTo>
                <a:lnTo>
                  <a:pt x="250" y="1337"/>
                </a:lnTo>
                <a:lnTo>
                  <a:pt x="325" y="1286"/>
                </a:lnTo>
                <a:lnTo>
                  <a:pt x="352" y="1267"/>
                </a:lnTo>
                <a:lnTo>
                  <a:pt x="365" y="1257"/>
                </a:lnTo>
                <a:lnTo>
                  <a:pt x="365" y="1257"/>
                </a:lnTo>
                <a:lnTo>
                  <a:pt x="384" y="1231"/>
                </a:lnTo>
                <a:lnTo>
                  <a:pt x="394" y="1218"/>
                </a:lnTo>
                <a:lnTo>
                  <a:pt x="400" y="1207"/>
                </a:lnTo>
                <a:lnTo>
                  <a:pt x="400" y="1207"/>
                </a:lnTo>
                <a:lnTo>
                  <a:pt x="403" y="1197"/>
                </a:lnTo>
                <a:lnTo>
                  <a:pt x="407" y="1177"/>
                </a:lnTo>
                <a:lnTo>
                  <a:pt x="414" y="1124"/>
                </a:lnTo>
                <a:lnTo>
                  <a:pt x="425" y="1050"/>
                </a:lnTo>
                <a:lnTo>
                  <a:pt x="433" y="992"/>
                </a:lnTo>
                <a:lnTo>
                  <a:pt x="451" y="993"/>
                </a:lnTo>
                <a:lnTo>
                  <a:pt x="451" y="993"/>
                </a:lnTo>
                <a:lnTo>
                  <a:pt x="461" y="974"/>
                </a:lnTo>
                <a:lnTo>
                  <a:pt x="468" y="962"/>
                </a:lnTo>
                <a:lnTo>
                  <a:pt x="472" y="960"/>
                </a:lnTo>
                <a:lnTo>
                  <a:pt x="473" y="958"/>
                </a:lnTo>
                <a:lnTo>
                  <a:pt x="475" y="960"/>
                </a:lnTo>
                <a:lnTo>
                  <a:pt x="475" y="960"/>
                </a:lnTo>
                <a:lnTo>
                  <a:pt x="526" y="1013"/>
                </a:lnTo>
                <a:lnTo>
                  <a:pt x="538" y="1014"/>
                </a:lnTo>
                <a:lnTo>
                  <a:pt x="538" y="1014"/>
                </a:lnTo>
                <a:lnTo>
                  <a:pt x="567" y="1091"/>
                </a:lnTo>
                <a:lnTo>
                  <a:pt x="588" y="1146"/>
                </a:lnTo>
                <a:lnTo>
                  <a:pt x="594" y="1167"/>
                </a:lnTo>
                <a:lnTo>
                  <a:pt x="597" y="1178"/>
                </a:lnTo>
                <a:lnTo>
                  <a:pt x="597" y="1178"/>
                </a:lnTo>
                <a:lnTo>
                  <a:pt x="598" y="1191"/>
                </a:lnTo>
                <a:lnTo>
                  <a:pt x="601" y="1203"/>
                </a:lnTo>
                <a:lnTo>
                  <a:pt x="602" y="1218"/>
                </a:lnTo>
                <a:lnTo>
                  <a:pt x="602" y="1224"/>
                </a:lnTo>
                <a:lnTo>
                  <a:pt x="602" y="1233"/>
                </a:lnTo>
                <a:lnTo>
                  <a:pt x="602" y="1233"/>
                </a:lnTo>
                <a:lnTo>
                  <a:pt x="597" y="1245"/>
                </a:lnTo>
                <a:lnTo>
                  <a:pt x="589" y="1269"/>
                </a:lnTo>
                <a:lnTo>
                  <a:pt x="567" y="1329"/>
                </a:lnTo>
                <a:lnTo>
                  <a:pt x="535" y="1411"/>
                </a:lnTo>
                <a:lnTo>
                  <a:pt x="535" y="1411"/>
                </a:lnTo>
                <a:lnTo>
                  <a:pt x="526" y="1413"/>
                </a:lnTo>
                <a:lnTo>
                  <a:pt x="520" y="1417"/>
                </a:lnTo>
                <a:lnTo>
                  <a:pt x="518" y="1419"/>
                </a:lnTo>
                <a:lnTo>
                  <a:pt x="515" y="1421"/>
                </a:lnTo>
                <a:lnTo>
                  <a:pt x="515" y="1421"/>
                </a:lnTo>
                <a:lnTo>
                  <a:pt x="515" y="1423"/>
                </a:lnTo>
                <a:lnTo>
                  <a:pt x="515" y="1423"/>
                </a:lnTo>
                <a:lnTo>
                  <a:pt x="517" y="1424"/>
                </a:lnTo>
                <a:lnTo>
                  <a:pt x="518" y="1425"/>
                </a:lnTo>
                <a:lnTo>
                  <a:pt x="517" y="1427"/>
                </a:lnTo>
                <a:lnTo>
                  <a:pt x="512" y="1434"/>
                </a:lnTo>
                <a:lnTo>
                  <a:pt x="512" y="1434"/>
                </a:lnTo>
                <a:lnTo>
                  <a:pt x="503" y="1445"/>
                </a:lnTo>
                <a:lnTo>
                  <a:pt x="496" y="1458"/>
                </a:lnTo>
                <a:lnTo>
                  <a:pt x="482" y="1484"/>
                </a:lnTo>
                <a:lnTo>
                  <a:pt x="482" y="1484"/>
                </a:lnTo>
                <a:lnTo>
                  <a:pt x="472" y="1500"/>
                </a:lnTo>
                <a:lnTo>
                  <a:pt x="458" y="1518"/>
                </a:lnTo>
                <a:lnTo>
                  <a:pt x="447" y="1535"/>
                </a:lnTo>
                <a:lnTo>
                  <a:pt x="444" y="1543"/>
                </a:lnTo>
                <a:lnTo>
                  <a:pt x="442" y="1549"/>
                </a:lnTo>
                <a:lnTo>
                  <a:pt x="442" y="1549"/>
                </a:lnTo>
                <a:lnTo>
                  <a:pt x="441" y="1554"/>
                </a:lnTo>
                <a:lnTo>
                  <a:pt x="440" y="1558"/>
                </a:lnTo>
                <a:lnTo>
                  <a:pt x="439" y="1564"/>
                </a:lnTo>
                <a:lnTo>
                  <a:pt x="437" y="1568"/>
                </a:lnTo>
                <a:lnTo>
                  <a:pt x="437" y="1570"/>
                </a:lnTo>
                <a:lnTo>
                  <a:pt x="440" y="1574"/>
                </a:lnTo>
                <a:lnTo>
                  <a:pt x="444" y="1579"/>
                </a:lnTo>
                <a:lnTo>
                  <a:pt x="444" y="1579"/>
                </a:lnTo>
                <a:lnTo>
                  <a:pt x="454" y="1591"/>
                </a:lnTo>
                <a:lnTo>
                  <a:pt x="465" y="1606"/>
                </a:lnTo>
                <a:lnTo>
                  <a:pt x="477" y="1621"/>
                </a:lnTo>
                <a:lnTo>
                  <a:pt x="486" y="1631"/>
                </a:lnTo>
                <a:lnTo>
                  <a:pt x="486" y="1631"/>
                </a:lnTo>
                <a:lnTo>
                  <a:pt x="502" y="1648"/>
                </a:lnTo>
                <a:lnTo>
                  <a:pt x="514" y="1660"/>
                </a:lnTo>
                <a:lnTo>
                  <a:pt x="529" y="1674"/>
                </a:lnTo>
                <a:lnTo>
                  <a:pt x="544" y="1686"/>
                </a:lnTo>
                <a:lnTo>
                  <a:pt x="557" y="1695"/>
                </a:lnTo>
                <a:lnTo>
                  <a:pt x="565" y="1697"/>
                </a:lnTo>
                <a:lnTo>
                  <a:pt x="571" y="1700"/>
                </a:lnTo>
                <a:lnTo>
                  <a:pt x="576" y="1700"/>
                </a:lnTo>
                <a:lnTo>
                  <a:pt x="581" y="1697"/>
                </a:lnTo>
                <a:lnTo>
                  <a:pt x="581" y="1697"/>
                </a:lnTo>
                <a:lnTo>
                  <a:pt x="589" y="1692"/>
                </a:lnTo>
                <a:lnTo>
                  <a:pt x="597" y="1687"/>
                </a:lnTo>
                <a:lnTo>
                  <a:pt x="602" y="1681"/>
                </a:lnTo>
                <a:lnTo>
                  <a:pt x="605" y="1675"/>
                </a:lnTo>
                <a:lnTo>
                  <a:pt x="608" y="1669"/>
                </a:lnTo>
                <a:lnTo>
                  <a:pt x="608" y="1662"/>
                </a:lnTo>
                <a:lnTo>
                  <a:pt x="605" y="1653"/>
                </a:lnTo>
                <a:lnTo>
                  <a:pt x="602" y="1643"/>
                </a:lnTo>
                <a:lnTo>
                  <a:pt x="602" y="1643"/>
                </a:lnTo>
                <a:lnTo>
                  <a:pt x="593" y="1626"/>
                </a:lnTo>
                <a:lnTo>
                  <a:pt x="588" y="1613"/>
                </a:lnTo>
                <a:lnTo>
                  <a:pt x="583" y="1603"/>
                </a:lnTo>
                <a:lnTo>
                  <a:pt x="575" y="1592"/>
                </a:lnTo>
                <a:lnTo>
                  <a:pt x="575" y="1592"/>
                </a:lnTo>
                <a:lnTo>
                  <a:pt x="570" y="1585"/>
                </a:lnTo>
                <a:lnTo>
                  <a:pt x="565" y="1577"/>
                </a:lnTo>
                <a:lnTo>
                  <a:pt x="557" y="1563"/>
                </a:lnTo>
                <a:lnTo>
                  <a:pt x="555" y="1549"/>
                </a:lnTo>
                <a:lnTo>
                  <a:pt x="554" y="1544"/>
                </a:lnTo>
                <a:lnTo>
                  <a:pt x="555" y="1540"/>
                </a:lnTo>
                <a:lnTo>
                  <a:pt x="555" y="1540"/>
                </a:lnTo>
                <a:lnTo>
                  <a:pt x="559" y="1531"/>
                </a:lnTo>
                <a:lnTo>
                  <a:pt x="567" y="1519"/>
                </a:lnTo>
                <a:lnTo>
                  <a:pt x="578" y="1503"/>
                </a:lnTo>
                <a:lnTo>
                  <a:pt x="578" y="1503"/>
                </a:lnTo>
                <a:lnTo>
                  <a:pt x="591" y="1484"/>
                </a:lnTo>
                <a:lnTo>
                  <a:pt x="591" y="1484"/>
                </a:lnTo>
                <a:lnTo>
                  <a:pt x="635" y="1403"/>
                </a:lnTo>
                <a:lnTo>
                  <a:pt x="667" y="1348"/>
                </a:lnTo>
                <a:lnTo>
                  <a:pt x="687" y="1314"/>
                </a:lnTo>
                <a:lnTo>
                  <a:pt x="687" y="1314"/>
                </a:lnTo>
                <a:lnTo>
                  <a:pt x="693" y="1303"/>
                </a:lnTo>
                <a:lnTo>
                  <a:pt x="699" y="1287"/>
                </a:lnTo>
                <a:lnTo>
                  <a:pt x="714" y="1248"/>
                </a:lnTo>
                <a:lnTo>
                  <a:pt x="727" y="1209"/>
                </a:lnTo>
                <a:lnTo>
                  <a:pt x="731" y="1191"/>
                </a:lnTo>
                <a:lnTo>
                  <a:pt x="731" y="1191"/>
                </a:lnTo>
                <a:lnTo>
                  <a:pt x="724" y="1107"/>
                </a:lnTo>
                <a:lnTo>
                  <a:pt x="724" y="1070"/>
                </a:lnTo>
                <a:lnTo>
                  <a:pt x="724" y="1070"/>
                </a:lnTo>
                <a:lnTo>
                  <a:pt x="730" y="1073"/>
                </a:lnTo>
                <a:lnTo>
                  <a:pt x="736" y="1076"/>
                </a:lnTo>
                <a:lnTo>
                  <a:pt x="744" y="1078"/>
                </a:lnTo>
                <a:lnTo>
                  <a:pt x="744" y="1078"/>
                </a:lnTo>
                <a:lnTo>
                  <a:pt x="751" y="1080"/>
                </a:lnTo>
                <a:lnTo>
                  <a:pt x="756" y="1081"/>
                </a:lnTo>
                <a:lnTo>
                  <a:pt x="759" y="1081"/>
                </a:lnTo>
                <a:lnTo>
                  <a:pt x="761" y="1080"/>
                </a:lnTo>
                <a:lnTo>
                  <a:pt x="767" y="1076"/>
                </a:lnTo>
                <a:lnTo>
                  <a:pt x="767" y="1076"/>
                </a:lnTo>
                <a:lnTo>
                  <a:pt x="772" y="1070"/>
                </a:lnTo>
                <a:lnTo>
                  <a:pt x="776" y="1066"/>
                </a:lnTo>
                <a:lnTo>
                  <a:pt x="780" y="1061"/>
                </a:lnTo>
                <a:lnTo>
                  <a:pt x="782" y="1051"/>
                </a:lnTo>
                <a:lnTo>
                  <a:pt x="782" y="1051"/>
                </a:lnTo>
                <a:lnTo>
                  <a:pt x="786" y="1036"/>
                </a:lnTo>
                <a:lnTo>
                  <a:pt x="787" y="1029"/>
                </a:lnTo>
                <a:lnTo>
                  <a:pt x="787" y="1015"/>
                </a:lnTo>
                <a:lnTo>
                  <a:pt x="787" y="1015"/>
                </a:lnTo>
                <a:lnTo>
                  <a:pt x="786" y="1007"/>
                </a:lnTo>
                <a:lnTo>
                  <a:pt x="783" y="999"/>
                </a:lnTo>
                <a:lnTo>
                  <a:pt x="780" y="991"/>
                </a:lnTo>
                <a:lnTo>
                  <a:pt x="776" y="983"/>
                </a:lnTo>
                <a:lnTo>
                  <a:pt x="767" y="972"/>
                </a:lnTo>
                <a:lnTo>
                  <a:pt x="762" y="967"/>
                </a:lnTo>
                <a:lnTo>
                  <a:pt x="762" y="967"/>
                </a:lnTo>
                <a:lnTo>
                  <a:pt x="755" y="962"/>
                </a:lnTo>
                <a:lnTo>
                  <a:pt x="747" y="960"/>
                </a:lnTo>
                <a:lnTo>
                  <a:pt x="747" y="960"/>
                </a:lnTo>
                <a:lnTo>
                  <a:pt x="740" y="953"/>
                </a:lnTo>
                <a:lnTo>
                  <a:pt x="735" y="950"/>
                </a:lnTo>
                <a:lnTo>
                  <a:pt x="722" y="930"/>
                </a:lnTo>
                <a:lnTo>
                  <a:pt x="734" y="920"/>
                </a:lnTo>
                <a:lnTo>
                  <a:pt x="734" y="920"/>
                </a:lnTo>
                <a:lnTo>
                  <a:pt x="694" y="847"/>
                </a:lnTo>
                <a:lnTo>
                  <a:pt x="694" y="847"/>
                </a:lnTo>
                <a:lnTo>
                  <a:pt x="686" y="827"/>
                </a:lnTo>
                <a:lnTo>
                  <a:pt x="680" y="814"/>
                </a:lnTo>
                <a:lnTo>
                  <a:pt x="676" y="805"/>
                </a:lnTo>
                <a:lnTo>
                  <a:pt x="676" y="805"/>
                </a:lnTo>
                <a:lnTo>
                  <a:pt x="681" y="800"/>
                </a:lnTo>
                <a:lnTo>
                  <a:pt x="685" y="797"/>
                </a:lnTo>
                <a:lnTo>
                  <a:pt x="687" y="792"/>
                </a:lnTo>
                <a:lnTo>
                  <a:pt x="687" y="792"/>
                </a:lnTo>
                <a:lnTo>
                  <a:pt x="689" y="788"/>
                </a:lnTo>
                <a:lnTo>
                  <a:pt x="693" y="782"/>
                </a:lnTo>
                <a:lnTo>
                  <a:pt x="694" y="778"/>
                </a:lnTo>
                <a:lnTo>
                  <a:pt x="694" y="774"/>
                </a:lnTo>
                <a:lnTo>
                  <a:pt x="694" y="771"/>
                </a:lnTo>
                <a:lnTo>
                  <a:pt x="692" y="766"/>
                </a:lnTo>
                <a:lnTo>
                  <a:pt x="692" y="766"/>
                </a:lnTo>
                <a:lnTo>
                  <a:pt x="687" y="757"/>
                </a:lnTo>
                <a:lnTo>
                  <a:pt x="683" y="752"/>
                </a:lnTo>
                <a:lnTo>
                  <a:pt x="682" y="747"/>
                </a:lnTo>
                <a:lnTo>
                  <a:pt x="682" y="740"/>
                </a:lnTo>
                <a:lnTo>
                  <a:pt x="682" y="740"/>
                </a:lnTo>
                <a:lnTo>
                  <a:pt x="682" y="735"/>
                </a:lnTo>
                <a:lnTo>
                  <a:pt x="685" y="729"/>
                </a:lnTo>
                <a:lnTo>
                  <a:pt x="692" y="716"/>
                </a:lnTo>
                <a:lnTo>
                  <a:pt x="698" y="705"/>
                </a:lnTo>
                <a:lnTo>
                  <a:pt x="699" y="701"/>
                </a:lnTo>
                <a:lnTo>
                  <a:pt x="699" y="696"/>
                </a:lnTo>
                <a:lnTo>
                  <a:pt x="699" y="696"/>
                </a:lnTo>
                <a:lnTo>
                  <a:pt x="696" y="690"/>
                </a:lnTo>
                <a:lnTo>
                  <a:pt x="694" y="683"/>
                </a:lnTo>
                <a:lnTo>
                  <a:pt x="693" y="674"/>
                </a:lnTo>
                <a:lnTo>
                  <a:pt x="693" y="661"/>
                </a:lnTo>
                <a:lnTo>
                  <a:pt x="693" y="661"/>
                </a:lnTo>
                <a:lnTo>
                  <a:pt x="694" y="647"/>
                </a:lnTo>
                <a:lnTo>
                  <a:pt x="694" y="636"/>
                </a:lnTo>
                <a:lnTo>
                  <a:pt x="698" y="625"/>
                </a:lnTo>
                <a:lnTo>
                  <a:pt x="698" y="625"/>
                </a:lnTo>
                <a:lnTo>
                  <a:pt x="702" y="619"/>
                </a:lnTo>
                <a:lnTo>
                  <a:pt x="712" y="609"/>
                </a:lnTo>
                <a:lnTo>
                  <a:pt x="728" y="591"/>
                </a:lnTo>
                <a:lnTo>
                  <a:pt x="728" y="591"/>
                </a:lnTo>
                <a:lnTo>
                  <a:pt x="744" y="574"/>
                </a:lnTo>
                <a:lnTo>
                  <a:pt x="755" y="561"/>
                </a:lnTo>
                <a:lnTo>
                  <a:pt x="755" y="561"/>
                </a:lnTo>
                <a:lnTo>
                  <a:pt x="759" y="562"/>
                </a:lnTo>
                <a:lnTo>
                  <a:pt x="762" y="564"/>
                </a:lnTo>
                <a:lnTo>
                  <a:pt x="762" y="565"/>
                </a:lnTo>
                <a:lnTo>
                  <a:pt x="764" y="568"/>
                </a:lnTo>
                <a:lnTo>
                  <a:pt x="764" y="568"/>
                </a:lnTo>
                <a:lnTo>
                  <a:pt x="764" y="574"/>
                </a:lnTo>
                <a:lnTo>
                  <a:pt x="765" y="580"/>
                </a:lnTo>
                <a:lnTo>
                  <a:pt x="766" y="588"/>
                </a:lnTo>
                <a:lnTo>
                  <a:pt x="767" y="599"/>
                </a:lnTo>
                <a:lnTo>
                  <a:pt x="767" y="599"/>
                </a:lnTo>
                <a:lnTo>
                  <a:pt x="768" y="614"/>
                </a:lnTo>
                <a:lnTo>
                  <a:pt x="771" y="628"/>
                </a:lnTo>
                <a:lnTo>
                  <a:pt x="773" y="640"/>
                </a:lnTo>
                <a:lnTo>
                  <a:pt x="776" y="646"/>
                </a:lnTo>
                <a:lnTo>
                  <a:pt x="776" y="646"/>
                </a:lnTo>
                <a:lnTo>
                  <a:pt x="778" y="648"/>
                </a:lnTo>
                <a:lnTo>
                  <a:pt x="778" y="649"/>
                </a:lnTo>
                <a:lnTo>
                  <a:pt x="780" y="661"/>
                </a:lnTo>
                <a:lnTo>
                  <a:pt x="780" y="661"/>
                </a:lnTo>
                <a:lnTo>
                  <a:pt x="783" y="690"/>
                </a:lnTo>
                <a:lnTo>
                  <a:pt x="786" y="704"/>
                </a:lnTo>
                <a:lnTo>
                  <a:pt x="788" y="710"/>
                </a:lnTo>
                <a:lnTo>
                  <a:pt x="788" y="710"/>
                </a:lnTo>
                <a:lnTo>
                  <a:pt x="791" y="712"/>
                </a:lnTo>
                <a:lnTo>
                  <a:pt x="791" y="720"/>
                </a:lnTo>
                <a:lnTo>
                  <a:pt x="791" y="720"/>
                </a:lnTo>
                <a:lnTo>
                  <a:pt x="792" y="731"/>
                </a:lnTo>
                <a:lnTo>
                  <a:pt x="794" y="748"/>
                </a:lnTo>
                <a:lnTo>
                  <a:pt x="797" y="757"/>
                </a:lnTo>
                <a:lnTo>
                  <a:pt x="799" y="763"/>
                </a:lnTo>
                <a:lnTo>
                  <a:pt x="802" y="767"/>
                </a:lnTo>
                <a:lnTo>
                  <a:pt x="803" y="767"/>
                </a:lnTo>
                <a:lnTo>
                  <a:pt x="804" y="767"/>
                </a:lnTo>
                <a:lnTo>
                  <a:pt x="804" y="767"/>
                </a:lnTo>
                <a:lnTo>
                  <a:pt x="807" y="763"/>
                </a:lnTo>
                <a:lnTo>
                  <a:pt x="809" y="759"/>
                </a:lnTo>
                <a:lnTo>
                  <a:pt x="812" y="750"/>
                </a:lnTo>
                <a:lnTo>
                  <a:pt x="813" y="741"/>
                </a:lnTo>
                <a:lnTo>
                  <a:pt x="813" y="738"/>
                </a:lnTo>
                <a:lnTo>
                  <a:pt x="814" y="738"/>
                </a:lnTo>
                <a:lnTo>
                  <a:pt x="814" y="738"/>
                </a:lnTo>
                <a:lnTo>
                  <a:pt x="818" y="745"/>
                </a:lnTo>
                <a:lnTo>
                  <a:pt x="822" y="752"/>
                </a:lnTo>
                <a:lnTo>
                  <a:pt x="822" y="752"/>
                </a:lnTo>
                <a:lnTo>
                  <a:pt x="824" y="757"/>
                </a:lnTo>
                <a:lnTo>
                  <a:pt x="827" y="763"/>
                </a:lnTo>
                <a:lnTo>
                  <a:pt x="829" y="774"/>
                </a:lnTo>
                <a:lnTo>
                  <a:pt x="829" y="774"/>
                </a:lnTo>
                <a:lnTo>
                  <a:pt x="829" y="776"/>
                </a:lnTo>
                <a:lnTo>
                  <a:pt x="830" y="777"/>
                </a:lnTo>
                <a:lnTo>
                  <a:pt x="831" y="778"/>
                </a:lnTo>
                <a:lnTo>
                  <a:pt x="830" y="782"/>
                </a:lnTo>
                <a:lnTo>
                  <a:pt x="830" y="782"/>
                </a:lnTo>
                <a:lnTo>
                  <a:pt x="822" y="797"/>
                </a:lnTo>
                <a:lnTo>
                  <a:pt x="819" y="805"/>
                </a:lnTo>
                <a:lnTo>
                  <a:pt x="818" y="808"/>
                </a:lnTo>
                <a:lnTo>
                  <a:pt x="819" y="809"/>
                </a:lnTo>
                <a:lnTo>
                  <a:pt x="819" y="809"/>
                </a:lnTo>
                <a:lnTo>
                  <a:pt x="822" y="810"/>
                </a:lnTo>
                <a:lnTo>
                  <a:pt x="823" y="810"/>
                </a:lnTo>
                <a:lnTo>
                  <a:pt x="828" y="808"/>
                </a:lnTo>
                <a:lnTo>
                  <a:pt x="833" y="805"/>
                </a:lnTo>
                <a:lnTo>
                  <a:pt x="833" y="805"/>
                </a:lnTo>
                <a:lnTo>
                  <a:pt x="833" y="806"/>
                </a:lnTo>
                <a:lnTo>
                  <a:pt x="834" y="810"/>
                </a:lnTo>
                <a:lnTo>
                  <a:pt x="836" y="814"/>
                </a:lnTo>
                <a:lnTo>
                  <a:pt x="838" y="815"/>
                </a:lnTo>
                <a:lnTo>
                  <a:pt x="840" y="815"/>
                </a:lnTo>
                <a:lnTo>
                  <a:pt x="840" y="815"/>
                </a:lnTo>
                <a:lnTo>
                  <a:pt x="844" y="813"/>
                </a:lnTo>
                <a:lnTo>
                  <a:pt x="848" y="809"/>
                </a:lnTo>
                <a:lnTo>
                  <a:pt x="852" y="799"/>
                </a:lnTo>
                <a:lnTo>
                  <a:pt x="857" y="785"/>
                </a:lnTo>
                <a:lnTo>
                  <a:pt x="860" y="773"/>
                </a:lnTo>
                <a:lnTo>
                  <a:pt x="860" y="773"/>
                </a:lnTo>
                <a:lnTo>
                  <a:pt x="859" y="762"/>
                </a:lnTo>
                <a:lnTo>
                  <a:pt x="857" y="753"/>
                </a:lnTo>
                <a:lnTo>
                  <a:pt x="855" y="745"/>
                </a:lnTo>
                <a:lnTo>
                  <a:pt x="852" y="738"/>
                </a:lnTo>
                <a:lnTo>
                  <a:pt x="852" y="738"/>
                </a:lnTo>
                <a:lnTo>
                  <a:pt x="851" y="734"/>
                </a:lnTo>
                <a:lnTo>
                  <a:pt x="850" y="729"/>
                </a:lnTo>
                <a:lnTo>
                  <a:pt x="849" y="722"/>
                </a:lnTo>
                <a:lnTo>
                  <a:pt x="844" y="712"/>
                </a:lnTo>
                <a:lnTo>
                  <a:pt x="844" y="712"/>
                </a:lnTo>
                <a:lnTo>
                  <a:pt x="830" y="691"/>
                </a:lnTo>
                <a:lnTo>
                  <a:pt x="830" y="691"/>
                </a:lnTo>
                <a:lnTo>
                  <a:pt x="828" y="684"/>
                </a:lnTo>
                <a:lnTo>
                  <a:pt x="825" y="670"/>
                </a:lnTo>
                <a:lnTo>
                  <a:pt x="819" y="637"/>
                </a:lnTo>
                <a:lnTo>
                  <a:pt x="819" y="637"/>
                </a:lnTo>
                <a:lnTo>
                  <a:pt x="819" y="624"/>
                </a:lnTo>
                <a:lnTo>
                  <a:pt x="820" y="598"/>
                </a:lnTo>
                <a:lnTo>
                  <a:pt x="825" y="528"/>
                </a:lnTo>
                <a:lnTo>
                  <a:pt x="834" y="433"/>
                </a:lnTo>
                <a:lnTo>
                  <a:pt x="834" y="433"/>
                </a:lnTo>
                <a:lnTo>
                  <a:pt x="841" y="427"/>
                </a:lnTo>
                <a:lnTo>
                  <a:pt x="859" y="412"/>
                </a:lnTo>
                <a:lnTo>
                  <a:pt x="869" y="404"/>
                </a:lnTo>
                <a:lnTo>
                  <a:pt x="876" y="396"/>
                </a:lnTo>
                <a:lnTo>
                  <a:pt x="881" y="389"/>
                </a:lnTo>
                <a:lnTo>
                  <a:pt x="882" y="386"/>
                </a:lnTo>
                <a:lnTo>
                  <a:pt x="882" y="384"/>
                </a:lnTo>
                <a:lnTo>
                  <a:pt x="882" y="384"/>
                </a:lnTo>
                <a:lnTo>
                  <a:pt x="880" y="373"/>
                </a:lnTo>
                <a:lnTo>
                  <a:pt x="877" y="359"/>
                </a:lnTo>
                <a:lnTo>
                  <a:pt x="877" y="359"/>
                </a:lnTo>
                <a:lnTo>
                  <a:pt x="875" y="353"/>
                </a:lnTo>
                <a:lnTo>
                  <a:pt x="872" y="350"/>
                </a:lnTo>
                <a:lnTo>
                  <a:pt x="871" y="348"/>
                </a:lnTo>
                <a:lnTo>
                  <a:pt x="867" y="342"/>
                </a:lnTo>
                <a:lnTo>
                  <a:pt x="867" y="342"/>
                </a:lnTo>
                <a:lnTo>
                  <a:pt x="865" y="334"/>
                </a:lnTo>
                <a:lnTo>
                  <a:pt x="862" y="329"/>
                </a:lnTo>
                <a:lnTo>
                  <a:pt x="861" y="326"/>
                </a:lnTo>
                <a:lnTo>
                  <a:pt x="860" y="322"/>
                </a:lnTo>
                <a:lnTo>
                  <a:pt x="860" y="322"/>
                </a:lnTo>
                <a:lnTo>
                  <a:pt x="855" y="317"/>
                </a:lnTo>
                <a:lnTo>
                  <a:pt x="848" y="306"/>
                </a:lnTo>
                <a:lnTo>
                  <a:pt x="848" y="306"/>
                </a:lnTo>
                <a:lnTo>
                  <a:pt x="839" y="295"/>
                </a:lnTo>
                <a:lnTo>
                  <a:pt x="835" y="291"/>
                </a:lnTo>
                <a:lnTo>
                  <a:pt x="835" y="291"/>
                </a:lnTo>
                <a:lnTo>
                  <a:pt x="834" y="287"/>
                </a:lnTo>
                <a:lnTo>
                  <a:pt x="833" y="284"/>
                </a:lnTo>
                <a:lnTo>
                  <a:pt x="833" y="268"/>
                </a:lnTo>
                <a:lnTo>
                  <a:pt x="833" y="268"/>
                </a:lnTo>
                <a:lnTo>
                  <a:pt x="836" y="261"/>
                </a:lnTo>
                <a:lnTo>
                  <a:pt x="848" y="244"/>
                </a:lnTo>
                <a:lnTo>
                  <a:pt x="848" y="244"/>
                </a:lnTo>
                <a:lnTo>
                  <a:pt x="854" y="231"/>
                </a:lnTo>
                <a:lnTo>
                  <a:pt x="856" y="219"/>
                </a:lnTo>
                <a:lnTo>
                  <a:pt x="856" y="219"/>
                </a:lnTo>
                <a:lnTo>
                  <a:pt x="859" y="211"/>
                </a:lnTo>
                <a:lnTo>
                  <a:pt x="862" y="203"/>
                </a:lnTo>
                <a:lnTo>
                  <a:pt x="869" y="190"/>
                </a:lnTo>
                <a:lnTo>
                  <a:pt x="869" y="190"/>
                </a:lnTo>
                <a:lnTo>
                  <a:pt x="872" y="179"/>
                </a:lnTo>
                <a:lnTo>
                  <a:pt x="875" y="161"/>
                </a:lnTo>
                <a:lnTo>
                  <a:pt x="878" y="139"/>
                </a:lnTo>
                <a:lnTo>
                  <a:pt x="878" y="139"/>
                </a:lnTo>
                <a:lnTo>
                  <a:pt x="878" y="133"/>
                </a:lnTo>
                <a:lnTo>
                  <a:pt x="877" y="126"/>
                </a:lnTo>
                <a:lnTo>
                  <a:pt x="877" y="126"/>
                </a:lnTo>
                <a:lnTo>
                  <a:pt x="876" y="121"/>
                </a:lnTo>
                <a:lnTo>
                  <a:pt x="877" y="113"/>
                </a:lnTo>
                <a:lnTo>
                  <a:pt x="880" y="102"/>
                </a:lnTo>
                <a:lnTo>
                  <a:pt x="880" y="102"/>
                </a:lnTo>
                <a:lnTo>
                  <a:pt x="885" y="91"/>
                </a:lnTo>
                <a:lnTo>
                  <a:pt x="887" y="84"/>
                </a:lnTo>
                <a:lnTo>
                  <a:pt x="888" y="79"/>
                </a:lnTo>
                <a:lnTo>
                  <a:pt x="888" y="56"/>
                </a:lnTo>
                <a:lnTo>
                  <a:pt x="886" y="45"/>
                </a:lnTo>
                <a:lnTo>
                  <a:pt x="886" y="28"/>
                </a:lnTo>
                <a:lnTo>
                  <a:pt x="877" y="11"/>
                </a:lnTo>
                <a:lnTo>
                  <a:pt x="869" y="17"/>
                </a:lnTo>
                <a:lnTo>
                  <a:pt x="869" y="17"/>
                </a:lnTo>
                <a:lnTo>
                  <a:pt x="865" y="8"/>
                </a:lnTo>
                <a:lnTo>
                  <a:pt x="862" y="2"/>
                </a:lnTo>
                <a:lnTo>
                  <a:pt x="861" y="0"/>
                </a:lnTo>
                <a:lnTo>
                  <a:pt x="860" y="0"/>
                </a:lnTo>
                <a:lnTo>
                  <a:pt x="860" y="0"/>
                </a:lnTo>
                <a:lnTo>
                  <a:pt x="846" y="8"/>
                </a:lnTo>
                <a:lnTo>
                  <a:pt x="833" y="0"/>
                </a:lnTo>
                <a:lnTo>
                  <a:pt x="820" y="1"/>
                </a:lnTo>
                <a:lnTo>
                  <a:pt x="820" y="1"/>
                </a:lnTo>
                <a:lnTo>
                  <a:pt x="814" y="3"/>
                </a:lnTo>
                <a:lnTo>
                  <a:pt x="809" y="4"/>
                </a:lnTo>
                <a:lnTo>
                  <a:pt x="804" y="4"/>
                </a:lnTo>
                <a:lnTo>
                  <a:pt x="804" y="4"/>
                </a:lnTo>
                <a:close/>
                <a:moveTo>
                  <a:pt x="1129" y="1250"/>
                </a:moveTo>
                <a:lnTo>
                  <a:pt x="1129" y="1250"/>
                </a:lnTo>
                <a:lnTo>
                  <a:pt x="1139" y="1248"/>
                </a:lnTo>
                <a:lnTo>
                  <a:pt x="1148" y="1246"/>
                </a:lnTo>
                <a:lnTo>
                  <a:pt x="1160" y="1245"/>
                </a:lnTo>
                <a:lnTo>
                  <a:pt x="1174" y="1246"/>
                </a:lnTo>
                <a:lnTo>
                  <a:pt x="1188" y="1248"/>
                </a:lnTo>
                <a:lnTo>
                  <a:pt x="1206" y="1251"/>
                </a:lnTo>
                <a:lnTo>
                  <a:pt x="1223" y="1257"/>
                </a:lnTo>
                <a:lnTo>
                  <a:pt x="1223" y="1257"/>
                </a:lnTo>
                <a:lnTo>
                  <a:pt x="1234" y="1264"/>
                </a:lnTo>
                <a:lnTo>
                  <a:pt x="1247" y="1274"/>
                </a:lnTo>
                <a:lnTo>
                  <a:pt x="1259" y="1286"/>
                </a:lnTo>
                <a:lnTo>
                  <a:pt x="1270" y="1299"/>
                </a:lnTo>
                <a:lnTo>
                  <a:pt x="1281" y="1313"/>
                </a:lnTo>
                <a:lnTo>
                  <a:pt x="1291" y="1327"/>
                </a:lnTo>
                <a:lnTo>
                  <a:pt x="1300" y="1339"/>
                </a:lnTo>
                <a:lnTo>
                  <a:pt x="1305" y="1350"/>
                </a:lnTo>
                <a:lnTo>
                  <a:pt x="1305" y="1350"/>
                </a:lnTo>
                <a:lnTo>
                  <a:pt x="1310" y="1360"/>
                </a:lnTo>
                <a:lnTo>
                  <a:pt x="1312" y="1372"/>
                </a:lnTo>
                <a:lnTo>
                  <a:pt x="1313" y="1386"/>
                </a:lnTo>
                <a:lnTo>
                  <a:pt x="1314" y="1401"/>
                </a:lnTo>
                <a:lnTo>
                  <a:pt x="1314" y="1414"/>
                </a:lnTo>
                <a:lnTo>
                  <a:pt x="1313" y="1425"/>
                </a:lnTo>
                <a:lnTo>
                  <a:pt x="1311" y="1435"/>
                </a:lnTo>
                <a:lnTo>
                  <a:pt x="1308" y="1440"/>
                </a:lnTo>
                <a:lnTo>
                  <a:pt x="1308" y="1440"/>
                </a:lnTo>
                <a:lnTo>
                  <a:pt x="1303" y="1445"/>
                </a:lnTo>
                <a:lnTo>
                  <a:pt x="1297" y="1450"/>
                </a:lnTo>
                <a:lnTo>
                  <a:pt x="1280" y="1459"/>
                </a:lnTo>
                <a:lnTo>
                  <a:pt x="1261" y="1465"/>
                </a:lnTo>
                <a:lnTo>
                  <a:pt x="1253" y="1468"/>
                </a:lnTo>
                <a:lnTo>
                  <a:pt x="1245" y="1468"/>
                </a:lnTo>
                <a:lnTo>
                  <a:pt x="1245" y="1468"/>
                </a:lnTo>
                <a:lnTo>
                  <a:pt x="1227" y="1466"/>
                </a:lnTo>
                <a:lnTo>
                  <a:pt x="1206" y="1464"/>
                </a:lnTo>
                <a:lnTo>
                  <a:pt x="1184" y="1460"/>
                </a:lnTo>
                <a:lnTo>
                  <a:pt x="1175" y="1458"/>
                </a:lnTo>
                <a:lnTo>
                  <a:pt x="1169" y="1455"/>
                </a:lnTo>
                <a:lnTo>
                  <a:pt x="1169" y="1455"/>
                </a:lnTo>
                <a:lnTo>
                  <a:pt x="1161" y="1451"/>
                </a:lnTo>
                <a:lnTo>
                  <a:pt x="1151" y="1444"/>
                </a:lnTo>
                <a:lnTo>
                  <a:pt x="1128" y="1424"/>
                </a:lnTo>
                <a:lnTo>
                  <a:pt x="1117" y="1413"/>
                </a:lnTo>
                <a:lnTo>
                  <a:pt x="1106" y="1402"/>
                </a:lnTo>
                <a:lnTo>
                  <a:pt x="1098" y="1391"/>
                </a:lnTo>
                <a:lnTo>
                  <a:pt x="1093" y="1382"/>
                </a:lnTo>
                <a:lnTo>
                  <a:pt x="1093" y="1382"/>
                </a:lnTo>
                <a:lnTo>
                  <a:pt x="1083" y="1346"/>
                </a:lnTo>
                <a:lnTo>
                  <a:pt x="1080" y="1332"/>
                </a:lnTo>
                <a:lnTo>
                  <a:pt x="1079" y="1323"/>
                </a:lnTo>
                <a:lnTo>
                  <a:pt x="1079" y="1323"/>
                </a:lnTo>
                <a:lnTo>
                  <a:pt x="1087" y="1311"/>
                </a:lnTo>
                <a:lnTo>
                  <a:pt x="1103" y="1286"/>
                </a:lnTo>
                <a:lnTo>
                  <a:pt x="1121" y="1261"/>
                </a:lnTo>
                <a:lnTo>
                  <a:pt x="1129" y="1250"/>
                </a:lnTo>
                <a:lnTo>
                  <a:pt x="1129" y="1250"/>
                </a:lnTo>
                <a:close/>
                <a:moveTo>
                  <a:pt x="766" y="1042"/>
                </a:moveTo>
                <a:lnTo>
                  <a:pt x="757" y="1052"/>
                </a:lnTo>
                <a:lnTo>
                  <a:pt x="1064" y="1266"/>
                </a:lnTo>
                <a:lnTo>
                  <a:pt x="1064" y="1266"/>
                </a:lnTo>
                <a:lnTo>
                  <a:pt x="1064" y="1276"/>
                </a:lnTo>
                <a:lnTo>
                  <a:pt x="1061" y="1301"/>
                </a:lnTo>
                <a:lnTo>
                  <a:pt x="1062" y="1317"/>
                </a:lnTo>
                <a:lnTo>
                  <a:pt x="1062" y="1334"/>
                </a:lnTo>
                <a:lnTo>
                  <a:pt x="1065" y="1351"/>
                </a:lnTo>
                <a:lnTo>
                  <a:pt x="1070" y="1369"/>
                </a:lnTo>
                <a:lnTo>
                  <a:pt x="1070" y="1369"/>
                </a:lnTo>
                <a:lnTo>
                  <a:pt x="1072" y="1377"/>
                </a:lnTo>
                <a:lnTo>
                  <a:pt x="1077" y="1386"/>
                </a:lnTo>
                <a:lnTo>
                  <a:pt x="1088" y="1403"/>
                </a:lnTo>
                <a:lnTo>
                  <a:pt x="1103" y="1422"/>
                </a:lnTo>
                <a:lnTo>
                  <a:pt x="1121" y="1439"/>
                </a:lnTo>
                <a:lnTo>
                  <a:pt x="1139" y="1455"/>
                </a:lnTo>
                <a:lnTo>
                  <a:pt x="1150" y="1461"/>
                </a:lnTo>
                <a:lnTo>
                  <a:pt x="1160" y="1468"/>
                </a:lnTo>
                <a:lnTo>
                  <a:pt x="1171" y="1472"/>
                </a:lnTo>
                <a:lnTo>
                  <a:pt x="1181" y="1477"/>
                </a:lnTo>
                <a:lnTo>
                  <a:pt x="1192" y="1480"/>
                </a:lnTo>
                <a:lnTo>
                  <a:pt x="1202" y="1481"/>
                </a:lnTo>
                <a:lnTo>
                  <a:pt x="1202" y="1481"/>
                </a:lnTo>
                <a:lnTo>
                  <a:pt x="1219" y="1482"/>
                </a:lnTo>
                <a:lnTo>
                  <a:pt x="1238" y="1484"/>
                </a:lnTo>
                <a:lnTo>
                  <a:pt x="1258" y="1482"/>
                </a:lnTo>
                <a:lnTo>
                  <a:pt x="1268" y="1481"/>
                </a:lnTo>
                <a:lnTo>
                  <a:pt x="1277" y="1479"/>
                </a:lnTo>
                <a:lnTo>
                  <a:pt x="1286" y="1476"/>
                </a:lnTo>
                <a:lnTo>
                  <a:pt x="1295" y="1472"/>
                </a:lnTo>
                <a:lnTo>
                  <a:pt x="1302" y="1469"/>
                </a:lnTo>
                <a:lnTo>
                  <a:pt x="1310" y="1463"/>
                </a:lnTo>
                <a:lnTo>
                  <a:pt x="1316" y="1455"/>
                </a:lnTo>
                <a:lnTo>
                  <a:pt x="1321" y="1447"/>
                </a:lnTo>
                <a:lnTo>
                  <a:pt x="1326" y="1437"/>
                </a:lnTo>
                <a:lnTo>
                  <a:pt x="1328" y="1424"/>
                </a:lnTo>
                <a:lnTo>
                  <a:pt x="1328" y="1424"/>
                </a:lnTo>
                <a:lnTo>
                  <a:pt x="1329" y="1412"/>
                </a:lnTo>
                <a:lnTo>
                  <a:pt x="1329" y="1400"/>
                </a:lnTo>
                <a:lnTo>
                  <a:pt x="1328" y="1387"/>
                </a:lnTo>
                <a:lnTo>
                  <a:pt x="1326" y="1375"/>
                </a:lnTo>
                <a:lnTo>
                  <a:pt x="1323" y="1362"/>
                </a:lnTo>
                <a:lnTo>
                  <a:pt x="1318" y="1351"/>
                </a:lnTo>
                <a:lnTo>
                  <a:pt x="1313" y="1339"/>
                </a:lnTo>
                <a:lnTo>
                  <a:pt x="1308" y="1328"/>
                </a:lnTo>
                <a:lnTo>
                  <a:pt x="1296" y="1307"/>
                </a:lnTo>
                <a:lnTo>
                  <a:pt x="1282" y="1288"/>
                </a:lnTo>
                <a:lnTo>
                  <a:pt x="1268" y="1272"/>
                </a:lnTo>
                <a:lnTo>
                  <a:pt x="1254" y="1260"/>
                </a:lnTo>
                <a:lnTo>
                  <a:pt x="1254" y="1260"/>
                </a:lnTo>
                <a:lnTo>
                  <a:pt x="1248" y="1255"/>
                </a:lnTo>
                <a:lnTo>
                  <a:pt x="1240" y="1251"/>
                </a:lnTo>
                <a:lnTo>
                  <a:pt x="1223" y="1244"/>
                </a:lnTo>
                <a:lnTo>
                  <a:pt x="1206" y="1238"/>
                </a:lnTo>
                <a:lnTo>
                  <a:pt x="1188" y="1234"/>
                </a:lnTo>
                <a:lnTo>
                  <a:pt x="1170" y="1231"/>
                </a:lnTo>
                <a:lnTo>
                  <a:pt x="1154" y="1231"/>
                </a:lnTo>
                <a:lnTo>
                  <a:pt x="1139" y="1231"/>
                </a:lnTo>
                <a:lnTo>
                  <a:pt x="1127" y="1234"/>
                </a:lnTo>
                <a:lnTo>
                  <a:pt x="1127" y="1234"/>
                </a:lnTo>
                <a:lnTo>
                  <a:pt x="1107" y="1239"/>
                </a:lnTo>
                <a:lnTo>
                  <a:pt x="1091" y="1245"/>
                </a:lnTo>
                <a:lnTo>
                  <a:pt x="1075" y="1251"/>
                </a:lnTo>
                <a:lnTo>
                  <a:pt x="766" y="10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58B51645-B7EC-47AD-9FE6-AD480151DA47}"/>
              </a:ext>
            </a:extLst>
          </p:cNvPr>
          <p:cNvSpPr>
            <a:spLocks noEditPoints="1"/>
          </p:cNvSpPr>
          <p:nvPr/>
        </p:nvSpPr>
        <p:spPr bwMode="auto">
          <a:xfrm>
            <a:off x="4534417" y="851685"/>
            <a:ext cx="1051995" cy="2727627"/>
          </a:xfrm>
          <a:custGeom>
            <a:avLst/>
            <a:gdLst>
              <a:gd name="T0" fmla="*/ 3 w 835"/>
              <a:gd name="T1" fmla="*/ 60 h 2165"/>
              <a:gd name="T2" fmla="*/ 31 w 835"/>
              <a:gd name="T3" fmla="*/ 121 h 2165"/>
              <a:gd name="T4" fmla="*/ 137 w 835"/>
              <a:gd name="T5" fmla="*/ 432 h 2165"/>
              <a:gd name="T6" fmla="*/ 185 w 835"/>
              <a:gd name="T7" fmla="*/ 537 h 2165"/>
              <a:gd name="T8" fmla="*/ 219 w 835"/>
              <a:gd name="T9" fmla="*/ 591 h 2165"/>
              <a:gd name="T10" fmla="*/ 206 w 835"/>
              <a:gd name="T11" fmla="*/ 810 h 2165"/>
              <a:gd name="T12" fmla="*/ 190 w 835"/>
              <a:gd name="T13" fmla="*/ 1039 h 2165"/>
              <a:gd name="T14" fmla="*/ 219 w 835"/>
              <a:gd name="T15" fmla="*/ 1099 h 2165"/>
              <a:gd name="T16" fmla="*/ 142 w 835"/>
              <a:gd name="T17" fmla="*/ 1480 h 2165"/>
              <a:gd name="T18" fmla="*/ 148 w 835"/>
              <a:gd name="T19" fmla="*/ 1631 h 2165"/>
              <a:gd name="T20" fmla="*/ 211 w 835"/>
              <a:gd name="T21" fmla="*/ 1825 h 2165"/>
              <a:gd name="T22" fmla="*/ 436 w 835"/>
              <a:gd name="T23" fmla="*/ 1961 h 2165"/>
              <a:gd name="T24" fmla="*/ 436 w 835"/>
              <a:gd name="T25" fmla="*/ 2025 h 2165"/>
              <a:gd name="T26" fmla="*/ 416 w 835"/>
              <a:gd name="T27" fmla="*/ 2120 h 2165"/>
              <a:gd name="T28" fmla="*/ 450 w 835"/>
              <a:gd name="T29" fmla="*/ 2165 h 2165"/>
              <a:gd name="T30" fmla="*/ 553 w 835"/>
              <a:gd name="T31" fmla="*/ 2090 h 2165"/>
              <a:gd name="T32" fmla="*/ 663 w 835"/>
              <a:gd name="T33" fmla="*/ 2069 h 2165"/>
              <a:gd name="T34" fmla="*/ 626 w 835"/>
              <a:gd name="T35" fmla="*/ 1968 h 2165"/>
              <a:gd name="T36" fmla="*/ 558 w 835"/>
              <a:gd name="T37" fmla="*/ 1675 h 2165"/>
              <a:gd name="T38" fmla="*/ 560 w 835"/>
              <a:gd name="T39" fmla="*/ 1515 h 2165"/>
              <a:gd name="T40" fmla="*/ 603 w 835"/>
              <a:gd name="T41" fmla="*/ 1213 h 2165"/>
              <a:gd name="T42" fmla="*/ 578 w 835"/>
              <a:gd name="T43" fmla="*/ 1117 h 2165"/>
              <a:gd name="T44" fmla="*/ 587 w 835"/>
              <a:gd name="T45" fmla="*/ 998 h 2165"/>
              <a:gd name="T46" fmla="*/ 686 w 835"/>
              <a:gd name="T47" fmla="*/ 910 h 2165"/>
              <a:gd name="T48" fmla="*/ 808 w 835"/>
              <a:gd name="T49" fmla="*/ 979 h 2165"/>
              <a:gd name="T50" fmla="*/ 819 w 835"/>
              <a:gd name="T51" fmla="*/ 881 h 2165"/>
              <a:gd name="T52" fmla="*/ 681 w 835"/>
              <a:gd name="T53" fmla="*/ 757 h 2165"/>
              <a:gd name="T54" fmla="*/ 644 w 835"/>
              <a:gd name="T55" fmla="*/ 659 h 2165"/>
              <a:gd name="T56" fmla="*/ 640 w 835"/>
              <a:gd name="T57" fmla="*/ 551 h 2165"/>
              <a:gd name="T58" fmla="*/ 629 w 835"/>
              <a:gd name="T59" fmla="*/ 480 h 2165"/>
              <a:gd name="T60" fmla="*/ 602 w 835"/>
              <a:gd name="T61" fmla="*/ 430 h 2165"/>
              <a:gd name="T62" fmla="*/ 505 w 835"/>
              <a:gd name="T63" fmla="*/ 378 h 2165"/>
              <a:gd name="T64" fmla="*/ 456 w 835"/>
              <a:gd name="T65" fmla="*/ 390 h 2165"/>
              <a:gd name="T66" fmla="*/ 416 w 835"/>
              <a:gd name="T67" fmla="*/ 241 h 2165"/>
              <a:gd name="T68" fmla="*/ 316 w 835"/>
              <a:gd name="T69" fmla="*/ 129 h 2165"/>
              <a:gd name="T70" fmla="*/ 313 w 835"/>
              <a:gd name="T71" fmla="*/ 244 h 2165"/>
              <a:gd name="T72" fmla="*/ 406 w 835"/>
              <a:gd name="T73" fmla="*/ 359 h 2165"/>
              <a:gd name="T74" fmla="*/ 373 w 835"/>
              <a:gd name="T75" fmla="*/ 430 h 2165"/>
              <a:gd name="T76" fmla="*/ 346 w 835"/>
              <a:gd name="T77" fmla="*/ 477 h 2165"/>
              <a:gd name="T78" fmla="*/ 330 w 835"/>
              <a:gd name="T79" fmla="*/ 500 h 2165"/>
              <a:gd name="T80" fmla="*/ 263 w 835"/>
              <a:gd name="T81" fmla="*/ 483 h 2165"/>
              <a:gd name="T82" fmla="*/ 120 w 835"/>
              <a:gd name="T83" fmla="*/ 150 h 2165"/>
              <a:gd name="T84" fmla="*/ 125 w 835"/>
              <a:gd name="T85" fmla="*/ 93 h 2165"/>
              <a:gd name="T86" fmla="*/ 100 w 835"/>
              <a:gd name="T87" fmla="*/ 1 h 2165"/>
              <a:gd name="T88" fmla="*/ 108 w 835"/>
              <a:gd name="T89" fmla="*/ 28 h 2165"/>
              <a:gd name="T90" fmla="*/ 42 w 835"/>
              <a:gd name="T91" fmla="*/ 14 h 2165"/>
              <a:gd name="T92" fmla="*/ 52 w 835"/>
              <a:gd name="T93" fmla="*/ 30 h 2165"/>
              <a:gd name="T94" fmla="*/ 21 w 835"/>
              <a:gd name="T95" fmla="*/ 39 h 2165"/>
              <a:gd name="T96" fmla="*/ 566 w 835"/>
              <a:gd name="T97" fmla="*/ 641 h 2165"/>
              <a:gd name="T98" fmla="*/ 566 w 835"/>
              <a:gd name="T99" fmla="*/ 693 h 2165"/>
              <a:gd name="T100" fmla="*/ 537 w 835"/>
              <a:gd name="T101" fmla="*/ 652 h 2165"/>
              <a:gd name="T102" fmla="*/ 556 w 835"/>
              <a:gd name="T103" fmla="*/ 645 h 2165"/>
              <a:gd name="T104" fmla="*/ 405 w 835"/>
              <a:gd name="T105" fmla="*/ 1634 h 2165"/>
              <a:gd name="T106" fmla="*/ 482 w 835"/>
              <a:gd name="T107" fmla="*/ 1789 h 2165"/>
              <a:gd name="T108" fmla="*/ 524 w 835"/>
              <a:gd name="T109" fmla="*/ 1898 h 2165"/>
              <a:gd name="T110" fmla="*/ 441 w 835"/>
              <a:gd name="T111" fmla="*/ 1859 h 2165"/>
              <a:gd name="T112" fmla="*/ 297 w 835"/>
              <a:gd name="T113" fmla="*/ 1723 h 2165"/>
              <a:gd name="T114" fmla="*/ 325 w 835"/>
              <a:gd name="T115" fmla="*/ 1533 h 2165"/>
              <a:gd name="T116" fmla="*/ 408 w 835"/>
              <a:gd name="T117" fmla="*/ 252 h 2165"/>
              <a:gd name="T118" fmla="*/ 413 w 835"/>
              <a:gd name="T119" fmla="*/ 347 h 2165"/>
              <a:gd name="T120" fmla="*/ 322 w 835"/>
              <a:gd name="T121" fmla="*/ 205 h 2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35" h="2165">
                <a:moveTo>
                  <a:pt x="48" y="79"/>
                </a:moveTo>
                <a:lnTo>
                  <a:pt x="48" y="79"/>
                </a:lnTo>
                <a:lnTo>
                  <a:pt x="47" y="76"/>
                </a:lnTo>
                <a:lnTo>
                  <a:pt x="42" y="70"/>
                </a:lnTo>
                <a:lnTo>
                  <a:pt x="35" y="63"/>
                </a:lnTo>
                <a:lnTo>
                  <a:pt x="31" y="60"/>
                </a:lnTo>
                <a:lnTo>
                  <a:pt x="26" y="59"/>
                </a:lnTo>
                <a:lnTo>
                  <a:pt x="26" y="59"/>
                </a:lnTo>
                <a:lnTo>
                  <a:pt x="21" y="58"/>
                </a:lnTo>
                <a:lnTo>
                  <a:pt x="16" y="58"/>
                </a:lnTo>
                <a:lnTo>
                  <a:pt x="6" y="59"/>
                </a:lnTo>
                <a:lnTo>
                  <a:pt x="3" y="60"/>
                </a:lnTo>
                <a:lnTo>
                  <a:pt x="1" y="61"/>
                </a:lnTo>
                <a:lnTo>
                  <a:pt x="0" y="64"/>
                </a:lnTo>
                <a:lnTo>
                  <a:pt x="1" y="66"/>
                </a:lnTo>
                <a:lnTo>
                  <a:pt x="1" y="66"/>
                </a:lnTo>
                <a:lnTo>
                  <a:pt x="7" y="70"/>
                </a:lnTo>
                <a:lnTo>
                  <a:pt x="15" y="74"/>
                </a:lnTo>
                <a:lnTo>
                  <a:pt x="24" y="79"/>
                </a:lnTo>
                <a:lnTo>
                  <a:pt x="24" y="79"/>
                </a:lnTo>
                <a:lnTo>
                  <a:pt x="33" y="105"/>
                </a:lnTo>
                <a:lnTo>
                  <a:pt x="33" y="105"/>
                </a:lnTo>
                <a:lnTo>
                  <a:pt x="32" y="111"/>
                </a:lnTo>
                <a:lnTo>
                  <a:pt x="31" y="121"/>
                </a:lnTo>
                <a:lnTo>
                  <a:pt x="31" y="128"/>
                </a:lnTo>
                <a:lnTo>
                  <a:pt x="31" y="134"/>
                </a:lnTo>
                <a:lnTo>
                  <a:pt x="33" y="140"/>
                </a:lnTo>
                <a:lnTo>
                  <a:pt x="36" y="147"/>
                </a:lnTo>
                <a:lnTo>
                  <a:pt x="36" y="147"/>
                </a:lnTo>
                <a:lnTo>
                  <a:pt x="63" y="186"/>
                </a:lnTo>
                <a:lnTo>
                  <a:pt x="63" y="186"/>
                </a:lnTo>
                <a:lnTo>
                  <a:pt x="77" y="210"/>
                </a:lnTo>
                <a:lnTo>
                  <a:pt x="77" y="210"/>
                </a:lnTo>
                <a:lnTo>
                  <a:pt x="105" y="318"/>
                </a:lnTo>
                <a:lnTo>
                  <a:pt x="127" y="400"/>
                </a:lnTo>
                <a:lnTo>
                  <a:pt x="137" y="432"/>
                </a:lnTo>
                <a:lnTo>
                  <a:pt x="145" y="452"/>
                </a:lnTo>
                <a:lnTo>
                  <a:pt x="145" y="452"/>
                </a:lnTo>
                <a:lnTo>
                  <a:pt x="153" y="470"/>
                </a:lnTo>
                <a:lnTo>
                  <a:pt x="158" y="480"/>
                </a:lnTo>
                <a:lnTo>
                  <a:pt x="171" y="498"/>
                </a:lnTo>
                <a:lnTo>
                  <a:pt x="171" y="498"/>
                </a:lnTo>
                <a:lnTo>
                  <a:pt x="179" y="510"/>
                </a:lnTo>
                <a:lnTo>
                  <a:pt x="185" y="522"/>
                </a:lnTo>
                <a:lnTo>
                  <a:pt x="190" y="533"/>
                </a:lnTo>
                <a:lnTo>
                  <a:pt x="190" y="533"/>
                </a:lnTo>
                <a:lnTo>
                  <a:pt x="189" y="535"/>
                </a:lnTo>
                <a:lnTo>
                  <a:pt x="185" y="537"/>
                </a:lnTo>
                <a:lnTo>
                  <a:pt x="182" y="542"/>
                </a:lnTo>
                <a:lnTo>
                  <a:pt x="182" y="545"/>
                </a:lnTo>
                <a:lnTo>
                  <a:pt x="182" y="547"/>
                </a:lnTo>
                <a:lnTo>
                  <a:pt x="182" y="547"/>
                </a:lnTo>
                <a:lnTo>
                  <a:pt x="183" y="551"/>
                </a:lnTo>
                <a:lnTo>
                  <a:pt x="185" y="553"/>
                </a:lnTo>
                <a:lnTo>
                  <a:pt x="194" y="561"/>
                </a:lnTo>
                <a:lnTo>
                  <a:pt x="203" y="569"/>
                </a:lnTo>
                <a:lnTo>
                  <a:pt x="208" y="574"/>
                </a:lnTo>
                <a:lnTo>
                  <a:pt x="211" y="579"/>
                </a:lnTo>
                <a:lnTo>
                  <a:pt x="211" y="579"/>
                </a:lnTo>
                <a:lnTo>
                  <a:pt x="219" y="591"/>
                </a:lnTo>
                <a:lnTo>
                  <a:pt x="224" y="605"/>
                </a:lnTo>
                <a:lnTo>
                  <a:pt x="226" y="617"/>
                </a:lnTo>
                <a:lnTo>
                  <a:pt x="226" y="621"/>
                </a:lnTo>
                <a:lnTo>
                  <a:pt x="226" y="625"/>
                </a:lnTo>
                <a:lnTo>
                  <a:pt x="226" y="625"/>
                </a:lnTo>
                <a:lnTo>
                  <a:pt x="222" y="631"/>
                </a:lnTo>
                <a:lnTo>
                  <a:pt x="219" y="638"/>
                </a:lnTo>
                <a:lnTo>
                  <a:pt x="214" y="647"/>
                </a:lnTo>
                <a:lnTo>
                  <a:pt x="211" y="656"/>
                </a:lnTo>
                <a:lnTo>
                  <a:pt x="211" y="656"/>
                </a:lnTo>
                <a:lnTo>
                  <a:pt x="209" y="706"/>
                </a:lnTo>
                <a:lnTo>
                  <a:pt x="206" y="810"/>
                </a:lnTo>
                <a:lnTo>
                  <a:pt x="204" y="916"/>
                </a:lnTo>
                <a:lnTo>
                  <a:pt x="203" y="976"/>
                </a:lnTo>
                <a:lnTo>
                  <a:pt x="203" y="976"/>
                </a:lnTo>
                <a:lnTo>
                  <a:pt x="204" y="984"/>
                </a:lnTo>
                <a:lnTo>
                  <a:pt x="205" y="991"/>
                </a:lnTo>
                <a:lnTo>
                  <a:pt x="208" y="1001"/>
                </a:lnTo>
                <a:lnTo>
                  <a:pt x="209" y="1004"/>
                </a:lnTo>
                <a:lnTo>
                  <a:pt x="208" y="1009"/>
                </a:lnTo>
                <a:lnTo>
                  <a:pt x="205" y="1014"/>
                </a:lnTo>
                <a:lnTo>
                  <a:pt x="201" y="1022"/>
                </a:lnTo>
                <a:lnTo>
                  <a:pt x="201" y="1022"/>
                </a:lnTo>
                <a:lnTo>
                  <a:pt x="190" y="1039"/>
                </a:lnTo>
                <a:lnTo>
                  <a:pt x="185" y="1047"/>
                </a:lnTo>
                <a:lnTo>
                  <a:pt x="182" y="1056"/>
                </a:lnTo>
                <a:lnTo>
                  <a:pt x="179" y="1064"/>
                </a:lnTo>
                <a:lnTo>
                  <a:pt x="179" y="1071"/>
                </a:lnTo>
                <a:lnTo>
                  <a:pt x="180" y="1073"/>
                </a:lnTo>
                <a:lnTo>
                  <a:pt x="182" y="1076"/>
                </a:lnTo>
                <a:lnTo>
                  <a:pt x="184" y="1078"/>
                </a:lnTo>
                <a:lnTo>
                  <a:pt x="187" y="1081"/>
                </a:lnTo>
                <a:lnTo>
                  <a:pt x="187" y="1081"/>
                </a:lnTo>
                <a:lnTo>
                  <a:pt x="209" y="1093"/>
                </a:lnTo>
                <a:lnTo>
                  <a:pt x="216" y="1097"/>
                </a:lnTo>
                <a:lnTo>
                  <a:pt x="219" y="1099"/>
                </a:lnTo>
                <a:lnTo>
                  <a:pt x="219" y="1099"/>
                </a:lnTo>
                <a:lnTo>
                  <a:pt x="213" y="1151"/>
                </a:lnTo>
                <a:lnTo>
                  <a:pt x="199" y="1266"/>
                </a:lnTo>
                <a:lnTo>
                  <a:pt x="190" y="1327"/>
                </a:lnTo>
                <a:lnTo>
                  <a:pt x="182" y="1382"/>
                </a:lnTo>
                <a:lnTo>
                  <a:pt x="174" y="1423"/>
                </a:lnTo>
                <a:lnTo>
                  <a:pt x="171" y="1437"/>
                </a:lnTo>
                <a:lnTo>
                  <a:pt x="167" y="1443"/>
                </a:lnTo>
                <a:lnTo>
                  <a:pt x="167" y="1443"/>
                </a:lnTo>
                <a:lnTo>
                  <a:pt x="156" y="1456"/>
                </a:lnTo>
                <a:lnTo>
                  <a:pt x="147" y="1470"/>
                </a:lnTo>
                <a:lnTo>
                  <a:pt x="142" y="1480"/>
                </a:lnTo>
                <a:lnTo>
                  <a:pt x="142" y="1484"/>
                </a:lnTo>
                <a:lnTo>
                  <a:pt x="142" y="1486"/>
                </a:lnTo>
                <a:lnTo>
                  <a:pt x="142" y="1486"/>
                </a:lnTo>
                <a:lnTo>
                  <a:pt x="146" y="1487"/>
                </a:lnTo>
                <a:lnTo>
                  <a:pt x="150" y="1489"/>
                </a:lnTo>
                <a:lnTo>
                  <a:pt x="153" y="1491"/>
                </a:lnTo>
                <a:lnTo>
                  <a:pt x="154" y="1494"/>
                </a:lnTo>
                <a:lnTo>
                  <a:pt x="154" y="1496"/>
                </a:lnTo>
                <a:lnTo>
                  <a:pt x="154" y="1496"/>
                </a:lnTo>
                <a:lnTo>
                  <a:pt x="152" y="1541"/>
                </a:lnTo>
                <a:lnTo>
                  <a:pt x="150" y="1583"/>
                </a:lnTo>
                <a:lnTo>
                  <a:pt x="148" y="1631"/>
                </a:lnTo>
                <a:lnTo>
                  <a:pt x="148" y="1680"/>
                </a:lnTo>
                <a:lnTo>
                  <a:pt x="148" y="1705"/>
                </a:lnTo>
                <a:lnTo>
                  <a:pt x="150" y="1727"/>
                </a:lnTo>
                <a:lnTo>
                  <a:pt x="152" y="1746"/>
                </a:lnTo>
                <a:lnTo>
                  <a:pt x="154" y="1763"/>
                </a:lnTo>
                <a:lnTo>
                  <a:pt x="158" y="1777"/>
                </a:lnTo>
                <a:lnTo>
                  <a:pt x="161" y="1781"/>
                </a:lnTo>
                <a:lnTo>
                  <a:pt x="164" y="1785"/>
                </a:lnTo>
                <a:lnTo>
                  <a:pt x="164" y="1785"/>
                </a:lnTo>
                <a:lnTo>
                  <a:pt x="177" y="1799"/>
                </a:lnTo>
                <a:lnTo>
                  <a:pt x="193" y="1811"/>
                </a:lnTo>
                <a:lnTo>
                  <a:pt x="211" y="1825"/>
                </a:lnTo>
                <a:lnTo>
                  <a:pt x="229" y="1836"/>
                </a:lnTo>
                <a:lnTo>
                  <a:pt x="262" y="1856"/>
                </a:lnTo>
                <a:lnTo>
                  <a:pt x="283" y="1867"/>
                </a:lnTo>
                <a:lnTo>
                  <a:pt x="283" y="1867"/>
                </a:lnTo>
                <a:lnTo>
                  <a:pt x="308" y="1880"/>
                </a:lnTo>
                <a:lnTo>
                  <a:pt x="350" y="1905"/>
                </a:lnTo>
                <a:lnTo>
                  <a:pt x="392" y="1931"/>
                </a:lnTo>
                <a:lnTo>
                  <a:pt x="416" y="1948"/>
                </a:lnTo>
                <a:lnTo>
                  <a:pt x="416" y="1948"/>
                </a:lnTo>
                <a:lnTo>
                  <a:pt x="426" y="1954"/>
                </a:lnTo>
                <a:lnTo>
                  <a:pt x="432" y="1958"/>
                </a:lnTo>
                <a:lnTo>
                  <a:pt x="436" y="1961"/>
                </a:lnTo>
                <a:lnTo>
                  <a:pt x="439" y="1966"/>
                </a:lnTo>
                <a:lnTo>
                  <a:pt x="439" y="1966"/>
                </a:lnTo>
                <a:lnTo>
                  <a:pt x="439" y="1972"/>
                </a:lnTo>
                <a:lnTo>
                  <a:pt x="441" y="1978"/>
                </a:lnTo>
                <a:lnTo>
                  <a:pt x="441" y="1978"/>
                </a:lnTo>
                <a:lnTo>
                  <a:pt x="445" y="1982"/>
                </a:lnTo>
                <a:lnTo>
                  <a:pt x="448" y="1984"/>
                </a:lnTo>
                <a:lnTo>
                  <a:pt x="448" y="1985"/>
                </a:lnTo>
                <a:lnTo>
                  <a:pt x="450" y="1988"/>
                </a:lnTo>
                <a:lnTo>
                  <a:pt x="447" y="1998"/>
                </a:lnTo>
                <a:lnTo>
                  <a:pt x="447" y="1998"/>
                </a:lnTo>
                <a:lnTo>
                  <a:pt x="436" y="2025"/>
                </a:lnTo>
                <a:lnTo>
                  <a:pt x="432" y="2037"/>
                </a:lnTo>
                <a:lnTo>
                  <a:pt x="431" y="2043"/>
                </a:lnTo>
                <a:lnTo>
                  <a:pt x="431" y="2043"/>
                </a:lnTo>
                <a:lnTo>
                  <a:pt x="430" y="2061"/>
                </a:lnTo>
                <a:lnTo>
                  <a:pt x="429" y="2074"/>
                </a:lnTo>
                <a:lnTo>
                  <a:pt x="427" y="2084"/>
                </a:lnTo>
                <a:lnTo>
                  <a:pt x="427" y="2084"/>
                </a:lnTo>
                <a:lnTo>
                  <a:pt x="425" y="2095"/>
                </a:lnTo>
                <a:lnTo>
                  <a:pt x="424" y="2102"/>
                </a:lnTo>
                <a:lnTo>
                  <a:pt x="420" y="2113"/>
                </a:lnTo>
                <a:lnTo>
                  <a:pt x="420" y="2113"/>
                </a:lnTo>
                <a:lnTo>
                  <a:pt x="416" y="2120"/>
                </a:lnTo>
                <a:lnTo>
                  <a:pt x="413" y="2127"/>
                </a:lnTo>
                <a:lnTo>
                  <a:pt x="403" y="2141"/>
                </a:lnTo>
                <a:lnTo>
                  <a:pt x="400" y="2147"/>
                </a:lnTo>
                <a:lnTo>
                  <a:pt x="400" y="2150"/>
                </a:lnTo>
                <a:lnTo>
                  <a:pt x="400" y="2152"/>
                </a:lnTo>
                <a:lnTo>
                  <a:pt x="402" y="2155"/>
                </a:lnTo>
                <a:lnTo>
                  <a:pt x="404" y="2157"/>
                </a:lnTo>
                <a:lnTo>
                  <a:pt x="411" y="2161"/>
                </a:lnTo>
                <a:lnTo>
                  <a:pt x="411" y="2161"/>
                </a:lnTo>
                <a:lnTo>
                  <a:pt x="423" y="2163"/>
                </a:lnTo>
                <a:lnTo>
                  <a:pt x="436" y="2165"/>
                </a:lnTo>
                <a:lnTo>
                  <a:pt x="450" y="2165"/>
                </a:lnTo>
                <a:lnTo>
                  <a:pt x="465" y="2163"/>
                </a:lnTo>
                <a:lnTo>
                  <a:pt x="478" y="2162"/>
                </a:lnTo>
                <a:lnTo>
                  <a:pt x="492" y="2160"/>
                </a:lnTo>
                <a:lnTo>
                  <a:pt x="502" y="2156"/>
                </a:lnTo>
                <a:lnTo>
                  <a:pt x="510" y="2151"/>
                </a:lnTo>
                <a:lnTo>
                  <a:pt x="510" y="2151"/>
                </a:lnTo>
                <a:lnTo>
                  <a:pt x="518" y="2145"/>
                </a:lnTo>
                <a:lnTo>
                  <a:pt x="524" y="2136"/>
                </a:lnTo>
                <a:lnTo>
                  <a:pt x="536" y="2116"/>
                </a:lnTo>
                <a:lnTo>
                  <a:pt x="547" y="2098"/>
                </a:lnTo>
                <a:lnTo>
                  <a:pt x="551" y="2092"/>
                </a:lnTo>
                <a:lnTo>
                  <a:pt x="553" y="2090"/>
                </a:lnTo>
                <a:lnTo>
                  <a:pt x="555" y="2089"/>
                </a:lnTo>
                <a:lnTo>
                  <a:pt x="555" y="2089"/>
                </a:lnTo>
                <a:lnTo>
                  <a:pt x="573" y="2089"/>
                </a:lnTo>
                <a:lnTo>
                  <a:pt x="608" y="2089"/>
                </a:lnTo>
                <a:lnTo>
                  <a:pt x="625" y="2088"/>
                </a:lnTo>
                <a:lnTo>
                  <a:pt x="641" y="2085"/>
                </a:lnTo>
                <a:lnTo>
                  <a:pt x="653" y="2082"/>
                </a:lnTo>
                <a:lnTo>
                  <a:pt x="658" y="2079"/>
                </a:lnTo>
                <a:lnTo>
                  <a:pt x="661" y="2077"/>
                </a:lnTo>
                <a:lnTo>
                  <a:pt x="661" y="2077"/>
                </a:lnTo>
                <a:lnTo>
                  <a:pt x="662" y="2074"/>
                </a:lnTo>
                <a:lnTo>
                  <a:pt x="663" y="2069"/>
                </a:lnTo>
                <a:lnTo>
                  <a:pt x="662" y="2058"/>
                </a:lnTo>
                <a:lnTo>
                  <a:pt x="661" y="2043"/>
                </a:lnTo>
                <a:lnTo>
                  <a:pt x="657" y="2029"/>
                </a:lnTo>
                <a:lnTo>
                  <a:pt x="650" y="2001"/>
                </a:lnTo>
                <a:lnTo>
                  <a:pt x="645" y="1987"/>
                </a:lnTo>
                <a:lnTo>
                  <a:pt x="645" y="1987"/>
                </a:lnTo>
                <a:lnTo>
                  <a:pt x="642" y="1983"/>
                </a:lnTo>
                <a:lnTo>
                  <a:pt x="640" y="1978"/>
                </a:lnTo>
                <a:lnTo>
                  <a:pt x="635" y="1973"/>
                </a:lnTo>
                <a:lnTo>
                  <a:pt x="629" y="1969"/>
                </a:lnTo>
                <a:lnTo>
                  <a:pt x="629" y="1969"/>
                </a:lnTo>
                <a:lnTo>
                  <a:pt x="626" y="1968"/>
                </a:lnTo>
                <a:lnTo>
                  <a:pt x="624" y="1968"/>
                </a:lnTo>
                <a:lnTo>
                  <a:pt x="620" y="1968"/>
                </a:lnTo>
                <a:lnTo>
                  <a:pt x="618" y="1968"/>
                </a:lnTo>
                <a:lnTo>
                  <a:pt x="616" y="1967"/>
                </a:lnTo>
                <a:lnTo>
                  <a:pt x="613" y="1958"/>
                </a:lnTo>
                <a:lnTo>
                  <a:pt x="613" y="1958"/>
                </a:lnTo>
                <a:lnTo>
                  <a:pt x="604" y="1912"/>
                </a:lnTo>
                <a:lnTo>
                  <a:pt x="588" y="1823"/>
                </a:lnTo>
                <a:lnTo>
                  <a:pt x="572" y="1733"/>
                </a:lnTo>
                <a:lnTo>
                  <a:pt x="562" y="1684"/>
                </a:lnTo>
                <a:lnTo>
                  <a:pt x="562" y="1684"/>
                </a:lnTo>
                <a:lnTo>
                  <a:pt x="558" y="1675"/>
                </a:lnTo>
                <a:lnTo>
                  <a:pt x="553" y="1667"/>
                </a:lnTo>
                <a:lnTo>
                  <a:pt x="539" y="1646"/>
                </a:lnTo>
                <a:lnTo>
                  <a:pt x="524" y="1625"/>
                </a:lnTo>
                <a:lnTo>
                  <a:pt x="518" y="1615"/>
                </a:lnTo>
                <a:lnTo>
                  <a:pt x="514" y="1606"/>
                </a:lnTo>
                <a:lnTo>
                  <a:pt x="514" y="1606"/>
                </a:lnTo>
                <a:lnTo>
                  <a:pt x="511" y="1596"/>
                </a:lnTo>
                <a:lnTo>
                  <a:pt x="510" y="1584"/>
                </a:lnTo>
                <a:lnTo>
                  <a:pt x="510" y="1555"/>
                </a:lnTo>
                <a:lnTo>
                  <a:pt x="511" y="1532"/>
                </a:lnTo>
                <a:lnTo>
                  <a:pt x="513" y="1521"/>
                </a:lnTo>
                <a:lnTo>
                  <a:pt x="560" y="1515"/>
                </a:lnTo>
                <a:lnTo>
                  <a:pt x="560" y="1515"/>
                </a:lnTo>
                <a:lnTo>
                  <a:pt x="565" y="1463"/>
                </a:lnTo>
                <a:lnTo>
                  <a:pt x="570" y="1406"/>
                </a:lnTo>
                <a:lnTo>
                  <a:pt x="570" y="1406"/>
                </a:lnTo>
                <a:lnTo>
                  <a:pt x="574" y="1308"/>
                </a:lnTo>
                <a:lnTo>
                  <a:pt x="582" y="1213"/>
                </a:lnTo>
                <a:lnTo>
                  <a:pt x="582" y="1213"/>
                </a:lnTo>
                <a:lnTo>
                  <a:pt x="584" y="1214"/>
                </a:lnTo>
                <a:lnTo>
                  <a:pt x="592" y="1217"/>
                </a:lnTo>
                <a:lnTo>
                  <a:pt x="595" y="1217"/>
                </a:lnTo>
                <a:lnTo>
                  <a:pt x="599" y="1216"/>
                </a:lnTo>
                <a:lnTo>
                  <a:pt x="603" y="1213"/>
                </a:lnTo>
                <a:lnTo>
                  <a:pt x="604" y="1208"/>
                </a:lnTo>
                <a:lnTo>
                  <a:pt x="604" y="1208"/>
                </a:lnTo>
                <a:lnTo>
                  <a:pt x="605" y="1203"/>
                </a:lnTo>
                <a:lnTo>
                  <a:pt x="608" y="1199"/>
                </a:lnTo>
                <a:lnTo>
                  <a:pt x="612" y="1196"/>
                </a:lnTo>
                <a:lnTo>
                  <a:pt x="612" y="1193"/>
                </a:lnTo>
                <a:lnTo>
                  <a:pt x="610" y="1191"/>
                </a:lnTo>
                <a:lnTo>
                  <a:pt x="604" y="1177"/>
                </a:lnTo>
                <a:lnTo>
                  <a:pt x="604" y="1177"/>
                </a:lnTo>
                <a:lnTo>
                  <a:pt x="598" y="1166"/>
                </a:lnTo>
                <a:lnTo>
                  <a:pt x="592" y="1151"/>
                </a:lnTo>
                <a:lnTo>
                  <a:pt x="578" y="1117"/>
                </a:lnTo>
                <a:lnTo>
                  <a:pt x="567" y="1083"/>
                </a:lnTo>
                <a:lnTo>
                  <a:pt x="560" y="1061"/>
                </a:lnTo>
                <a:lnTo>
                  <a:pt x="560" y="1061"/>
                </a:lnTo>
                <a:lnTo>
                  <a:pt x="557" y="1050"/>
                </a:lnTo>
                <a:lnTo>
                  <a:pt x="555" y="1044"/>
                </a:lnTo>
                <a:lnTo>
                  <a:pt x="553" y="1040"/>
                </a:lnTo>
                <a:lnTo>
                  <a:pt x="555" y="1038"/>
                </a:lnTo>
                <a:lnTo>
                  <a:pt x="556" y="1034"/>
                </a:lnTo>
                <a:lnTo>
                  <a:pt x="560" y="1029"/>
                </a:lnTo>
                <a:lnTo>
                  <a:pt x="560" y="1029"/>
                </a:lnTo>
                <a:lnTo>
                  <a:pt x="579" y="1008"/>
                </a:lnTo>
                <a:lnTo>
                  <a:pt x="587" y="998"/>
                </a:lnTo>
                <a:lnTo>
                  <a:pt x="592" y="991"/>
                </a:lnTo>
                <a:lnTo>
                  <a:pt x="592" y="991"/>
                </a:lnTo>
                <a:lnTo>
                  <a:pt x="600" y="967"/>
                </a:lnTo>
                <a:lnTo>
                  <a:pt x="604" y="956"/>
                </a:lnTo>
                <a:lnTo>
                  <a:pt x="607" y="951"/>
                </a:lnTo>
                <a:lnTo>
                  <a:pt x="607" y="951"/>
                </a:lnTo>
                <a:lnTo>
                  <a:pt x="608" y="950"/>
                </a:lnTo>
                <a:lnTo>
                  <a:pt x="614" y="947"/>
                </a:lnTo>
                <a:lnTo>
                  <a:pt x="620" y="946"/>
                </a:lnTo>
                <a:lnTo>
                  <a:pt x="624" y="946"/>
                </a:lnTo>
                <a:lnTo>
                  <a:pt x="637" y="960"/>
                </a:lnTo>
                <a:lnTo>
                  <a:pt x="686" y="910"/>
                </a:lnTo>
                <a:lnTo>
                  <a:pt x="686" y="910"/>
                </a:lnTo>
                <a:lnTo>
                  <a:pt x="698" y="924"/>
                </a:lnTo>
                <a:lnTo>
                  <a:pt x="712" y="939"/>
                </a:lnTo>
                <a:lnTo>
                  <a:pt x="729" y="954"/>
                </a:lnTo>
                <a:lnTo>
                  <a:pt x="739" y="961"/>
                </a:lnTo>
                <a:lnTo>
                  <a:pt x="749" y="967"/>
                </a:lnTo>
                <a:lnTo>
                  <a:pt x="758" y="973"/>
                </a:lnTo>
                <a:lnTo>
                  <a:pt x="768" y="978"/>
                </a:lnTo>
                <a:lnTo>
                  <a:pt x="778" y="982"/>
                </a:lnTo>
                <a:lnTo>
                  <a:pt x="789" y="983"/>
                </a:lnTo>
                <a:lnTo>
                  <a:pt x="798" y="982"/>
                </a:lnTo>
                <a:lnTo>
                  <a:pt x="808" y="979"/>
                </a:lnTo>
                <a:lnTo>
                  <a:pt x="808" y="979"/>
                </a:lnTo>
                <a:lnTo>
                  <a:pt x="815" y="975"/>
                </a:lnTo>
                <a:lnTo>
                  <a:pt x="823" y="970"/>
                </a:lnTo>
                <a:lnTo>
                  <a:pt x="828" y="963"/>
                </a:lnTo>
                <a:lnTo>
                  <a:pt x="831" y="956"/>
                </a:lnTo>
                <a:lnTo>
                  <a:pt x="834" y="949"/>
                </a:lnTo>
                <a:lnTo>
                  <a:pt x="835" y="941"/>
                </a:lnTo>
                <a:lnTo>
                  <a:pt x="835" y="933"/>
                </a:lnTo>
                <a:lnTo>
                  <a:pt x="835" y="924"/>
                </a:lnTo>
                <a:lnTo>
                  <a:pt x="831" y="909"/>
                </a:lnTo>
                <a:lnTo>
                  <a:pt x="826" y="893"/>
                </a:lnTo>
                <a:lnTo>
                  <a:pt x="819" y="881"/>
                </a:lnTo>
                <a:lnTo>
                  <a:pt x="813" y="872"/>
                </a:lnTo>
                <a:lnTo>
                  <a:pt x="813" y="872"/>
                </a:lnTo>
                <a:lnTo>
                  <a:pt x="800" y="856"/>
                </a:lnTo>
                <a:lnTo>
                  <a:pt x="787" y="841"/>
                </a:lnTo>
                <a:lnTo>
                  <a:pt x="772" y="826"/>
                </a:lnTo>
                <a:lnTo>
                  <a:pt x="756" y="815"/>
                </a:lnTo>
                <a:lnTo>
                  <a:pt x="756" y="815"/>
                </a:lnTo>
                <a:lnTo>
                  <a:pt x="716" y="787"/>
                </a:lnTo>
                <a:lnTo>
                  <a:pt x="697" y="772"/>
                </a:lnTo>
                <a:lnTo>
                  <a:pt x="686" y="762"/>
                </a:lnTo>
                <a:lnTo>
                  <a:pt x="686" y="762"/>
                </a:lnTo>
                <a:lnTo>
                  <a:pt x="681" y="757"/>
                </a:lnTo>
                <a:lnTo>
                  <a:pt x="677" y="755"/>
                </a:lnTo>
                <a:lnTo>
                  <a:pt x="674" y="751"/>
                </a:lnTo>
                <a:lnTo>
                  <a:pt x="672" y="742"/>
                </a:lnTo>
                <a:lnTo>
                  <a:pt x="672" y="742"/>
                </a:lnTo>
                <a:lnTo>
                  <a:pt x="665" y="709"/>
                </a:lnTo>
                <a:lnTo>
                  <a:pt x="661" y="687"/>
                </a:lnTo>
                <a:lnTo>
                  <a:pt x="661" y="687"/>
                </a:lnTo>
                <a:lnTo>
                  <a:pt x="660" y="684"/>
                </a:lnTo>
                <a:lnTo>
                  <a:pt x="657" y="679"/>
                </a:lnTo>
                <a:lnTo>
                  <a:pt x="652" y="672"/>
                </a:lnTo>
                <a:lnTo>
                  <a:pt x="652" y="672"/>
                </a:lnTo>
                <a:lnTo>
                  <a:pt x="644" y="659"/>
                </a:lnTo>
                <a:lnTo>
                  <a:pt x="640" y="653"/>
                </a:lnTo>
                <a:lnTo>
                  <a:pt x="640" y="653"/>
                </a:lnTo>
                <a:lnTo>
                  <a:pt x="633" y="645"/>
                </a:lnTo>
                <a:lnTo>
                  <a:pt x="628" y="636"/>
                </a:lnTo>
                <a:lnTo>
                  <a:pt x="628" y="636"/>
                </a:lnTo>
                <a:lnTo>
                  <a:pt x="624" y="633"/>
                </a:lnTo>
                <a:lnTo>
                  <a:pt x="619" y="631"/>
                </a:lnTo>
                <a:lnTo>
                  <a:pt x="613" y="629"/>
                </a:lnTo>
                <a:lnTo>
                  <a:pt x="619" y="582"/>
                </a:lnTo>
                <a:lnTo>
                  <a:pt x="631" y="567"/>
                </a:lnTo>
                <a:lnTo>
                  <a:pt x="631" y="567"/>
                </a:lnTo>
                <a:lnTo>
                  <a:pt x="640" y="551"/>
                </a:lnTo>
                <a:lnTo>
                  <a:pt x="640" y="551"/>
                </a:lnTo>
                <a:lnTo>
                  <a:pt x="642" y="546"/>
                </a:lnTo>
                <a:lnTo>
                  <a:pt x="645" y="540"/>
                </a:lnTo>
                <a:lnTo>
                  <a:pt x="647" y="530"/>
                </a:lnTo>
                <a:lnTo>
                  <a:pt x="647" y="530"/>
                </a:lnTo>
                <a:lnTo>
                  <a:pt x="649" y="525"/>
                </a:lnTo>
                <a:lnTo>
                  <a:pt x="650" y="521"/>
                </a:lnTo>
                <a:lnTo>
                  <a:pt x="650" y="516"/>
                </a:lnTo>
                <a:lnTo>
                  <a:pt x="649" y="510"/>
                </a:lnTo>
                <a:lnTo>
                  <a:pt x="649" y="510"/>
                </a:lnTo>
                <a:lnTo>
                  <a:pt x="639" y="494"/>
                </a:lnTo>
                <a:lnTo>
                  <a:pt x="629" y="480"/>
                </a:lnTo>
                <a:lnTo>
                  <a:pt x="629" y="480"/>
                </a:lnTo>
                <a:lnTo>
                  <a:pt x="624" y="474"/>
                </a:lnTo>
                <a:lnTo>
                  <a:pt x="616" y="465"/>
                </a:lnTo>
                <a:lnTo>
                  <a:pt x="610" y="458"/>
                </a:lnTo>
                <a:lnTo>
                  <a:pt x="608" y="453"/>
                </a:lnTo>
                <a:lnTo>
                  <a:pt x="608" y="453"/>
                </a:lnTo>
                <a:lnTo>
                  <a:pt x="608" y="446"/>
                </a:lnTo>
                <a:lnTo>
                  <a:pt x="608" y="437"/>
                </a:lnTo>
                <a:lnTo>
                  <a:pt x="608" y="437"/>
                </a:lnTo>
                <a:lnTo>
                  <a:pt x="608" y="436"/>
                </a:lnTo>
                <a:lnTo>
                  <a:pt x="607" y="433"/>
                </a:lnTo>
                <a:lnTo>
                  <a:pt x="602" y="430"/>
                </a:lnTo>
                <a:lnTo>
                  <a:pt x="595" y="423"/>
                </a:lnTo>
                <a:lnTo>
                  <a:pt x="595" y="423"/>
                </a:lnTo>
                <a:lnTo>
                  <a:pt x="582" y="414"/>
                </a:lnTo>
                <a:lnTo>
                  <a:pt x="570" y="405"/>
                </a:lnTo>
                <a:lnTo>
                  <a:pt x="560" y="396"/>
                </a:lnTo>
                <a:lnTo>
                  <a:pt x="560" y="396"/>
                </a:lnTo>
                <a:lnTo>
                  <a:pt x="551" y="386"/>
                </a:lnTo>
                <a:lnTo>
                  <a:pt x="546" y="383"/>
                </a:lnTo>
                <a:lnTo>
                  <a:pt x="537" y="381"/>
                </a:lnTo>
                <a:lnTo>
                  <a:pt x="537" y="381"/>
                </a:lnTo>
                <a:lnTo>
                  <a:pt x="514" y="378"/>
                </a:lnTo>
                <a:lnTo>
                  <a:pt x="505" y="378"/>
                </a:lnTo>
                <a:lnTo>
                  <a:pt x="500" y="378"/>
                </a:lnTo>
                <a:lnTo>
                  <a:pt x="500" y="378"/>
                </a:lnTo>
                <a:lnTo>
                  <a:pt x="498" y="378"/>
                </a:lnTo>
                <a:lnTo>
                  <a:pt x="497" y="376"/>
                </a:lnTo>
                <a:lnTo>
                  <a:pt x="494" y="376"/>
                </a:lnTo>
                <a:lnTo>
                  <a:pt x="489" y="378"/>
                </a:lnTo>
                <a:lnTo>
                  <a:pt x="489" y="378"/>
                </a:lnTo>
                <a:lnTo>
                  <a:pt x="482" y="379"/>
                </a:lnTo>
                <a:lnTo>
                  <a:pt x="473" y="383"/>
                </a:lnTo>
                <a:lnTo>
                  <a:pt x="473" y="383"/>
                </a:lnTo>
                <a:lnTo>
                  <a:pt x="461" y="388"/>
                </a:lnTo>
                <a:lnTo>
                  <a:pt x="456" y="390"/>
                </a:lnTo>
                <a:lnTo>
                  <a:pt x="451" y="394"/>
                </a:lnTo>
                <a:lnTo>
                  <a:pt x="447" y="396"/>
                </a:lnTo>
                <a:lnTo>
                  <a:pt x="426" y="352"/>
                </a:lnTo>
                <a:lnTo>
                  <a:pt x="426" y="352"/>
                </a:lnTo>
                <a:lnTo>
                  <a:pt x="429" y="343"/>
                </a:lnTo>
                <a:lnTo>
                  <a:pt x="431" y="331"/>
                </a:lnTo>
                <a:lnTo>
                  <a:pt x="432" y="316"/>
                </a:lnTo>
                <a:lnTo>
                  <a:pt x="431" y="297"/>
                </a:lnTo>
                <a:lnTo>
                  <a:pt x="427" y="276"/>
                </a:lnTo>
                <a:lnTo>
                  <a:pt x="425" y="265"/>
                </a:lnTo>
                <a:lnTo>
                  <a:pt x="421" y="253"/>
                </a:lnTo>
                <a:lnTo>
                  <a:pt x="416" y="241"/>
                </a:lnTo>
                <a:lnTo>
                  <a:pt x="409" y="228"/>
                </a:lnTo>
                <a:lnTo>
                  <a:pt x="409" y="228"/>
                </a:lnTo>
                <a:lnTo>
                  <a:pt x="395" y="203"/>
                </a:lnTo>
                <a:lnTo>
                  <a:pt x="383" y="182"/>
                </a:lnTo>
                <a:lnTo>
                  <a:pt x="369" y="164"/>
                </a:lnTo>
                <a:lnTo>
                  <a:pt x="357" y="148"/>
                </a:lnTo>
                <a:lnTo>
                  <a:pt x="346" y="137"/>
                </a:lnTo>
                <a:lnTo>
                  <a:pt x="340" y="133"/>
                </a:lnTo>
                <a:lnTo>
                  <a:pt x="334" y="131"/>
                </a:lnTo>
                <a:lnTo>
                  <a:pt x="327" y="129"/>
                </a:lnTo>
                <a:lnTo>
                  <a:pt x="322" y="128"/>
                </a:lnTo>
                <a:lnTo>
                  <a:pt x="316" y="129"/>
                </a:lnTo>
                <a:lnTo>
                  <a:pt x="311" y="132"/>
                </a:lnTo>
                <a:lnTo>
                  <a:pt x="311" y="132"/>
                </a:lnTo>
                <a:lnTo>
                  <a:pt x="306" y="137"/>
                </a:lnTo>
                <a:lnTo>
                  <a:pt x="303" y="143"/>
                </a:lnTo>
                <a:lnTo>
                  <a:pt x="300" y="152"/>
                </a:lnTo>
                <a:lnTo>
                  <a:pt x="299" y="161"/>
                </a:lnTo>
                <a:lnTo>
                  <a:pt x="299" y="174"/>
                </a:lnTo>
                <a:lnTo>
                  <a:pt x="299" y="186"/>
                </a:lnTo>
                <a:lnTo>
                  <a:pt x="301" y="200"/>
                </a:lnTo>
                <a:lnTo>
                  <a:pt x="304" y="215"/>
                </a:lnTo>
                <a:lnTo>
                  <a:pt x="308" y="229"/>
                </a:lnTo>
                <a:lnTo>
                  <a:pt x="313" y="244"/>
                </a:lnTo>
                <a:lnTo>
                  <a:pt x="318" y="258"/>
                </a:lnTo>
                <a:lnTo>
                  <a:pt x="322" y="273"/>
                </a:lnTo>
                <a:lnTo>
                  <a:pt x="330" y="286"/>
                </a:lnTo>
                <a:lnTo>
                  <a:pt x="336" y="299"/>
                </a:lnTo>
                <a:lnTo>
                  <a:pt x="343" y="309"/>
                </a:lnTo>
                <a:lnTo>
                  <a:pt x="352" y="318"/>
                </a:lnTo>
                <a:lnTo>
                  <a:pt x="352" y="318"/>
                </a:lnTo>
                <a:lnTo>
                  <a:pt x="367" y="333"/>
                </a:lnTo>
                <a:lnTo>
                  <a:pt x="379" y="344"/>
                </a:lnTo>
                <a:lnTo>
                  <a:pt x="390" y="352"/>
                </a:lnTo>
                <a:lnTo>
                  <a:pt x="400" y="357"/>
                </a:lnTo>
                <a:lnTo>
                  <a:pt x="406" y="359"/>
                </a:lnTo>
                <a:lnTo>
                  <a:pt x="411" y="360"/>
                </a:lnTo>
                <a:lnTo>
                  <a:pt x="415" y="360"/>
                </a:lnTo>
                <a:lnTo>
                  <a:pt x="437" y="407"/>
                </a:lnTo>
                <a:lnTo>
                  <a:pt x="437" y="407"/>
                </a:lnTo>
                <a:lnTo>
                  <a:pt x="427" y="418"/>
                </a:lnTo>
                <a:lnTo>
                  <a:pt x="427" y="418"/>
                </a:lnTo>
                <a:lnTo>
                  <a:pt x="423" y="422"/>
                </a:lnTo>
                <a:lnTo>
                  <a:pt x="418" y="427"/>
                </a:lnTo>
                <a:lnTo>
                  <a:pt x="411" y="431"/>
                </a:lnTo>
                <a:lnTo>
                  <a:pt x="411" y="431"/>
                </a:lnTo>
                <a:lnTo>
                  <a:pt x="388" y="430"/>
                </a:lnTo>
                <a:lnTo>
                  <a:pt x="373" y="430"/>
                </a:lnTo>
                <a:lnTo>
                  <a:pt x="367" y="431"/>
                </a:lnTo>
                <a:lnTo>
                  <a:pt x="366" y="432"/>
                </a:lnTo>
                <a:lnTo>
                  <a:pt x="366" y="432"/>
                </a:lnTo>
                <a:lnTo>
                  <a:pt x="363" y="453"/>
                </a:lnTo>
                <a:lnTo>
                  <a:pt x="363" y="453"/>
                </a:lnTo>
                <a:lnTo>
                  <a:pt x="360" y="462"/>
                </a:lnTo>
                <a:lnTo>
                  <a:pt x="356" y="467"/>
                </a:lnTo>
                <a:lnTo>
                  <a:pt x="353" y="469"/>
                </a:lnTo>
                <a:lnTo>
                  <a:pt x="353" y="469"/>
                </a:lnTo>
                <a:lnTo>
                  <a:pt x="348" y="472"/>
                </a:lnTo>
                <a:lnTo>
                  <a:pt x="347" y="474"/>
                </a:lnTo>
                <a:lnTo>
                  <a:pt x="346" y="477"/>
                </a:lnTo>
                <a:lnTo>
                  <a:pt x="346" y="477"/>
                </a:lnTo>
                <a:lnTo>
                  <a:pt x="346" y="479"/>
                </a:lnTo>
                <a:lnTo>
                  <a:pt x="346" y="482"/>
                </a:lnTo>
                <a:lnTo>
                  <a:pt x="346" y="482"/>
                </a:lnTo>
                <a:lnTo>
                  <a:pt x="346" y="484"/>
                </a:lnTo>
                <a:lnTo>
                  <a:pt x="343" y="486"/>
                </a:lnTo>
                <a:lnTo>
                  <a:pt x="341" y="489"/>
                </a:lnTo>
                <a:lnTo>
                  <a:pt x="341" y="489"/>
                </a:lnTo>
                <a:lnTo>
                  <a:pt x="337" y="493"/>
                </a:lnTo>
                <a:lnTo>
                  <a:pt x="334" y="495"/>
                </a:lnTo>
                <a:lnTo>
                  <a:pt x="330" y="500"/>
                </a:lnTo>
                <a:lnTo>
                  <a:pt x="330" y="500"/>
                </a:lnTo>
                <a:lnTo>
                  <a:pt x="327" y="506"/>
                </a:lnTo>
                <a:lnTo>
                  <a:pt x="326" y="512"/>
                </a:lnTo>
                <a:lnTo>
                  <a:pt x="326" y="512"/>
                </a:lnTo>
                <a:lnTo>
                  <a:pt x="326" y="524"/>
                </a:lnTo>
                <a:lnTo>
                  <a:pt x="326" y="531"/>
                </a:lnTo>
                <a:lnTo>
                  <a:pt x="326" y="531"/>
                </a:lnTo>
                <a:lnTo>
                  <a:pt x="292" y="500"/>
                </a:lnTo>
                <a:lnTo>
                  <a:pt x="273" y="482"/>
                </a:lnTo>
                <a:lnTo>
                  <a:pt x="268" y="478"/>
                </a:lnTo>
                <a:lnTo>
                  <a:pt x="268" y="478"/>
                </a:lnTo>
                <a:lnTo>
                  <a:pt x="266" y="482"/>
                </a:lnTo>
                <a:lnTo>
                  <a:pt x="263" y="483"/>
                </a:lnTo>
                <a:lnTo>
                  <a:pt x="263" y="483"/>
                </a:lnTo>
                <a:lnTo>
                  <a:pt x="263" y="482"/>
                </a:lnTo>
                <a:lnTo>
                  <a:pt x="263" y="482"/>
                </a:lnTo>
                <a:lnTo>
                  <a:pt x="255" y="467"/>
                </a:lnTo>
                <a:lnTo>
                  <a:pt x="235" y="437"/>
                </a:lnTo>
                <a:lnTo>
                  <a:pt x="206" y="394"/>
                </a:lnTo>
                <a:lnTo>
                  <a:pt x="206" y="394"/>
                </a:lnTo>
                <a:lnTo>
                  <a:pt x="167" y="278"/>
                </a:lnTo>
                <a:lnTo>
                  <a:pt x="138" y="195"/>
                </a:lnTo>
                <a:lnTo>
                  <a:pt x="127" y="165"/>
                </a:lnTo>
                <a:lnTo>
                  <a:pt x="122" y="155"/>
                </a:lnTo>
                <a:lnTo>
                  <a:pt x="120" y="150"/>
                </a:lnTo>
                <a:lnTo>
                  <a:pt x="120" y="150"/>
                </a:lnTo>
                <a:lnTo>
                  <a:pt x="112" y="142"/>
                </a:lnTo>
                <a:lnTo>
                  <a:pt x="108" y="133"/>
                </a:lnTo>
                <a:lnTo>
                  <a:pt x="106" y="129"/>
                </a:lnTo>
                <a:lnTo>
                  <a:pt x="106" y="126"/>
                </a:lnTo>
                <a:lnTo>
                  <a:pt x="108" y="122"/>
                </a:lnTo>
                <a:lnTo>
                  <a:pt x="109" y="119"/>
                </a:lnTo>
                <a:lnTo>
                  <a:pt x="109" y="119"/>
                </a:lnTo>
                <a:lnTo>
                  <a:pt x="119" y="107"/>
                </a:lnTo>
                <a:lnTo>
                  <a:pt x="122" y="101"/>
                </a:lnTo>
                <a:lnTo>
                  <a:pt x="125" y="93"/>
                </a:lnTo>
                <a:lnTo>
                  <a:pt x="125" y="93"/>
                </a:lnTo>
                <a:lnTo>
                  <a:pt x="126" y="84"/>
                </a:lnTo>
                <a:lnTo>
                  <a:pt x="125" y="70"/>
                </a:lnTo>
                <a:lnTo>
                  <a:pt x="124" y="48"/>
                </a:lnTo>
                <a:lnTo>
                  <a:pt x="124" y="48"/>
                </a:lnTo>
                <a:lnTo>
                  <a:pt x="122" y="29"/>
                </a:lnTo>
                <a:lnTo>
                  <a:pt x="122" y="23"/>
                </a:lnTo>
                <a:lnTo>
                  <a:pt x="121" y="17"/>
                </a:lnTo>
                <a:lnTo>
                  <a:pt x="119" y="12"/>
                </a:lnTo>
                <a:lnTo>
                  <a:pt x="116" y="9"/>
                </a:lnTo>
                <a:lnTo>
                  <a:pt x="116" y="9"/>
                </a:lnTo>
                <a:lnTo>
                  <a:pt x="109" y="5"/>
                </a:lnTo>
                <a:lnTo>
                  <a:pt x="100" y="1"/>
                </a:lnTo>
                <a:lnTo>
                  <a:pt x="95" y="0"/>
                </a:lnTo>
                <a:lnTo>
                  <a:pt x="93" y="1"/>
                </a:lnTo>
                <a:lnTo>
                  <a:pt x="93" y="2"/>
                </a:lnTo>
                <a:lnTo>
                  <a:pt x="93" y="2"/>
                </a:lnTo>
                <a:lnTo>
                  <a:pt x="95" y="7"/>
                </a:lnTo>
                <a:lnTo>
                  <a:pt x="98" y="11"/>
                </a:lnTo>
                <a:lnTo>
                  <a:pt x="104" y="18"/>
                </a:lnTo>
                <a:lnTo>
                  <a:pt x="104" y="18"/>
                </a:lnTo>
                <a:lnTo>
                  <a:pt x="106" y="23"/>
                </a:lnTo>
                <a:lnTo>
                  <a:pt x="108" y="27"/>
                </a:lnTo>
                <a:lnTo>
                  <a:pt x="108" y="28"/>
                </a:lnTo>
                <a:lnTo>
                  <a:pt x="108" y="28"/>
                </a:lnTo>
                <a:lnTo>
                  <a:pt x="104" y="35"/>
                </a:lnTo>
                <a:lnTo>
                  <a:pt x="75" y="3"/>
                </a:lnTo>
                <a:lnTo>
                  <a:pt x="75" y="3"/>
                </a:lnTo>
                <a:lnTo>
                  <a:pt x="72" y="3"/>
                </a:lnTo>
                <a:lnTo>
                  <a:pt x="62" y="1"/>
                </a:lnTo>
                <a:lnTo>
                  <a:pt x="51" y="1"/>
                </a:lnTo>
                <a:lnTo>
                  <a:pt x="47" y="2"/>
                </a:lnTo>
                <a:lnTo>
                  <a:pt x="43" y="3"/>
                </a:lnTo>
                <a:lnTo>
                  <a:pt x="43" y="3"/>
                </a:lnTo>
                <a:lnTo>
                  <a:pt x="42" y="7"/>
                </a:lnTo>
                <a:lnTo>
                  <a:pt x="41" y="9"/>
                </a:lnTo>
                <a:lnTo>
                  <a:pt x="42" y="14"/>
                </a:lnTo>
                <a:lnTo>
                  <a:pt x="45" y="18"/>
                </a:lnTo>
                <a:lnTo>
                  <a:pt x="47" y="19"/>
                </a:lnTo>
                <a:lnTo>
                  <a:pt x="47" y="19"/>
                </a:lnTo>
                <a:lnTo>
                  <a:pt x="57" y="26"/>
                </a:lnTo>
                <a:lnTo>
                  <a:pt x="64" y="30"/>
                </a:lnTo>
                <a:lnTo>
                  <a:pt x="70" y="35"/>
                </a:lnTo>
                <a:lnTo>
                  <a:pt x="70" y="35"/>
                </a:lnTo>
                <a:lnTo>
                  <a:pt x="77" y="43"/>
                </a:lnTo>
                <a:lnTo>
                  <a:pt x="79" y="47"/>
                </a:lnTo>
                <a:lnTo>
                  <a:pt x="79" y="47"/>
                </a:lnTo>
                <a:lnTo>
                  <a:pt x="52" y="30"/>
                </a:lnTo>
                <a:lnTo>
                  <a:pt x="52" y="30"/>
                </a:lnTo>
                <a:lnTo>
                  <a:pt x="48" y="29"/>
                </a:lnTo>
                <a:lnTo>
                  <a:pt x="42" y="27"/>
                </a:lnTo>
                <a:lnTo>
                  <a:pt x="28" y="26"/>
                </a:lnTo>
                <a:lnTo>
                  <a:pt x="22" y="27"/>
                </a:lnTo>
                <a:lnTo>
                  <a:pt x="16" y="28"/>
                </a:lnTo>
                <a:lnTo>
                  <a:pt x="12" y="29"/>
                </a:lnTo>
                <a:lnTo>
                  <a:pt x="12" y="30"/>
                </a:lnTo>
                <a:lnTo>
                  <a:pt x="11" y="32"/>
                </a:lnTo>
                <a:lnTo>
                  <a:pt x="11" y="32"/>
                </a:lnTo>
                <a:lnTo>
                  <a:pt x="12" y="35"/>
                </a:lnTo>
                <a:lnTo>
                  <a:pt x="15" y="37"/>
                </a:lnTo>
                <a:lnTo>
                  <a:pt x="21" y="39"/>
                </a:lnTo>
                <a:lnTo>
                  <a:pt x="27" y="40"/>
                </a:lnTo>
                <a:lnTo>
                  <a:pt x="31" y="40"/>
                </a:lnTo>
                <a:lnTo>
                  <a:pt x="31" y="40"/>
                </a:lnTo>
                <a:lnTo>
                  <a:pt x="42" y="55"/>
                </a:lnTo>
                <a:lnTo>
                  <a:pt x="49" y="65"/>
                </a:lnTo>
                <a:lnTo>
                  <a:pt x="52" y="71"/>
                </a:lnTo>
                <a:lnTo>
                  <a:pt x="52" y="71"/>
                </a:lnTo>
                <a:lnTo>
                  <a:pt x="52" y="74"/>
                </a:lnTo>
                <a:lnTo>
                  <a:pt x="51" y="76"/>
                </a:lnTo>
                <a:lnTo>
                  <a:pt x="48" y="79"/>
                </a:lnTo>
                <a:lnTo>
                  <a:pt x="48" y="79"/>
                </a:lnTo>
                <a:close/>
                <a:moveTo>
                  <a:pt x="566" y="641"/>
                </a:moveTo>
                <a:lnTo>
                  <a:pt x="566" y="641"/>
                </a:lnTo>
                <a:lnTo>
                  <a:pt x="566" y="643"/>
                </a:lnTo>
                <a:lnTo>
                  <a:pt x="566" y="652"/>
                </a:lnTo>
                <a:lnTo>
                  <a:pt x="566" y="652"/>
                </a:lnTo>
                <a:lnTo>
                  <a:pt x="565" y="656"/>
                </a:lnTo>
                <a:lnTo>
                  <a:pt x="563" y="658"/>
                </a:lnTo>
                <a:lnTo>
                  <a:pt x="562" y="662"/>
                </a:lnTo>
                <a:lnTo>
                  <a:pt x="562" y="662"/>
                </a:lnTo>
                <a:lnTo>
                  <a:pt x="562" y="671"/>
                </a:lnTo>
                <a:lnTo>
                  <a:pt x="562" y="674"/>
                </a:lnTo>
                <a:lnTo>
                  <a:pt x="566" y="693"/>
                </a:lnTo>
                <a:lnTo>
                  <a:pt x="566" y="693"/>
                </a:lnTo>
                <a:lnTo>
                  <a:pt x="563" y="690"/>
                </a:lnTo>
                <a:lnTo>
                  <a:pt x="556" y="684"/>
                </a:lnTo>
                <a:lnTo>
                  <a:pt x="556" y="684"/>
                </a:lnTo>
                <a:lnTo>
                  <a:pt x="552" y="679"/>
                </a:lnTo>
                <a:lnTo>
                  <a:pt x="547" y="676"/>
                </a:lnTo>
                <a:lnTo>
                  <a:pt x="542" y="672"/>
                </a:lnTo>
                <a:lnTo>
                  <a:pt x="535" y="662"/>
                </a:lnTo>
                <a:lnTo>
                  <a:pt x="530" y="659"/>
                </a:lnTo>
                <a:lnTo>
                  <a:pt x="530" y="659"/>
                </a:lnTo>
                <a:lnTo>
                  <a:pt x="532" y="656"/>
                </a:lnTo>
                <a:lnTo>
                  <a:pt x="534" y="653"/>
                </a:lnTo>
                <a:lnTo>
                  <a:pt x="537" y="652"/>
                </a:lnTo>
                <a:lnTo>
                  <a:pt x="537" y="652"/>
                </a:lnTo>
                <a:lnTo>
                  <a:pt x="542" y="652"/>
                </a:lnTo>
                <a:lnTo>
                  <a:pt x="546" y="652"/>
                </a:lnTo>
                <a:lnTo>
                  <a:pt x="546" y="652"/>
                </a:lnTo>
                <a:lnTo>
                  <a:pt x="547" y="652"/>
                </a:lnTo>
                <a:lnTo>
                  <a:pt x="547" y="652"/>
                </a:lnTo>
                <a:lnTo>
                  <a:pt x="550" y="652"/>
                </a:lnTo>
                <a:lnTo>
                  <a:pt x="550" y="652"/>
                </a:lnTo>
                <a:lnTo>
                  <a:pt x="551" y="651"/>
                </a:lnTo>
                <a:lnTo>
                  <a:pt x="552" y="648"/>
                </a:lnTo>
                <a:lnTo>
                  <a:pt x="553" y="647"/>
                </a:lnTo>
                <a:lnTo>
                  <a:pt x="556" y="645"/>
                </a:lnTo>
                <a:lnTo>
                  <a:pt x="556" y="645"/>
                </a:lnTo>
                <a:lnTo>
                  <a:pt x="566" y="641"/>
                </a:lnTo>
                <a:lnTo>
                  <a:pt x="566" y="641"/>
                </a:lnTo>
                <a:close/>
                <a:moveTo>
                  <a:pt x="325" y="1533"/>
                </a:moveTo>
                <a:lnTo>
                  <a:pt x="326" y="1524"/>
                </a:lnTo>
                <a:lnTo>
                  <a:pt x="350" y="1527"/>
                </a:lnTo>
                <a:lnTo>
                  <a:pt x="350" y="1527"/>
                </a:lnTo>
                <a:lnTo>
                  <a:pt x="361" y="1552"/>
                </a:lnTo>
                <a:lnTo>
                  <a:pt x="374" y="1578"/>
                </a:lnTo>
                <a:lnTo>
                  <a:pt x="390" y="1608"/>
                </a:lnTo>
                <a:lnTo>
                  <a:pt x="390" y="1608"/>
                </a:lnTo>
                <a:lnTo>
                  <a:pt x="405" y="1634"/>
                </a:lnTo>
                <a:lnTo>
                  <a:pt x="405" y="1634"/>
                </a:lnTo>
                <a:lnTo>
                  <a:pt x="406" y="1636"/>
                </a:lnTo>
                <a:lnTo>
                  <a:pt x="410" y="1639"/>
                </a:lnTo>
                <a:lnTo>
                  <a:pt x="410" y="1639"/>
                </a:lnTo>
                <a:lnTo>
                  <a:pt x="418" y="1650"/>
                </a:lnTo>
                <a:lnTo>
                  <a:pt x="426" y="1659"/>
                </a:lnTo>
                <a:lnTo>
                  <a:pt x="436" y="1668"/>
                </a:lnTo>
                <a:lnTo>
                  <a:pt x="436" y="1668"/>
                </a:lnTo>
                <a:lnTo>
                  <a:pt x="452" y="1711"/>
                </a:lnTo>
                <a:lnTo>
                  <a:pt x="467" y="1751"/>
                </a:lnTo>
                <a:lnTo>
                  <a:pt x="482" y="1789"/>
                </a:lnTo>
                <a:lnTo>
                  <a:pt x="482" y="1789"/>
                </a:lnTo>
                <a:lnTo>
                  <a:pt x="493" y="1814"/>
                </a:lnTo>
                <a:lnTo>
                  <a:pt x="499" y="1825"/>
                </a:lnTo>
                <a:lnTo>
                  <a:pt x="502" y="1826"/>
                </a:lnTo>
                <a:lnTo>
                  <a:pt x="504" y="1827"/>
                </a:lnTo>
                <a:lnTo>
                  <a:pt x="504" y="1827"/>
                </a:lnTo>
                <a:lnTo>
                  <a:pt x="509" y="1841"/>
                </a:lnTo>
                <a:lnTo>
                  <a:pt x="518" y="1867"/>
                </a:lnTo>
                <a:lnTo>
                  <a:pt x="526" y="1890"/>
                </a:lnTo>
                <a:lnTo>
                  <a:pt x="529" y="1898"/>
                </a:lnTo>
                <a:lnTo>
                  <a:pt x="529" y="1900"/>
                </a:lnTo>
                <a:lnTo>
                  <a:pt x="529" y="1900"/>
                </a:lnTo>
                <a:lnTo>
                  <a:pt x="524" y="1898"/>
                </a:lnTo>
                <a:lnTo>
                  <a:pt x="518" y="1896"/>
                </a:lnTo>
                <a:lnTo>
                  <a:pt x="510" y="1895"/>
                </a:lnTo>
                <a:lnTo>
                  <a:pt x="510" y="1895"/>
                </a:lnTo>
                <a:lnTo>
                  <a:pt x="498" y="1889"/>
                </a:lnTo>
                <a:lnTo>
                  <a:pt x="476" y="1879"/>
                </a:lnTo>
                <a:lnTo>
                  <a:pt x="476" y="1879"/>
                </a:lnTo>
                <a:lnTo>
                  <a:pt x="466" y="1873"/>
                </a:lnTo>
                <a:lnTo>
                  <a:pt x="457" y="1868"/>
                </a:lnTo>
                <a:lnTo>
                  <a:pt x="451" y="1863"/>
                </a:lnTo>
                <a:lnTo>
                  <a:pt x="447" y="1861"/>
                </a:lnTo>
                <a:lnTo>
                  <a:pt x="447" y="1861"/>
                </a:lnTo>
                <a:lnTo>
                  <a:pt x="441" y="1859"/>
                </a:lnTo>
                <a:lnTo>
                  <a:pt x="432" y="1856"/>
                </a:lnTo>
                <a:lnTo>
                  <a:pt x="432" y="1856"/>
                </a:lnTo>
                <a:lnTo>
                  <a:pt x="426" y="1853"/>
                </a:lnTo>
                <a:lnTo>
                  <a:pt x="423" y="1851"/>
                </a:lnTo>
                <a:lnTo>
                  <a:pt x="423" y="1851"/>
                </a:lnTo>
                <a:lnTo>
                  <a:pt x="402" y="1827"/>
                </a:lnTo>
                <a:lnTo>
                  <a:pt x="384" y="1809"/>
                </a:lnTo>
                <a:lnTo>
                  <a:pt x="369" y="1793"/>
                </a:lnTo>
                <a:lnTo>
                  <a:pt x="369" y="1793"/>
                </a:lnTo>
                <a:lnTo>
                  <a:pt x="325" y="1749"/>
                </a:lnTo>
                <a:lnTo>
                  <a:pt x="304" y="1730"/>
                </a:lnTo>
                <a:lnTo>
                  <a:pt x="297" y="1723"/>
                </a:lnTo>
                <a:lnTo>
                  <a:pt x="293" y="1721"/>
                </a:lnTo>
                <a:lnTo>
                  <a:pt x="293" y="1721"/>
                </a:lnTo>
                <a:lnTo>
                  <a:pt x="292" y="1721"/>
                </a:lnTo>
                <a:lnTo>
                  <a:pt x="290" y="1720"/>
                </a:lnTo>
                <a:lnTo>
                  <a:pt x="289" y="1716"/>
                </a:lnTo>
                <a:lnTo>
                  <a:pt x="288" y="1706"/>
                </a:lnTo>
                <a:lnTo>
                  <a:pt x="289" y="1691"/>
                </a:lnTo>
                <a:lnTo>
                  <a:pt x="289" y="1691"/>
                </a:lnTo>
                <a:lnTo>
                  <a:pt x="297" y="1657"/>
                </a:lnTo>
                <a:lnTo>
                  <a:pt x="308" y="1604"/>
                </a:lnTo>
                <a:lnTo>
                  <a:pt x="325" y="1533"/>
                </a:lnTo>
                <a:lnTo>
                  <a:pt x="325" y="1533"/>
                </a:lnTo>
                <a:close/>
                <a:moveTo>
                  <a:pt x="320" y="140"/>
                </a:moveTo>
                <a:lnTo>
                  <a:pt x="320" y="140"/>
                </a:lnTo>
                <a:lnTo>
                  <a:pt x="322" y="139"/>
                </a:lnTo>
                <a:lnTo>
                  <a:pt x="326" y="140"/>
                </a:lnTo>
                <a:lnTo>
                  <a:pt x="337" y="145"/>
                </a:lnTo>
                <a:lnTo>
                  <a:pt x="348" y="153"/>
                </a:lnTo>
                <a:lnTo>
                  <a:pt x="353" y="158"/>
                </a:lnTo>
                <a:lnTo>
                  <a:pt x="358" y="163"/>
                </a:lnTo>
                <a:lnTo>
                  <a:pt x="358" y="163"/>
                </a:lnTo>
                <a:lnTo>
                  <a:pt x="368" y="178"/>
                </a:lnTo>
                <a:lnTo>
                  <a:pt x="381" y="199"/>
                </a:lnTo>
                <a:lnTo>
                  <a:pt x="408" y="252"/>
                </a:lnTo>
                <a:lnTo>
                  <a:pt x="408" y="252"/>
                </a:lnTo>
                <a:lnTo>
                  <a:pt x="414" y="266"/>
                </a:lnTo>
                <a:lnTo>
                  <a:pt x="418" y="281"/>
                </a:lnTo>
                <a:lnTo>
                  <a:pt x="420" y="296"/>
                </a:lnTo>
                <a:lnTo>
                  <a:pt x="421" y="310"/>
                </a:lnTo>
                <a:lnTo>
                  <a:pt x="421" y="323"/>
                </a:lnTo>
                <a:lnTo>
                  <a:pt x="420" y="333"/>
                </a:lnTo>
                <a:lnTo>
                  <a:pt x="419" y="342"/>
                </a:lnTo>
                <a:lnTo>
                  <a:pt x="416" y="346"/>
                </a:lnTo>
                <a:lnTo>
                  <a:pt x="416" y="346"/>
                </a:lnTo>
                <a:lnTo>
                  <a:pt x="415" y="347"/>
                </a:lnTo>
                <a:lnTo>
                  <a:pt x="413" y="347"/>
                </a:lnTo>
                <a:lnTo>
                  <a:pt x="409" y="344"/>
                </a:lnTo>
                <a:lnTo>
                  <a:pt x="403" y="338"/>
                </a:lnTo>
                <a:lnTo>
                  <a:pt x="395" y="331"/>
                </a:lnTo>
                <a:lnTo>
                  <a:pt x="395" y="331"/>
                </a:lnTo>
                <a:lnTo>
                  <a:pt x="384" y="321"/>
                </a:lnTo>
                <a:lnTo>
                  <a:pt x="371" y="304"/>
                </a:lnTo>
                <a:lnTo>
                  <a:pt x="356" y="285"/>
                </a:lnTo>
                <a:lnTo>
                  <a:pt x="342" y="264"/>
                </a:lnTo>
                <a:lnTo>
                  <a:pt x="342" y="264"/>
                </a:lnTo>
                <a:lnTo>
                  <a:pt x="337" y="252"/>
                </a:lnTo>
                <a:lnTo>
                  <a:pt x="331" y="238"/>
                </a:lnTo>
                <a:lnTo>
                  <a:pt x="322" y="205"/>
                </a:lnTo>
                <a:lnTo>
                  <a:pt x="315" y="175"/>
                </a:lnTo>
                <a:lnTo>
                  <a:pt x="313" y="158"/>
                </a:lnTo>
                <a:lnTo>
                  <a:pt x="313" y="158"/>
                </a:lnTo>
                <a:lnTo>
                  <a:pt x="313" y="150"/>
                </a:lnTo>
                <a:lnTo>
                  <a:pt x="314" y="147"/>
                </a:lnTo>
                <a:lnTo>
                  <a:pt x="316" y="143"/>
                </a:lnTo>
                <a:lnTo>
                  <a:pt x="320" y="140"/>
                </a:lnTo>
                <a:lnTo>
                  <a:pt x="320" y="1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ABDC6FBB-C861-45A2-AC5D-566B1A1AC9D8}"/>
              </a:ext>
            </a:extLst>
          </p:cNvPr>
          <p:cNvSpPr>
            <a:spLocks noEditPoints="1"/>
          </p:cNvSpPr>
          <p:nvPr/>
        </p:nvSpPr>
        <p:spPr bwMode="auto">
          <a:xfrm>
            <a:off x="6557962" y="3972995"/>
            <a:ext cx="2693457" cy="2299218"/>
          </a:xfrm>
          <a:custGeom>
            <a:avLst/>
            <a:gdLst>
              <a:gd name="T0" fmla="*/ 701 w 1749"/>
              <a:gd name="T1" fmla="*/ 372 h 1493"/>
              <a:gd name="T2" fmla="*/ 708 w 1749"/>
              <a:gd name="T3" fmla="*/ 452 h 1493"/>
              <a:gd name="T4" fmla="*/ 744 w 1749"/>
              <a:gd name="T5" fmla="*/ 534 h 1493"/>
              <a:gd name="T6" fmla="*/ 665 w 1749"/>
              <a:gd name="T7" fmla="*/ 709 h 1493"/>
              <a:gd name="T8" fmla="*/ 614 w 1749"/>
              <a:gd name="T9" fmla="*/ 752 h 1493"/>
              <a:gd name="T10" fmla="*/ 529 w 1749"/>
              <a:gd name="T11" fmla="*/ 770 h 1493"/>
              <a:gd name="T12" fmla="*/ 287 w 1749"/>
              <a:gd name="T13" fmla="*/ 794 h 1493"/>
              <a:gd name="T14" fmla="*/ 98 w 1749"/>
              <a:gd name="T15" fmla="*/ 754 h 1493"/>
              <a:gd name="T16" fmla="*/ 4 w 1749"/>
              <a:gd name="T17" fmla="*/ 856 h 1493"/>
              <a:gd name="T18" fmla="*/ 179 w 1749"/>
              <a:gd name="T19" fmla="*/ 923 h 1493"/>
              <a:gd name="T20" fmla="*/ 299 w 1749"/>
              <a:gd name="T21" fmla="*/ 830 h 1493"/>
              <a:gd name="T22" fmla="*/ 610 w 1749"/>
              <a:gd name="T23" fmla="*/ 807 h 1493"/>
              <a:gd name="T24" fmla="*/ 686 w 1749"/>
              <a:gd name="T25" fmla="*/ 807 h 1493"/>
              <a:gd name="T26" fmla="*/ 860 w 1749"/>
              <a:gd name="T27" fmla="*/ 684 h 1493"/>
              <a:gd name="T28" fmla="*/ 772 w 1749"/>
              <a:gd name="T29" fmla="*/ 846 h 1493"/>
              <a:gd name="T30" fmla="*/ 709 w 1749"/>
              <a:gd name="T31" fmla="*/ 1103 h 1493"/>
              <a:gd name="T32" fmla="*/ 641 w 1749"/>
              <a:gd name="T33" fmla="*/ 1156 h 1493"/>
              <a:gd name="T34" fmla="*/ 552 w 1749"/>
              <a:gd name="T35" fmla="*/ 1218 h 1493"/>
              <a:gd name="T36" fmla="*/ 718 w 1749"/>
              <a:gd name="T37" fmla="*/ 1270 h 1493"/>
              <a:gd name="T38" fmla="*/ 856 w 1749"/>
              <a:gd name="T39" fmla="*/ 1260 h 1493"/>
              <a:gd name="T40" fmla="*/ 845 w 1749"/>
              <a:gd name="T41" fmla="*/ 1143 h 1493"/>
              <a:gd name="T42" fmla="*/ 881 w 1749"/>
              <a:gd name="T43" fmla="*/ 956 h 1493"/>
              <a:gd name="T44" fmla="*/ 1003 w 1749"/>
              <a:gd name="T45" fmla="*/ 835 h 1493"/>
              <a:gd name="T46" fmla="*/ 1011 w 1749"/>
              <a:gd name="T47" fmla="*/ 951 h 1493"/>
              <a:gd name="T48" fmla="*/ 1048 w 1749"/>
              <a:gd name="T49" fmla="*/ 1297 h 1493"/>
              <a:gd name="T50" fmla="*/ 1224 w 1749"/>
              <a:gd name="T51" fmla="*/ 1343 h 1493"/>
              <a:gd name="T52" fmla="*/ 1550 w 1749"/>
              <a:gd name="T53" fmla="*/ 1342 h 1493"/>
              <a:gd name="T54" fmla="*/ 1610 w 1749"/>
              <a:gd name="T55" fmla="*/ 1394 h 1493"/>
              <a:gd name="T56" fmla="*/ 1713 w 1749"/>
              <a:gd name="T57" fmla="*/ 1493 h 1493"/>
              <a:gd name="T58" fmla="*/ 1717 w 1749"/>
              <a:gd name="T59" fmla="*/ 1383 h 1493"/>
              <a:gd name="T60" fmla="*/ 1684 w 1749"/>
              <a:gd name="T61" fmla="*/ 1205 h 1493"/>
              <a:gd name="T62" fmla="*/ 1583 w 1749"/>
              <a:gd name="T63" fmla="*/ 1219 h 1493"/>
              <a:gd name="T64" fmla="*/ 1234 w 1749"/>
              <a:gd name="T65" fmla="*/ 1219 h 1493"/>
              <a:gd name="T66" fmla="*/ 1240 w 1749"/>
              <a:gd name="T67" fmla="*/ 1030 h 1493"/>
              <a:gd name="T68" fmla="*/ 1310 w 1749"/>
              <a:gd name="T69" fmla="*/ 859 h 1493"/>
              <a:gd name="T70" fmla="*/ 1311 w 1749"/>
              <a:gd name="T71" fmla="*/ 660 h 1493"/>
              <a:gd name="T72" fmla="*/ 1292 w 1749"/>
              <a:gd name="T73" fmla="*/ 598 h 1493"/>
              <a:gd name="T74" fmla="*/ 1205 w 1749"/>
              <a:gd name="T75" fmla="*/ 480 h 1493"/>
              <a:gd name="T76" fmla="*/ 1276 w 1749"/>
              <a:gd name="T77" fmla="*/ 410 h 1493"/>
              <a:gd name="T78" fmla="*/ 1338 w 1749"/>
              <a:gd name="T79" fmla="*/ 445 h 1493"/>
              <a:gd name="T80" fmla="*/ 1352 w 1749"/>
              <a:gd name="T81" fmla="*/ 410 h 1493"/>
              <a:gd name="T82" fmla="*/ 1389 w 1749"/>
              <a:gd name="T83" fmla="*/ 379 h 1493"/>
              <a:gd name="T84" fmla="*/ 1389 w 1749"/>
              <a:gd name="T85" fmla="*/ 341 h 1493"/>
              <a:gd name="T86" fmla="*/ 1421 w 1749"/>
              <a:gd name="T87" fmla="*/ 286 h 1493"/>
              <a:gd name="T88" fmla="*/ 1406 w 1749"/>
              <a:gd name="T89" fmla="*/ 263 h 1493"/>
              <a:gd name="T90" fmla="*/ 1318 w 1749"/>
              <a:gd name="T91" fmla="*/ 320 h 1493"/>
              <a:gd name="T92" fmla="*/ 1046 w 1749"/>
              <a:gd name="T93" fmla="*/ 315 h 1493"/>
              <a:gd name="T94" fmla="*/ 922 w 1749"/>
              <a:gd name="T95" fmla="*/ 221 h 1493"/>
              <a:gd name="T96" fmla="*/ 949 w 1749"/>
              <a:gd name="T97" fmla="*/ 168 h 1493"/>
              <a:gd name="T98" fmla="*/ 897 w 1749"/>
              <a:gd name="T99" fmla="*/ 62 h 1493"/>
              <a:gd name="T100" fmla="*/ 794 w 1749"/>
              <a:gd name="T101" fmla="*/ 1 h 1493"/>
              <a:gd name="T102" fmla="*/ 712 w 1749"/>
              <a:gd name="T103" fmla="*/ 17 h 1493"/>
              <a:gd name="T104" fmla="*/ 680 w 1749"/>
              <a:gd name="T105" fmla="*/ 143 h 1493"/>
              <a:gd name="T106" fmla="*/ 691 w 1749"/>
              <a:gd name="T107" fmla="*/ 217 h 1493"/>
              <a:gd name="T108" fmla="*/ 723 w 1749"/>
              <a:gd name="T109" fmla="*/ 272 h 1493"/>
              <a:gd name="T110" fmla="*/ 247 w 1749"/>
              <a:gd name="T111" fmla="*/ 888 h 1493"/>
              <a:gd name="T112" fmla="*/ 73 w 1749"/>
              <a:gd name="T113" fmla="*/ 891 h 1493"/>
              <a:gd name="T114" fmla="*/ 32 w 1749"/>
              <a:gd name="T115" fmla="*/ 807 h 1493"/>
              <a:gd name="T116" fmla="*/ 202 w 1749"/>
              <a:gd name="T117" fmla="*/ 771 h 1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49" h="1493">
                <a:moveTo>
                  <a:pt x="723" y="272"/>
                </a:moveTo>
                <a:lnTo>
                  <a:pt x="723" y="272"/>
                </a:lnTo>
                <a:lnTo>
                  <a:pt x="719" y="277"/>
                </a:lnTo>
                <a:lnTo>
                  <a:pt x="709" y="289"/>
                </a:lnTo>
                <a:lnTo>
                  <a:pt x="704" y="296"/>
                </a:lnTo>
                <a:lnTo>
                  <a:pt x="699" y="305"/>
                </a:lnTo>
                <a:lnTo>
                  <a:pt x="697" y="314"/>
                </a:lnTo>
                <a:lnTo>
                  <a:pt x="696" y="322"/>
                </a:lnTo>
                <a:lnTo>
                  <a:pt x="696" y="322"/>
                </a:lnTo>
                <a:lnTo>
                  <a:pt x="696" y="347"/>
                </a:lnTo>
                <a:lnTo>
                  <a:pt x="697" y="358"/>
                </a:lnTo>
                <a:lnTo>
                  <a:pt x="701" y="372"/>
                </a:lnTo>
                <a:lnTo>
                  <a:pt x="701" y="372"/>
                </a:lnTo>
                <a:lnTo>
                  <a:pt x="706" y="385"/>
                </a:lnTo>
                <a:lnTo>
                  <a:pt x="709" y="394"/>
                </a:lnTo>
                <a:lnTo>
                  <a:pt x="712" y="403"/>
                </a:lnTo>
                <a:lnTo>
                  <a:pt x="712" y="416"/>
                </a:lnTo>
                <a:lnTo>
                  <a:pt x="712" y="416"/>
                </a:lnTo>
                <a:lnTo>
                  <a:pt x="710" y="424"/>
                </a:lnTo>
                <a:lnTo>
                  <a:pt x="709" y="429"/>
                </a:lnTo>
                <a:lnTo>
                  <a:pt x="706" y="436"/>
                </a:lnTo>
                <a:lnTo>
                  <a:pt x="706" y="438"/>
                </a:lnTo>
                <a:lnTo>
                  <a:pt x="704" y="442"/>
                </a:lnTo>
                <a:lnTo>
                  <a:pt x="706" y="446"/>
                </a:lnTo>
                <a:lnTo>
                  <a:pt x="708" y="452"/>
                </a:lnTo>
                <a:lnTo>
                  <a:pt x="708" y="452"/>
                </a:lnTo>
                <a:lnTo>
                  <a:pt x="717" y="471"/>
                </a:lnTo>
                <a:lnTo>
                  <a:pt x="720" y="477"/>
                </a:lnTo>
                <a:lnTo>
                  <a:pt x="725" y="485"/>
                </a:lnTo>
                <a:lnTo>
                  <a:pt x="725" y="485"/>
                </a:lnTo>
                <a:lnTo>
                  <a:pt x="728" y="489"/>
                </a:lnTo>
                <a:lnTo>
                  <a:pt x="731" y="493"/>
                </a:lnTo>
                <a:lnTo>
                  <a:pt x="738" y="498"/>
                </a:lnTo>
                <a:lnTo>
                  <a:pt x="743" y="503"/>
                </a:lnTo>
                <a:lnTo>
                  <a:pt x="744" y="505"/>
                </a:lnTo>
                <a:lnTo>
                  <a:pt x="745" y="510"/>
                </a:lnTo>
                <a:lnTo>
                  <a:pt x="745" y="510"/>
                </a:lnTo>
                <a:lnTo>
                  <a:pt x="744" y="521"/>
                </a:lnTo>
                <a:lnTo>
                  <a:pt x="744" y="534"/>
                </a:lnTo>
                <a:lnTo>
                  <a:pt x="741" y="547"/>
                </a:lnTo>
                <a:lnTo>
                  <a:pt x="728" y="571"/>
                </a:lnTo>
                <a:lnTo>
                  <a:pt x="741" y="584"/>
                </a:lnTo>
                <a:lnTo>
                  <a:pt x="741" y="584"/>
                </a:lnTo>
                <a:lnTo>
                  <a:pt x="727" y="611"/>
                </a:lnTo>
                <a:lnTo>
                  <a:pt x="714" y="636"/>
                </a:lnTo>
                <a:lnTo>
                  <a:pt x="707" y="647"/>
                </a:lnTo>
                <a:lnTo>
                  <a:pt x="701" y="656"/>
                </a:lnTo>
                <a:lnTo>
                  <a:pt x="701" y="656"/>
                </a:lnTo>
                <a:lnTo>
                  <a:pt x="678" y="686"/>
                </a:lnTo>
                <a:lnTo>
                  <a:pt x="670" y="698"/>
                </a:lnTo>
                <a:lnTo>
                  <a:pt x="665" y="709"/>
                </a:lnTo>
                <a:lnTo>
                  <a:pt x="665" y="709"/>
                </a:lnTo>
                <a:lnTo>
                  <a:pt x="660" y="716"/>
                </a:lnTo>
                <a:lnTo>
                  <a:pt x="654" y="724"/>
                </a:lnTo>
                <a:lnTo>
                  <a:pt x="647" y="731"/>
                </a:lnTo>
                <a:lnTo>
                  <a:pt x="647" y="731"/>
                </a:lnTo>
                <a:lnTo>
                  <a:pt x="630" y="739"/>
                </a:lnTo>
                <a:lnTo>
                  <a:pt x="630" y="739"/>
                </a:lnTo>
                <a:lnTo>
                  <a:pt x="622" y="740"/>
                </a:lnTo>
                <a:lnTo>
                  <a:pt x="618" y="741"/>
                </a:lnTo>
                <a:lnTo>
                  <a:pt x="615" y="742"/>
                </a:lnTo>
                <a:lnTo>
                  <a:pt x="613" y="745"/>
                </a:lnTo>
                <a:lnTo>
                  <a:pt x="613" y="745"/>
                </a:lnTo>
                <a:lnTo>
                  <a:pt x="613" y="749"/>
                </a:lnTo>
                <a:lnTo>
                  <a:pt x="614" y="752"/>
                </a:lnTo>
                <a:lnTo>
                  <a:pt x="614" y="755"/>
                </a:lnTo>
                <a:lnTo>
                  <a:pt x="612" y="759"/>
                </a:lnTo>
                <a:lnTo>
                  <a:pt x="612" y="759"/>
                </a:lnTo>
                <a:lnTo>
                  <a:pt x="609" y="760"/>
                </a:lnTo>
                <a:lnTo>
                  <a:pt x="604" y="760"/>
                </a:lnTo>
                <a:lnTo>
                  <a:pt x="591" y="761"/>
                </a:lnTo>
                <a:lnTo>
                  <a:pt x="573" y="762"/>
                </a:lnTo>
                <a:lnTo>
                  <a:pt x="563" y="765"/>
                </a:lnTo>
                <a:lnTo>
                  <a:pt x="554" y="766"/>
                </a:lnTo>
                <a:lnTo>
                  <a:pt x="554" y="766"/>
                </a:lnTo>
                <a:lnTo>
                  <a:pt x="546" y="768"/>
                </a:lnTo>
                <a:lnTo>
                  <a:pt x="539" y="768"/>
                </a:lnTo>
                <a:lnTo>
                  <a:pt x="529" y="770"/>
                </a:lnTo>
                <a:lnTo>
                  <a:pt x="525" y="770"/>
                </a:lnTo>
                <a:lnTo>
                  <a:pt x="523" y="771"/>
                </a:lnTo>
                <a:lnTo>
                  <a:pt x="520" y="773"/>
                </a:lnTo>
                <a:lnTo>
                  <a:pt x="518" y="777"/>
                </a:lnTo>
                <a:lnTo>
                  <a:pt x="518" y="777"/>
                </a:lnTo>
                <a:lnTo>
                  <a:pt x="514" y="786"/>
                </a:lnTo>
                <a:lnTo>
                  <a:pt x="512" y="791"/>
                </a:lnTo>
                <a:lnTo>
                  <a:pt x="509" y="792"/>
                </a:lnTo>
                <a:lnTo>
                  <a:pt x="508" y="792"/>
                </a:lnTo>
                <a:lnTo>
                  <a:pt x="294" y="804"/>
                </a:lnTo>
                <a:lnTo>
                  <a:pt x="294" y="804"/>
                </a:lnTo>
                <a:lnTo>
                  <a:pt x="292" y="799"/>
                </a:lnTo>
                <a:lnTo>
                  <a:pt x="287" y="794"/>
                </a:lnTo>
                <a:lnTo>
                  <a:pt x="281" y="787"/>
                </a:lnTo>
                <a:lnTo>
                  <a:pt x="271" y="780"/>
                </a:lnTo>
                <a:lnTo>
                  <a:pt x="258" y="772"/>
                </a:lnTo>
                <a:lnTo>
                  <a:pt x="242" y="765"/>
                </a:lnTo>
                <a:lnTo>
                  <a:pt x="223" y="759"/>
                </a:lnTo>
                <a:lnTo>
                  <a:pt x="223" y="759"/>
                </a:lnTo>
                <a:lnTo>
                  <a:pt x="198" y="752"/>
                </a:lnTo>
                <a:lnTo>
                  <a:pt x="171" y="749"/>
                </a:lnTo>
                <a:lnTo>
                  <a:pt x="157" y="749"/>
                </a:lnTo>
                <a:lnTo>
                  <a:pt x="142" y="749"/>
                </a:lnTo>
                <a:lnTo>
                  <a:pt x="127" y="749"/>
                </a:lnTo>
                <a:lnTo>
                  <a:pt x="111" y="751"/>
                </a:lnTo>
                <a:lnTo>
                  <a:pt x="98" y="754"/>
                </a:lnTo>
                <a:lnTo>
                  <a:pt x="83" y="757"/>
                </a:lnTo>
                <a:lnTo>
                  <a:pt x="69" y="761"/>
                </a:lnTo>
                <a:lnTo>
                  <a:pt x="56" y="767"/>
                </a:lnTo>
                <a:lnTo>
                  <a:pt x="43" y="775"/>
                </a:lnTo>
                <a:lnTo>
                  <a:pt x="31" y="783"/>
                </a:lnTo>
                <a:lnTo>
                  <a:pt x="21" y="793"/>
                </a:lnTo>
                <a:lnTo>
                  <a:pt x="13" y="804"/>
                </a:lnTo>
                <a:lnTo>
                  <a:pt x="13" y="804"/>
                </a:lnTo>
                <a:lnTo>
                  <a:pt x="5" y="815"/>
                </a:lnTo>
                <a:lnTo>
                  <a:pt x="1" y="826"/>
                </a:lnTo>
                <a:lnTo>
                  <a:pt x="0" y="838"/>
                </a:lnTo>
                <a:lnTo>
                  <a:pt x="1" y="847"/>
                </a:lnTo>
                <a:lnTo>
                  <a:pt x="4" y="856"/>
                </a:lnTo>
                <a:lnTo>
                  <a:pt x="9" y="865"/>
                </a:lnTo>
                <a:lnTo>
                  <a:pt x="16" y="873"/>
                </a:lnTo>
                <a:lnTo>
                  <a:pt x="24" y="881"/>
                </a:lnTo>
                <a:lnTo>
                  <a:pt x="32" y="887"/>
                </a:lnTo>
                <a:lnTo>
                  <a:pt x="42" y="894"/>
                </a:lnTo>
                <a:lnTo>
                  <a:pt x="62" y="904"/>
                </a:lnTo>
                <a:lnTo>
                  <a:pt x="83" y="913"/>
                </a:lnTo>
                <a:lnTo>
                  <a:pt x="100" y="919"/>
                </a:lnTo>
                <a:lnTo>
                  <a:pt x="100" y="919"/>
                </a:lnTo>
                <a:lnTo>
                  <a:pt x="119" y="923"/>
                </a:lnTo>
                <a:lnTo>
                  <a:pt x="137" y="924"/>
                </a:lnTo>
                <a:lnTo>
                  <a:pt x="158" y="924"/>
                </a:lnTo>
                <a:lnTo>
                  <a:pt x="179" y="923"/>
                </a:lnTo>
                <a:lnTo>
                  <a:pt x="199" y="919"/>
                </a:lnTo>
                <a:lnTo>
                  <a:pt x="219" y="915"/>
                </a:lnTo>
                <a:lnTo>
                  <a:pt x="236" y="909"/>
                </a:lnTo>
                <a:lnTo>
                  <a:pt x="252" y="903"/>
                </a:lnTo>
                <a:lnTo>
                  <a:pt x="252" y="903"/>
                </a:lnTo>
                <a:lnTo>
                  <a:pt x="258" y="898"/>
                </a:lnTo>
                <a:lnTo>
                  <a:pt x="265" y="893"/>
                </a:lnTo>
                <a:lnTo>
                  <a:pt x="271" y="888"/>
                </a:lnTo>
                <a:lnTo>
                  <a:pt x="276" y="882"/>
                </a:lnTo>
                <a:lnTo>
                  <a:pt x="283" y="868"/>
                </a:lnTo>
                <a:lnTo>
                  <a:pt x="291" y="854"/>
                </a:lnTo>
                <a:lnTo>
                  <a:pt x="295" y="841"/>
                </a:lnTo>
                <a:lnTo>
                  <a:pt x="299" y="830"/>
                </a:lnTo>
                <a:lnTo>
                  <a:pt x="302" y="820"/>
                </a:lnTo>
                <a:lnTo>
                  <a:pt x="525" y="804"/>
                </a:lnTo>
                <a:lnTo>
                  <a:pt x="533" y="807"/>
                </a:lnTo>
                <a:lnTo>
                  <a:pt x="533" y="807"/>
                </a:lnTo>
                <a:lnTo>
                  <a:pt x="540" y="810"/>
                </a:lnTo>
                <a:lnTo>
                  <a:pt x="547" y="812"/>
                </a:lnTo>
                <a:lnTo>
                  <a:pt x="557" y="810"/>
                </a:lnTo>
                <a:lnTo>
                  <a:pt x="557" y="810"/>
                </a:lnTo>
                <a:lnTo>
                  <a:pt x="571" y="808"/>
                </a:lnTo>
                <a:lnTo>
                  <a:pt x="589" y="807"/>
                </a:lnTo>
                <a:lnTo>
                  <a:pt x="610" y="805"/>
                </a:lnTo>
                <a:lnTo>
                  <a:pt x="610" y="805"/>
                </a:lnTo>
                <a:lnTo>
                  <a:pt x="610" y="807"/>
                </a:lnTo>
                <a:lnTo>
                  <a:pt x="613" y="810"/>
                </a:lnTo>
                <a:lnTo>
                  <a:pt x="619" y="813"/>
                </a:lnTo>
                <a:lnTo>
                  <a:pt x="622" y="814"/>
                </a:lnTo>
                <a:lnTo>
                  <a:pt x="626" y="814"/>
                </a:lnTo>
                <a:lnTo>
                  <a:pt x="626" y="814"/>
                </a:lnTo>
                <a:lnTo>
                  <a:pt x="633" y="813"/>
                </a:lnTo>
                <a:lnTo>
                  <a:pt x="635" y="812"/>
                </a:lnTo>
                <a:lnTo>
                  <a:pt x="638" y="812"/>
                </a:lnTo>
                <a:lnTo>
                  <a:pt x="646" y="810"/>
                </a:lnTo>
                <a:lnTo>
                  <a:pt x="646" y="810"/>
                </a:lnTo>
                <a:lnTo>
                  <a:pt x="670" y="810"/>
                </a:lnTo>
                <a:lnTo>
                  <a:pt x="681" y="808"/>
                </a:lnTo>
                <a:lnTo>
                  <a:pt x="686" y="807"/>
                </a:lnTo>
                <a:lnTo>
                  <a:pt x="692" y="804"/>
                </a:lnTo>
                <a:lnTo>
                  <a:pt x="692" y="804"/>
                </a:lnTo>
                <a:lnTo>
                  <a:pt x="701" y="798"/>
                </a:lnTo>
                <a:lnTo>
                  <a:pt x="706" y="793"/>
                </a:lnTo>
                <a:lnTo>
                  <a:pt x="712" y="786"/>
                </a:lnTo>
                <a:lnTo>
                  <a:pt x="725" y="772"/>
                </a:lnTo>
                <a:lnTo>
                  <a:pt x="725" y="772"/>
                </a:lnTo>
                <a:lnTo>
                  <a:pt x="736" y="762"/>
                </a:lnTo>
                <a:lnTo>
                  <a:pt x="752" y="746"/>
                </a:lnTo>
                <a:lnTo>
                  <a:pt x="787" y="708"/>
                </a:lnTo>
                <a:lnTo>
                  <a:pt x="832" y="660"/>
                </a:lnTo>
                <a:lnTo>
                  <a:pt x="860" y="684"/>
                </a:lnTo>
                <a:lnTo>
                  <a:pt x="860" y="684"/>
                </a:lnTo>
                <a:lnTo>
                  <a:pt x="838" y="700"/>
                </a:lnTo>
                <a:lnTo>
                  <a:pt x="820" y="714"/>
                </a:lnTo>
                <a:lnTo>
                  <a:pt x="807" y="726"/>
                </a:lnTo>
                <a:lnTo>
                  <a:pt x="807" y="726"/>
                </a:lnTo>
                <a:lnTo>
                  <a:pt x="803" y="733"/>
                </a:lnTo>
                <a:lnTo>
                  <a:pt x="799" y="737"/>
                </a:lnTo>
                <a:lnTo>
                  <a:pt x="796" y="749"/>
                </a:lnTo>
                <a:lnTo>
                  <a:pt x="793" y="760"/>
                </a:lnTo>
                <a:lnTo>
                  <a:pt x="792" y="771"/>
                </a:lnTo>
                <a:lnTo>
                  <a:pt x="792" y="771"/>
                </a:lnTo>
                <a:lnTo>
                  <a:pt x="790" y="786"/>
                </a:lnTo>
                <a:lnTo>
                  <a:pt x="785" y="805"/>
                </a:lnTo>
                <a:lnTo>
                  <a:pt x="772" y="846"/>
                </a:lnTo>
                <a:lnTo>
                  <a:pt x="772" y="846"/>
                </a:lnTo>
                <a:lnTo>
                  <a:pt x="769" y="864"/>
                </a:lnTo>
                <a:lnTo>
                  <a:pt x="764" y="894"/>
                </a:lnTo>
                <a:lnTo>
                  <a:pt x="750" y="977"/>
                </a:lnTo>
                <a:lnTo>
                  <a:pt x="736" y="1056"/>
                </a:lnTo>
                <a:lnTo>
                  <a:pt x="733" y="1082"/>
                </a:lnTo>
                <a:lnTo>
                  <a:pt x="730" y="1093"/>
                </a:lnTo>
                <a:lnTo>
                  <a:pt x="730" y="1093"/>
                </a:lnTo>
                <a:lnTo>
                  <a:pt x="727" y="1097"/>
                </a:lnTo>
                <a:lnTo>
                  <a:pt x="722" y="1100"/>
                </a:lnTo>
                <a:lnTo>
                  <a:pt x="712" y="1103"/>
                </a:lnTo>
                <a:lnTo>
                  <a:pt x="712" y="1103"/>
                </a:lnTo>
                <a:lnTo>
                  <a:pt x="709" y="1103"/>
                </a:lnTo>
                <a:lnTo>
                  <a:pt x="709" y="1103"/>
                </a:lnTo>
                <a:lnTo>
                  <a:pt x="708" y="1104"/>
                </a:lnTo>
                <a:lnTo>
                  <a:pt x="701" y="1113"/>
                </a:lnTo>
                <a:lnTo>
                  <a:pt x="701" y="1113"/>
                </a:lnTo>
                <a:lnTo>
                  <a:pt x="696" y="1119"/>
                </a:lnTo>
                <a:lnTo>
                  <a:pt x="694" y="1122"/>
                </a:lnTo>
                <a:lnTo>
                  <a:pt x="691" y="1124"/>
                </a:lnTo>
                <a:lnTo>
                  <a:pt x="678" y="1130"/>
                </a:lnTo>
                <a:lnTo>
                  <a:pt x="678" y="1130"/>
                </a:lnTo>
                <a:lnTo>
                  <a:pt x="671" y="1135"/>
                </a:lnTo>
                <a:lnTo>
                  <a:pt x="665" y="1139"/>
                </a:lnTo>
                <a:lnTo>
                  <a:pt x="654" y="1148"/>
                </a:lnTo>
                <a:lnTo>
                  <a:pt x="641" y="1156"/>
                </a:lnTo>
                <a:lnTo>
                  <a:pt x="633" y="1161"/>
                </a:lnTo>
                <a:lnTo>
                  <a:pt x="623" y="1165"/>
                </a:lnTo>
                <a:lnTo>
                  <a:pt x="623" y="1165"/>
                </a:lnTo>
                <a:lnTo>
                  <a:pt x="598" y="1175"/>
                </a:lnTo>
                <a:lnTo>
                  <a:pt x="586" y="1180"/>
                </a:lnTo>
                <a:lnTo>
                  <a:pt x="573" y="1186"/>
                </a:lnTo>
                <a:lnTo>
                  <a:pt x="563" y="1192"/>
                </a:lnTo>
                <a:lnTo>
                  <a:pt x="556" y="1200"/>
                </a:lnTo>
                <a:lnTo>
                  <a:pt x="554" y="1205"/>
                </a:lnTo>
                <a:lnTo>
                  <a:pt x="552" y="1208"/>
                </a:lnTo>
                <a:lnTo>
                  <a:pt x="551" y="1213"/>
                </a:lnTo>
                <a:lnTo>
                  <a:pt x="552" y="1218"/>
                </a:lnTo>
                <a:lnTo>
                  <a:pt x="552" y="1218"/>
                </a:lnTo>
                <a:lnTo>
                  <a:pt x="556" y="1227"/>
                </a:lnTo>
                <a:lnTo>
                  <a:pt x="562" y="1235"/>
                </a:lnTo>
                <a:lnTo>
                  <a:pt x="570" y="1242"/>
                </a:lnTo>
                <a:lnTo>
                  <a:pt x="578" y="1247"/>
                </a:lnTo>
                <a:lnTo>
                  <a:pt x="586" y="1250"/>
                </a:lnTo>
                <a:lnTo>
                  <a:pt x="593" y="1253"/>
                </a:lnTo>
                <a:lnTo>
                  <a:pt x="599" y="1254"/>
                </a:lnTo>
                <a:lnTo>
                  <a:pt x="603" y="1254"/>
                </a:lnTo>
                <a:lnTo>
                  <a:pt x="603" y="1254"/>
                </a:lnTo>
                <a:lnTo>
                  <a:pt x="623" y="1256"/>
                </a:lnTo>
                <a:lnTo>
                  <a:pt x="659" y="1261"/>
                </a:lnTo>
                <a:lnTo>
                  <a:pt x="696" y="1268"/>
                </a:lnTo>
                <a:lnTo>
                  <a:pt x="718" y="1270"/>
                </a:lnTo>
                <a:lnTo>
                  <a:pt x="718" y="1270"/>
                </a:lnTo>
                <a:lnTo>
                  <a:pt x="741" y="1274"/>
                </a:lnTo>
                <a:lnTo>
                  <a:pt x="778" y="1280"/>
                </a:lnTo>
                <a:lnTo>
                  <a:pt x="798" y="1281"/>
                </a:lnTo>
                <a:lnTo>
                  <a:pt x="817" y="1281"/>
                </a:lnTo>
                <a:lnTo>
                  <a:pt x="824" y="1281"/>
                </a:lnTo>
                <a:lnTo>
                  <a:pt x="830" y="1280"/>
                </a:lnTo>
                <a:lnTo>
                  <a:pt x="836" y="1279"/>
                </a:lnTo>
                <a:lnTo>
                  <a:pt x="840" y="1275"/>
                </a:lnTo>
                <a:lnTo>
                  <a:pt x="840" y="1275"/>
                </a:lnTo>
                <a:lnTo>
                  <a:pt x="849" y="1266"/>
                </a:lnTo>
                <a:lnTo>
                  <a:pt x="854" y="1263"/>
                </a:lnTo>
                <a:lnTo>
                  <a:pt x="856" y="1260"/>
                </a:lnTo>
                <a:lnTo>
                  <a:pt x="856" y="1255"/>
                </a:lnTo>
                <a:lnTo>
                  <a:pt x="856" y="1255"/>
                </a:lnTo>
                <a:lnTo>
                  <a:pt x="855" y="1248"/>
                </a:lnTo>
                <a:lnTo>
                  <a:pt x="853" y="1237"/>
                </a:lnTo>
                <a:lnTo>
                  <a:pt x="846" y="1213"/>
                </a:lnTo>
                <a:lnTo>
                  <a:pt x="846" y="1213"/>
                </a:lnTo>
                <a:lnTo>
                  <a:pt x="845" y="1200"/>
                </a:lnTo>
                <a:lnTo>
                  <a:pt x="844" y="1181"/>
                </a:lnTo>
                <a:lnTo>
                  <a:pt x="845" y="1164"/>
                </a:lnTo>
                <a:lnTo>
                  <a:pt x="846" y="1153"/>
                </a:lnTo>
                <a:lnTo>
                  <a:pt x="846" y="1153"/>
                </a:lnTo>
                <a:lnTo>
                  <a:pt x="846" y="1148"/>
                </a:lnTo>
                <a:lnTo>
                  <a:pt x="845" y="1143"/>
                </a:lnTo>
                <a:lnTo>
                  <a:pt x="840" y="1133"/>
                </a:lnTo>
                <a:lnTo>
                  <a:pt x="834" y="1124"/>
                </a:lnTo>
                <a:lnTo>
                  <a:pt x="832" y="1121"/>
                </a:lnTo>
                <a:lnTo>
                  <a:pt x="832" y="1121"/>
                </a:lnTo>
                <a:lnTo>
                  <a:pt x="828" y="1112"/>
                </a:lnTo>
                <a:lnTo>
                  <a:pt x="825" y="1104"/>
                </a:lnTo>
                <a:lnTo>
                  <a:pt x="825" y="1102"/>
                </a:lnTo>
                <a:lnTo>
                  <a:pt x="827" y="1100"/>
                </a:lnTo>
                <a:lnTo>
                  <a:pt x="827" y="1100"/>
                </a:lnTo>
                <a:lnTo>
                  <a:pt x="830" y="1091"/>
                </a:lnTo>
                <a:lnTo>
                  <a:pt x="839" y="1072"/>
                </a:lnTo>
                <a:lnTo>
                  <a:pt x="860" y="1016"/>
                </a:lnTo>
                <a:lnTo>
                  <a:pt x="881" y="956"/>
                </a:lnTo>
                <a:lnTo>
                  <a:pt x="892" y="920"/>
                </a:lnTo>
                <a:lnTo>
                  <a:pt x="892" y="920"/>
                </a:lnTo>
                <a:lnTo>
                  <a:pt x="898" y="899"/>
                </a:lnTo>
                <a:lnTo>
                  <a:pt x="908" y="873"/>
                </a:lnTo>
                <a:lnTo>
                  <a:pt x="918" y="850"/>
                </a:lnTo>
                <a:lnTo>
                  <a:pt x="923" y="843"/>
                </a:lnTo>
                <a:lnTo>
                  <a:pt x="927" y="839"/>
                </a:lnTo>
                <a:lnTo>
                  <a:pt x="927" y="839"/>
                </a:lnTo>
                <a:lnTo>
                  <a:pt x="933" y="836"/>
                </a:lnTo>
                <a:lnTo>
                  <a:pt x="943" y="836"/>
                </a:lnTo>
                <a:lnTo>
                  <a:pt x="970" y="835"/>
                </a:lnTo>
                <a:lnTo>
                  <a:pt x="995" y="835"/>
                </a:lnTo>
                <a:lnTo>
                  <a:pt x="1003" y="835"/>
                </a:lnTo>
                <a:lnTo>
                  <a:pt x="1007" y="836"/>
                </a:lnTo>
                <a:lnTo>
                  <a:pt x="1007" y="836"/>
                </a:lnTo>
                <a:lnTo>
                  <a:pt x="1009" y="847"/>
                </a:lnTo>
                <a:lnTo>
                  <a:pt x="1013" y="866"/>
                </a:lnTo>
                <a:lnTo>
                  <a:pt x="1014" y="887"/>
                </a:lnTo>
                <a:lnTo>
                  <a:pt x="1014" y="896"/>
                </a:lnTo>
                <a:lnTo>
                  <a:pt x="1014" y="903"/>
                </a:lnTo>
                <a:lnTo>
                  <a:pt x="1014" y="903"/>
                </a:lnTo>
                <a:lnTo>
                  <a:pt x="1012" y="912"/>
                </a:lnTo>
                <a:lnTo>
                  <a:pt x="1011" y="922"/>
                </a:lnTo>
                <a:lnTo>
                  <a:pt x="1011" y="935"/>
                </a:lnTo>
                <a:lnTo>
                  <a:pt x="1011" y="951"/>
                </a:lnTo>
                <a:lnTo>
                  <a:pt x="1011" y="951"/>
                </a:lnTo>
                <a:lnTo>
                  <a:pt x="1012" y="970"/>
                </a:lnTo>
                <a:lnTo>
                  <a:pt x="1014" y="983"/>
                </a:lnTo>
                <a:lnTo>
                  <a:pt x="1019" y="1004"/>
                </a:lnTo>
                <a:lnTo>
                  <a:pt x="1019" y="1004"/>
                </a:lnTo>
                <a:lnTo>
                  <a:pt x="1022" y="1048"/>
                </a:lnTo>
                <a:lnTo>
                  <a:pt x="1027" y="1133"/>
                </a:lnTo>
                <a:lnTo>
                  <a:pt x="1030" y="1179"/>
                </a:lnTo>
                <a:lnTo>
                  <a:pt x="1034" y="1222"/>
                </a:lnTo>
                <a:lnTo>
                  <a:pt x="1038" y="1256"/>
                </a:lnTo>
                <a:lnTo>
                  <a:pt x="1040" y="1269"/>
                </a:lnTo>
                <a:lnTo>
                  <a:pt x="1042" y="1277"/>
                </a:lnTo>
                <a:lnTo>
                  <a:pt x="1042" y="1277"/>
                </a:lnTo>
                <a:lnTo>
                  <a:pt x="1048" y="1297"/>
                </a:lnTo>
                <a:lnTo>
                  <a:pt x="1050" y="1305"/>
                </a:lnTo>
                <a:lnTo>
                  <a:pt x="1054" y="1311"/>
                </a:lnTo>
                <a:lnTo>
                  <a:pt x="1059" y="1317"/>
                </a:lnTo>
                <a:lnTo>
                  <a:pt x="1066" y="1322"/>
                </a:lnTo>
                <a:lnTo>
                  <a:pt x="1077" y="1327"/>
                </a:lnTo>
                <a:lnTo>
                  <a:pt x="1093" y="1333"/>
                </a:lnTo>
                <a:lnTo>
                  <a:pt x="1093" y="1333"/>
                </a:lnTo>
                <a:lnTo>
                  <a:pt x="1118" y="1342"/>
                </a:lnTo>
                <a:lnTo>
                  <a:pt x="1130" y="1344"/>
                </a:lnTo>
                <a:lnTo>
                  <a:pt x="1139" y="1344"/>
                </a:lnTo>
                <a:lnTo>
                  <a:pt x="1155" y="1344"/>
                </a:lnTo>
                <a:lnTo>
                  <a:pt x="1155" y="1344"/>
                </a:lnTo>
                <a:lnTo>
                  <a:pt x="1224" y="1343"/>
                </a:lnTo>
                <a:lnTo>
                  <a:pt x="1349" y="1338"/>
                </a:lnTo>
                <a:lnTo>
                  <a:pt x="1520" y="1332"/>
                </a:lnTo>
                <a:lnTo>
                  <a:pt x="1520" y="1332"/>
                </a:lnTo>
                <a:lnTo>
                  <a:pt x="1518" y="1333"/>
                </a:lnTo>
                <a:lnTo>
                  <a:pt x="1517" y="1336"/>
                </a:lnTo>
                <a:lnTo>
                  <a:pt x="1517" y="1337"/>
                </a:lnTo>
                <a:lnTo>
                  <a:pt x="1518" y="1338"/>
                </a:lnTo>
                <a:lnTo>
                  <a:pt x="1521" y="1339"/>
                </a:lnTo>
                <a:lnTo>
                  <a:pt x="1524" y="1339"/>
                </a:lnTo>
                <a:lnTo>
                  <a:pt x="1524" y="1339"/>
                </a:lnTo>
                <a:lnTo>
                  <a:pt x="1550" y="1342"/>
                </a:lnTo>
                <a:lnTo>
                  <a:pt x="1550" y="1342"/>
                </a:lnTo>
                <a:lnTo>
                  <a:pt x="1550" y="1342"/>
                </a:lnTo>
                <a:lnTo>
                  <a:pt x="1550" y="1343"/>
                </a:lnTo>
                <a:lnTo>
                  <a:pt x="1552" y="1345"/>
                </a:lnTo>
                <a:lnTo>
                  <a:pt x="1555" y="1349"/>
                </a:lnTo>
                <a:lnTo>
                  <a:pt x="1555" y="1349"/>
                </a:lnTo>
                <a:lnTo>
                  <a:pt x="1562" y="1354"/>
                </a:lnTo>
                <a:lnTo>
                  <a:pt x="1565" y="1359"/>
                </a:lnTo>
                <a:lnTo>
                  <a:pt x="1579" y="1374"/>
                </a:lnTo>
                <a:lnTo>
                  <a:pt x="1579" y="1374"/>
                </a:lnTo>
                <a:lnTo>
                  <a:pt x="1584" y="1378"/>
                </a:lnTo>
                <a:lnTo>
                  <a:pt x="1587" y="1381"/>
                </a:lnTo>
                <a:lnTo>
                  <a:pt x="1595" y="1385"/>
                </a:lnTo>
                <a:lnTo>
                  <a:pt x="1604" y="1390"/>
                </a:lnTo>
                <a:lnTo>
                  <a:pt x="1610" y="1394"/>
                </a:lnTo>
                <a:lnTo>
                  <a:pt x="1615" y="1399"/>
                </a:lnTo>
                <a:lnTo>
                  <a:pt x="1615" y="1399"/>
                </a:lnTo>
                <a:lnTo>
                  <a:pt x="1623" y="1407"/>
                </a:lnTo>
                <a:lnTo>
                  <a:pt x="1633" y="1421"/>
                </a:lnTo>
                <a:lnTo>
                  <a:pt x="1646" y="1437"/>
                </a:lnTo>
                <a:lnTo>
                  <a:pt x="1659" y="1453"/>
                </a:lnTo>
                <a:lnTo>
                  <a:pt x="1673" y="1469"/>
                </a:lnTo>
                <a:lnTo>
                  <a:pt x="1688" y="1481"/>
                </a:lnTo>
                <a:lnTo>
                  <a:pt x="1694" y="1486"/>
                </a:lnTo>
                <a:lnTo>
                  <a:pt x="1701" y="1490"/>
                </a:lnTo>
                <a:lnTo>
                  <a:pt x="1707" y="1493"/>
                </a:lnTo>
                <a:lnTo>
                  <a:pt x="1713" y="1493"/>
                </a:lnTo>
                <a:lnTo>
                  <a:pt x="1713" y="1493"/>
                </a:lnTo>
                <a:lnTo>
                  <a:pt x="1733" y="1489"/>
                </a:lnTo>
                <a:lnTo>
                  <a:pt x="1741" y="1488"/>
                </a:lnTo>
                <a:lnTo>
                  <a:pt x="1746" y="1485"/>
                </a:lnTo>
                <a:lnTo>
                  <a:pt x="1748" y="1481"/>
                </a:lnTo>
                <a:lnTo>
                  <a:pt x="1749" y="1476"/>
                </a:lnTo>
                <a:lnTo>
                  <a:pt x="1748" y="1470"/>
                </a:lnTo>
                <a:lnTo>
                  <a:pt x="1747" y="1462"/>
                </a:lnTo>
                <a:lnTo>
                  <a:pt x="1747" y="1462"/>
                </a:lnTo>
                <a:lnTo>
                  <a:pt x="1743" y="1450"/>
                </a:lnTo>
                <a:lnTo>
                  <a:pt x="1738" y="1438"/>
                </a:lnTo>
                <a:lnTo>
                  <a:pt x="1727" y="1412"/>
                </a:lnTo>
                <a:lnTo>
                  <a:pt x="1721" y="1397"/>
                </a:lnTo>
                <a:lnTo>
                  <a:pt x="1717" y="1383"/>
                </a:lnTo>
                <a:lnTo>
                  <a:pt x="1715" y="1366"/>
                </a:lnTo>
                <a:lnTo>
                  <a:pt x="1715" y="1352"/>
                </a:lnTo>
                <a:lnTo>
                  <a:pt x="1715" y="1352"/>
                </a:lnTo>
                <a:lnTo>
                  <a:pt x="1715" y="1333"/>
                </a:lnTo>
                <a:lnTo>
                  <a:pt x="1713" y="1311"/>
                </a:lnTo>
                <a:lnTo>
                  <a:pt x="1710" y="1287"/>
                </a:lnTo>
                <a:lnTo>
                  <a:pt x="1705" y="1264"/>
                </a:lnTo>
                <a:lnTo>
                  <a:pt x="1700" y="1242"/>
                </a:lnTo>
                <a:lnTo>
                  <a:pt x="1694" y="1223"/>
                </a:lnTo>
                <a:lnTo>
                  <a:pt x="1689" y="1211"/>
                </a:lnTo>
                <a:lnTo>
                  <a:pt x="1686" y="1207"/>
                </a:lnTo>
                <a:lnTo>
                  <a:pt x="1684" y="1205"/>
                </a:lnTo>
                <a:lnTo>
                  <a:pt x="1684" y="1205"/>
                </a:lnTo>
                <a:lnTo>
                  <a:pt x="1676" y="1202"/>
                </a:lnTo>
                <a:lnTo>
                  <a:pt x="1670" y="1201"/>
                </a:lnTo>
                <a:lnTo>
                  <a:pt x="1662" y="1201"/>
                </a:lnTo>
                <a:lnTo>
                  <a:pt x="1648" y="1202"/>
                </a:lnTo>
                <a:lnTo>
                  <a:pt x="1648" y="1202"/>
                </a:lnTo>
                <a:lnTo>
                  <a:pt x="1633" y="1203"/>
                </a:lnTo>
                <a:lnTo>
                  <a:pt x="1622" y="1205"/>
                </a:lnTo>
                <a:lnTo>
                  <a:pt x="1613" y="1207"/>
                </a:lnTo>
                <a:lnTo>
                  <a:pt x="1604" y="1210"/>
                </a:lnTo>
                <a:lnTo>
                  <a:pt x="1604" y="1210"/>
                </a:lnTo>
                <a:lnTo>
                  <a:pt x="1596" y="1213"/>
                </a:lnTo>
                <a:lnTo>
                  <a:pt x="1590" y="1216"/>
                </a:lnTo>
                <a:lnTo>
                  <a:pt x="1583" y="1219"/>
                </a:lnTo>
                <a:lnTo>
                  <a:pt x="1570" y="1221"/>
                </a:lnTo>
                <a:lnTo>
                  <a:pt x="1570" y="1221"/>
                </a:lnTo>
                <a:lnTo>
                  <a:pt x="1557" y="1222"/>
                </a:lnTo>
                <a:lnTo>
                  <a:pt x="1542" y="1221"/>
                </a:lnTo>
                <a:lnTo>
                  <a:pt x="1523" y="1221"/>
                </a:lnTo>
                <a:lnTo>
                  <a:pt x="1512" y="1222"/>
                </a:lnTo>
                <a:lnTo>
                  <a:pt x="1499" y="1223"/>
                </a:lnTo>
                <a:lnTo>
                  <a:pt x="1499" y="1223"/>
                </a:lnTo>
                <a:lnTo>
                  <a:pt x="1475" y="1224"/>
                </a:lnTo>
                <a:lnTo>
                  <a:pt x="1439" y="1226"/>
                </a:lnTo>
                <a:lnTo>
                  <a:pt x="1347" y="1224"/>
                </a:lnTo>
                <a:lnTo>
                  <a:pt x="1261" y="1222"/>
                </a:lnTo>
                <a:lnTo>
                  <a:pt x="1234" y="1219"/>
                </a:lnTo>
                <a:lnTo>
                  <a:pt x="1227" y="1219"/>
                </a:lnTo>
                <a:lnTo>
                  <a:pt x="1224" y="1218"/>
                </a:lnTo>
                <a:lnTo>
                  <a:pt x="1224" y="1218"/>
                </a:lnTo>
                <a:lnTo>
                  <a:pt x="1223" y="1190"/>
                </a:lnTo>
                <a:lnTo>
                  <a:pt x="1222" y="1132"/>
                </a:lnTo>
                <a:lnTo>
                  <a:pt x="1223" y="1072"/>
                </a:lnTo>
                <a:lnTo>
                  <a:pt x="1224" y="1053"/>
                </a:lnTo>
                <a:lnTo>
                  <a:pt x="1224" y="1046"/>
                </a:lnTo>
                <a:lnTo>
                  <a:pt x="1226" y="1044"/>
                </a:lnTo>
                <a:lnTo>
                  <a:pt x="1226" y="1044"/>
                </a:lnTo>
                <a:lnTo>
                  <a:pt x="1234" y="1038"/>
                </a:lnTo>
                <a:lnTo>
                  <a:pt x="1238" y="1034"/>
                </a:lnTo>
                <a:lnTo>
                  <a:pt x="1240" y="1030"/>
                </a:lnTo>
                <a:lnTo>
                  <a:pt x="1240" y="1030"/>
                </a:lnTo>
                <a:lnTo>
                  <a:pt x="1244" y="1020"/>
                </a:lnTo>
                <a:lnTo>
                  <a:pt x="1248" y="999"/>
                </a:lnTo>
                <a:lnTo>
                  <a:pt x="1254" y="976"/>
                </a:lnTo>
                <a:lnTo>
                  <a:pt x="1260" y="954"/>
                </a:lnTo>
                <a:lnTo>
                  <a:pt x="1260" y="954"/>
                </a:lnTo>
                <a:lnTo>
                  <a:pt x="1268" y="933"/>
                </a:lnTo>
                <a:lnTo>
                  <a:pt x="1276" y="913"/>
                </a:lnTo>
                <a:lnTo>
                  <a:pt x="1286" y="896"/>
                </a:lnTo>
                <a:lnTo>
                  <a:pt x="1296" y="881"/>
                </a:lnTo>
                <a:lnTo>
                  <a:pt x="1296" y="881"/>
                </a:lnTo>
                <a:lnTo>
                  <a:pt x="1302" y="872"/>
                </a:lnTo>
                <a:lnTo>
                  <a:pt x="1310" y="859"/>
                </a:lnTo>
                <a:lnTo>
                  <a:pt x="1317" y="841"/>
                </a:lnTo>
                <a:lnTo>
                  <a:pt x="1323" y="822"/>
                </a:lnTo>
                <a:lnTo>
                  <a:pt x="1329" y="802"/>
                </a:lnTo>
                <a:lnTo>
                  <a:pt x="1333" y="783"/>
                </a:lnTo>
                <a:lnTo>
                  <a:pt x="1336" y="766"/>
                </a:lnTo>
                <a:lnTo>
                  <a:pt x="1336" y="751"/>
                </a:lnTo>
                <a:lnTo>
                  <a:pt x="1336" y="751"/>
                </a:lnTo>
                <a:lnTo>
                  <a:pt x="1334" y="739"/>
                </a:lnTo>
                <a:lnTo>
                  <a:pt x="1331" y="724"/>
                </a:lnTo>
                <a:lnTo>
                  <a:pt x="1322" y="697"/>
                </a:lnTo>
                <a:lnTo>
                  <a:pt x="1315" y="672"/>
                </a:lnTo>
                <a:lnTo>
                  <a:pt x="1311" y="660"/>
                </a:lnTo>
                <a:lnTo>
                  <a:pt x="1311" y="660"/>
                </a:lnTo>
                <a:lnTo>
                  <a:pt x="1312" y="657"/>
                </a:lnTo>
                <a:lnTo>
                  <a:pt x="1313" y="655"/>
                </a:lnTo>
                <a:lnTo>
                  <a:pt x="1316" y="650"/>
                </a:lnTo>
                <a:lnTo>
                  <a:pt x="1317" y="647"/>
                </a:lnTo>
                <a:lnTo>
                  <a:pt x="1316" y="644"/>
                </a:lnTo>
                <a:lnTo>
                  <a:pt x="1313" y="637"/>
                </a:lnTo>
                <a:lnTo>
                  <a:pt x="1308" y="630"/>
                </a:lnTo>
                <a:lnTo>
                  <a:pt x="1308" y="630"/>
                </a:lnTo>
                <a:lnTo>
                  <a:pt x="1286" y="604"/>
                </a:lnTo>
                <a:lnTo>
                  <a:pt x="1286" y="604"/>
                </a:lnTo>
                <a:lnTo>
                  <a:pt x="1289" y="603"/>
                </a:lnTo>
                <a:lnTo>
                  <a:pt x="1291" y="600"/>
                </a:lnTo>
                <a:lnTo>
                  <a:pt x="1292" y="598"/>
                </a:lnTo>
                <a:lnTo>
                  <a:pt x="1292" y="595"/>
                </a:lnTo>
                <a:lnTo>
                  <a:pt x="1292" y="592"/>
                </a:lnTo>
                <a:lnTo>
                  <a:pt x="1290" y="587"/>
                </a:lnTo>
                <a:lnTo>
                  <a:pt x="1290" y="587"/>
                </a:lnTo>
                <a:lnTo>
                  <a:pt x="1274" y="561"/>
                </a:lnTo>
                <a:lnTo>
                  <a:pt x="1264" y="547"/>
                </a:lnTo>
                <a:lnTo>
                  <a:pt x="1259" y="542"/>
                </a:lnTo>
                <a:lnTo>
                  <a:pt x="1255" y="540"/>
                </a:lnTo>
                <a:lnTo>
                  <a:pt x="1255" y="540"/>
                </a:lnTo>
                <a:lnTo>
                  <a:pt x="1247" y="532"/>
                </a:lnTo>
                <a:lnTo>
                  <a:pt x="1235" y="519"/>
                </a:lnTo>
                <a:lnTo>
                  <a:pt x="1205" y="480"/>
                </a:lnTo>
                <a:lnTo>
                  <a:pt x="1205" y="480"/>
                </a:lnTo>
                <a:lnTo>
                  <a:pt x="1185" y="458"/>
                </a:lnTo>
                <a:lnTo>
                  <a:pt x="1166" y="438"/>
                </a:lnTo>
                <a:lnTo>
                  <a:pt x="1150" y="422"/>
                </a:lnTo>
                <a:lnTo>
                  <a:pt x="1144" y="415"/>
                </a:lnTo>
                <a:lnTo>
                  <a:pt x="1144" y="415"/>
                </a:lnTo>
                <a:lnTo>
                  <a:pt x="1140" y="410"/>
                </a:lnTo>
                <a:lnTo>
                  <a:pt x="1134" y="404"/>
                </a:lnTo>
                <a:lnTo>
                  <a:pt x="1126" y="396"/>
                </a:lnTo>
                <a:lnTo>
                  <a:pt x="1126" y="396"/>
                </a:lnTo>
                <a:lnTo>
                  <a:pt x="1193" y="400"/>
                </a:lnTo>
                <a:lnTo>
                  <a:pt x="1244" y="404"/>
                </a:lnTo>
                <a:lnTo>
                  <a:pt x="1264" y="406"/>
                </a:lnTo>
                <a:lnTo>
                  <a:pt x="1276" y="410"/>
                </a:lnTo>
                <a:lnTo>
                  <a:pt x="1276" y="410"/>
                </a:lnTo>
                <a:lnTo>
                  <a:pt x="1298" y="416"/>
                </a:lnTo>
                <a:lnTo>
                  <a:pt x="1303" y="417"/>
                </a:lnTo>
                <a:lnTo>
                  <a:pt x="1310" y="417"/>
                </a:lnTo>
                <a:lnTo>
                  <a:pt x="1310" y="417"/>
                </a:lnTo>
                <a:lnTo>
                  <a:pt x="1315" y="417"/>
                </a:lnTo>
                <a:lnTo>
                  <a:pt x="1318" y="419"/>
                </a:lnTo>
                <a:lnTo>
                  <a:pt x="1323" y="422"/>
                </a:lnTo>
                <a:lnTo>
                  <a:pt x="1329" y="427"/>
                </a:lnTo>
                <a:lnTo>
                  <a:pt x="1329" y="427"/>
                </a:lnTo>
                <a:lnTo>
                  <a:pt x="1333" y="432"/>
                </a:lnTo>
                <a:lnTo>
                  <a:pt x="1336" y="436"/>
                </a:lnTo>
                <a:lnTo>
                  <a:pt x="1338" y="445"/>
                </a:lnTo>
                <a:lnTo>
                  <a:pt x="1340" y="447"/>
                </a:lnTo>
                <a:lnTo>
                  <a:pt x="1342" y="448"/>
                </a:lnTo>
                <a:lnTo>
                  <a:pt x="1344" y="447"/>
                </a:lnTo>
                <a:lnTo>
                  <a:pt x="1348" y="445"/>
                </a:lnTo>
                <a:lnTo>
                  <a:pt x="1348" y="445"/>
                </a:lnTo>
                <a:lnTo>
                  <a:pt x="1350" y="440"/>
                </a:lnTo>
                <a:lnTo>
                  <a:pt x="1353" y="435"/>
                </a:lnTo>
                <a:lnTo>
                  <a:pt x="1354" y="427"/>
                </a:lnTo>
                <a:lnTo>
                  <a:pt x="1354" y="420"/>
                </a:lnTo>
                <a:lnTo>
                  <a:pt x="1354" y="415"/>
                </a:lnTo>
                <a:lnTo>
                  <a:pt x="1354" y="415"/>
                </a:lnTo>
                <a:lnTo>
                  <a:pt x="1353" y="413"/>
                </a:lnTo>
                <a:lnTo>
                  <a:pt x="1352" y="410"/>
                </a:lnTo>
                <a:lnTo>
                  <a:pt x="1349" y="408"/>
                </a:lnTo>
                <a:lnTo>
                  <a:pt x="1348" y="406"/>
                </a:lnTo>
                <a:lnTo>
                  <a:pt x="1348" y="405"/>
                </a:lnTo>
                <a:lnTo>
                  <a:pt x="1350" y="403"/>
                </a:lnTo>
                <a:lnTo>
                  <a:pt x="1354" y="400"/>
                </a:lnTo>
                <a:lnTo>
                  <a:pt x="1354" y="400"/>
                </a:lnTo>
                <a:lnTo>
                  <a:pt x="1360" y="395"/>
                </a:lnTo>
                <a:lnTo>
                  <a:pt x="1364" y="391"/>
                </a:lnTo>
                <a:lnTo>
                  <a:pt x="1368" y="388"/>
                </a:lnTo>
                <a:lnTo>
                  <a:pt x="1378" y="385"/>
                </a:lnTo>
                <a:lnTo>
                  <a:pt x="1378" y="385"/>
                </a:lnTo>
                <a:lnTo>
                  <a:pt x="1384" y="383"/>
                </a:lnTo>
                <a:lnTo>
                  <a:pt x="1389" y="379"/>
                </a:lnTo>
                <a:lnTo>
                  <a:pt x="1394" y="375"/>
                </a:lnTo>
                <a:lnTo>
                  <a:pt x="1396" y="373"/>
                </a:lnTo>
                <a:lnTo>
                  <a:pt x="1399" y="369"/>
                </a:lnTo>
                <a:lnTo>
                  <a:pt x="1400" y="366"/>
                </a:lnTo>
                <a:lnTo>
                  <a:pt x="1399" y="363"/>
                </a:lnTo>
                <a:lnTo>
                  <a:pt x="1396" y="361"/>
                </a:lnTo>
                <a:lnTo>
                  <a:pt x="1396" y="361"/>
                </a:lnTo>
                <a:lnTo>
                  <a:pt x="1391" y="357"/>
                </a:lnTo>
                <a:lnTo>
                  <a:pt x="1389" y="356"/>
                </a:lnTo>
                <a:lnTo>
                  <a:pt x="1389" y="352"/>
                </a:lnTo>
                <a:lnTo>
                  <a:pt x="1389" y="347"/>
                </a:lnTo>
                <a:lnTo>
                  <a:pt x="1389" y="347"/>
                </a:lnTo>
                <a:lnTo>
                  <a:pt x="1389" y="341"/>
                </a:lnTo>
                <a:lnTo>
                  <a:pt x="1391" y="333"/>
                </a:lnTo>
                <a:lnTo>
                  <a:pt x="1395" y="326"/>
                </a:lnTo>
                <a:lnTo>
                  <a:pt x="1401" y="316"/>
                </a:lnTo>
                <a:lnTo>
                  <a:pt x="1401" y="316"/>
                </a:lnTo>
                <a:lnTo>
                  <a:pt x="1406" y="311"/>
                </a:lnTo>
                <a:lnTo>
                  <a:pt x="1411" y="306"/>
                </a:lnTo>
                <a:lnTo>
                  <a:pt x="1421" y="299"/>
                </a:lnTo>
                <a:lnTo>
                  <a:pt x="1424" y="295"/>
                </a:lnTo>
                <a:lnTo>
                  <a:pt x="1426" y="293"/>
                </a:lnTo>
                <a:lnTo>
                  <a:pt x="1427" y="290"/>
                </a:lnTo>
                <a:lnTo>
                  <a:pt x="1424" y="288"/>
                </a:lnTo>
                <a:lnTo>
                  <a:pt x="1424" y="288"/>
                </a:lnTo>
                <a:lnTo>
                  <a:pt x="1421" y="286"/>
                </a:lnTo>
                <a:lnTo>
                  <a:pt x="1417" y="284"/>
                </a:lnTo>
                <a:lnTo>
                  <a:pt x="1408" y="284"/>
                </a:lnTo>
                <a:lnTo>
                  <a:pt x="1400" y="284"/>
                </a:lnTo>
                <a:lnTo>
                  <a:pt x="1396" y="286"/>
                </a:lnTo>
                <a:lnTo>
                  <a:pt x="1394" y="288"/>
                </a:lnTo>
                <a:lnTo>
                  <a:pt x="1394" y="288"/>
                </a:lnTo>
                <a:lnTo>
                  <a:pt x="1392" y="289"/>
                </a:lnTo>
                <a:lnTo>
                  <a:pt x="1394" y="286"/>
                </a:lnTo>
                <a:lnTo>
                  <a:pt x="1400" y="278"/>
                </a:lnTo>
                <a:lnTo>
                  <a:pt x="1403" y="273"/>
                </a:lnTo>
                <a:lnTo>
                  <a:pt x="1406" y="268"/>
                </a:lnTo>
                <a:lnTo>
                  <a:pt x="1407" y="264"/>
                </a:lnTo>
                <a:lnTo>
                  <a:pt x="1406" y="263"/>
                </a:lnTo>
                <a:lnTo>
                  <a:pt x="1405" y="262"/>
                </a:lnTo>
                <a:lnTo>
                  <a:pt x="1405" y="262"/>
                </a:lnTo>
                <a:lnTo>
                  <a:pt x="1400" y="259"/>
                </a:lnTo>
                <a:lnTo>
                  <a:pt x="1396" y="259"/>
                </a:lnTo>
                <a:lnTo>
                  <a:pt x="1391" y="261"/>
                </a:lnTo>
                <a:lnTo>
                  <a:pt x="1379" y="268"/>
                </a:lnTo>
                <a:lnTo>
                  <a:pt x="1379" y="268"/>
                </a:lnTo>
                <a:lnTo>
                  <a:pt x="1361" y="279"/>
                </a:lnTo>
                <a:lnTo>
                  <a:pt x="1347" y="290"/>
                </a:lnTo>
                <a:lnTo>
                  <a:pt x="1334" y="301"/>
                </a:lnTo>
                <a:lnTo>
                  <a:pt x="1324" y="311"/>
                </a:lnTo>
                <a:lnTo>
                  <a:pt x="1324" y="311"/>
                </a:lnTo>
                <a:lnTo>
                  <a:pt x="1318" y="320"/>
                </a:lnTo>
                <a:lnTo>
                  <a:pt x="1312" y="326"/>
                </a:lnTo>
                <a:lnTo>
                  <a:pt x="1307" y="330"/>
                </a:lnTo>
                <a:lnTo>
                  <a:pt x="1303" y="331"/>
                </a:lnTo>
                <a:lnTo>
                  <a:pt x="1297" y="333"/>
                </a:lnTo>
                <a:lnTo>
                  <a:pt x="1290" y="333"/>
                </a:lnTo>
                <a:lnTo>
                  <a:pt x="1290" y="333"/>
                </a:lnTo>
                <a:lnTo>
                  <a:pt x="1261" y="335"/>
                </a:lnTo>
                <a:lnTo>
                  <a:pt x="1216" y="333"/>
                </a:lnTo>
                <a:lnTo>
                  <a:pt x="1166" y="330"/>
                </a:lnTo>
                <a:lnTo>
                  <a:pt x="1144" y="328"/>
                </a:lnTo>
                <a:lnTo>
                  <a:pt x="1126" y="326"/>
                </a:lnTo>
                <a:lnTo>
                  <a:pt x="1126" y="326"/>
                </a:lnTo>
                <a:lnTo>
                  <a:pt x="1046" y="315"/>
                </a:lnTo>
                <a:lnTo>
                  <a:pt x="1030" y="305"/>
                </a:lnTo>
                <a:lnTo>
                  <a:pt x="1030" y="305"/>
                </a:lnTo>
                <a:lnTo>
                  <a:pt x="1013" y="289"/>
                </a:lnTo>
                <a:lnTo>
                  <a:pt x="977" y="258"/>
                </a:lnTo>
                <a:lnTo>
                  <a:pt x="977" y="258"/>
                </a:lnTo>
                <a:lnTo>
                  <a:pt x="953" y="238"/>
                </a:lnTo>
                <a:lnTo>
                  <a:pt x="944" y="232"/>
                </a:lnTo>
                <a:lnTo>
                  <a:pt x="937" y="228"/>
                </a:lnTo>
                <a:lnTo>
                  <a:pt x="937" y="228"/>
                </a:lnTo>
                <a:lnTo>
                  <a:pt x="925" y="225"/>
                </a:lnTo>
                <a:lnTo>
                  <a:pt x="923" y="223"/>
                </a:lnTo>
                <a:lnTo>
                  <a:pt x="922" y="221"/>
                </a:lnTo>
                <a:lnTo>
                  <a:pt x="922" y="221"/>
                </a:lnTo>
                <a:lnTo>
                  <a:pt x="923" y="215"/>
                </a:lnTo>
                <a:lnTo>
                  <a:pt x="925" y="206"/>
                </a:lnTo>
                <a:lnTo>
                  <a:pt x="928" y="199"/>
                </a:lnTo>
                <a:lnTo>
                  <a:pt x="930" y="196"/>
                </a:lnTo>
                <a:lnTo>
                  <a:pt x="932" y="196"/>
                </a:lnTo>
                <a:lnTo>
                  <a:pt x="932" y="196"/>
                </a:lnTo>
                <a:lnTo>
                  <a:pt x="937" y="195"/>
                </a:lnTo>
                <a:lnTo>
                  <a:pt x="941" y="191"/>
                </a:lnTo>
                <a:lnTo>
                  <a:pt x="946" y="185"/>
                </a:lnTo>
                <a:lnTo>
                  <a:pt x="948" y="181"/>
                </a:lnTo>
                <a:lnTo>
                  <a:pt x="949" y="178"/>
                </a:lnTo>
                <a:lnTo>
                  <a:pt x="949" y="178"/>
                </a:lnTo>
                <a:lnTo>
                  <a:pt x="949" y="168"/>
                </a:lnTo>
                <a:lnTo>
                  <a:pt x="946" y="157"/>
                </a:lnTo>
                <a:lnTo>
                  <a:pt x="946" y="157"/>
                </a:lnTo>
                <a:lnTo>
                  <a:pt x="945" y="152"/>
                </a:lnTo>
                <a:lnTo>
                  <a:pt x="941" y="144"/>
                </a:lnTo>
                <a:lnTo>
                  <a:pt x="930" y="130"/>
                </a:lnTo>
                <a:lnTo>
                  <a:pt x="909" y="101"/>
                </a:lnTo>
                <a:lnTo>
                  <a:pt x="909" y="101"/>
                </a:lnTo>
                <a:lnTo>
                  <a:pt x="904" y="94"/>
                </a:lnTo>
                <a:lnTo>
                  <a:pt x="903" y="90"/>
                </a:lnTo>
                <a:lnTo>
                  <a:pt x="902" y="85"/>
                </a:lnTo>
                <a:lnTo>
                  <a:pt x="901" y="74"/>
                </a:lnTo>
                <a:lnTo>
                  <a:pt x="901" y="74"/>
                </a:lnTo>
                <a:lnTo>
                  <a:pt x="897" y="62"/>
                </a:lnTo>
                <a:lnTo>
                  <a:pt x="891" y="52"/>
                </a:lnTo>
                <a:lnTo>
                  <a:pt x="885" y="42"/>
                </a:lnTo>
                <a:lnTo>
                  <a:pt x="876" y="32"/>
                </a:lnTo>
                <a:lnTo>
                  <a:pt x="876" y="32"/>
                </a:lnTo>
                <a:lnTo>
                  <a:pt x="871" y="26"/>
                </a:lnTo>
                <a:lnTo>
                  <a:pt x="864" y="21"/>
                </a:lnTo>
                <a:lnTo>
                  <a:pt x="855" y="16"/>
                </a:lnTo>
                <a:lnTo>
                  <a:pt x="844" y="12"/>
                </a:lnTo>
                <a:lnTo>
                  <a:pt x="833" y="8"/>
                </a:lnTo>
                <a:lnTo>
                  <a:pt x="820" y="5"/>
                </a:lnTo>
                <a:lnTo>
                  <a:pt x="808" y="2"/>
                </a:lnTo>
                <a:lnTo>
                  <a:pt x="794" y="1"/>
                </a:lnTo>
                <a:lnTo>
                  <a:pt x="794" y="1"/>
                </a:lnTo>
                <a:lnTo>
                  <a:pt x="781" y="0"/>
                </a:lnTo>
                <a:lnTo>
                  <a:pt x="771" y="0"/>
                </a:lnTo>
                <a:lnTo>
                  <a:pt x="764" y="1"/>
                </a:lnTo>
                <a:lnTo>
                  <a:pt x="757" y="2"/>
                </a:lnTo>
                <a:lnTo>
                  <a:pt x="751" y="6"/>
                </a:lnTo>
                <a:lnTo>
                  <a:pt x="750" y="7"/>
                </a:lnTo>
                <a:lnTo>
                  <a:pt x="750" y="7"/>
                </a:lnTo>
                <a:lnTo>
                  <a:pt x="746" y="6"/>
                </a:lnTo>
                <a:lnTo>
                  <a:pt x="736" y="6"/>
                </a:lnTo>
                <a:lnTo>
                  <a:pt x="730" y="6"/>
                </a:lnTo>
                <a:lnTo>
                  <a:pt x="724" y="8"/>
                </a:lnTo>
                <a:lnTo>
                  <a:pt x="718" y="12"/>
                </a:lnTo>
                <a:lnTo>
                  <a:pt x="712" y="17"/>
                </a:lnTo>
                <a:lnTo>
                  <a:pt x="712" y="17"/>
                </a:lnTo>
                <a:lnTo>
                  <a:pt x="699" y="32"/>
                </a:lnTo>
                <a:lnTo>
                  <a:pt x="686" y="49"/>
                </a:lnTo>
                <a:lnTo>
                  <a:pt x="681" y="59"/>
                </a:lnTo>
                <a:lnTo>
                  <a:pt x="676" y="69"/>
                </a:lnTo>
                <a:lnTo>
                  <a:pt x="673" y="79"/>
                </a:lnTo>
                <a:lnTo>
                  <a:pt x="672" y="88"/>
                </a:lnTo>
                <a:lnTo>
                  <a:pt x="672" y="88"/>
                </a:lnTo>
                <a:lnTo>
                  <a:pt x="672" y="110"/>
                </a:lnTo>
                <a:lnTo>
                  <a:pt x="673" y="117"/>
                </a:lnTo>
                <a:lnTo>
                  <a:pt x="676" y="131"/>
                </a:lnTo>
                <a:lnTo>
                  <a:pt x="676" y="131"/>
                </a:lnTo>
                <a:lnTo>
                  <a:pt x="680" y="143"/>
                </a:lnTo>
                <a:lnTo>
                  <a:pt x="682" y="151"/>
                </a:lnTo>
                <a:lnTo>
                  <a:pt x="683" y="154"/>
                </a:lnTo>
                <a:lnTo>
                  <a:pt x="683" y="158"/>
                </a:lnTo>
                <a:lnTo>
                  <a:pt x="681" y="169"/>
                </a:lnTo>
                <a:lnTo>
                  <a:pt x="681" y="169"/>
                </a:lnTo>
                <a:lnTo>
                  <a:pt x="678" y="178"/>
                </a:lnTo>
                <a:lnTo>
                  <a:pt x="678" y="184"/>
                </a:lnTo>
                <a:lnTo>
                  <a:pt x="678" y="197"/>
                </a:lnTo>
                <a:lnTo>
                  <a:pt x="681" y="207"/>
                </a:lnTo>
                <a:lnTo>
                  <a:pt x="682" y="212"/>
                </a:lnTo>
                <a:lnTo>
                  <a:pt x="682" y="212"/>
                </a:lnTo>
                <a:lnTo>
                  <a:pt x="686" y="215"/>
                </a:lnTo>
                <a:lnTo>
                  <a:pt x="691" y="217"/>
                </a:lnTo>
                <a:lnTo>
                  <a:pt x="703" y="222"/>
                </a:lnTo>
                <a:lnTo>
                  <a:pt x="703" y="222"/>
                </a:lnTo>
                <a:lnTo>
                  <a:pt x="714" y="227"/>
                </a:lnTo>
                <a:lnTo>
                  <a:pt x="717" y="230"/>
                </a:lnTo>
                <a:lnTo>
                  <a:pt x="718" y="232"/>
                </a:lnTo>
                <a:lnTo>
                  <a:pt x="718" y="233"/>
                </a:lnTo>
                <a:lnTo>
                  <a:pt x="718" y="233"/>
                </a:lnTo>
                <a:lnTo>
                  <a:pt x="718" y="237"/>
                </a:lnTo>
                <a:lnTo>
                  <a:pt x="717" y="240"/>
                </a:lnTo>
                <a:lnTo>
                  <a:pt x="715" y="242"/>
                </a:lnTo>
                <a:lnTo>
                  <a:pt x="717" y="246"/>
                </a:lnTo>
                <a:lnTo>
                  <a:pt x="717" y="246"/>
                </a:lnTo>
                <a:lnTo>
                  <a:pt x="723" y="272"/>
                </a:lnTo>
                <a:lnTo>
                  <a:pt x="723" y="272"/>
                </a:lnTo>
                <a:close/>
                <a:moveTo>
                  <a:pt x="278" y="814"/>
                </a:moveTo>
                <a:lnTo>
                  <a:pt x="278" y="814"/>
                </a:lnTo>
                <a:lnTo>
                  <a:pt x="281" y="820"/>
                </a:lnTo>
                <a:lnTo>
                  <a:pt x="282" y="829"/>
                </a:lnTo>
                <a:lnTo>
                  <a:pt x="282" y="838"/>
                </a:lnTo>
                <a:lnTo>
                  <a:pt x="282" y="844"/>
                </a:lnTo>
                <a:lnTo>
                  <a:pt x="282" y="844"/>
                </a:lnTo>
                <a:lnTo>
                  <a:pt x="277" y="852"/>
                </a:lnTo>
                <a:lnTo>
                  <a:pt x="272" y="861"/>
                </a:lnTo>
                <a:lnTo>
                  <a:pt x="265" y="870"/>
                </a:lnTo>
                <a:lnTo>
                  <a:pt x="257" y="880"/>
                </a:lnTo>
                <a:lnTo>
                  <a:pt x="247" y="888"/>
                </a:lnTo>
                <a:lnTo>
                  <a:pt x="235" y="896"/>
                </a:lnTo>
                <a:lnTo>
                  <a:pt x="229" y="899"/>
                </a:lnTo>
                <a:lnTo>
                  <a:pt x="223" y="901"/>
                </a:lnTo>
                <a:lnTo>
                  <a:pt x="223" y="901"/>
                </a:lnTo>
                <a:lnTo>
                  <a:pt x="208" y="904"/>
                </a:lnTo>
                <a:lnTo>
                  <a:pt x="190" y="907"/>
                </a:lnTo>
                <a:lnTo>
                  <a:pt x="172" y="908"/>
                </a:lnTo>
                <a:lnTo>
                  <a:pt x="152" y="909"/>
                </a:lnTo>
                <a:lnTo>
                  <a:pt x="131" y="908"/>
                </a:lnTo>
                <a:lnTo>
                  <a:pt x="111" y="904"/>
                </a:lnTo>
                <a:lnTo>
                  <a:pt x="92" y="899"/>
                </a:lnTo>
                <a:lnTo>
                  <a:pt x="82" y="896"/>
                </a:lnTo>
                <a:lnTo>
                  <a:pt x="73" y="891"/>
                </a:lnTo>
                <a:lnTo>
                  <a:pt x="73" y="891"/>
                </a:lnTo>
                <a:lnTo>
                  <a:pt x="57" y="881"/>
                </a:lnTo>
                <a:lnTo>
                  <a:pt x="43" y="871"/>
                </a:lnTo>
                <a:lnTo>
                  <a:pt x="34" y="861"/>
                </a:lnTo>
                <a:lnTo>
                  <a:pt x="26" y="850"/>
                </a:lnTo>
                <a:lnTo>
                  <a:pt x="24" y="844"/>
                </a:lnTo>
                <a:lnTo>
                  <a:pt x="22" y="839"/>
                </a:lnTo>
                <a:lnTo>
                  <a:pt x="22" y="834"/>
                </a:lnTo>
                <a:lnTo>
                  <a:pt x="22" y="828"/>
                </a:lnTo>
                <a:lnTo>
                  <a:pt x="24" y="823"/>
                </a:lnTo>
                <a:lnTo>
                  <a:pt x="26" y="818"/>
                </a:lnTo>
                <a:lnTo>
                  <a:pt x="29" y="813"/>
                </a:lnTo>
                <a:lnTo>
                  <a:pt x="32" y="807"/>
                </a:lnTo>
                <a:lnTo>
                  <a:pt x="32" y="807"/>
                </a:lnTo>
                <a:lnTo>
                  <a:pt x="41" y="798"/>
                </a:lnTo>
                <a:lnTo>
                  <a:pt x="53" y="789"/>
                </a:lnTo>
                <a:lnTo>
                  <a:pt x="67" y="781"/>
                </a:lnTo>
                <a:lnTo>
                  <a:pt x="83" y="775"/>
                </a:lnTo>
                <a:lnTo>
                  <a:pt x="100" y="770"/>
                </a:lnTo>
                <a:lnTo>
                  <a:pt x="119" y="766"/>
                </a:lnTo>
                <a:lnTo>
                  <a:pt x="140" y="763"/>
                </a:lnTo>
                <a:lnTo>
                  <a:pt x="160" y="762"/>
                </a:lnTo>
                <a:lnTo>
                  <a:pt x="160" y="762"/>
                </a:lnTo>
                <a:lnTo>
                  <a:pt x="171" y="763"/>
                </a:lnTo>
                <a:lnTo>
                  <a:pt x="181" y="765"/>
                </a:lnTo>
                <a:lnTo>
                  <a:pt x="202" y="771"/>
                </a:lnTo>
                <a:lnTo>
                  <a:pt x="221" y="778"/>
                </a:lnTo>
                <a:lnTo>
                  <a:pt x="240" y="787"/>
                </a:lnTo>
                <a:lnTo>
                  <a:pt x="255" y="796"/>
                </a:lnTo>
                <a:lnTo>
                  <a:pt x="267" y="803"/>
                </a:lnTo>
                <a:lnTo>
                  <a:pt x="274" y="810"/>
                </a:lnTo>
                <a:lnTo>
                  <a:pt x="278" y="814"/>
                </a:lnTo>
                <a:lnTo>
                  <a:pt x="278" y="8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140F8775-781A-46A6-AA4A-669AC7549D1D}"/>
              </a:ext>
            </a:extLst>
          </p:cNvPr>
          <p:cNvSpPr>
            <a:spLocks noEditPoints="1"/>
          </p:cNvSpPr>
          <p:nvPr/>
        </p:nvSpPr>
        <p:spPr bwMode="auto">
          <a:xfrm>
            <a:off x="3727498" y="3723471"/>
            <a:ext cx="2154525" cy="2650989"/>
          </a:xfrm>
          <a:custGeom>
            <a:avLst/>
            <a:gdLst>
              <a:gd name="T0" fmla="*/ 1072 w 1354"/>
              <a:gd name="T1" fmla="*/ 1062 h 1666"/>
              <a:gd name="T2" fmla="*/ 1274 w 1354"/>
              <a:gd name="T3" fmla="*/ 1257 h 1666"/>
              <a:gd name="T4" fmla="*/ 1351 w 1354"/>
              <a:gd name="T5" fmla="*/ 1321 h 1666"/>
              <a:gd name="T6" fmla="*/ 1306 w 1354"/>
              <a:gd name="T7" fmla="*/ 1417 h 1666"/>
              <a:gd name="T8" fmla="*/ 1177 w 1354"/>
              <a:gd name="T9" fmla="*/ 1561 h 1666"/>
              <a:gd name="T10" fmla="*/ 1195 w 1354"/>
              <a:gd name="T11" fmla="*/ 1436 h 1666"/>
              <a:gd name="T12" fmla="*/ 1162 w 1354"/>
              <a:gd name="T13" fmla="*/ 1346 h 1666"/>
              <a:gd name="T14" fmla="*/ 1124 w 1354"/>
              <a:gd name="T15" fmla="*/ 1272 h 1666"/>
              <a:gd name="T16" fmla="*/ 906 w 1354"/>
              <a:gd name="T17" fmla="*/ 1052 h 1666"/>
              <a:gd name="T18" fmla="*/ 752 w 1354"/>
              <a:gd name="T19" fmla="*/ 1104 h 1666"/>
              <a:gd name="T20" fmla="*/ 761 w 1354"/>
              <a:gd name="T21" fmla="*/ 1476 h 1666"/>
              <a:gd name="T22" fmla="*/ 777 w 1354"/>
              <a:gd name="T23" fmla="*/ 1524 h 1666"/>
              <a:gd name="T24" fmla="*/ 804 w 1354"/>
              <a:gd name="T25" fmla="*/ 1595 h 1666"/>
              <a:gd name="T26" fmla="*/ 787 w 1354"/>
              <a:gd name="T27" fmla="*/ 1660 h 1666"/>
              <a:gd name="T28" fmla="*/ 478 w 1354"/>
              <a:gd name="T29" fmla="*/ 1656 h 1666"/>
              <a:gd name="T30" fmla="*/ 546 w 1354"/>
              <a:gd name="T31" fmla="*/ 1583 h 1666"/>
              <a:gd name="T32" fmla="*/ 629 w 1354"/>
              <a:gd name="T33" fmla="*/ 1503 h 1666"/>
              <a:gd name="T34" fmla="*/ 654 w 1354"/>
              <a:gd name="T35" fmla="*/ 1420 h 1666"/>
              <a:gd name="T36" fmla="*/ 574 w 1354"/>
              <a:gd name="T37" fmla="*/ 1044 h 1666"/>
              <a:gd name="T38" fmla="*/ 747 w 1354"/>
              <a:gd name="T39" fmla="*/ 658 h 1666"/>
              <a:gd name="T40" fmla="*/ 581 w 1354"/>
              <a:gd name="T41" fmla="*/ 884 h 1666"/>
              <a:gd name="T42" fmla="*/ 434 w 1354"/>
              <a:gd name="T43" fmla="*/ 985 h 1666"/>
              <a:gd name="T44" fmla="*/ 219 w 1354"/>
              <a:gd name="T45" fmla="*/ 985 h 1666"/>
              <a:gd name="T46" fmla="*/ 172 w 1354"/>
              <a:gd name="T47" fmla="*/ 1083 h 1666"/>
              <a:gd name="T48" fmla="*/ 57 w 1354"/>
              <a:gd name="T49" fmla="*/ 1048 h 1666"/>
              <a:gd name="T50" fmla="*/ 11 w 1354"/>
              <a:gd name="T51" fmla="*/ 894 h 1666"/>
              <a:gd name="T52" fmla="*/ 119 w 1354"/>
              <a:gd name="T53" fmla="*/ 875 h 1666"/>
              <a:gd name="T54" fmla="*/ 208 w 1354"/>
              <a:gd name="T55" fmla="*/ 962 h 1666"/>
              <a:gd name="T56" fmla="*/ 362 w 1354"/>
              <a:gd name="T57" fmla="*/ 938 h 1666"/>
              <a:gd name="T58" fmla="*/ 465 w 1354"/>
              <a:gd name="T59" fmla="*/ 880 h 1666"/>
              <a:gd name="T60" fmla="*/ 423 w 1354"/>
              <a:gd name="T61" fmla="*/ 856 h 1666"/>
              <a:gd name="T62" fmla="*/ 409 w 1354"/>
              <a:gd name="T63" fmla="*/ 847 h 1666"/>
              <a:gd name="T64" fmla="*/ 381 w 1354"/>
              <a:gd name="T65" fmla="*/ 839 h 1666"/>
              <a:gd name="T66" fmla="*/ 446 w 1354"/>
              <a:gd name="T67" fmla="*/ 781 h 1666"/>
              <a:gd name="T68" fmla="*/ 574 w 1354"/>
              <a:gd name="T69" fmla="*/ 721 h 1666"/>
              <a:gd name="T70" fmla="*/ 556 w 1354"/>
              <a:gd name="T71" fmla="*/ 504 h 1666"/>
              <a:gd name="T72" fmla="*/ 515 w 1354"/>
              <a:gd name="T73" fmla="*/ 412 h 1666"/>
              <a:gd name="T74" fmla="*/ 453 w 1354"/>
              <a:gd name="T75" fmla="*/ 333 h 1666"/>
              <a:gd name="T76" fmla="*/ 368 w 1354"/>
              <a:gd name="T77" fmla="*/ 287 h 1666"/>
              <a:gd name="T78" fmla="*/ 337 w 1354"/>
              <a:gd name="T79" fmla="*/ 225 h 1666"/>
              <a:gd name="T80" fmla="*/ 371 w 1354"/>
              <a:gd name="T81" fmla="*/ 146 h 1666"/>
              <a:gd name="T82" fmla="*/ 351 w 1354"/>
              <a:gd name="T83" fmla="*/ 79 h 1666"/>
              <a:gd name="T84" fmla="*/ 361 w 1354"/>
              <a:gd name="T85" fmla="*/ 51 h 1666"/>
              <a:gd name="T86" fmla="*/ 405 w 1354"/>
              <a:gd name="T87" fmla="*/ 21 h 1666"/>
              <a:gd name="T88" fmla="*/ 445 w 1354"/>
              <a:gd name="T89" fmla="*/ 12 h 1666"/>
              <a:gd name="T90" fmla="*/ 518 w 1354"/>
              <a:gd name="T91" fmla="*/ 0 h 1666"/>
              <a:gd name="T92" fmla="*/ 573 w 1354"/>
              <a:gd name="T93" fmla="*/ 16 h 1666"/>
              <a:gd name="T94" fmla="*/ 615 w 1354"/>
              <a:gd name="T95" fmla="*/ 79 h 1666"/>
              <a:gd name="T96" fmla="*/ 645 w 1354"/>
              <a:gd name="T97" fmla="*/ 157 h 1666"/>
              <a:gd name="T98" fmla="*/ 639 w 1354"/>
              <a:gd name="T99" fmla="*/ 206 h 1666"/>
              <a:gd name="T100" fmla="*/ 624 w 1354"/>
              <a:gd name="T101" fmla="*/ 235 h 1666"/>
              <a:gd name="T102" fmla="*/ 978 w 1354"/>
              <a:gd name="T103" fmla="*/ 396 h 1666"/>
              <a:gd name="T104" fmla="*/ 1122 w 1354"/>
              <a:gd name="T105" fmla="*/ 509 h 1666"/>
              <a:gd name="T106" fmla="*/ 1190 w 1354"/>
              <a:gd name="T107" fmla="*/ 627 h 1666"/>
              <a:gd name="T108" fmla="*/ 1224 w 1354"/>
              <a:gd name="T109" fmla="*/ 864 h 1666"/>
              <a:gd name="T110" fmla="*/ 1178 w 1354"/>
              <a:gd name="T111" fmla="*/ 900 h 1666"/>
              <a:gd name="T112" fmla="*/ 38 w 1354"/>
              <a:gd name="T113" fmla="*/ 891 h 1666"/>
              <a:gd name="T114" fmla="*/ 40 w 1354"/>
              <a:gd name="T115" fmla="*/ 996 h 1666"/>
              <a:gd name="T116" fmla="*/ 143 w 1354"/>
              <a:gd name="T117" fmla="*/ 1074 h 1666"/>
              <a:gd name="T118" fmla="*/ 205 w 1354"/>
              <a:gd name="T119" fmla="*/ 1020 h 1666"/>
              <a:gd name="T120" fmla="*/ 141 w 1354"/>
              <a:gd name="T121" fmla="*/ 905 h 1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54" h="1666">
                <a:moveTo>
                  <a:pt x="1141" y="921"/>
                </a:moveTo>
                <a:lnTo>
                  <a:pt x="1141" y="921"/>
                </a:lnTo>
                <a:lnTo>
                  <a:pt x="1128" y="942"/>
                </a:lnTo>
                <a:lnTo>
                  <a:pt x="1102" y="984"/>
                </a:lnTo>
                <a:lnTo>
                  <a:pt x="1090" y="1006"/>
                </a:lnTo>
                <a:lnTo>
                  <a:pt x="1077" y="1027"/>
                </a:lnTo>
                <a:lnTo>
                  <a:pt x="1070" y="1043"/>
                </a:lnTo>
                <a:lnTo>
                  <a:pt x="1069" y="1049"/>
                </a:lnTo>
                <a:lnTo>
                  <a:pt x="1067" y="1052"/>
                </a:lnTo>
                <a:lnTo>
                  <a:pt x="1067" y="1052"/>
                </a:lnTo>
                <a:lnTo>
                  <a:pt x="1070" y="1057"/>
                </a:lnTo>
                <a:lnTo>
                  <a:pt x="1072" y="1062"/>
                </a:lnTo>
                <a:lnTo>
                  <a:pt x="1080" y="1073"/>
                </a:lnTo>
                <a:lnTo>
                  <a:pt x="1099" y="1096"/>
                </a:lnTo>
                <a:lnTo>
                  <a:pt x="1099" y="1096"/>
                </a:lnTo>
                <a:lnTo>
                  <a:pt x="1166" y="1169"/>
                </a:lnTo>
                <a:lnTo>
                  <a:pt x="1225" y="1232"/>
                </a:lnTo>
                <a:lnTo>
                  <a:pt x="1225" y="1232"/>
                </a:lnTo>
                <a:lnTo>
                  <a:pt x="1240" y="1242"/>
                </a:lnTo>
                <a:lnTo>
                  <a:pt x="1253" y="1249"/>
                </a:lnTo>
                <a:lnTo>
                  <a:pt x="1265" y="1254"/>
                </a:lnTo>
                <a:lnTo>
                  <a:pt x="1265" y="1254"/>
                </a:lnTo>
                <a:lnTo>
                  <a:pt x="1271" y="1257"/>
                </a:lnTo>
                <a:lnTo>
                  <a:pt x="1274" y="1257"/>
                </a:lnTo>
                <a:lnTo>
                  <a:pt x="1276" y="1258"/>
                </a:lnTo>
                <a:lnTo>
                  <a:pt x="1281" y="1261"/>
                </a:lnTo>
                <a:lnTo>
                  <a:pt x="1281" y="1261"/>
                </a:lnTo>
                <a:lnTo>
                  <a:pt x="1293" y="1267"/>
                </a:lnTo>
                <a:lnTo>
                  <a:pt x="1298" y="1270"/>
                </a:lnTo>
                <a:lnTo>
                  <a:pt x="1307" y="1278"/>
                </a:lnTo>
                <a:lnTo>
                  <a:pt x="1307" y="1278"/>
                </a:lnTo>
                <a:lnTo>
                  <a:pt x="1332" y="1298"/>
                </a:lnTo>
                <a:lnTo>
                  <a:pt x="1342" y="1308"/>
                </a:lnTo>
                <a:lnTo>
                  <a:pt x="1349" y="1316"/>
                </a:lnTo>
                <a:lnTo>
                  <a:pt x="1349" y="1316"/>
                </a:lnTo>
                <a:lnTo>
                  <a:pt x="1351" y="1321"/>
                </a:lnTo>
                <a:lnTo>
                  <a:pt x="1353" y="1327"/>
                </a:lnTo>
                <a:lnTo>
                  <a:pt x="1354" y="1335"/>
                </a:lnTo>
                <a:lnTo>
                  <a:pt x="1354" y="1342"/>
                </a:lnTo>
                <a:lnTo>
                  <a:pt x="1353" y="1351"/>
                </a:lnTo>
                <a:lnTo>
                  <a:pt x="1351" y="1358"/>
                </a:lnTo>
                <a:lnTo>
                  <a:pt x="1349" y="1366"/>
                </a:lnTo>
                <a:lnTo>
                  <a:pt x="1345" y="1372"/>
                </a:lnTo>
                <a:lnTo>
                  <a:pt x="1345" y="1372"/>
                </a:lnTo>
                <a:lnTo>
                  <a:pt x="1324" y="1394"/>
                </a:lnTo>
                <a:lnTo>
                  <a:pt x="1314" y="1406"/>
                </a:lnTo>
                <a:lnTo>
                  <a:pt x="1306" y="1417"/>
                </a:lnTo>
                <a:lnTo>
                  <a:pt x="1306" y="1417"/>
                </a:lnTo>
                <a:lnTo>
                  <a:pt x="1269" y="1474"/>
                </a:lnTo>
                <a:lnTo>
                  <a:pt x="1245" y="1510"/>
                </a:lnTo>
                <a:lnTo>
                  <a:pt x="1235" y="1524"/>
                </a:lnTo>
                <a:lnTo>
                  <a:pt x="1228" y="1532"/>
                </a:lnTo>
                <a:lnTo>
                  <a:pt x="1228" y="1532"/>
                </a:lnTo>
                <a:lnTo>
                  <a:pt x="1216" y="1545"/>
                </a:lnTo>
                <a:lnTo>
                  <a:pt x="1208" y="1551"/>
                </a:lnTo>
                <a:lnTo>
                  <a:pt x="1201" y="1556"/>
                </a:lnTo>
                <a:lnTo>
                  <a:pt x="1193" y="1560"/>
                </a:lnTo>
                <a:lnTo>
                  <a:pt x="1187" y="1562"/>
                </a:lnTo>
                <a:lnTo>
                  <a:pt x="1181" y="1562"/>
                </a:lnTo>
                <a:lnTo>
                  <a:pt x="1177" y="1561"/>
                </a:lnTo>
                <a:lnTo>
                  <a:pt x="1175" y="1558"/>
                </a:lnTo>
                <a:lnTo>
                  <a:pt x="1175" y="1558"/>
                </a:lnTo>
                <a:lnTo>
                  <a:pt x="1174" y="1556"/>
                </a:lnTo>
                <a:lnTo>
                  <a:pt x="1172" y="1552"/>
                </a:lnTo>
                <a:lnTo>
                  <a:pt x="1171" y="1544"/>
                </a:lnTo>
                <a:lnTo>
                  <a:pt x="1172" y="1534"/>
                </a:lnTo>
                <a:lnTo>
                  <a:pt x="1175" y="1524"/>
                </a:lnTo>
                <a:lnTo>
                  <a:pt x="1181" y="1503"/>
                </a:lnTo>
                <a:lnTo>
                  <a:pt x="1186" y="1485"/>
                </a:lnTo>
                <a:lnTo>
                  <a:pt x="1186" y="1485"/>
                </a:lnTo>
                <a:lnTo>
                  <a:pt x="1192" y="1452"/>
                </a:lnTo>
                <a:lnTo>
                  <a:pt x="1195" y="1436"/>
                </a:lnTo>
                <a:lnTo>
                  <a:pt x="1193" y="1429"/>
                </a:lnTo>
                <a:lnTo>
                  <a:pt x="1192" y="1421"/>
                </a:lnTo>
                <a:lnTo>
                  <a:pt x="1192" y="1421"/>
                </a:lnTo>
                <a:lnTo>
                  <a:pt x="1190" y="1411"/>
                </a:lnTo>
                <a:lnTo>
                  <a:pt x="1185" y="1405"/>
                </a:lnTo>
                <a:lnTo>
                  <a:pt x="1172" y="1385"/>
                </a:lnTo>
                <a:lnTo>
                  <a:pt x="1172" y="1385"/>
                </a:lnTo>
                <a:lnTo>
                  <a:pt x="1169" y="1378"/>
                </a:lnTo>
                <a:lnTo>
                  <a:pt x="1166" y="1371"/>
                </a:lnTo>
                <a:lnTo>
                  <a:pt x="1164" y="1363"/>
                </a:lnTo>
                <a:lnTo>
                  <a:pt x="1164" y="1356"/>
                </a:lnTo>
                <a:lnTo>
                  <a:pt x="1162" y="1346"/>
                </a:lnTo>
                <a:lnTo>
                  <a:pt x="1164" y="1340"/>
                </a:lnTo>
                <a:lnTo>
                  <a:pt x="1164" y="1340"/>
                </a:lnTo>
                <a:lnTo>
                  <a:pt x="1169" y="1335"/>
                </a:lnTo>
                <a:lnTo>
                  <a:pt x="1171" y="1330"/>
                </a:lnTo>
                <a:lnTo>
                  <a:pt x="1172" y="1322"/>
                </a:lnTo>
                <a:lnTo>
                  <a:pt x="1172" y="1322"/>
                </a:lnTo>
                <a:lnTo>
                  <a:pt x="1171" y="1314"/>
                </a:lnTo>
                <a:lnTo>
                  <a:pt x="1167" y="1306"/>
                </a:lnTo>
                <a:lnTo>
                  <a:pt x="1164" y="1300"/>
                </a:lnTo>
                <a:lnTo>
                  <a:pt x="1160" y="1296"/>
                </a:lnTo>
                <a:lnTo>
                  <a:pt x="1160" y="1296"/>
                </a:lnTo>
                <a:lnTo>
                  <a:pt x="1124" y="1272"/>
                </a:lnTo>
                <a:lnTo>
                  <a:pt x="1046" y="1216"/>
                </a:lnTo>
                <a:lnTo>
                  <a:pt x="969" y="1158"/>
                </a:lnTo>
                <a:lnTo>
                  <a:pt x="940" y="1136"/>
                </a:lnTo>
                <a:lnTo>
                  <a:pt x="925" y="1123"/>
                </a:lnTo>
                <a:lnTo>
                  <a:pt x="925" y="1123"/>
                </a:lnTo>
                <a:lnTo>
                  <a:pt x="904" y="1100"/>
                </a:lnTo>
                <a:lnTo>
                  <a:pt x="898" y="1089"/>
                </a:lnTo>
                <a:lnTo>
                  <a:pt x="896" y="1085"/>
                </a:lnTo>
                <a:lnTo>
                  <a:pt x="896" y="1081"/>
                </a:lnTo>
                <a:lnTo>
                  <a:pt x="896" y="1081"/>
                </a:lnTo>
                <a:lnTo>
                  <a:pt x="899" y="1069"/>
                </a:lnTo>
                <a:lnTo>
                  <a:pt x="906" y="1052"/>
                </a:lnTo>
                <a:lnTo>
                  <a:pt x="914" y="1031"/>
                </a:lnTo>
                <a:lnTo>
                  <a:pt x="914" y="1031"/>
                </a:lnTo>
                <a:lnTo>
                  <a:pt x="892" y="1037"/>
                </a:lnTo>
                <a:lnTo>
                  <a:pt x="841" y="1050"/>
                </a:lnTo>
                <a:lnTo>
                  <a:pt x="814" y="1060"/>
                </a:lnTo>
                <a:lnTo>
                  <a:pt x="789" y="1069"/>
                </a:lnTo>
                <a:lnTo>
                  <a:pt x="771" y="1078"/>
                </a:lnTo>
                <a:lnTo>
                  <a:pt x="765" y="1081"/>
                </a:lnTo>
                <a:lnTo>
                  <a:pt x="761" y="1085"/>
                </a:lnTo>
                <a:lnTo>
                  <a:pt x="761" y="1085"/>
                </a:lnTo>
                <a:lnTo>
                  <a:pt x="755" y="1096"/>
                </a:lnTo>
                <a:lnTo>
                  <a:pt x="752" y="1104"/>
                </a:lnTo>
                <a:lnTo>
                  <a:pt x="754" y="1112"/>
                </a:lnTo>
                <a:lnTo>
                  <a:pt x="754" y="1126"/>
                </a:lnTo>
                <a:lnTo>
                  <a:pt x="754" y="1126"/>
                </a:lnTo>
                <a:lnTo>
                  <a:pt x="754" y="1291"/>
                </a:lnTo>
                <a:lnTo>
                  <a:pt x="754" y="1396"/>
                </a:lnTo>
                <a:lnTo>
                  <a:pt x="754" y="1432"/>
                </a:lnTo>
                <a:lnTo>
                  <a:pt x="755" y="1447"/>
                </a:lnTo>
                <a:lnTo>
                  <a:pt x="755" y="1447"/>
                </a:lnTo>
                <a:lnTo>
                  <a:pt x="759" y="1459"/>
                </a:lnTo>
                <a:lnTo>
                  <a:pt x="761" y="1469"/>
                </a:lnTo>
                <a:lnTo>
                  <a:pt x="761" y="1469"/>
                </a:lnTo>
                <a:lnTo>
                  <a:pt x="761" y="1476"/>
                </a:lnTo>
                <a:lnTo>
                  <a:pt x="762" y="1489"/>
                </a:lnTo>
                <a:lnTo>
                  <a:pt x="762" y="1489"/>
                </a:lnTo>
                <a:lnTo>
                  <a:pt x="763" y="1508"/>
                </a:lnTo>
                <a:lnTo>
                  <a:pt x="765" y="1515"/>
                </a:lnTo>
                <a:lnTo>
                  <a:pt x="765" y="1518"/>
                </a:lnTo>
                <a:lnTo>
                  <a:pt x="766" y="1520"/>
                </a:lnTo>
                <a:lnTo>
                  <a:pt x="766" y="1520"/>
                </a:lnTo>
                <a:lnTo>
                  <a:pt x="768" y="1520"/>
                </a:lnTo>
                <a:lnTo>
                  <a:pt x="770" y="1520"/>
                </a:lnTo>
                <a:lnTo>
                  <a:pt x="773" y="1520"/>
                </a:lnTo>
                <a:lnTo>
                  <a:pt x="775" y="1521"/>
                </a:lnTo>
                <a:lnTo>
                  <a:pt x="777" y="1524"/>
                </a:lnTo>
                <a:lnTo>
                  <a:pt x="781" y="1529"/>
                </a:lnTo>
                <a:lnTo>
                  <a:pt x="783" y="1535"/>
                </a:lnTo>
                <a:lnTo>
                  <a:pt x="783" y="1535"/>
                </a:lnTo>
                <a:lnTo>
                  <a:pt x="788" y="1548"/>
                </a:lnTo>
                <a:lnTo>
                  <a:pt x="789" y="1557"/>
                </a:lnTo>
                <a:lnTo>
                  <a:pt x="791" y="1563"/>
                </a:lnTo>
                <a:lnTo>
                  <a:pt x="792" y="1567"/>
                </a:lnTo>
                <a:lnTo>
                  <a:pt x="796" y="1571"/>
                </a:lnTo>
                <a:lnTo>
                  <a:pt x="796" y="1571"/>
                </a:lnTo>
                <a:lnTo>
                  <a:pt x="798" y="1576"/>
                </a:lnTo>
                <a:lnTo>
                  <a:pt x="801" y="1582"/>
                </a:lnTo>
                <a:lnTo>
                  <a:pt x="804" y="1595"/>
                </a:lnTo>
                <a:lnTo>
                  <a:pt x="807" y="1609"/>
                </a:lnTo>
                <a:lnTo>
                  <a:pt x="808" y="1621"/>
                </a:lnTo>
                <a:lnTo>
                  <a:pt x="808" y="1621"/>
                </a:lnTo>
                <a:lnTo>
                  <a:pt x="809" y="1631"/>
                </a:lnTo>
                <a:lnTo>
                  <a:pt x="812" y="1640"/>
                </a:lnTo>
                <a:lnTo>
                  <a:pt x="812" y="1644"/>
                </a:lnTo>
                <a:lnTo>
                  <a:pt x="810" y="1647"/>
                </a:lnTo>
                <a:lnTo>
                  <a:pt x="808" y="1650"/>
                </a:lnTo>
                <a:lnTo>
                  <a:pt x="804" y="1653"/>
                </a:lnTo>
                <a:lnTo>
                  <a:pt x="804" y="1653"/>
                </a:lnTo>
                <a:lnTo>
                  <a:pt x="794" y="1657"/>
                </a:lnTo>
                <a:lnTo>
                  <a:pt x="787" y="1660"/>
                </a:lnTo>
                <a:lnTo>
                  <a:pt x="778" y="1661"/>
                </a:lnTo>
                <a:lnTo>
                  <a:pt x="765" y="1662"/>
                </a:lnTo>
                <a:lnTo>
                  <a:pt x="765" y="1662"/>
                </a:lnTo>
                <a:lnTo>
                  <a:pt x="713" y="1663"/>
                </a:lnTo>
                <a:lnTo>
                  <a:pt x="620" y="1666"/>
                </a:lnTo>
                <a:lnTo>
                  <a:pt x="572" y="1666"/>
                </a:lnTo>
                <a:lnTo>
                  <a:pt x="529" y="1665"/>
                </a:lnTo>
                <a:lnTo>
                  <a:pt x="497" y="1663"/>
                </a:lnTo>
                <a:lnTo>
                  <a:pt x="487" y="1661"/>
                </a:lnTo>
                <a:lnTo>
                  <a:pt x="481" y="1658"/>
                </a:lnTo>
                <a:lnTo>
                  <a:pt x="481" y="1658"/>
                </a:lnTo>
                <a:lnTo>
                  <a:pt x="478" y="1656"/>
                </a:lnTo>
                <a:lnTo>
                  <a:pt x="476" y="1652"/>
                </a:lnTo>
                <a:lnTo>
                  <a:pt x="476" y="1650"/>
                </a:lnTo>
                <a:lnTo>
                  <a:pt x="474" y="1645"/>
                </a:lnTo>
                <a:lnTo>
                  <a:pt x="476" y="1636"/>
                </a:lnTo>
                <a:lnTo>
                  <a:pt x="479" y="1628"/>
                </a:lnTo>
                <a:lnTo>
                  <a:pt x="484" y="1619"/>
                </a:lnTo>
                <a:lnTo>
                  <a:pt x="492" y="1611"/>
                </a:lnTo>
                <a:lnTo>
                  <a:pt x="499" y="1604"/>
                </a:lnTo>
                <a:lnTo>
                  <a:pt x="508" y="1600"/>
                </a:lnTo>
                <a:lnTo>
                  <a:pt x="508" y="1600"/>
                </a:lnTo>
                <a:lnTo>
                  <a:pt x="526" y="1592"/>
                </a:lnTo>
                <a:lnTo>
                  <a:pt x="546" y="1583"/>
                </a:lnTo>
                <a:lnTo>
                  <a:pt x="563" y="1573"/>
                </a:lnTo>
                <a:lnTo>
                  <a:pt x="577" y="1565"/>
                </a:lnTo>
                <a:lnTo>
                  <a:pt x="577" y="1565"/>
                </a:lnTo>
                <a:lnTo>
                  <a:pt x="587" y="1555"/>
                </a:lnTo>
                <a:lnTo>
                  <a:pt x="594" y="1546"/>
                </a:lnTo>
                <a:lnTo>
                  <a:pt x="600" y="1539"/>
                </a:lnTo>
                <a:lnTo>
                  <a:pt x="604" y="1532"/>
                </a:lnTo>
                <a:lnTo>
                  <a:pt x="604" y="1532"/>
                </a:lnTo>
                <a:lnTo>
                  <a:pt x="609" y="1525"/>
                </a:lnTo>
                <a:lnTo>
                  <a:pt x="616" y="1518"/>
                </a:lnTo>
                <a:lnTo>
                  <a:pt x="624" y="1509"/>
                </a:lnTo>
                <a:lnTo>
                  <a:pt x="629" y="1503"/>
                </a:lnTo>
                <a:lnTo>
                  <a:pt x="629" y="1503"/>
                </a:lnTo>
                <a:lnTo>
                  <a:pt x="633" y="1497"/>
                </a:lnTo>
                <a:lnTo>
                  <a:pt x="637" y="1483"/>
                </a:lnTo>
                <a:lnTo>
                  <a:pt x="637" y="1483"/>
                </a:lnTo>
                <a:lnTo>
                  <a:pt x="645" y="1461"/>
                </a:lnTo>
                <a:lnTo>
                  <a:pt x="649" y="1448"/>
                </a:lnTo>
                <a:lnTo>
                  <a:pt x="649" y="1448"/>
                </a:lnTo>
                <a:lnTo>
                  <a:pt x="650" y="1446"/>
                </a:lnTo>
                <a:lnTo>
                  <a:pt x="651" y="1442"/>
                </a:lnTo>
                <a:lnTo>
                  <a:pt x="652" y="1434"/>
                </a:lnTo>
                <a:lnTo>
                  <a:pt x="654" y="1420"/>
                </a:lnTo>
                <a:lnTo>
                  <a:pt x="654" y="1420"/>
                </a:lnTo>
                <a:lnTo>
                  <a:pt x="651" y="1401"/>
                </a:lnTo>
                <a:lnTo>
                  <a:pt x="644" y="1366"/>
                </a:lnTo>
                <a:lnTo>
                  <a:pt x="625" y="1265"/>
                </a:lnTo>
                <a:lnTo>
                  <a:pt x="604" y="1168"/>
                </a:lnTo>
                <a:lnTo>
                  <a:pt x="597" y="1135"/>
                </a:lnTo>
                <a:lnTo>
                  <a:pt x="593" y="1120"/>
                </a:lnTo>
                <a:lnTo>
                  <a:pt x="593" y="1120"/>
                </a:lnTo>
                <a:lnTo>
                  <a:pt x="587" y="1105"/>
                </a:lnTo>
                <a:lnTo>
                  <a:pt x="579" y="1081"/>
                </a:lnTo>
                <a:lnTo>
                  <a:pt x="577" y="1068"/>
                </a:lnTo>
                <a:lnTo>
                  <a:pt x="574" y="1055"/>
                </a:lnTo>
                <a:lnTo>
                  <a:pt x="574" y="1044"/>
                </a:lnTo>
                <a:lnTo>
                  <a:pt x="576" y="1034"/>
                </a:lnTo>
                <a:lnTo>
                  <a:pt x="576" y="1034"/>
                </a:lnTo>
                <a:lnTo>
                  <a:pt x="581" y="1026"/>
                </a:lnTo>
                <a:lnTo>
                  <a:pt x="588" y="1015"/>
                </a:lnTo>
                <a:lnTo>
                  <a:pt x="608" y="989"/>
                </a:lnTo>
                <a:lnTo>
                  <a:pt x="628" y="968"/>
                </a:lnTo>
                <a:lnTo>
                  <a:pt x="636" y="959"/>
                </a:lnTo>
                <a:lnTo>
                  <a:pt x="888" y="742"/>
                </a:lnTo>
                <a:lnTo>
                  <a:pt x="888" y="742"/>
                </a:lnTo>
                <a:lnTo>
                  <a:pt x="818" y="701"/>
                </a:lnTo>
                <a:lnTo>
                  <a:pt x="770" y="672"/>
                </a:lnTo>
                <a:lnTo>
                  <a:pt x="747" y="658"/>
                </a:lnTo>
                <a:lnTo>
                  <a:pt x="747" y="658"/>
                </a:lnTo>
                <a:lnTo>
                  <a:pt x="741" y="688"/>
                </a:lnTo>
                <a:lnTo>
                  <a:pt x="734" y="713"/>
                </a:lnTo>
                <a:lnTo>
                  <a:pt x="729" y="724"/>
                </a:lnTo>
                <a:lnTo>
                  <a:pt x="725" y="733"/>
                </a:lnTo>
                <a:lnTo>
                  <a:pt x="725" y="733"/>
                </a:lnTo>
                <a:lnTo>
                  <a:pt x="699" y="761"/>
                </a:lnTo>
                <a:lnTo>
                  <a:pt x="655" y="810"/>
                </a:lnTo>
                <a:lnTo>
                  <a:pt x="609" y="856"/>
                </a:lnTo>
                <a:lnTo>
                  <a:pt x="592" y="874"/>
                </a:lnTo>
                <a:lnTo>
                  <a:pt x="581" y="884"/>
                </a:lnTo>
                <a:lnTo>
                  <a:pt x="581" y="884"/>
                </a:lnTo>
                <a:lnTo>
                  <a:pt x="565" y="895"/>
                </a:lnTo>
                <a:lnTo>
                  <a:pt x="546" y="907"/>
                </a:lnTo>
                <a:lnTo>
                  <a:pt x="515" y="926"/>
                </a:lnTo>
                <a:lnTo>
                  <a:pt x="515" y="926"/>
                </a:lnTo>
                <a:lnTo>
                  <a:pt x="495" y="934"/>
                </a:lnTo>
                <a:lnTo>
                  <a:pt x="479" y="942"/>
                </a:lnTo>
                <a:lnTo>
                  <a:pt x="479" y="942"/>
                </a:lnTo>
                <a:lnTo>
                  <a:pt x="472" y="948"/>
                </a:lnTo>
                <a:lnTo>
                  <a:pt x="461" y="960"/>
                </a:lnTo>
                <a:lnTo>
                  <a:pt x="447" y="974"/>
                </a:lnTo>
                <a:lnTo>
                  <a:pt x="441" y="980"/>
                </a:lnTo>
                <a:lnTo>
                  <a:pt x="434" y="985"/>
                </a:lnTo>
                <a:lnTo>
                  <a:pt x="434" y="985"/>
                </a:lnTo>
                <a:lnTo>
                  <a:pt x="420" y="990"/>
                </a:lnTo>
                <a:lnTo>
                  <a:pt x="406" y="994"/>
                </a:lnTo>
                <a:lnTo>
                  <a:pt x="395" y="995"/>
                </a:lnTo>
                <a:lnTo>
                  <a:pt x="388" y="995"/>
                </a:lnTo>
                <a:lnTo>
                  <a:pt x="388" y="995"/>
                </a:lnTo>
                <a:lnTo>
                  <a:pt x="382" y="991"/>
                </a:lnTo>
                <a:lnTo>
                  <a:pt x="376" y="987"/>
                </a:lnTo>
                <a:lnTo>
                  <a:pt x="371" y="981"/>
                </a:lnTo>
                <a:lnTo>
                  <a:pt x="352" y="973"/>
                </a:lnTo>
                <a:lnTo>
                  <a:pt x="219" y="985"/>
                </a:lnTo>
                <a:lnTo>
                  <a:pt x="219" y="985"/>
                </a:lnTo>
                <a:lnTo>
                  <a:pt x="220" y="995"/>
                </a:lnTo>
                <a:lnTo>
                  <a:pt x="220" y="1006"/>
                </a:lnTo>
                <a:lnTo>
                  <a:pt x="219" y="1021"/>
                </a:lnTo>
                <a:lnTo>
                  <a:pt x="215" y="1036"/>
                </a:lnTo>
                <a:lnTo>
                  <a:pt x="211" y="1043"/>
                </a:lnTo>
                <a:lnTo>
                  <a:pt x="208" y="1052"/>
                </a:lnTo>
                <a:lnTo>
                  <a:pt x="203" y="1059"/>
                </a:lnTo>
                <a:lnTo>
                  <a:pt x="196" y="1065"/>
                </a:lnTo>
                <a:lnTo>
                  <a:pt x="189" y="1073"/>
                </a:lnTo>
                <a:lnTo>
                  <a:pt x="180" y="1078"/>
                </a:lnTo>
                <a:lnTo>
                  <a:pt x="180" y="1078"/>
                </a:lnTo>
                <a:lnTo>
                  <a:pt x="172" y="1083"/>
                </a:lnTo>
                <a:lnTo>
                  <a:pt x="162" y="1086"/>
                </a:lnTo>
                <a:lnTo>
                  <a:pt x="153" y="1088"/>
                </a:lnTo>
                <a:lnTo>
                  <a:pt x="143" y="1089"/>
                </a:lnTo>
                <a:lnTo>
                  <a:pt x="135" y="1089"/>
                </a:lnTo>
                <a:lnTo>
                  <a:pt x="126" y="1088"/>
                </a:lnTo>
                <a:lnTo>
                  <a:pt x="117" y="1085"/>
                </a:lnTo>
                <a:lnTo>
                  <a:pt x="110" y="1083"/>
                </a:lnTo>
                <a:lnTo>
                  <a:pt x="94" y="1075"/>
                </a:lnTo>
                <a:lnTo>
                  <a:pt x="80" y="1067"/>
                </a:lnTo>
                <a:lnTo>
                  <a:pt x="68" y="1057"/>
                </a:lnTo>
                <a:lnTo>
                  <a:pt x="57" y="1048"/>
                </a:lnTo>
                <a:lnTo>
                  <a:pt x="57" y="1048"/>
                </a:lnTo>
                <a:lnTo>
                  <a:pt x="47" y="1036"/>
                </a:lnTo>
                <a:lnTo>
                  <a:pt x="33" y="1017"/>
                </a:lnTo>
                <a:lnTo>
                  <a:pt x="21" y="996"/>
                </a:lnTo>
                <a:lnTo>
                  <a:pt x="15" y="984"/>
                </a:lnTo>
                <a:lnTo>
                  <a:pt x="10" y="971"/>
                </a:lnTo>
                <a:lnTo>
                  <a:pt x="6" y="959"/>
                </a:lnTo>
                <a:lnTo>
                  <a:pt x="3" y="947"/>
                </a:lnTo>
                <a:lnTo>
                  <a:pt x="0" y="936"/>
                </a:lnTo>
                <a:lnTo>
                  <a:pt x="0" y="923"/>
                </a:lnTo>
                <a:lnTo>
                  <a:pt x="1" y="912"/>
                </a:lnTo>
                <a:lnTo>
                  <a:pt x="5" y="902"/>
                </a:lnTo>
                <a:lnTo>
                  <a:pt x="11" y="894"/>
                </a:lnTo>
                <a:lnTo>
                  <a:pt x="19" y="885"/>
                </a:lnTo>
                <a:lnTo>
                  <a:pt x="19" y="885"/>
                </a:lnTo>
                <a:lnTo>
                  <a:pt x="29" y="879"/>
                </a:lnTo>
                <a:lnTo>
                  <a:pt x="37" y="874"/>
                </a:lnTo>
                <a:lnTo>
                  <a:pt x="46" y="869"/>
                </a:lnTo>
                <a:lnTo>
                  <a:pt x="54" y="866"/>
                </a:lnTo>
                <a:lnTo>
                  <a:pt x="62" y="864"/>
                </a:lnTo>
                <a:lnTo>
                  <a:pt x="69" y="863"/>
                </a:lnTo>
                <a:lnTo>
                  <a:pt x="84" y="863"/>
                </a:lnTo>
                <a:lnTo>
                  <a:pt x="96" y="865"/>
                </a:lnTo>
                <a:lnTo>
                  <a:pt x="109" y="870"/>
                </a:lnTo>
                <a:lnTo>
                  <a:pt x="119" y="875"/>
                </a:lnTo>
                <a:lnTo>
                  <a:pt x="126" y="880"/>
                </a:lnTo>
                <a:lnTo>
                  <a:pt x="126" y="880"/>
                </a:lnTo>
                <a:lnTo>
                  <a:pt x="141" y="890"/>
                </a:lnTo>
                <a:lnTo>
                  <a:pt x="154" y="902"/>
                </a:lnTo>
                <a:lnTo>
                  <a:pt x="167" y="915"/>
                </a:lnTo>
                <a:lnTo>
                  <a:pt x="178" y="927"/>
                </a:lnTo>
                <a:lnTo>
                  <a:pt x="195" y="948"/>
                </a:lnTo>
                <a:lnTo>
                  <a:pt x="200" y="953"/>
                </a:lnTo>
                <a:lnTo>
                  <a:pt x="203" y="955"/>
                </a:lnTo>
                <a:lnTo>
                  <a:pt x="203" y="955"/>
                </a:lnTo>
                <a:lnTo>
                  <a:pt x="205" y="958"/>
                </a:lnTo>
                <a:lnTo>
                  <a:pt x="208" y="962"/>
                </a:lnTo>
                <a:lnTo>
                  <a:pt x="210" y="964"/>
                </a:lnTo>
                <a:lnTo>
                  <a:pt x="214" y="966"/>
                </a:lnTo>
                <a:lnTo>
                  <a:pt x="217" y="966"/>
                </a:lnTo>
                <a:lnTo>
                  <a:pt x="224" y="968"/>
                </a:lnTo>
                <a:lnTo>
                  <a:pt x="224" y="968"/>
                </a:lnTo>
                <a:lnTo>
                  <a:pt x="353" y="960"/>
                </a:lnTo>
                <a:lnTo>
                  <a:pt x="353" y="960"/>
                </a:lnTo>
                <a:lnTo>
                  <a:pt x="351" y="955"/>
                </a:lnTo>
                <a:lnTo>
                  <a:pt x="351" y="952"/>
                </a:lnTo>
                <a:lnTo>
                  <a:pt x="351" y="949"/>
                </a:lnTo>
                <a:lnTo>
                  <a:pt x="353" y="947"/>
                </a:lnTo>
                <a:lnTo>
                  <a:pt x="362" y="938"/>
                </a:lnTo>
                <a:lnTo>
                  <a:pt x="362" y="938"/>
                </a:lnTo>
                <a:lnTo>
                  <a:pt x="367" y="932"/>
                </a:lnTo>
                <a:lnTo>
                  <a:pt x="369" y="928"/>
                </a:lnTo>
                <a:lnTo>
                  <a:pt x="373" y="924"/>
                </a:lnTo>
                <a:lnTo>
                  <a:pt x="384" y="919"/>
                </a:lnTo>
                <a:lnTo>
                  <a:pt x="384" y="919"/>
                </a:lnTo>
                <a:lnTo>
                  <a:pt x="408" y="911"/>
                </a:lnTo>
                <a:lnTo>
                  <a:pt x="418" y="906"/>
                </a:lnTo>
                <a:lnTo>
                  <a:pt x="431" y="900"/>
                </a:lnTo>
                <a:lnTo>
                  <a:pt x="431" y="900"/>
                </a:lnTo>
                <a:lnTo>
                  <a:pt x="465" y="880"/>
                </a:lnTo>
                <a:lnTo>
                  <a:pt x="465" y="880"/>
                </a:lnTo>
                <a:lnTo>
                  <a:pt x="467" y="876"/>
                </a:lnTo>
                <a:lnTo>
                  <a:pt x="468" y="870"/>
                </a:lnTo>
                <a:lnTo>
                  <a:pt x="469" y="863"/>
                </a:lnTo>
                <a:lnTo>
                  <a:pt x="445" y="843"/>
                </a:lnTo>
                <a:lnTo>
                  <a:pt x="445" y="843"/>
                </a:lnTo>
                <a:lnTo>
                  <a:pt x="439" y="840"/>
                </a:lnTo>
                <a:lnTo>
                  <a:pt x="434" y="840"/>
                </a:lnTo>
                <a:lnTo>
                  <a:pt x="427" y="840"/>
                </a:lnTo>
                <a:lnTo>
                  <a:pt x="427" y="840"/>
                </a:lnTo>
                <a:lnTo>
                  <a:pt x="425" y="843"/>
                </a:lnTo>
                <a:lnTo>
                  <a:pt x="424" y="847"/>
                </a:lnTo>
                <a:lnTo>
                  <a:pt x="423" y="856"/>
                </a:lnTo>
                <a:lnTo>
                  <a:pt x="421" y="860"/>
                </a:lnTo>
                <a:lnTo>
                  <a:pt x="419" y="865"/>
                </a:lnTo>
                <a:lnTo>
                  <a:pt x="416" y="868"/>
                </a:lnTo>
                <a:lnTo>
                  <a:pt x="414" y="868"/>
                </a:lnTo>
                <a:lnTo>
                  <a:pt x="414" y="868"/>
                </a:lnTo>
                <a:lnTo>
                  <a:pt x="410" y="866"/>
                </a:lnTo>
                <a:lnTo>
                  <a:pt x="408" y="864"/>
                </a:lnTo>
                <a:lnTo>
                  <a:pt x="408" y="860"/>
                </a:lnTo>
                <a:lnTo>
                  <a:pt x="408" y="856"/>
                </a:lnTo>
                <a:lnTo>
                  <a:pt x="408" y="849"/>
                </a:lnTo>
                <a:lnTo>
                  <a:pt x="409" y="847"/>
                </a:lnTo>
                <a:lnTo>
                  <a:pt x="409" y="847"/>
                </a:lnTo>
                <a:lnTo>
                  <a:pt x="402" y="858"/>
                </a:lnTo>
                <a:lnTo>
                  <a:pt x="397" y="864"/>
                </a:lnTo>
                <a:lnTo>
                  <a:pt x="394" y="864"/>
                </a:lnTo>
                <a:lnTo>
                  <a:pt x="392" y="864"/>
                </a:lnTo>
                <a:lnTo>
                  <a:pt x="392" y="864"/>
                </a:lnTo>
                <a:lnTo>
                  <a:pt x="390" y="861"/>
                </a:lnTo>
                <a:lnTo>
                  <a:pt x="389" y="858"/>
                </a:lnTo>
                <a:lnTo>
                  <a:pt x="389" y="849"/>
                </a:lnTo>
                <a:lnTo>
                  <a:pt x="390" y="839"/>
                </a:lnTo>
                <a:lnTo>
                  <a:pt x="390" y="839"/>
                </a:lnTo>
                <a:lnTo>
                  <a:pt x="387" y="839"/>
                </a:lnTo>
                <a:lnTo>
                  <a:pt x="381" y="839"/>
                </a:lnTo>
                <a:lnTo>
                  <a:pt x="378" y="838"/>
                </a:lnTo>
                <a:lnTo>
                  <a:pt x="376" y="837"/>
                </a:lnTo>
                <a:lnTo>
                  <a:pt x="376" y="834"/>
                </a:lnTo>
                <a:lnTo>
                  <a:pt x="378" y="831"/>
                </a:lnTo>
                <a:lnTo>
                  <a:pt x="378" y="831"/>
                </a:lnTo>
                <a:lnTo>
                  <a:pt x="384" y="823"/>
                </a:lnTo>
                <a:lnTo>
                  <a:pt x="394" y="814"/>
                </a:lnTo>
                <a:lnTo>
                  <a:pt x="405" y="805"/>
                </a:lnTo>
                <a:lnTo>
                  <a:pt x="420" y="796"/>
                </a:lnTo>
                <a:lnTo>
                  <a:pt x="420" y="796"/>
                </a:lnTo>
                <a:lnTo>
                  <a:pt x="435" y="787"/>
                </a:lnTo>
                <a:lnTo>
                  <a:pt x="446" y="781"/>
                </a:lnTo>
                <a:lnTo>
                  <a:pt x="451" y="779"/>
                </a:lnTo>
                <a:lnTo>
                  <a:pt x="457" y="776"/>
                </a:lnTo>
                <a:lnTo>
                  <a:pt x="462" y="776"/>
                </a:lnTo>
                <a:lnTo>
                  <a:pt x="469" y="776"/>
                </a:lnTo>
                <a:lnTo>
                  <a:pt x="469" y="776"/>
                </a:lnTo>
                <a:lnTo>
                  <a:pt x="484" y="777"/>
                </a:lnTo>
                <a:lnTo>
                  <a:pt x="498" y="780"/>
                </a:lnTo>
                <a:lnTo>
                  <a:pt x="515" y="784"/>
                </a:lnTo>
                <a:lnTo>
                  <a:pt x="515" y="784"/>
                </a:lnTo>
                <a:lnTo>
                  <a:pt x="521" y="777"/>
                </a:lnTo>
                <a:lnTo>
                  <a:pt x="535" y="764"/>
                </a:lnTo>
                <a:lnTo>
                  <a:pt x="574" y="721"/>
                </a:lnTo>
                <a:lnTo>
                  <a:pt x="631" y="658"/>
                </a:lnTo>
                <a:lnTo>
                  <a:pt x="598" y="514"/>
                </a:lnTo>
                <a:lnTo>
                  <a:pt x="598" y="514"/>
                </a:lnTo>
                <a:lnTo>
                  <a:pt x="597" y="515"/>
                </a:lnTo>
                <a:lnTo>
                  <a:pt x="592" y="519"/>
                </a:lnTo>
                <a:lnTo>
                  <a:pt x="587" y="520"/>
                </a:lnTo>
                <a:lnTo>
                  <a:pt x="583" y="519"/>
                </a:lnTo>
                <a:lnTo>
                  <a:pt x="577" y="518"/>
                </a:lnTo>
                <a:lnTo>
                  <a:pt x="571" y="514"/>
                </a:lnTo>
                <a:lnTo>
                  <a:pt x="571" y="514"/>
                </a:lnTo>
                <a:lnTo>
                  <a:pt x="561" y="507"/>
                </a:lnTo>
                <a:lnTo>
                  <a:pt x="556" y="504"/>
                </a:lnTo>
                <a:lnTo>
                  <a:pt x="552" y="501"/>
                </a:lnTo>
                <a:lnTo>
                  <a:pt x="547" y="494"/>
                </a:lnTo>
                <a:lnTo>
                  <a:pt x="547" y="494"/>
                </a:lnTo>
                <a:lnTo>
                  <a:pt x="539" y="480"/>
                </a:lnTo>
                <a:lnTo>
                  <a:pt x="530" y="467"/>
                </a:lnTo>
                <a:lnTo>
                  <a:pt x="530" y="467"/>
                </a:lnTo>
                <a:lnTo>
                  <a:pt x="524" y="461"/>
                </a:lnTo>
                <a:lnTo>
                  <a:pt x="521" y="457"/>
                </a:lnTo>
                <a:lnTo>
                  <a:pt x="519" y="451"/>
                </a:lnTo>
                <a:lnTo>
                  <a:pt x="516" y="439"/>
                </a:lnTo>
                <a:lnTo>
                  <a:pt x="516" y="439"/>
                </a:lnTo>
                <a:lnTo>
                  <a:pt x="515" y="412"/>
                </a:lnTo>
                <a:lnTo>
                  <a:pt x="515" y="400"/>
                </a:lnTo>
                <a:lnTo>
                  <a:pt x="515" y="400"/>
                </a:lnTo>
                <a:lnTo>
                  <a:pt x="507" y="388"/>
                </a:lnTo>
                <a:lnTo>
                  <a:pt x="499" y="379"/>
                </a:lnTo>
                <a:lnTo>
                  <a:pt x="495" y="376"/>
                </a:lnTo>
                <a:lnTo>
                  <a:pt x="495" y="376"/>
                </a:lnTo>
                <a:lnTo>
                  <a:pt x="493" y="375"/>
                </a:lnTo>
                <a:lnTo>
                  <a:pt x="488" y="370"/>
                </a:lnTo>
                <a:lnTo>
                  <a:pt x="476" y="354"/>
                </a:lnTo>
                <a:lnTo>
                  <a:pt x="462" y="340"/>
                </a:lnTo>
                <a:lnTo>
                  <a:pt x="457" y="335"/>
                </a:lnTo>
                <a:lnTo>
                  <a:pt x="453" y="333"/>
                </a:lnTo>
                <a:lnTo>
                  <a:pt x="453" y="333"/>
                </a:lnTo>
                <a:lnTo>
                  <a:pt x="384" y="334"/>
                </a:lnTo>
                <a:lnTo>
                  <a:pt x="384" y="334"/>
                </a:lnTo>
                <a:lnTo>
                  <a:pt x="382" y="334"/>
                </a:lnTo>
                <a:lnTo>
                  <a:pt x="379" y="333"/>
                </a:lnTo>
                <a:lnTo>
                  <a:pt x="376" y="329"/>
                </a:lnTo>
                <a:lnTo>
                  <a:pt x="373" y="323"/>
                </a:lnTo>
                <a:lnTo>
                  <a:pt x="371" y="315"/>
                </a:lnTo>
                <a:lnTo>
                  <a:pt x="369" y="300"/>
                </a:lnTo>
                <a:lnTo>
                  <a:pt x="369" y="293"/>
                </a:lnTo>
                <a:lnTo>
                  <a:pt x="369" y="293"/>
                </a:lnTo>
                <a:lnTo>
                  <a:pt x="368" y="287"/>
                </a:lnTo>
                <a:lnTo>
                  <a:pt x="366" y="281"/>
                </a:lnTo>
                <a:lnTo>
                  <a:pt x="363" y="271"/>
                </a:lnTo>
                <a:lnTo>
                  <a:pt x="357" y="250"/>
                </a:lnTo>
                <a:lnTo>
                  <a:pt x="357" y="250"/>
                </a:lnTo>
                <a:lnTo>
                  <a:pt x="352" y="247"/>
                </a:lnTo>
                <a:lnTo>
                  <a:pt x="342" y="244"/>
                </a:lnTo>
                <a:lnTo>
                  <a:pt x="337" y="240"/>
                </a:lnTo>
                <a:lnTo>
                  <a:pt x="334" y="235"/>
                </a:lnTo>
                <a:lnTo>
                  <a:pt x="334" y="232"/>
                </a:lnTo>
                <a:lnTo>
                  <a:pt x="334" y="230"/>
                </a:lnTo>
                <a:lnTo>
                  <a:pt x="335" y="228"/>
                </a:lnTo>
                <a:lnTo>
                  <a:pt x="337" y="225"/>
                </a:lnTo>
                <a:lnTo>
                  <a:pt x="337" y="225"/>
                </a:lnTo>
                <a:lnTo>
                  <a:pt x="346" y="215"/>
                </a:lnTo>
                <a:lnTo>
                  <a:pt x="351" y="208"/>
                </a:lnTo>
                <a:lnTo>
                  <a:pt x="357" y="195"/>
                </a:lnTo>
                <a:lnTo>
                  <a:pt x="357" y="195"/>
                </a:lnTo>
                <a:lnTo>
                  <a:pt x="366" y="179"/>
                </a:lnTo>
                <a:lnTo>
                  <a:pt x="371" y="172"/>
                </a:lnTo>
                <a:lnTo>
                  <a:pt x="371" y="172"/>
                </a:lnTo>
                <a:lnTo>
                  <a:pt x="369" y="171"/>
                </a:lnTo>
                <a:lnTo>
                  <a:pt x="368" y="166"/>
                </a:lnTo>
                <a:lnTo>
                  <a:pt x="368" y="158"/>
                </a:lnTo>
                <a:lnTo>
                  <a:pt x="371" y="146"/>
                </a:lnTo>
                <a:lnTo>
                  <a:pt x="371" y="146"/>
                </a:lnTo>
                <a:lnTo>
                  <a:pt x="371" y="139"/>
                </a:lnTo>
                <a:lnTo>
                  <a:pt x="371" y="134"/>
                </a:lnTo>
                <a:lnTo>
                  <a:pt x="369" y="129"/>
                </a:lnTo>
                <a:lnTo>
                  <a:pt x="367" y="124"/>
                </a:lnTo>
                <a:lnTo>
                  <a:pt x="362" y="119"/>
                </a:lnTo>
                <a:lnTo>
                  <a:pt x="361" y="118"/>
                </a:lnTo>
                <a:lnTo>
                  <a:pt x="340" y="103"/>
                </a:lnTo>
                <a:lnTo>
                  <a:pt x="340" y="103"/>
                </a:lnTo>
                <a:lnTo>
                  <a:pt x="352" y="83"/>
                </a:lnTo>
                <a:lnTo>
                  <a:pt x="352" y="83"/>
                </a:lnTo>
                <a:lnTo>
                  <a:pt x="351" y="79"/>
                </a:lnTo>
                <a:lnTo>
                  <a:pt x="348" y="72"/>
                </a:lnTo>
                <a:lnTo>
                  <a:pt x="343" y="64"/>
                </a:lnTo>
                <a:lnTo>
                  <a:pt x="343" y="64"/>
                </a:lnTo>
                <a:lnTo>
                  <a:pt x="348" y="58"/>
                </a:lnTo>
                <a:lnTo>
                  <a:pt x="352" y="55"/>
                </a:lnTo>
                <a:lnTo>
                  <a:pt x="355" y="52"/>
                </a:lnTo>
                <a:lnTo>
                  <a:pt x="355" y="52"/>
                </a:lnTo>
                <a:lnTo>
                  <a:pt x="356" y="53"/>
                </a:lnTo>
                <a:lnTo>
                  <a:pt x="356" y="55"/>
                </a:lnTo>
                <a:lnTo>
                  <a:pt x="357" y="53"/>
                </a:lnTo>
                <a:lnTo>
                  <a:pt x="361" y="51"/>
                </a:lnTo>
                <a:lnTo>
                  <a:pt x="361" y="51"/>
                </a:lnTo>
                <a:lnTo>
                  <a:pt x="364" y="46"/>
                </a:lnTo>
                <a:lnTo>
                  <a:pt x="368" y="40"/>
                </a:lnTo>
                <a:lnTo>
                  <a:pt x="372" y="33"/>
                </a:lnTo>
                <a:lnTo>
                  <a:pt x="372" y="33"/>
                </a:lnTo>
                <a:lnTo>
                  <a:pt x="377" y="30"/>
                </a:lnTo>
                <a:lnTo>
                  <a:pt x="381" y="27"/>
                </a:lnTo>
                <a:lnTo>
                  <a:pt x="383" y="26"/>
                </a:lnTo>
                <a:lnTo>
                  <a:pt x="383" y="26"/>
                </a:lnTo>
                <a:lnTo>
                  <a:pt x="395" y="24"/>
                </a:lnTo>
                <a:lnTo>
                  <a:pt x="405" y="21"/>
                </a:lnTo>
                <a:lnTo>
                  <a:pt x="405" y="21"/>
                </a:lnTo>
                <a:lnTo>
                  <a:pt x="405" y="21"/>
                </a:lnTo>
                <a:lnTo>
                  <a:pt x="406" y="21"/>
                </a:lnTo>
                <a:lnTo>
                  <a:pt x="410" y="20"/>
                </a:lnTo>
                <a:lnTo>
                  <a:pt x="416" y="16"/>
                </a:lnTo>
                <a:lnTo>
                  <a:pt x="416" y="16"/>
                </a:lnTo>
                <a:lnTo>
                  <a:pt x="432" y="5"/>
                </a:lnTo>
                <a:lnTo>
                  <a:pt x="432" y="5"/>
                </a:lnTo>
                <a:lnTo>
                  <a:pt x="432" y="3"/>
                </a:lnTo>
                <a:lnTo>
                  <a:pt x="434" y="4"/>
                </a:lnTo>
                <a:lnTo>
                  <a:pt x="437" y="6"/>
                </a:lnTo>
                <a:lnTo>
                  <a:pt x="437" y="6"/>
                </a:lnTo>
                <a:lnTo>
                  <a:pt x="442" y="10"/>
                </a:lnTo>
                <a:lnTo>
                  <a:pt x="445" y="12"/>
                </a:lnTo>
                <a:lnTo>
                  <a:pt x="446" y="14"/>
                </a:lnTo>
                <a:lnTo>
                  <a:pt x="450" y="15"/>
                </a:lnTo>
                <a:lnTo>
                  <a:pt x="450" y="15"/>
                </a:lnTo>
                <a:lnTo>
                  <a:pt x="457" y="15"/>
                </a:lnTo>
                <a:lnTo>
                  <a:pt x="468" y="12"/>
                </a:lnTo>
                <a:lnTo>
                  <a:pt x="495" y="6"/>
                </a:lnTo>
                <a:lnTo>
                  <a:pt x="495" y="6"/>
                </a:lnTo>
                <a:lnTo>
                  <a:pt x="505" y="4"/>
                </a:lnTo>
                <a:lnTo>
                  <a:pt x="509" y="1"/>
                </a:lnTo>
                <a:lnTo>
                  <a:pt x="513" y="0"/>
                </a:lnTo>
                <a:lnTo>
                  <a:pt x="518" y="0"/>
                </a:lnTo>
                <a:lnTo>
                  <a:pt x="518" y="0"/>
                </a:lnTo>
                <a:lnTo>
                  <a:pt x="523" y="1"/>
                </a:lnTo>
                <a:lnTo>
                  <a:pt x="525" y="3"/>
                </a:lnTo>
                <a:lnTo>
                  <a:pt x="528" y="5"/>
                </a:lnTo>
                <a:lnTo>
                  <a:pt x="534" y="8"/>
                </a:lnTo>
                <a:lnTo>
                  <a:pt x="534" y="8"/>
                </a:lnTo>
                <a:lnTo>
                  <a:pt x="544" y="11"/>
                </a:lnTo>
                <a:lnTo>
                  <a:pt x="557" y="14"/>
                </a:lnTo>
                <a:lnTo>
                  <a:pt x="557" y="14"/>
                </a:lnTo>
                <a:lnTo>
                  <a:pt x="570" y="15"/>
                </a:lnTo>
                <a:lnTo>
                  <a:pt x="571" y="15"/>
                </a:lnTo>
                <a:lnTo>
                  <a:pt x="573" y="16"/>
                </a:lnTo>
                <a:lnTo>
                  <a:pt x="573" y="16"/>
                </a:lnTo>
                <a:lnTo>
                  <a:pt x="577" y="24"/>
                </a:lnTo>
                <a:lnTo>
                  <a:pt x="578" y="29"/>
                </a:lnTo>
                <a:lnTo>
                  <a:pt x="587" y="37"/>
                </a:lnTo>
                <a:lnTo>
                  <a:pt x="587" y="37"/>
                </a:lnTo>
                <a:lnTo>
                  <a:pt x="593" y="43"/>
                </a:lnTo>
                <a:lnTo>
                  <a:pt x="597" y="50"/>
                </a:lnTo>
                <a:lnTo>
                  <a:pt x="604" y="62"/>
                </a:lnTo>
                <a:lnTo>
                  <a:pt x="604" y="62"/>
                </a:lnTo>
                <a:lnTo>
                  <a:pt x="605" y="66"/>
                </a:lnTo>
                <a:lnTo>
                  <a:pt x="605" y="67"/>
                </a:lnTo>
                <a:lnTo>
                  <a:pt x="607" y="71"/>
                </a:lnTo>
                <a:lnTo>
                  <a:pt x="615" y="79"/>
                </a:lnTo>
                <a:lnTo>
                  <a:pt x="615" y="79"/>
                </a:lnTo>
                <a:lnTo>
                  <a:pt x="629" y="92"/>
                </a:lnTo>
                <a:lnTo>
                  <a:pt x="639" y="99"/>
                </a:lnTo>
                <a:lnTo>
                  <a:pt x="645" y="106"/>
                </a:lnTo>
                <a:lnTo>
                  <a:pt x="646" y="110"/>
                </a:lnTo>
                <a:lnTo>
                  <a:pt x="647" y="114"/>
                </a:lnTo>
                <a:lnTo>
                  <a:pt x="647" y="114"/>
                </a:lnTo>
                <a:lnTo>
                  <a:pt x="646" y="124"/>
                </a:lnTo>
                <a:lnTo>
                  <a:pt x="645" y="132"/>
                </a:lnTo>
                <a:lnTo>
                  <a:pt x="644" y="143"/>
                </a:lnTo>
                <a:lnTo>
                  <a:pt x="645" y="157"/>
                </a:lnTo>
                <a:lnTo>
                  <a:pt x="645" y="157"/>
                </a:lnTo>
                <a:lnTo>
                  <a:pt x="647" y="169"/>
                </a:lnTo>
                <a:lnTo>
                  <a:pt x="651" y="178"/>
                </a:lnTo>
                <a:lnTo>
                  <a:pt x="654" y="183"/>
                </a:lnTo>
                <a:lnTo>
                  <a:pt x="654" y="184"/>
                </a:lnTo>
                <a:lnTo>
                  <a:pt x="654" y="184"/>
                </a:lnTo>
                <a:lnTo>
                  <a:pt x="654" y="184"/>
                </a:lnTo>
                <a:lnTo>
                  <a:pt x="644" y="188"/>
                </a:lnTo>
                <a:lnTo>
                  <a:pt x="636" y="190"/>
                </a:lnTo>
                <a:lnTo>
                  <a:pt x="636" y="190"/>
                </a:lnTo>
                <a:lnTo>
                  <a:pt x="637" y="194"/>
                </a:lnTo>
                <a:lnTo>
                  <a:pt x="639" y="199"/>
                </a:lnTo>
                <a:lnTo>
                  <a:pt x="639" y="206"/>
                </a:lnTo>
                <a:lnTo>
                  <a:pt x="639" y="206"/>
                </a:lnTo>
                <a:lnTo>
                  <a:pt x="637" y="214"/>
                </a:lnTo>
                <a:lnTo>
                  <a:pt x="636" y="219"/>
                </a:lnTo>
                <a:lnTo>
                  <a:pt x="630" y="226"/>
                </a:lnTo>
                <a:lnTo>
                  <a:pt x="630" y="226"/>
                </a:lnTo>
                <a:lnTo>
                  <a:pt x="629" y="228"/>
                </a:lnTo>
                <a:lnTo>
                  <a:pt x="626" y="229"/>
                </a:lnTo>
                <a:lnTo>
                  <a:pt x="624" y="229"/>
                </a:lnTo>
                <a:lnTo>
                  <a:pt x="623" y="229"/>
                </a:lnTo>
                <a:lnTo>
                  <a:pt x="623" y="229"/>
                </a:lnTo>
                <a:lnTo>
                  <a:pt x="624" y="235"/>
                </a:lnTo>
                <a:lnTo>
                  <a:pt x="624" y="235"/>
                </a:lnTo>
                <a:lnTo>
                  <a:pt x="628" y="246"/>
                </a:lnTo>
                <a:lnTo>
                  <a:pt x="630" y="250"/>
                </a:lnTo>
                <a:lnTo>
                  <a:pt x="630" y="250"/>
                </a:lnTo>
                <a:lnTo>
                  <a:pt x="637" y="253"/>
                </a:lnTo>
                <a:lnTo>
                  <a:pt x="655" y="261"/>
                </a:lnTo>
                <a:lnTo>
                  <a:pt x="708" y="284"/>
                </a:lnTo>
                <a:lnTo>
                  <a:pt x="814" y="328"/>
                </a:lnTo>
                <a:lnTo>
                  <a:pt x="814" y="328"/>
                </a:lnTo>
                <a:lnTo>
                  <a:pt x="860" y="345"/>
                </a:lnTo>
                <a:lnTo>
                  <a:pt x="922" y="370"/>
                </a:lnTo>
                <a:lnTo>
                  <a:pt x="951" y="383"/>
                </a:lnTo>
                <a:lnTo>
                  <a:pt x="978" y="396"/>
                </a:lnTo>
                <a:lnTo>
                  <a:pt x="999" y="407"/>
                </a:lnTo>
                <a:lnTo>
                  <a:pt x="1007" y="412"/>
                </a:lnTo>
                <a:lnTo>
                  <a:pt x="1012" y="417"/>
                </a:lnTo>
                <a:lnTo>
                  <a:pt x="1012" y="417"/>
                </a:lnTo>
                <a:lnTo>
                  <a:pt x="1027" y="430"/>
                </a:lnTo>
                <a:lnTo>
                  <a:pt x="1041" y="444"/>
                </a:lnTo>
                <a:lnTo>
                  <a:pt x="1056" y="456"/>
                </a:lnTo>
                <a:lnTo>
                  <a:pt x="1072" y="471"/>
                </a:lnTo>
                <a:lnTo>
                  <a:pt x="1072" y="471"/>
                </a:lnTo>
                <a:lnTo>
                  <a:pt x="1088" y="486"/>
                </a:lnTo>
                <a:lnTo>
                  <a:pt x="1103" y="497"/>
                </a:lnTo>
                <a:lnTo>
                  <a:pt x="1122" y="509"/>
                </a:lnTo>
                <a:lnTo>
                  <a:pt x="1122" y="509"/>
                </a:lnTo>
                <a:lnTo>
                  <a:pt x="1125" y="512"/>
                </a:lnTo>
                <a:lnTo>
                  <a:pt x="1128" y="512"/>
                </a:lnTo>
                <a:lnTo>
                  <a:pt x="1129" y="513"/>
                </a:lnTo>
                <a:lnTo>
                  <a:pt x="1128" y="514"/>
                </a:lnTo>
                <a:lnTo>
                  <a:pt x="1128" y="514"/>
                </a:lnTo>
                <a:lnTo>
                  <a:pt x="1119" y="523"/>
                </a:lnTo>
                <a:lnTo>
                  <a:pt x="1112" y="530"/>
                </a:lnTo>
                <a:lnTo>
                  <a:pt x="1112" y="530"/>
                </a:lnTo>
                <a:lnTo>
                  <a:pt x="1146" y="570"/>
                </a:lnTo>
                <a:lnTo>
                  <a:pt x="1172" y="602"/>
                </a:lnTo>
                <a:lnTo>
                  <a:pt x="1190" y="627"/>
                </a:lnTo>
                <a:lnTo>
                  <a:pt x="1190" y="627"/>
                </a:lnTo>
                <a:lnTo>
                  <a:pt x="1192" y="632"/>
                </a:lnTo>
                <a:lnTo>
                  <a:pt x="1195" y="639"/>
                </a:lnTo>
                <a:lnTo>
                  <a:pt x="1199" y="661"/>
                </a:lnTo>
                <a:lnTo>
                  <a:pt x="1203" y="688"/>
                </a:lnTo>
                <a:lnTo>
                  <a:pt x="1207" y="718"/>
                </a:lnTo>
                <a:lnTo>
                  <a:pt x="1212" y="772"/>
                </a:lnTo>
                <a:lnTo>
                  <a:pt x="1214" y="797"/>
                </a:lnTo>
                <a:lnTo>
                  <a:pt x="1214" y="797"/>
                </a:lnTo>
                <a:lnTo>
                  <a:pt x="1218" y="828"/>
                </a:lnTo>
                <a:lnTo>
                  <a:pt x="1224" y="864"/>
                </a:lnTo>
                <a:lnTo>
                  <a:pt x="1224" y="864"/>
                </a:lnTo>
                <a:lnTo>
                  <a:pt x="1227" y="870"/>
                </a:lnTo>
                <a:lnTo>
                  <a:pt x="1228" y="876"/>
                </a:lnTo>
                <a:lnTo>
                  <a:pt x="1229" y="879"/>
                </a:lnTo>
                <a:lnTo>
                  <a:pt x="1228" y="881"/>
                </a:lnTo>
                <a:lnTo>
                  <a:pt x="1227" y="882"/>
                </a:lnTo>
                <a:lnTo>
                  <a:pt x="1224" y="885"/>
                </a:lnTo>
                <a:lnTo>
                  <a:pt x="1224" y="885"/>
                </a:lnTo>
                <a:lnTo>
                  <a:pt x="1219" y="889"/>
                </a:lnTo>
                <a:lnTo>
                  <a:pt x="1214" y="891"/>
                </a:lnTo>
                <a:lnTo>
                  <a:pt x="1196" y="895"/>
                </a:lnTo>
                <a:lnTo>
                  <a:pt x="1196" y="895"/>
                </a:lnTo>
                <a:lnTo>
                  <a:pt x="1178" y="900"/>
                </a:lnTo>
                <a:lnTo>
                  <a:pt x="1162" y="905"/>
                </a:lnTo>
                <a:lnTo>
                  <a:pt x="1144" y="911"/>
                </a:lnTo>
                <a:lnTo>
                  <a:pt x="1144" y="911"/>
                </a:lnTo>
                <a:lnTo>
                  <a:pt x="1143" y="915"/>
                </a:lnTo>
                <a:lnTo>
                  <a:pt x="1143" y="918"/>
                </a:lnTo>
                <a:lnTo>
                  <a:pt x="1141" y="921"/>
                </a:lnTo>
                <a:lnTo>
                  <a:pt x="1141" y="921"/>
                </a:lnTo>
                <a:close/>
                <a:moveTo>
                  <a:pt x="53" y="880"/>
                </a:moveTo>
                <a:lnTo>
                  <a:pt x="53" y="880"/>
                </a:lnTo>
                <a:lnTo>
                  <a:pt x="47" y="882"/>
                </a:lnTo>
                <a:lnTo>
                  <a:pt x="42" y="886"/>
                </a:lnTo>
                <a:lnTo>
                  <a:pt x="38" y="891"/>
                </a:lnTo>
                <a:lnTo>
                  <a:pt x="35" y="895"/>
                </a:lnTo>
                <a:lnTo>
                  <a:pt x="30" y="903"/>
                </a:lnTo>
                <a:lnTo>
                  <a:pt x="26" y="912"/>
                </a:lnTo>
                <a:lnTo>
                  <a:pt x="26" y="912"/>
                </a:lnTo>
                <a:lnTo>
                  <a:pt x="25" y="918"/>
                </a:lnTo>
                <a:lnTo>
                  <a:pt x="24" y="926"/>
                </a:lnTo>
                <a:lnTo>
                  <a:pt x="24" y="943"/>
                </a:lnTo>
                <a:lnTo>
                  <a:pt x="25" y="962"/>
                </a:lnTo>
                <a:lnTo>
                  <a:pt x="29" y="978"/>
                </a:lnTo>
                <a:lnTo>
                  <a:pt x="29" y="978"/>
                </a:lnTo>
                <a:lnTo>
                  <a:pt x="32" y="985"/>
                </a:lnTo>
                <a:lnTo>
                  <a:pt x="40" y="996"/>
                </a:lnTo>
                <a:lnTo>
                  <a:pt x="48" y="1007"/>
                </a:lnTo>
                <a:lnTo>
                  <a:pt x="58" y="1021"/>
                </a:lnTo>
                <a:lnTo>
                  <a:pt x="69" y="1033"/>
                </a:lnTo>
                <a:lnTo>
                  <a:pt x="80" y="1044"/>
                </a:lnTo>
                <a:lnTo>
                  <a:pt x="91" y="1053"/>
                </a:lnTo>
                <a:lnTo>
                  <a:pt x="100" y="1059"/>
                </a:lnTo>
                <a:lnTo>
                  <a:pt x="100" y="1059"/>
                </a:lnTo>
                <a:lnTo>
                  <a:pt x="115" y="1067"/>
                </a:lnTo>
                <a:lnTo>
                  <a:pt x="127" y="1071"/>
                </a:lnTo>
                <a:lnTo>
                  <a:pt x="132" y="1073"/>
                </a:lnTo>
                <a:lnTo>
                  <a:pt x="138" y="1074"/>
                </a:lnTo>
                <a:lnTo>
                  <a:pt x="143" y="1074"/>
                </a:lnTo>
                <a:lnTo>
                  <a:pt x="150" y="1073"/>
                </a:lnTo>
                <a:lnTo>
                  <a:pt x="150" y="1073"/>
                </a:lnTo>
                <a:lnTo>
                  <a:pt x="161" y="1069"/>
                </a:lnTo>
                <a:lnTo>
                  <a:pt x="172" y="1067"/>
                </a:lnTo>
                <a:lnTo>
                  <a:pt x="178" y="1065"/>
                </a:lnTo>
                <a:lnTo>
                  <a:pt x="182" y="1063"/>
                </a:lnTo>
                <a:lnTo>
                  <a:pt x="187" y="1059"/>
                </a:lnTo>
                <a:lnTo>
                  <a:pt x="190" y="1053"/>
                </a:lnTo>
                <a:lnTo>
                  <a:pt x="190" y="1053"/>
                </a:lnTo>
                <a:lnTo>
                  <a:pt x="198" y="1041"/>
                </a:lnTo>
                <a:lnTo>
                  <a:pt x="204" y="1027"/>
                </a:lnTo>
                <a:lnTo>
                  <a:pt x="205" y="1020"/>
                </a:lnTo>
                <a:lnTo>
                  <a:pt x="206" y="1012"/>
                </a:lnTo>
                <a:lnTo>
                  <a:pt x="206" y="1005"/>
                </a:lnTo>
                <a:lnTo>
                  <a:pt x="205" y="996"/>
                </a:lnTo>
                <a:lnTo>
                  <a:pt x="205" y="996"/>
                </a:lnTo>
                <a:lnTo>
                  <a:pt x="203" y="989"/>
                </a:lnTo>
                <a:lnTo>
                  <a:pt x="199" y="979"/>
                </a:lnTo>
                <a:lnTo>
                  <a:pt x="189" y="960"/>
                </a:lnTo>
                <a:lnTo>
                  <a:pt x="179" y="944"/>
                </a:lnTo>
                <a:lnTo>
                  <a:pt x="169" y="933"/>
                </a:lnTo>
                <a:lnTo>
                  <a:pt x="169" y="933"/>
                </a:lnTo>
                <a:lnTo>
                  <a:pt x="158" y="921"/>
                </a:lnTo>
                <a:lnTo>
                  <a:pt x="141" y="905"/>
                </a:lnTo>
                <a:lnTo>
                  <a:pt x="131" y="896"/>
                </a:lnTo>
                <a:lnTo>
                  <a:pt x="121" y="889"/>
                </a:lnTo>
                <a:lnTo>
                  <a:pt x="111" y="884"/>
                </a:lnTo>
                <a:lnTo>
                  <a:pt x="100" y="880"/>
                </a:lnTo>
                <a:lnTo>
                  <a:pt x="100" y="880"/>
                </a:lnTo>
                <a:lnTo>
                  <a:pt x="84" y="875"/>
                </a:lnTo>
                <a:lnTo>
                  <a:pt x="73" y="874"/>
                </a:lnTo>
                <a:lnTo>
                  <a:pt x="69" y="874"/>
                </a:lnTo>
                <a:lnTo>
                  <a:pt x="64" y="875"/>
                </a:lnTo>
                <a:lnTo>
                  <a:pt x="53" y="880"/>
                </a:lnTo>
                <a:lnTo>
                  <a:pt x="53" y="88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B182BC5A-526D-47B1-94AA-C681E5158AE9}"/>
              </a:ext>
            </a:extLst>
          </p:cNvPr>
          <p:cNvSpPr>
            <a:spLocks noEditPoints="1"/>
          </p:cNvSpPr>
          <p:nvPr/>
        </p:nvSpPr>
        <p:spPr bwMode="auto">
          <a:xfrm>
            <a:off x="7333017" y="818565"/>
            <a:ext cx="1574800" cy="2759025"/>
          </a:xfrm>
          <a:custGeom>
            <a:avLst/>
            <a:gdLst>
              <a:gd name="T0" fmla="*/ 189 w 1512"/>
              <a:gd name="T1" fmla="*/ 331 h 2649"/>
              <a:gd name="T2" fmla="*/ 1 w 1512"/>
              <a:gd name="T3" fmla="*/ 719 h 2649"/>
              <a:gd name="T4" fmla="*/ 56 w 1512"/>
              <a:gd name="T5" fmla="*/ 811 h 2649"/>
              <a:gd name="T6" fmla="*/ 211 w 1512"/>
              <a:gd name="T7" fmla="*/ 846 h 2649"/>
              <a:gd name="T8" fmla="*/ 280 w 1512"/>
              <a:gd name="T9" fmla="*/ 1001 h 2649"/>
              <a:gd name="T10" fmla="*/ 174 w 1512"/>
              <a:gd name="T11" fmla="*/ 1291 h 2649"/>
              <a:gd name="T12" fmla="*/ 156 w 1512"/>
              <a:gd name="T13" fmla="*/ 1682 h 2649"/>
              <a:gd name="T14" fmla="*/ 190 w 1512"/>
              <a:gd name="T15" fmla="*/ 1740 h 2649"/>
              <a:gd name="T16" fmla="*/ 201 w 1512"/>
              <a:gd name="T17" fmla="*/ 2023 h 2649"/>
              <a:gd name="T18" fmla="*/ 169 w 1512"/>
              <a:gd name="T19" fmla="*/ 2377 h 2649"/>
              <a:gd name="T20" fmla="*/ 148 w 1512"/>
              <a:gd name="T21" fmla="*/ 2453 h 2649"/>
              <a:gd name="T22" fmla="*/ 116 w 1512"/>
              <a:gd name="T23" fmla="*/ 2579 h 2649"/>
              <a:gd name="T24" fmla="*/ 196 w 1512"/>
              <a:gd name="T25" fmla="*/ 2633 h 2649"/>
              <a:gd name="T26" fmla="*/ 362 w 1512"/>
              <a:gd name="T27" fmla="*/ 2630 h 2649"/>
              <a:gd name="T28" fmla="*/ 303 w 1512"/>
              <a:gd name="T29" fmla="*/ 2563 h 2649"/>
              <a:gd name="T30" fmla="*/ 263 w 1512"/>
              <a:gd name="T31" fmla="*/ 2431 h 2649"/>
              <a:gd name="T32" fmla="*/ 369 w 1512"/>
              <a:gd name="T33" fmla="*/ 2164 h 2649"/>
              <a:gd name="T34" fmla="*/ 450 w 1512"/>
              <a:gd name="T35" fmla="*/ 2045 h 2649"/>
              <a:gd name="T36" fmla="*/ 511 w 1512"/>
              <a:gd name="T37" fmla="*/ 2013 h 2649"/>
              <a:gd name="T38" fmla="*/ 637 w 1512"/>
              <a:gd name="T39" fmla="*/ 2092 h 2649"/>
              <a:gd name="T40" fmla="*/ 740 w 1512"/>
              <a:gd name="T41" fmla="*/ 1994 h 2649"/>
              <a:gd name="T42" fmla="*/ 735 w 1512"/>
              <a:gd name="T43" fmla="*/ 1606 h 2649"/>
              <a:gd name="T44" fmla="*/ 737 w 1512"/>
              <a:gd name="T45" fmla="*/ 1169 h 2649"/>
              <a:gd name="T46" fmla="*/ 721 w 1512"/>
              <a:gd name="T47" fmla="*/ 717 h 2649"/>
              <a:gd name="T48" fmla="*/ 784 w 1512"/>
              <a:gd name="T49" fmla="*/ 633 h 2649"/>
              <a:gd name="T50" fmla="*/ 1358 w 1512"/>
              <a:gd name="T51" fmla="*/ 579 h 2649"/>
              <a:gd name="T52" fmla="*/ 1474 w 1512"/>
              <a:gd name="T53" fmla="*/ 557 h 2649"/>
              <a:gd name="T54" fmla="*/ 1507 w 1512"/>
              <a:gd name="T55" fmla="*/ 477 h 2649"/>
              <a:gd name="T56" fmla="*/ 1504 w 1512"/>
              <a:gd name="T57" fmla="*/ 460 h 2649"/>
              <a:gd name="T58" fmla="*/ 1491 w 1512"/>
              <a:gd name="T59" fmla="*/ 437 h 2649"/>
              <a:gd name="T60" fmla="*/ 1434 w 1512"/>
              <a:gd name="T61" fmla="*/ 446 h 2649"/>
              <a:gd name="T62" fmla="*/ 1121 w 1512"/>
              <a:gd name="T63" fmla="*/ 510 h 2649"/>
              <a:gd name="T64" fmla="*/ 704 w 1512"/>
              <a:gd name="T65" fmla="*/ 457 h 2649"/>
              <a:gd name="T66" fmla="*/ 591 w 1512"/>
              <a:gd name="T67" fmla="*/ 421 h 2649"/>
              <a:gd name="T68" fmla="*/ 612 w 1512"/>
              <a:gd name="T69" fmla="*/ 353 h 2649"/>
              <a:gd name="T70" fmla="*/ 604 w 1512"/>
              <a:gd name="T71" fmla="*/ 251 h 2649"/>
              <a:gd name="T72" fmla="*/ 586 w 1512"/>
              <a:gd name="T73" fmla="*/ 215 h 2649"/>
              <a:gd name="T74" fmla="*/ 790 w 1512"/>
              <a:gd name="T75" fmla="*/ 149 h 2649"/>
              <a:gd name="T76" fmla="*/ 999 w 1512"/>
              <a:gd name="T77" fmla="*/ 68 h 2649"/>
              <a:gd name="T78" fmla="*/ 978 w 1512"/>
              <a:gd name="T79" fmla="*/ 0 h 2649"/>
              <a:gd name="T80" fmla="*/ 743 w 1512"/>
              <a:gd name="T81" fmla="*/ 68 h 2649"/>
              <a:gd name="T82" fmla="*/ 437 w 1512"/>
              <a:gd name="T83" fmla="*/ 201 h 2649"/>
              <a:gd name="T84" fmla="*/ 392 w 1512"/>
              <a:gd name="T85" fmla="*/ 227 h 2649"/>
              <a:gd name="T86" fmla="*/ 359 w 1512"/>
              <a:gd name="T87" fmla="*/ 240 h 2649"/>
              <a:gd name="T88" fmla="*/ 437 w 1512"/>
              <a:gd name="T89" fmla="*/ 1667 h 2649"/>
              <a:gd name="T90" fmla="*/ 495 w 1512"/>
              <a:gd name="T91" fmla="*/ 1716 h 2649"/>
              <a:gd name="T92" fmla="*/ 539 w 1512"/>
              <a:gd name="T93" fmla="*/ 1873 h 2649"/>
              <a:gd name="T94" fmla="*/ 474 w 1512"/>
              <a:gd name="T95" fmla="*/ 1871 h 2649"/>
              <a:gd name="T96" fmla="*/ 323 w 1512"/>
              <a:gd name="T97" fmla="*/ 342 h 2649"/>
              <a:gd name="T98" fmla="*/ 322 w 1512"/>
              <a:gd name="T99" fmla="*/ 405 h 2649"/>
              <a:gd name="T100" fmla="*/ 363 w 1512"/>
              <a:gd name="T101" fmla="*/ 439 h 2649"/>
              <a:gd name="T102" fmla="*/ 376 w 1512"/>
              <a:gd name="T103" fmla="*/ 518 h 2649"/>
              <a:gd name="T104" fmla="*/ 354 w 1512"/>
              <a:gd name="T105" fmla="*/ 554 h 2649"/>
              <a:gd name="T106" fmla="*/ 296 w 1512"/>
              <a:gd name="T107" fmla="*/ 603 h 2649"/>
              <a:gd name="T108" fmla="*/ 210 w 1512"/>
              <a:gd name="T109" fmla="*/ 644 h 2649"/>
              <a:gd name="T110" fmla="*/ 114 w 1512"/>
              <a:gd name="T111" fmla="*/ 666 h 2649"/>
              <a:gd name="T112" fmla="*/ 142 w 1512"/>
              <a:gd name="T113" fmla="*/ 565 h 2649"/>
              <a:gd name="T114" fmla="*/ 263 w 1512"/>
              <a:gd name="T115" fmla="*/ 339 h 2649"/>
              <a:gd name="T116" fmla="*/ 726 w 1512"/>
              <a:gd name="T117" fmla="*/ 106 h 2649"/>
              <a:gd name="T118" fmla="*/ 912 w 1512"/>
              <a:gd name="T119" fmla="*/ 16 h 2649"/>
              <a:gd name="T120" fmla="*/ 994 w 1512"/>
              <a:gd name="T121" fmla="*/ 53 h 2649"/>
              <a:gd name="T122" fmla="*/ 805 w 1512"/>
              <a:gd name="T123" fmla="*/ 133 h 2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12" h="2649">
                <a:moveTo>
                  <a:pt x="337" y="246"/>
                </a:moveTo>
                <a:lnTo>
                  <a:pt x="337" y="246"/>
                </a:lnTo>
                <a:lnTo>
                  <a:pt x="331" y="246"/>
                </a:lnTo>
                <a:lnTo>
                  <a:pt x="313" y="248"/>
                </a:lnTo>
                <a:lnTo>
                  <a:pt x="301" y="251"/>
                </a:lnTo>
                <a:lnTo>
                  <a:pt x="287" y="256"/>
                </a:lnTo>
                <a:lnTo>
                  <a:pt x="273" y="261"/>
                </a:lnTo>
                <a:lnTo>
                  <a:pt x="258" y="269"/>
                </a:lnTo>
                <a:lnTo>
                  <a:pt x="258" y="269"/>
                </a:lnTo>
                <a:lnTo>
                  <a:pt x="240" y="280"/>
                </a:lnTo>
                <a:lnTo>
                  <a:pt x="223" y="295"/>
                </a:lnTo>
                <a:lnTo>
                  <a:pt x="206" y="313"/>
                </a:lnTo>
                <a:lnTo>
                  <a:pt x="189" y="331"/>
                </a:lnTo>
                <a:lnTo>
                  <a:pt x="174" y="350"/>
                </a:lnTo>
                <a:lnTo>
                  <a:pt x="160" y="368"/>
                </a:lnTo>
                <a:lnTo>
                  <a:pt x="150" y="383"/>
                </a:lnTo>
                <a:lnTo>
                  <a:pt x="145" y="395"/>
                </a:lnTo>
                <a:lnTo>
                  <a:pt x="145" y="395"/>
                </a:lnTo>
                <a:lnTo>
                  <a:pt x="135" y="416"/>
                </a:lnTo>
                <a:lnTo>
                  <a:pt x="117" y="452"/>
                </a:lnTo>
                <a:lnTo>
                  <a:pt x="66" y="555"/>
                </a:lnTo>
                <a:lnTo>
                  <a:pt x="40" y="610"/>
                </a:lnTo>
                <a:lnTo>
                  <a:pt x="18" y="661"/>
                </a:lnTo>
                <a:lnTo>
                  <a:pt x="11" y="685"/>
                </a:lnTo>
                <a:lnTo>
                  <a:pt x="5" y="703"/>
                </a:lnTo>
                <a:lnTo>
                  <a:pt x="1" y="719"/>
                </a:lnTo>
                <a:lnTo>
                  <a:pt x="0" y="725"/>
                </a:lnTo>
                <a:lnTo>
                  <a:pt x="0" y="731"/>
                </a:lnTo>
                <a:lnTo>
                  <a:pt x="0" y="731"/>
                </a:lnTo>
                <a:lnTo>
                  <a:pt x="3" y="761"/>
                </a:lnTo>
                <a:lnTo>
                  <a:pt x="6" y="770"/>
                </a:lnTo>
                <a:lnTo>
                  <a:pt x="8" y="777"/>
                </a:lnTo>
                <a:lnTo>
                  <a:pt x="12" y="783"/>
                </a:lnTo>
                <a:lnTo>
                  <a:pt x="17" y="788"/>
                </a:lnTo>
                <a:lnTo>
                  <a:pt x="30" y="799"/>
                </a:lnTo>
                <a:lnTo>
                  <a:pt x="30" y="799"/>
                </a:lnTo>
                <a:lnTo>
                  <a:pt x="35" y="802"/>
                </a:lnTo>
                <a:lnTo>
                  <a:pt x="42" y="806"/>
                </a:lnTo>
                <a:lnTo>
                  <a:pt x="56" y="811"/>
                </a:lnTo>
                <a:lnTo>
                  <a:pt x="75" y="815"/>
                </a:lnTo>
                <a:lnTo>
                  <a:pt x="93" y="819"/>
                </a:lnTo>
                <a:lnTo>
                  <a:pt x="126" y="825"/>
                </a:lnTo>
                <a:lnTo>
                  <a:pt x="140" y="828"/>
                </a:lnTo>
                <a:lnTo>
                  <a:pt x="140" y="841"/>
                </a:lnTo>
                <a:lnTo>
                  <a:pt x="140" y="841"/>
                </a:lnTo>
                <a:lnTo>
                  <a:pt x="152" y="840"/>
                </a:lnTo>
                <a:lnTo>
                  <a:pt x="163" y="839"/>
                </a:lnTo>
                <a:lnTo>
                  <a:pt x="176" y="839"/>
                </a:lnTo>
                <a:lnTo>
                  <a:pt x="190" y="840"/>
                </a:lnTo>
                <a:lnTo>
                  <a:pt x="202" y="841"/>
                </a:lnTo>
                <a:lnTo>
                  <a:pt x="207" y="844"/>
                </a:lnTo>
                <a:lnTo>
                  <a:pt x="211" y="846"/>
                </a:lnTo>
                <a:lnTo>
                  <a:pt x="213" y="849"/>
                </a:lnTo>
                <a:lnTo>
                  <a:pt x="215" y="853"/>
                </a:lnTo>
                <a:lnTo>
                  <a:pt x="215" y="853"/>
                </a:lnTo>
                <a:lnTo>
                  <a:pt x="218" y="875"/>
                </a:lnTo>
                <a:lnTo>
                  <a:pt x="221" y="885"/>
                </a:lnTo>
                <a:lnTo>
                  <a:pt x="229" y="897"/>
                </a:lnTo>
                <a:lnTo>
                  <a:pt x="229" y="897"/>
                </a:lnTo>
                <a:lnTo>
                  <a:pt x="243" y="922"/>
                </a:lnTo>
                <a:lnTo>
                  <a:pt x="260" y="954"/>
                </a:lnTo>
                <a:lnTo>
                  <a:pt x="275" y="985"/>
                </a:lnTo>
                <a:lnTo>
                  <a:pt x="279" y="995"/>
                </a:lnTo>
                <a:lnTo>
                  <a:pt x="280" y="1001"/>
                </a:lnTo>
                <a:lnTo>
                  <a:pt x="280" y="1001"/>
                </a:lnTo>
                <a:lnTo>
                  <a:pt x="275" y="1014"/>
                </a:lnTo>
                <a:lnTo>
                  <a:pt x="259" y="1047"/>
                </a:lnTo>
                <a:lnTo>
                  <a:pt x="215" y="1140"/>
                </a:lnTo>
                <a:lnTo>
                  <a:pt x="191" y="1191"/>
                </a:lnTo>
                <a:lnTo>
                  <a:pt x="171" y="1236"/>
                </a:lnTo>
                <a:lnTo>
                  <a:pt x="159" y="1268"/>
                </a:lnTo>
                <a:lnTo>
                  <a:pt x="156" y="1278"/>
                </a:lnTo>
                <a:lnTo>
                  <a:pt x="156" y="1280"/>
                </a:lnTo>
                <a:lnTo>
                  <a:pt x="156" y="1283"/>
                </a:lnTo>
                <a:lnTo>
                  <a:pt x="156" y="1283"/>
                </a:lnTo>
                <a:lnTo>
                  <a:pt x="160" y="1285"/>
                </a:lnTo>
                <a:lnTo>
                  <a:pt x="165" y="1288"/>
                </a:lnTo>
                <a:lnTo>
                  <a:pt x="174" y="1291"/>
                </a:lnTo>
                <a:lnTo>
                  <a:pt x="180" y="1291"/>
                </a:lnTo>
                <a:lnTo>
                  <a:pt x="182" y="1291"/>
                </a:lnTo>
                <a:lnTo>
                  <a:pt x="182" y="1291"/>
                </a:lnTo>
                <a:lnTo>
                  <a:pt x="175" y="1459"/>
                </a:lnTo>
                <a:lnTo>
                  <a:pt x="170" y="1577"/>
                </a:lnTo>
                <a:lnTo>
                  <a:pt x="166" y="1617"/>
                </a:lnTo>
                <a:lnTo>
                  <a:pt x="165" y="1630"/>
                </a:lnTo>
                <a:lnTo>
                  <a:pt x="164" y="1636"/>
                </a:lnTo>
                <a:lnTo>
                  <a:pt x="164" y="1636"/>
                </a:lnTo>
                <a:lnTo>
                  <a:pt x="161" y="1642"/>
                </a:lnTo>
                <a:lnTo>
                  <a:pt x="159" y="1650"/>
                </a:lnTo>
                <a:lnTo>
                  <a:pt x="158" y="1667"/>
                </a:lnTo>
                <a:lnTo>
                  <a:pt x="156" y="1682"/>
                </a:lnTo>
                <a:lnTo>
                  <a:pt x="158" y="1685"/>
                </a:lnTo>
                <a:lnTo>
                  <a:pt x="159" y="1688"/>
                </a:lnTo>
                <a:lnTo>
                  <a:pt x="159" y="1688"/>
                </a:lnTo>
                <a:lnTo>
                  <a:pt x="166" y="1688"/>
                </a:lnTo>
                <a:lnTo>
                  <a:pt x="177" y="1687"/>
                </a:lnTo>
                <a:lnTo>
                  <a:pt x="187" y="1685"/>
                </a:lnTo>
                <a:lnTo>
                  <a:pt x="191" y="1687"/>
                </a:lnTo>
                <a:lnTo>
                  <a:pt x="191" y="1688"/>
                </a:lnTo>
                <a:lnTo>
                  <a:pt x="191" y="1688"/>
                </a:lnTo>
                <a:lnTo>
                  <a:pt x="190" y="1698"/>
                </a:lnTo>
                <a:lnTo>
                  <a:pt x="189" y="1715"/>
                </a:lnTo>
                <a:lnTo>
                  <a:pt x="189" y="1726"/>
                </a:lnTo>
                <a:lnTo>
                  <a:pt x="190" y="1740"/>
                </a:lnTo>
                <a:lnTo>
                  <a:pt x="192" y="1756"/>
                </a:lnTo>
                <a:lnTo>
                  <a:pt x="196" y="1772"/>
                </a:lnTo>
                <a:lnTo>
                  <a:pt x="196" y="1772"/>
                </a:lnTo>
                <a:lnTo>
                  <a:pt x="198" y="1783"/>
                </a:lnTo>
                <a:lnTo>
                  <a:pt x="201" y="1795"/>
                </a:lnTo>
                <a:lnTo>
                  <a:pt x="203" y="1826"/>
                </a:lnTo>
                <a:lnTo>
                  <a:pt x="206" y="1863"/>
                </a:lnTo>
                <a:lnTo>
                  <a:pt x="207" y="1902"/>
                </a:lnTo>
                <a:lnTo>
                  <a:pt x="207" y="1940"/>
                </a:lnTo>
                <a:lnTo>
                  <a:pt x="206" y="1976"/>
                </a:lnTo>
                <a:lnTo>
                  <a:pt x="203" y="2004"/>
                </a:lnTo>
                <a:lnTo>
                  <a:pt x="201" y="2023"/>
                </a:lnTo>
                <a:lnTo>
                  <a:pt x="201" y="2023"/>
                </a:lnTo>
                <a:lnTo>
                  <a:pt x="189" y="2077"/>
                </a:lnTo>
                <a:lnTo>
                  <a:pt x="182" y="2104"/>
                </a:lnTo>
                <a:lnTo>
                  <a:pt x="177" y="2136"/>
                </a:lnTo>
                <a:lnTo>
                  <a:pt x="177" y="2136"/>
                </a:lnTo>
                <a:lnTo>
                  <a:pt x="175" y="2154"/>
                </a:lnTo>
                <a:lnTo>
                  <a:pt x="174" y="2174"/>
                </a:lnTo>
                <a:lnTo>
                  <a:pt x="171" y="2214"/>
                </a:lnTo>
                <a:lnTo>
                  <a:pt x="171" y="2250"/>
                </a:lnTo>
                <a:lnTo>
                  <a:pt x="170" y="2276"/>
                </a:lnTo>
                <a:lnTo>
                  <a:pt x="170" y="2276"/>
                </a:lnTo>
                <a:lnTo>
                  <a:pt x="170" y="2327"/>
                </a:lnTo>
                <a:lnTo>
                  <a:pt x="170" y="2355"/>
                </a:lnTo>
                <a:lnTo>
                  <a:pt x="169" y="2377"/>
                </a:lnTo>
                <a:lnTo>
                  <a:pt x="169" y="2377"/>
                </a:lnTo>
                <a:lnTo>
                  <a:pt x="166" y="2405"/>
                </a:lnTo>
                <a:lnTo>
                  <a:pt x="166" y="2413"/>
                </a:lnTo>
                <a:lnTo>
                  <a:pt x="166" y="2434"/>
                </a:lnTo>
                <a:lnTo>
                  <a:pt x="166" y="2434"/>
                </a:lnTo>
                <a:lnTo>
                  <a:pt x="163" y="2433"/>
                </a:lnTo>
                <a:lnTo>
                  <a:pt x="156" y="2433"/>
                </a:lnTo>
                <a:lnTo>
                  <a:pt x="153" y="2433"/>
                </a:lnTo>
                <a:lnTo>
                  <a:pt x="150" y="2434"/>
                </a:lnTo>
                <a:lnTo>
                  <a:pt x="148" y="2435"/>
                </a:lnTo>
                <a:lnTo>
                  <a:pt x="147" y="2438"/>
                </a:lnTo>
                <a:lnTo>
                  <a:pt x="147" y="2438"/>
                </a:lnTo>
                <a:lnTo>
                  <a:pt x="148" y="2453"/>
                </a:lnTo>
                <a:lnTo>
                  <a:pt x="149" y="2463"/>
                </a:lnTo>
                <a:lnTo>
                  <a:pt x="147" y="2476"/>
                </a:lnTo>
                <a:lnTo>
                  <a:pt x="147" y="2476"/>
                </a:lnTo>
                <a:lnTo>
                  <a:pt x="145" y="2487"/>
                </a:lnTo>
                <a:lnTo>
                  <a:pt x="142" y="2495"/>
                </a:lnTo>
                <a:lnTo>
                  <a:pt x="139" y="2506"/>
                </a:lnTo>
                <a:lnTo>
                  <a:pt x="135" y="2526"/>
                </a:lnTo>
                <a:lnTo>
                  <a:pt x="135" y="2526"/>
                </a:lnTo>
                <a:lnTo>
                  <a:pt x="133" y="2538"/>
                </a:lnTo>
                <a:lnTo>
                  <a:pt x="128" y="2548"/>
                </a:lnTo>
                <a:lnTo>
                  <a:pt x="118" y="2566"/>
                </a:lnTo>
                <a:lnTo>
                  <a:pt x="116" y="2574"/>
                </a:lnTo>
                <a:lnTo>
                  <a:pt x="116" y="2579"/>
                </a:lnTo>
                <a:lnTo>
                  <a:pt x="116" y="2583"/>
                </a:lnTo>
                <a:lnTo>
                  <a:pt x="117" y="2586"/>
                </a:lnTo>
                <a:lnTo>
                  <a:pt x="118" y="2591"/>
                </a:lnTo>
                <a:lnTo>
                  <a:pt x="122" y="2596"/>
                </a:lnTo>
                <a:lnTo>
                  <a:pt x="126" y="2600"/>
                </a:lnTo>
                <a:lnTo>
                  <a:pt x="126" y="2600"/>
                </a:lnTo>
                <a:lnTo>
                  <a:pt x="142" y="2613"/>
                </a:lnTo>
                <a:lnTo>
                  <a:pt x="147" y="2616"/>
                </a:lnTo>
                <a:lnTo>
                  <a:pt x="152" y="2618"/>
                </a:lnTo>
                <a:lnTo>
                  <a:pt x="168" y="2623"/>
                </a:lnTo>
                <a:lnTo>
                  <a:pt x="180" y="2627"/>
                </a:lnTo>
                <a:lnTo>
                  <a:pt x="196" y="2633"/>
                </a:lnTo>
                <a:lnTo>
                  <a:pt x="196" y="2633"/>
                </a:lnTo>
                <a:lnTo>
                  <a:pt x="207" y="2637"/>
                </a:lnTo>
                <a:lnTo>
                  <a:pt x="218" y="2641"/>
                </a:lnTo>
                <a:lnTo>
                  <a:pt x="244" y="2646"/>
                </a:lnTo>
                <a:lnTo>
                  <a:pt x="270" y="2648"/>
                </a:lnTo>
                <a:lnTo>
                  <a:pt x="297" y="2649"/>
                </a:lnTo>
                <a:lnTo>
                  <a:pt x="321" y="2648"/>
                </a:lnTo>
                <a:lnTo>
                  <a:pt x="341" y="2646"/>
                </a:lnTo>
                <a:lnTo>
                  <a:pt x="349" y="2644"/>
                </a:lnTo>
                <a:lnTo>
                  <a:pt x="354" y="2642"/>
                </a:lnTo>
                <a:lnTo>
                  <a:pt x="359" y="2639"/>
                </a:lnTo>
                <a:lnTo>
                  <a:pt x="360" y="2636"/>
                </a:lnTo>
                <a:lnTo>
                  <a:pt x="360" y="2636"/>
                </a:lnTo>
                <a:lnTo>
                  <a:pt x="362" y="2630"/>
                </a:lnTo>
                <a:lnTo>
                  <a:pt x="364" y="2623"/>
                </a:lnTo>
                <a:lnTo>
                  <a:pt x="366" y="2618"/>
                </a:lnTo>
                <a:lnTo>
                  <a:pt x="366" y="2613"/>
                </a:lnTo>
                <a:lnTo>
                  <a:pt x="366" y="2608"/>
                </a:lnTo>
                <a:lnTo>
                  <a:pt x="363" y="2602"/>
                </a:lnTo>
                <a:lnTo>
                  <a:pt x="355" y="2594"/>
                </a:lnTo>
                <a:lnTo>
                  <a:pt x="344" y="2584"/>
                </a:lnTo>
                <a:lnTo>
                  <a:pt x="344" y="2584"/>
                </a:lnTo>
                <a:lnTo>
                  <a:pt x="332" y="2575"/>
                </a:lnTo>
                <a:lnTo>
                  <a:pt x="322" y="2569"/>
                </a:lnTo>
                <a:lnTo>
                  <a:pt x="313" y="2566"/>
                </a:lnTo>
                <a:lnTo>
                  <a:pt x="308" y="2564"/>
                </a:lnTo>
                <a:lnTo>
                  <a:pt x="303" y="2563"/>
                </a:lnTo>
                <a:lnTo>
                  <a:pt x="299" y="2559"/>
                </a:lnTo>
                <a:lnTo>
                  <a:pt x="295" y="2553"/>
                </a:lnTo>
                <a:lnTo>
                  <a:pt x="290" y="2544"/>
                </a:lnTo>
                <a:lnTo>
                  <a:pt x="290" y="2544"/>
                </a:lnTo>
                <a:lnTo>
                  <a:pt x="285" y="2532"/>
                </a:lnTo>
                <a:lnTo>
                  <a:pt x="282" y="2517"/>
                </a:lnTo>
                <a:lnTo>
                  <a:pt x="278" y="2489"/>
                </a:lnTo>
                <a:lnTo>
                  <a:pt x="275" y="2463"/>
                </a:lnTo>
                <a:lnTo>
                  <a:pt x="273" y="2453"/>
                </a:lnTo>
                <a:lnTo>
                  <a:pt x="271" y="2445"/>
                </a:lnTo>
                <a:lnTo>
                  <a:pt x="271" y="2445"/>
                </a:lnTo>
                <a:lnTo>
                  <a:pt x="266" y="2437"/>
                </a:lnTo>
                <a:lnTo>
                  <a:pt x="263" y="2431"/>
                </a:lnTo>
                <a:lnTo>
                  <a:pt x="259" y="2426"/>
                </a:lnTo>
                <a:lnTo>
                  <a:pt x="258" y="2422"/>
                </a:lnTo>
                <a:lnTo>
                  <a:pt x="258" y="2422"/>
                </a:lnTo>
                <a:lnTo>
                  <a:pt x="265" y="2385"/>
                </a:lnTo>
                <a:lnTo>
                  <a:pt x="282" y="2309"/>
                </a:lnTo>
                <a:lnTo>
                  <a:pt x="308" y="2195"/>
                </a:lnTo>
                <a:lnTo>
                  <a:pt x="308" y="2195"/>
                </a:lnTo>
                <a:lnTo>
                  <a:pt x="313" y="2170"/>
                </a:lnTo>
                <a:lnTo>
                  <a:pt x="318" y="2150"/>
                </a:lnTo>
                <a:lnTo>
                  <a:pt x="318" y="2150"/>
                </a:lnTo>
                <a:lnTo>
                  <a:pt x="339" y="2156"/>
                </a:lnTo>
                <a:lnTo>
                  <a:pt x="359" y="2161"/>
                </a:lnTo>
                <a:lnTo>
                  <a:pt x="369" y="2164"/>
                </a:lnTo>
                <a:lnTo>
                  <a:pt x="379" y="2164"/>
                </a:lnTo>
                <a:lnTo>
                  <a:pt x="379" y="2164"/>
                </a:lnTo>
                <a:lnTo>
                  <a:pt x="384" y="2164"/>
                </a:lnTo>
                <a:lnTo>
                  <a:pt x="387" y="2161"/>
                </a:lnTo>
                <a:lnTo>
                  <a:pt x="392" y="2157"/>
                </a:lnTo>
                <a:lnTo>
                  <a:pt x="396" y="2153"/>
                </a:lnTo>
                <a:lnTo>
                  <a:pt x="405" y="2139"/>
                </a:lnTo>
                <a:lnTo>
                  <a:pt x="413" y="2124"/>
                </a:lnTo>
                <a:lnTo>
                  <a:pt x="428" y="2091"/>
                </a:lnTo>
                <a:lnTo>
                  <a:pt x="439" y="2064"/>
                </a:lnTo>
                <a:lnTo>
                  <a:pt x="439" y="2064"/>
                </a:lnTo>
                <a:lnTo>
                  <a:pt x="446" y="2054"/>
                </a:lnTo>
                <a:lnTo>
                  <a:pt x="450" y="2045"/>
                </a:lnTo>
                <a:lnTo>
                  <a:pt x="463" y="2030"/>
                </a:lnTo>
                <a:lnTo>
                  <a:pt x="474" y="2020"/>
                </a:lnTo>
                <a:lnTo>
                  <a:pt x="478" y="2018"/>
                </a:lnTo>
                <a:lnTo>
                  <a:pt x="481" y="2017"/>
                </a:lnTo>
                <a:lnTo>
                  <a:pt x="481" y="2017"/>
                </a:lnTo>
                <a:lnTo>
                  <a:pt x="489" y="2014"/>
                </a:lnTo>
                <a:lnTo>
                  <a:pt x="496" y="2009"/>
                </a:lnTo>
                <a:lnTo>
                  <a:pt x="502" y="2007"/>
                </a:lnTo>
                <a:lnTo>
                  <a:pt x="505" y="2005"/>
                </a:lnTo>
                <a:lnTo>
                  <a:pt x="505" y="2007"/>
                </a:lnTo>
                <a:lnTo>
                  <a:pt x="505" y="2007"/>
                </a:lnTo>
                <a:lnTo>
                  <a:pt x="507" y="2009"/>
                </a:lnTo>
                <a:lnTo>
                  <a:pt x="511" y="2013"/>
                </a:lnTo>
                <a:lnTo>
                  <a:pt x="525" y="2020"/>
                </a:lnTo>
                <a:lnTo>
                  <a:pt x="549" y="2033"/>
                </a:lnTo>
                <a:lnTo>
                  <a:pt x="549" y="2033"/>
                </a:lnTo>
                <a:lnTo>
                  <a:pt x="554" y="2036"/>
                </a:lnTo>
                <a:lnTo>
                  <a:pt x="562" y="2044"/>
                </a:lnTo>
                <a:lnTo>
                  <a:pt x="572" y="2054"/>
                </a:lnTo>
                <a:lnTo>
                  <a:pt x="583" y="2065"/>
                </a:lnTo>
                <a:lnTo>
                  <a:pt x="596" y="2076"/>
                </a:lnTo>
                <a:lnTo>
                  <a:pt x="604" y="2081"/>
                </a:lnTo>
                <a:lnTo>
                  <a:pt x="612" y="2085"/>
                </a:lnTo>
                <a:lnTo>
                  <a:pt x="620" y="2088"/>
                </a:lnTo>
                <a:lnTo>
                  <a:pt x="628" y="2091"/>
                </a:lnTo>
                <a:lnTo>
                  <a:pt x="637" y="2092"/>
                </a:lnTo>
                <a:lnTo>
                  <a:pt x="646" y="2092"/>
                </a:lnTo>
                <a:lnTo>
                  <a:pt x="646" y="2092"/>
                </a:lnTo>
                <a:lnTo>
                  <a:pt x="662" y="2088"/>
                </a:lnTo>
                <a:lnTo>
                  <a:pt x="677" y="2085"/>
                </a:lnTo>
                <a:lnTo>
                  <a:pt x="688" y="2077"/>
                </a:lnTo>
                <a:lnTo>
                  <a:pt x="698" y="2070"/>
                </a:lnTo>
                <a:lnTo>
                  <a:pt x="707" y="2060"/>
                </a:lnTo>
                <a:lnTo>
                  <a:pt x="716" y="2047"/>
                </a:lnTo>
                <a:lnTo>
                  <a:pt x="723" y="2034"/>
                </a:lnTo>
                <a:lnTo>
                  <a:pt x="732" y="2019"/>
                </a:lnTo>
                <a:lnTo>
                  <a:pt x="732" y="2019"/>
                </a:lnTo>
                <a:lnTo>
                  <a:pt x="736" y="2008"/>
                </a:lnTo>
                <a:lnTo>
                  <a:pt x="740" y="1994"/>
                </a:lnTo>
                <a:lnTo>
                  <a:pt x="741" y="1977"/>
                </a:lnTo>
                <a:lnTo>
                  <a:pt x="743" y="1956"/>
                </a:lnTo>
                <a:lnTo>
                  <a:pt x="744" y="1910"/>
                </a:lnTo>
                <a:lnTo>
                  <a:pt x="743" y="1862"/>
                </a:lnTo>
                <a:lnTo>
                  <a:pt x="742" y="1815"/>
                </a:lnTo>
                <a:lnTo>
                  <a:pt x="740" y="1776"/>
                </a:lnTo>
                <a:lnTo>
                  <a:pt x="737" y="1737"/>
                </a:lnTo>
                <a:lnTo>
                  <a:pt x="753" y="1709"/>
                </a:lnTo>
                <a:lnTo>
                  <a:pt x="753" y="1709"/>
                </a:lnTo>
                <a:lnTo>
                  <a:pt x="746" y="1673"/>
                </a:lnTo>
                <a:lnTo>
                  <a:pt x="740" y="1640"/>
                </a:lnTo>
                <a:lnTo>
                  <a:pt x="735" y="1606"/>
                </a:lnTo>
                <a:lnTo>
                  <a:pt x="735" y="1606"/>
                </a:lnTo>
                <a:lnTo>
                  <a:pt x="716" y="1447"/>
                </a:lnTo>
                <a:lnTo>
                  <a:pt x="701" y="1320"/>
                </a:lnTo>
                <a:lnTo>
                  <a:pt x="690" y="1257"/>
                </a:lnTo>
                <a:lnTo>
                  <a:pt x="690" y="1257"/>
                </a:lnTo>
                <a:lnTo>
                  <a:pt x="699" y="1254"/>
                </a:lnTo>
                <a:lnTo>
                  <a:pt x="720" y="1247"/>
                </a:lnTo>
                <a:lnTo>
                  <a:pt x="731" y="1243"/>
                </a:lnTo>
                <a:lnTo>
                  <a:pt x="740" y="1239"/>
                </a:lnTo>
                <a:lnTo>
                  <a:pt x="747" y="1234"/>
                </a:lnTo>
                <a:lnTo>
                  <a:pt x="748" y="1233"/>
                </a:lnTo>
                <a:lnTo>
                  <a:pt x="748" y="1231"/>
                </a:lnTo>
                <a:lnTo>
                  <a:pt x="748" y="1231"/>
                </a:lnTo>
                <a:lnTo>
                  <a:pt x="737" y="1169"/>
                </a:lnTo>
                <a:lnTo>
                  <a:pt x="714" y="1043"/>
                </a:lnTo>
                <a:lnTo>
                  <a:pt x="679" y="862"/>
                </a:lnTo>
                <a:lnTo>
                  <a:pt x="679" y="862"/>
                </a:lnTo>
                <a:lnTo>
                  <a:pt x="678" y="858"/>
                </a:lnTo>
                <a:lnTo>
                  <a:pt x="678" y="843"/>
                </a:lnTo>
                <a:lnTo>
                  <a:pt x="678" y="833"/>
                </a:lnTo>
                <a:lnTo>
                  <a:pt x="680" y="822"/>
                </a:lnTo>
                <a:lnTo>
                  <a:pt x="683" y="808"/>
                </a:lnTo>
                <a:lnTo>
                  <a:pt x="688" y="794"/>
                </a:lnTo>
                <a:lnTo>
                  <a:pt x="688" y="794"/>
                </a:lnTo>
                <a:lnTo>
                  <a:pt x="700" y="766"/>
                </a:lnTo>
                <a:lnTo>
                  <a:pt x="712" y="739"/>
                </a:lnTo>
                <a:lnTo>
                  <a:pt x="721" y="717"/>
                </a:lnTo>
                <a:lnTo>
                  <a:pt x="723" y="707"/>
                </a:lnTo>
                <a:lnTo>
                  <a:pt x="725" y="701"/>
                </a:lnTo>
                <a:lnTo>
                  <a:pt x="725" y="701"/>
                </a:lnTo>
                <a:lnTo>
                  <a:pt x="727" y="686"/>
                </a:lnTo>
                <a:lnTo>
                  <a:pt x="730" y="667"/>
                </a:lnTo>
                <a:lnTo>
                  <a:pt x="735" y="644"/>
                </a:lnTo>
                <a:lnTo>
                  <a:pt x="735" y="644"/>
                </a:lnTo>
                <a:lnTo>
                  <a:pt x="756" y="638"/>
                </a:lnTo>
                <a:lnTo>
                  <a:pt x="772" y="633"/>
                </a:lnTo>
                <a:lnTo>
                  <a:pt x="778" y="633"/>
                </a:lnTo>
                <a:lnTo>
                  <a:pt x="782" y="633"/>
                </a:lnTo>
                <a:lnTo>
                  <a:pt x="782" y="633"/>
                </a:lnTo>
                <a:lnTo>
                  <a:pt x="784" y="633"/>
                </a:lnTo>
                <a:lnTo>
                  <a:pt x="786" y="633"/>
                </a:lnTo>
                <a:lnTo>
                  <a:pt x="794" y="630"/>
                </a:lnTo>
                <a:lnTo>
                  <a:pt x="803" y="625"/>
                </a:lnTo>
                <a:lnTo>
                  <a:pt x="964" y="607"/>
                </a:lnTo>
                <a:lnTo>
                  <a:pt x="964" y="607"/>
                </a:lnTo>
                <a:lnTo>
                  <a:pt x="1056" y="612"/>
                </a:lnTo>
                <a:lnTo>
                  <a:pt x="1056" y="612"/>
                </a:lnTo>
                <a:lnTo>
                  <a:pt x="1158" y="610"/>
                </a:lnTo>
                <a:lnTo>
                  <a:pt x="1255" y="609"/>
                </a:lnTo>
                <a:lnTo>
                  <a:pt x="1255" y="609"/>
                </a:lnTo>
                <a:lnTo>
                  <a:pt x="1306" y="593"/>
                </a:lnTo>
                <a:lnTo>
                  <a:pt x="1345" y="583"/>
                </a:lnTo>
                <a:lnTo>
                  <a:pt x="1358" y="579"/>
                </a:lnTo>
                <a:lnTo>
                  <a:pt x="1367" y="578"/>
                </a:lnTo>
                <a:lnTo>
                  <a:pt x="1367" y="578"/>
                </a:lnTo>
                <a:lnTo>
                  <a:pt x="1381" y="578"/>
                </a:lnTo>
                <a:lnTo>
                  <a:pt x="1400" y="578"/>
                </a:lnTo>
                <a:lnTo>
                  <a:pt x="1428" y="576"/>
                </a:lnTo>
                <a:lnTo>
                  <a:pt x="1428" y="576"/>
                </a:lnTo>
                <a:lnTo>
                  <a:pt x="1432" y="576"/>
                </a:lnTo>
                <a:lnTo>
                  <a:pt x="1444" y="573"/>
                </a:lnTo>
                <a:lnTo>
                  <a:pt x="1451" y="571"/>
                </a:lnTo>
                <a:lnTo>
                  <a:pt x="1460" y="567"/>
                </a:lnTo>
                <a:lnTo>
                  <a:pt x="1467" y="563"/>
                </a:lnTo>
                <a:lnTo>
                  <a:pt x="1474" y="557"/>
                </a:lnTo>
                <a:lnTo>
                  <a:pt x="1474" y="557"/>
                </a:lnTo>
                <a:lnTo>
                  <a:pt x="1477" y="555"/>
                </a:lnTo>
                <a:lnTo>
                  <a:pt x="1479" y="550"/>
                </a:lnTo>
                <a:lnTo>
                  <a:pt x="1482" y="540"/>
                </a:lnTo>
                <a:lnTo>
                  <a:pt x="1483" y="529"/>
                </a:lnTo>
                <a:lnTo>
                  <a:pt x="1483" y="518"/>
                </a:lnTo>
                <a:lnTo>
                  <a:pt x="1482" y="505"/>
                </a:lnTo>
                <a:lnTo>
                  <a:pt x="1483" y="495"/>
                </a:lnTo>
                <a:lnTo>
                  <a:pt x="1486" y="487"/>
                </a:lnTo>
                <a:lnTo>
                  <a:pt x="1488" y="484"/>
                </a:lnTo>
                <a:lnTo>
                  <a:pt x="1491" y="483"/>
                </a:lnTo>
                <a:lnTo>
                  <a:pt x="1491" y="483"/>
                </a:lnTo>
                <a:lnTo>
                  <a:pt x="1500" y="478"/>
                </a:lnTo>
                <a:lnTo>
                  <a:pt x="1507" y="477"/>
                </a:lnTo>
                <a:lnTo>
                  <a:pt x="1510" y="476"/>
                </a:lnTo>
                <a:lnTo>
                  <a:pt x="1512" y="471"/>
                </a:lnTo>
                <a:lnTo>
                  <a:pt x="1512" y="471"/>
                </a:lnTo>
                <a:lnTo>
                  <a:pt x="1510" y="468"/>
                </a:lnTo>
                <a:lnTo>
                  <a:pt x="1508" y="466"/>
                </a:lnTo>
                <a:lnTo>
                  <a:pt x="1504" y="465"/>
                </a:lnTo>
                <a:lnTo>
                  <a:pt x="1499" y="463"/>
                </a:lnTo>
                <a:lnTo>
                  <a:pt x="1491" y="462"/>
                </a:lnTo>
                <a:lnTo>
                  <a:pt x="1486" y="461"/>
                </a:lnTo>
                <a:lnTo>
                  <a:pt x="1486" y="461"/>
                </a:lnTo>
                <a:lnTo>
                  <a:pt x="1491" y="461"/>
                </a:lnTo>
                <a:lnTo>
                  <a:pt x="1499" y="461"/>
                </a:lnTo>
                <a:lnTo>
                  <a:pt x="1504" y="460"/>
                </a:lnTo>
                <a:lnTo>
                  <a:pt x="1507" y="458"/>
                </a:lnTo>
                <a:lnTo>
                  <a:pt x="1508" y="456"/>
                </a:lnTo>
                <a:lnTo>
                  <a:pt x="1507" y="452"/>
                </a:lnTo>
                <a:lnTo>
                  <a:pt x="1507" y="452"/>
                </a:lnTo>
                <a:lnTo>
                  <a:pt x="1503" y="448"/>
                </a:lnTo>
                <a:lnTo>
                  <a:pt x="1499" y="446"/>
                </a:lnTo>
                <a:lnTo>
                  <a:pt x="1489" y="442"/>
                </a:lnTo>
                <a:lnTo>
                  <a:pt x="1481" y="441"/>
                </a:lnTo>
                <a:lnTo>
                  <a:pt x="1477" y="440"/>
                </a:lnTo>
                <a:lnTo>
                  <a:pt x="1477" y="440"/>
                </a:lnTo>
                <a:lnTo>
                  <a:pt x="1481" y="440"/>
                </a:lnTo>
                <a:lnTo>
                  <a:pt x="1488" y="439"/>
                </a:lnTo>
                <a:lnTo>
                  <a:pt x="1491" y="437"/>
                </a:lnTo>
                <a:lnTo>
                  <a:pt x="1493" y="436"/>
                </a:lnTo>
                <a:lnTo>
                  <a:pt x="1492" y="434"/>
                </a:lnTo>
                <a:lnTo>
                  <a:pt x="1488" y="431"/>
                </a:lnTo>
                <a:lnTo>
                  <a:pt x="1488" y="431"/>
                </a:lnTo>
                <a:lnTo>
                  <a:pt x="1483" y="429"/>
                </a:lnTo>
                <a:lnTo>
                  <a:pt x="1478" y="427"/>
                </a:lnTo>
                <a:lnTo>
                  <a:pt x="1474" y="426"/>
                </a:lnTo>
                <a:lnTo>
                  <a:pt x="1470" y="427"/>
                </a:lnTo>
                <a:lnTo>
                  <a:pt x="1461" y="431"/>
                </a:lnTo>
                <a:lnTo>
                  <a:pt x="1451" y="436"/>
                </a:lnTo>
                <a:lnTo>
                  <a:pt x="1451" y="436"/>
                </a:lnTo>
                <a:lnTo>
                  <a:pt x="1441" y="441"/>
                </a:lnTo>
                <a:lnTo>
                  <a:pt x="1434" y="446"/>
                </a:lnTo>
                <a:lnTo>
                  <a:pt x="1429" y="452"/>
                </a:lnTo>
                <a:lnTo>
                  <a:pt x="1425" y="461"/>
                </a:lnTo>
                <a:lnTo>
                  <a:pt x="1425" y="461"/>
                </a:lnTo>
                <a:lnTo>
                  <a:pt x="1413" y="489"/>
                </a:lnTo>
                <a:lnTo>
                  <a:pt x="1405" y="502"/>
                </a:lnTo>
                <a:lnTo>
                  <a:pt x="1403" y="508"/>
                </a:lnTo>
                <a:lnTo>
                  <a:pt x="1399" y="510"/>
                </a:lnTo>
                <a:lnTo>
                  <a:pt x="1399" y="510"/>
                </a:lnTo>
                <a:lnTo>
                  <a:pt x="1393" y="515"/>
                </a:lnTo>
                <a:lnTo>
                  <a:pt x="1386" y="519"/>
                </a:lnTo>
                <a:lnTo>
                  <a:pt x="1378" y="523"/>
                </a:lnTo>
                <a:lnTo>
                  <a:pt x="1378" y="523"/>
                </a:lnTo>
                <a:lnTo>
                  <a:pt x="1121" y="510"/>
                </a:lnTo>
                <a:lnTo>
                  <a:pt x="1121" y="510"/>
                </a:lnTo>
                <a:lnTo>
                  <a:pt x="1045" y="509"/>
                </a:lnTo>
                <a:lnTo>
                  <a:pt x="973" y="508"/>
                </a:lnTo>
                <a:lnTo>
                  <a:pt x="831" y="504"/>
                </a:lnTo>
                <a:lnTo>
                  <a:pt x="826" y="492"/>
                </a:lnTo>
                <a:lnTo>
                  <a:pt x="826" y="492"/>
                </a:lnTo>
                <a:lnTo>
                  <a:pt x="801" y="486"/>
                </a:lnTo>
                <a:lnTo>
                  <a:pt x="769" y="476"/>
                </a:lnTo>
                <a:lnTo>
                  <a:pt x="769" y="476"/>
                </a:lnTo>
                <a:lnTo>
                  <a:pt x="738" y="465"/>
                </a:lnTo>
                <a:lnTo>
                  <a:pt x="719" y="460"/>
                </a:lnTo>
                <a:lnTo>
                  <a:pt x="710" y="457"/>
                </a:lnTo>
                <a:lnTo>
                  <a:pt x="704" y="457"/>
                </a:lnTo>
                <a:lnTo>
                  <a:pt x="662" y="457"/>
                </a:lnTo>
                <a:lnTo>
                  <a:pt x="662" y="457"/>
                </a:lnTo>
                <a:lnTo>
                  <a:pt x="596" y="455"/>
                </a:lnTo>
                <a:lnTo>
                  <a:pt x="596" y="455"/>
                </a:lnTo>
                <a:lnTo>
                  <a:pt x="574" y="453"/>
                </a:lnTo>
                <a:lnTo>
                  <a:pt x="568" y="452"/>
                </a:lnTo>
                <a:lnTo>
                  <a:pt x="554" y="440"/>
                </a:lnTo>
                <a:lnTo>
                  <a:pt x="554" y="440"/>
                </a:lnTo>
                <a:lnTo>
                  <a:pt x="560" y="439"/>
                </a:lnTo>
                <a:lnTo>
                  <a:pt x="573" y="434"/>
                </a:lnTo>
                <a:lnTo>
                  <a:pt x="580" y="430"/>
                </a:lnTo>
                <a:lnTo>
                  <a:pt x="586" y="426"/>
                </a:lnTo>
                <a:lnTo>
                  <a:pt x="591" y="421"/>
                </a:lnTo>
                <a:lnTo>
                  <a:pt x="594" y="416"/>
                </a:lnTo>
                <a:lnTo>
                  <a:pt x="594" y="416"/>
                </a:lnTo>
                <a:lnTo>
                  <a:pt x="595" y="408"/>
                </a:lnTo>
                <a:lnTo>
                  <a:pt x="595" y="403"/>
                </a:lnTo>
                <a:lnTo>
                  <a:pt x="594" y="398"/>
                </a:lnTo>
                <a:lnTo>
                  <a:pt x="594" y="393"/>
                </a:lnTo>
                <a:lnTo>
                  <a:pt x="594" y="393"/>
                </a:lnTo>
                <a:lnTo>
                  <a:pt x="597" y="388"/>
                </a:lnTo>
                <a:lnTo>
                  <a:pt x="604" y="381"/>
                </a:lnTo>
                <a:lnTo>
                  <a:pt x="612" y="372"/>
                </a:lnTo>
                <a:lnTo>
                  <a:pt x="612" y="372"/>
                </a:lnTo>
                <a:lnTo>
                  <a:pt x="614" y="364"/>
                </a:lnTo>
                <a:lnTo>
                  <a:pt x="612" y="353"/>
                </a:lnTo>
                <a:lnTo>
                  <a:pt x="612" y="353"/>
                </a:lnTo>
                <a:lnTo>
                  <a:pt x="609" y="321"/>
                </a:lnTo>
                <a:lnTo>
                  <a:pt x="609" y="321"/>
                </a:lnTo>
                <a:lnTo>
                  <a:pt x="607" y="303"/>
                </a:lnTo>
                <a:lnTo>
                  <a:pt x="607" y="292"/>
                </a:lnTo>
                <a:lnTo>
                  <a:pt x="606" y="287"/>
                </a:lnTo>
                <a:lnTo>
                  <a:pt x="606" y="285"/>
                </a:lnTo>
                <a:lnTo>
                  <a:pt x="606" y="285"/>
                </a:lnTo>
                <a:lnTo>
                  <a:pt x="606" y="284"/>
                </a:lnTo>
                <a:lnTo>
                  <a:pt x="606" y="283"/>
                </a:lnTo>
                <a:lnTo>
                  <a:pt x="609" y="277"/>
                </a:lnTo>
                <a:lnTo>
                  <a:pt x="612" y="267"/>
                </a:lnTo>
                <a:lnTo>
                  <a:pt x="604" y="251"/>
                </a:lnTo>
                <a:lnTo>
                  <a:pt x="604" y="251"/>
                </a:lnTo>
                <a:lnTo>
                  <a:pt x="602" y="245"/>
                </a:lnTo>
                <a:lnTo>
                  <a:pt x="601" y="238"/>
                </a:lnTo>
                <a:lnTo>
                  <a:pt x="601" y="233"/>
                </a:lnTo>
                <a:lnTo>
                  <a:pt x="601" y="233"/>
                </a:lnTo>
                <a:lnTo>
                  <a:pt x="601" y="229"/>
                </a:lnTo>
                <a:lnTo>
                  <a:pt x="600" y="224"/>
                </a:lnTo>
                <a:lnTo>
                  <a:pt x="599" y="217"/>
                </a:lnTo>
                <a:lnTo>
                  <a:pt x="599" y="217"/>
                </a:lnTo>
                <a:lnTo>
                  <a:pt x="595" y="217"/>
                </a:lnTo>
                <a:lnTo>
                  <a:pt x="590" y="215"/>
                </a:lnTo>
                <a:lnTo>
                  <a:pt x="590" y="215"/>
                </a:lnTo>
                <a:lnTo>
                  <a:pt x="586" y="215"/>
                </a:lnTo>
                <a:lnTo>
                  <a:pt x="583" y="215"/>
                </a:lnTo>
                <a:lnTo>
                  <a:pt x="579" y="214"/>
                </a:lnTo>
                <a:lnTo>
                  <a:pt x="575" y="212"/>
                </a:lnTo>
                <a:lnTo>
                  <a:pt x="575" y="212"/>
                </a:lnTo>
                <a:lnTo>
                  <a:pt x="567" y="205"/>
                </a:lnTo>
                <a:lnTo>
                  <a:pt x="562" y="199"/>
                </a:lnTo>
                <a:lnTo>
                  <a:pt x="543" y="195"/>
                </a:lnTo>
                <a:lnTo>
                  <a:pt x="705" y="137"/>
                </a:lnTo>
                <a:lnTo>
                  <a:pt x="705" y="137"/>
                </a:lnTo>
                <a:lnTo>
                  <a:pt x="721" y="141"/>
                </a:lnTo>
                <a:lnTo>
                  <a:pt x="740" y="145"/>
                </a:lnTo>
                <a:lnTo>
                  <a:pt x="763" y="147"/>
                </a:lnTo>
                <a:lnTo>
                  <a:pt x="790" y="149"/>
                </a:lnTo>
                <a:lnTo>
                  <a:pt x="805" y="149"/>
                </a:lnTo>
                <a:lnTo>
                  <a:pt x="820" y="148"/>
                </a:lnTo>
                <a:lnTo>
                  <a:pt x="836" y="147"/>
                </a:lnTo>
                <a:lnTo>
                  <a:pt x="852" y="145"/>
                </a:lnTo>
                <a:lnTo>
                  <a:pt x="868" y="141"/>
                </a:lnTo>
                <a:lnTo>
                  <a:pt x="884" y="136"/>
                </a:lnTo>
                <a:lnTo>
                  <a:pt x="884" y="136"/>
                </a:lnTo>
                <a:lnTo>
                  <a:pt x="915" y="125"/>
                </a:lnTo>
                <a:lnTo>
                  <a:pt x="940" y="112"/>
                </a:lnTo>
                <a:lnTo>
                  <a:pt x="962" y="101"/>
                </a:lnTo>
                <a:lnTo>
                  <a:pt x="979" y="89"/>
                </a:lnTo>
                <a:lnTo>
                  <a:pt x="994" y="75"/>
                </a:lnTo>
                <a:lnTo>
                  <a:pt x="999" y="68"/>
                </a:lnTo>
                <a:lnTo>
                  <a:pt x="1005" y="60"/>
                </a:lnTo>
                <a:lnTo>
                  <a:pt x="1014" y="44"/>
                </a:lnTo>
                <a:lnTo>
                  <a:pt x="1020" y="27"/>
                </a:lnTo>
                <a:lnTo>
                  <a:pt x="1020" y="27"/>
                </a:lnTo>
                <a:lnTo>
                  <a:pt x="1021" y="23"/>
                </a:lnTo>
                <a:lnTo>
                  <a:pt x="1021" y="20"/>
                </a:lnTo>
                <a:lnTo>
                  <a:pt x="1020" y="16"/>
                </a:lnTo>
                <a:lnTo>
                  <a:pt x="1019" y="12"/>
                </a:lnTo>
                <a:lnTo>
                  <a:pt x="1016" y="10"/>
                </a:lnTo>
                <a:lnTo>
                  <a:pt x="1013" y="7"/>
                </a:lnTo>
                <a:lnTo>
                  <a:pt x="1004" y="4"/>
                </a:lnTo>
                <a:lnTo>
                  <a:pt x="992" y="1"/>
                </a:lnTo>
                <a:lnTo>
                  <a:pt x="978" y="0"/>
                </a:lnTo>
                <a:lnTo>
                  <a:pt x="963" y="0"/>
                </a:lnTo>
                <a:lnTo>
                  <a:pt x="946" y="1"/>
                </a:lnTo>
                <a:lnTo>
                  <a:pt x="929" y="2"/>
                </a:lnTo>
                <a:lnTo>
                  <a:pt x="909" y="6"/>
                </a:lnTo>
                <a:lnTo>
                  <a:pt x="870" y="14"/>
                </a:lnTo>
                <a:lnTo>
                  <a:pt x="833" y="23"/>
                </a:lnTo>
                <a:lnTo>
                  <a:pt x="800" y="35"/>
                </a:lnTo>
                <a:lnTo>
                  <a:pt x="800" y="35"/>
                </a:lnTo>
                <a:lnTo>
                  <a:pt x="786" y="41"/>
                </a:lnTo>
                <a:lnTo>
                  <a:pt x="774" y="47"/>
                </a:lnTo>
                <a:lnTo>
                  <a:pt x="763" y="53"/>
                </a:lnTo>
                <a:lnTo>
                  <a:pt x="753" y="60"/>
                </a:lnTo>
                <a:lnTo>
                  <a:pt x="743" y="68"/>
                </a:lnTo>
                <a:lnTo>
                  <a:pt x="736" y="75"/>
                </a:lnTo>
                <a:lnTo>
                  <a:pt x="722" y="90"/>
                </a:lnTo>
                <a:lnTo>
                  <a:pt x="714" y="102"/>
                </a:lnTo>
                <a:lnTo>
                  <a:pt x="707" y="112"/>
                </a:lnTo>
                <a:lnTo>
                  <a:pt x="702" y="122"/>
                </a:lnTo>
                <a:lnTo>
                  <a:pt x="515" y="191"/>
                </a:lnTo>
                <a:lnTo>
                  <a:pt x="512" y="191"/>
                </a:lnTo>
                <a:lnTo>
                  <a:pt x="475" y="180"/>
                </a:lnTo>
                <a:lnTo>
                  <a:pt x="463" y="187"/>
                </a:lnTo>
                <a:lnTo>
                  <a:pt x="463" y="187"/>
                </a:lnTo>
                <a:lnTo>
                  <a:pt x="450" y="193"/>
                </a:lnTo>
                <a:lnTo>
                  <a:pt x="442" y="198"/>
                </a:lnTo>
                <a:lnTo>
                  <a:pt x="437" y="201"/>
                </a:lnTo>
                <a:lnTo>
                  <a:pt x="437" y="201"/>
                </a:lnTo>
                <a:lnTo>
                  <a:pt x="433" y="203"/>
                </a:lnTo>
                <a:lnTo>
                  <a:pt x="427" y="204"/>
                </a:lnTo>
                <a:lnTo>
                  <a:pt x="416" y="206"/>
                </a:lnTo>
                <a:lnTo>
                  <a:pt x="416" y="206"/>
                </a:lnTo>
                <a:lnTo>
                  <a:pt x="416" y="205"/>
                </a:lnTo>
                <a:lnTo>
                  <a:pt x="416" y="204"/>
                </a:lnTo>
                <a:lnTo>
                  <a:pt x="413" y="205"/>
                </a:lnTo>
                <a:lnTo>
                  <a:pt x="410" y="210"/>
                </a:lnTo>
                <a:lnTo>
                  <a:pt x="410" y="210"/>
                </a:lnTo>
                <a:lnTo>
                  <a:pt x="404" y="217"/>
                </a:lnTo>
                <a:lnTo>
                  <a:pt x="397" y="224"/>
                </a:lnTo>
                <a:lnTo>
                  <a:pt x="392" y="227"/>
                </a:lnTo>
                <a:lnTo>
                  <a:pt x="389" y="230"/>
                </a:lnTo>
                <a:lnTo>
                  <a:pt x="389" y="230"/>
                </a:lnTo>
                <a:lnTo>
                  <a:pt x="384" y="231"/>
                </a:lnTo>
                <a:lnTo>
                  <a:pt x="379" y="231"/>
                </a:lnTo>
                <a:lnTo>
                  <a:pt x="379" y="231"/>
                </a:lnTo>
                <a:lnTo>
                  <a:pt x="375" y="231"/>
                </a:lnTo>
                <a:lnTo>
                  <a:pt x="369" y="229"/>
                </a:lnTo>
                <a:lnTo>
                  <a:pt x="364" y="229"/>
                </a:lnTo>
                <a:lnTo>
                  <a:pt x="362" y="230"/>
                </a:lnTo>
                <a:lnTo>
                  <a:pt x="360" y="231"/>
                </a:lnTo>
                <a:lnTo>
                  <a:pt x="360" y="231"/>
                </a:lnTo>
                <a:lnTo>
                  <a:pt x="359" y="236"/>
                </a:lnTo>
                <a:lnTo>
                  <a:pt x="359" y="240"/>
                </a:lnTo>
                <a:lnTo>
                  <a:pt x="359" y="241"/>
                </a:lnTo>
                <a:lnTo>
                  <a:pt x="358" y="243"/>
                </a:lnTo>
                <a:lnTo>
                  <a:pt x="358" y="243"/>
                </a:lnTo>
                <a:lnTo>
                  <a:pt x="357" y="245"/>
                </a:lnTo>
                <a:lnTo>
                  <a:pt x="354" y="245"/>
                </a:lnTo>
                <a:lnTo>
                  <a:pt x="347" y="246"/>
                </a:lnTo>
                <a:lnTo>
                  <a:pt x="337" y="246"/>
                </a:lnTo>
                <a:lnTo>
                  <a:pt x="337" y="246"/>
                </a:lnTo>
                <a:close/>
                <a:moveTo>
                  <a:pt x="400" y="1704"/>
                </a:moveTo>
                <a:lnTo>
                  <a:pt x="421" y="1700"/>
                </a:lnTo>
                <a:lnTo>
                  <a:pt x="421" y="1700"/>
                </a:lnTo>
                <a:lnTo>
                  <a:pt x="426" y="1689"/>
                </a:lnTo>
                <a:lnTo>
                  <a:pt x="437" y="1667"/>
                </a:lnTo>
                <a:lnTo>
                  <a:pt x="443" y="1656"/>
                </a:lnTo>
                <a:lnTo>
                  <a:pt x="449" y="1647"/>
                </a:lnTo>
                <a:lnTo>
                  <a:pt x="452" y="1645"/>
                </a:lnTo>
                <a:lnTo>
                  <a:pt x="454" y="1643"/>
                </a:lnTo>
                <a:lnTo>
                  <a:pt x="457" y="1643"/>
                </a:lnTo>
                <a:lnTo>
                  <a:pt x="458" y="1646"/>
                </a:lnTo>
                <a:lnTo>
                  <a:pt x="458" y="1646"/>
                </a:lnTo>
                <a:lnTo>
                  <a:pt x="465" y="1663"/>
                </a:lnTo>
                <a:lnTo>
                  <a:pt x="474" y="1684"/>
                </a:lnTo>
                <a:lnTo>
                  <a:pt x="481" y="1709"/>
                </a:lnTo>
                <a:lnTo>
                  <a:pt x="494" y="1714"/>
                </a:lnTo>
                <a:lnTo>
                  <a:pt x="494" y="1714"/>
                </a:lnTo>
                <a:lnTo>
                  <a:pt x="495" y="1716"/>
                </a:lnTo>
                <a:lnTo>
                  <a:pt x="499" y="1722"/>
                </a:lnTo>
                <a:lnTo>
                  <a:pt x="504" y="1732"/>
                </a:lnTo>
                <a:lnTo>
                  <a:pt x="505" y="1739"/>
                </a:lnTo>
                <a:lnTo>
                  <a:pt x="505" y="1745"/>
                </a:lnTo>
                <a:lnTo>
                  <a:pt x="505" y="1745"/>
                </a:lnTo>
                <a:lnTo>
                  <a:pt x="507" y="1755"/>
                </a:lnTo>
                <a:lnTo>
                  <a:pt x="513" y="1772"/>
                </a:lnTo>
                <a:lnTo>
                  <a:pt x="530" y="1816"/>
                </a:lnTo>
                <a:lnTo>
                  <a:pt x="537" y="1840"/>
                </a:lnTo>
                <a:lnTo>
                  <a:pt x="539" y="1850"/>
                </a:lnTo>
                <a:lnTo>
                  <a:pt x="541" y="1860"/>
                </a:lnTo>
                <a:lnTo>
                  <a:pt x="541" y="1867"/>
                </a:lnTo>
                <a:lnTo>
                  <a:pt x="539" y="1873"/>
                </a:lnTo>
                <a:lnTo>
                  <a:pt x="537" y="1878"/>
                </a:lnTo>
                <a:lnTo>
                  <a:pt x="536" y="1879"/>
                </a:lnTo>
                <a:lnTo>
                  <a:pt x="533" y="1881"/>
                </a:lnTo>
                <a:lnTo>
                  <a:pt x="533" y="1881"/>
                </a:lnTo>
                <a:lnTo>
                  <a:pt x="517" y="1883"/>
                </a:lnTo>
                <a:lnTo>
                  <a:pt x="507" y="1883"/>
                </a:lnTo>
                <a:lnTo>
                  <a:pt x="500" y="1884"/>
                </a:lnTo>
                <a:lnTo>
                  <a:pt x="494" y="1887"/>
                </a:lnTo>
                <a:lnTo>
                  <a:pt x="494" y="1887"/>
                </a:lnTo>
                <a:lnTo>
                  <a:pt x="484" y="1892"/>
                </a:lnTo>
                <a:lnTo>
                  <a:pt x="481" y="1892"/>
                </a:lnTo>
                <a:lnTo>
                  <a:pt x="481" y="1892"/>
                </a:lnTo>
                <a:lnTo>
                  <a:pt x="474" y="1871"/>
                </a:lnTo>
                <a:lnTo>
                  <a:pt x="465" y="1856"/>
                </a:lnTo>
                <a:lnTo>
                  <a:pt x="462" y="1850"/>
                </a:lnTo>
                <a:lnTo>
                  <a:pt x="458" y="1845"/>
                </a:lnTo>
                <a:lnTo>
                  <a:pt x="458" y="1845"/>
                </a:lnTo>
                <a:lnTo>
                  <a:pt x="454" y="1842"/>
                </a:lnTo>
                <a:lnTo>
                  <a:pt x="448" y="1840"/>
                </a:lnTo>
                <a:lnTo>
                  <a:pt x="432" y="1836"/>
                </a:lnTo>
                <a:lnTo>
                  <a:pt x="412" y="1834"/>
                </a:lnTo>
                <a:lnTo>
                  <a:pt x="400" y="1704"/>
                </a:lnTo>
                <a:close/>
                <a:moveTo>
                  <a:pt x="321" y="322"/>
                </a:moveTo>
                <a:lnTo>
                  <a:pt x="318" y="332"/>
                </a:lnTo>
                <a:lnTo>
                  <a:pt x="323" y="342"/>
                </a:lnTo>
                <a:lnTo>
                  <a:pt x="323" y="342"/>
                </a:lnTo>
                <a:lnTo>
                  <a:pt x="315" y="350"/>
                </a:lnTo>
                <a:lnTo>
                  <a:pt x="310" y="355"/>
                </a:lnTo>
                <a:lnTo>
                  <a:pt x="306" y="358"/>
                </a:lnTo>
                <a:lnTo>
                  <a:pt x="306" y="358"/>
                </a:lnTo>
                <a:lnTo>
                  <a:pt x="306" y="362"/>
                </a:lnTo>
                <a:lnTo>
                  <a:pt x="306" y="368"/>
                </a:lnTo>
                <a:lnTo>
                  <a:pt x="306" y="377"/>
                </a:lnTo>
                <a:lnTo>
                  <a:pt x="308" y="389"/>
                </a:lnTo>
                <a:lnTo>
                  <a:pt x="308" y="389"/>
                </a:lnTo>
                <a:lnTo>
                  <a:pt x="311" y="394"/>
                </a:lnTo>
                <a:lnTo>
                  <a:pt x="315" y="399"/>
                </a:lnTo>
                <a:lnTo>
                  <a:pt x="318" y="403"/>
                </a:lnTo>
                <a:lnTo>
                  <a:pt x="322" y="405"/>
                </a:lnTo>
                <a:lnTo>
                  <a:pt x="331" y="408"/>
                </a:lnTo>
                <a:lnTo>
                  <a:pt x="337" y="410"/>
                </a:lnTo>
                <a:lnTo>
                  <a:pt x="337" y="410"/>
                </a:lnTo>
                <a:lnTo>
                  <a:pt x="341" y="410"/>
                </a:lnTo>
                <a:lnTo>
                  <a:pt x="342" y="410"/>
                </a:lnTo>
                <a:lnTo>
                  <a:pt x="342" y="410"/>
                </a:lnTo>
                <a:lnTo>
                  <a:pt x="347" y="416"/>
                </a:lnTo>
                <a:lnTo>
                  <a:pt x="352" y="423"/>
                </a:lnTo>
                <a:lnTo>
                  <a:pt x="355" y="426"/>
                </a:lnTo>
                <a:lnTo>
                  <a:pt x="355" y="426"/>
                </a:lnTo>
                <a:lnTo>
                  <a:pt x="358" y="430"/>
                </a:lnTo>
                <a:lnTo>
                  <a:pt x="360" y="434"/>
                </a:lnTo>
                <a:lnTo>
                  <a:pt x="363" y="439"/>
                </a:lnTo>
                <a:lnTo>
                  <a:pt x="365" y="442"/>
                </a:lnTo>
                <a:lnTo>
                  <a:pt x="365" y="442"/>
                </a:lnTo>
                <a:lnTo>
                  <a:pt x="368" y="446"/>
                </a:lnTo>
                <a:lnTo>
                  <a:pt x="370" y="450"/>
                </a:lnTo>
                <a:lnTo>
                  <a:pt x="371" y="455"/>
                </a:lnTo>
                <a:lnTo>
                  <a:pt x="371" y="463"/>
                </a:lnTo>
                <a:lnTo>
                  <a:pt x="371" y="463"/>
                </a:lnTo>
                <a:lnTo>
                  <a:pt x="370" y="477"/>
                </a:lnTo>
                <a:lnTo>
                  <a:pt x="369" y="484"/>
                </a:lnTo>
                <a:lnTo>
                  <a:pt x="369" y="484"/>
                </a:lnTo>
                <a:lnTo>
                  <a:pt x="370" y="492"/>
                </a:lnTo>
                <a:lnTo>
                  <a:pt x="371" y="499"/>
                </a:lnTo>
                <a:lnTo>
                  <a:pt x="376" y="518"/>
                </a:lnTo>
                <a:lnTo>
                  <a:pt x="376" y="518"/>
                </a:lnTo>
                <a:lnTo>
                  <a:pt x="379" y="528"/>
                </a:lnTo>
                <a:lnTo>
                  <a:pt x="380" y="537"/>
                </a:lnTo>
                <a:lnTo>
                  <a:pt x="381" y="545"/>
                </a:lnTo>
                <a:lnTo>
                  <a:pt x="383" y="547"/>
                </a:lnTo>
                <a:lnTo>
                  <a:pt x="384" y="549"/>
                </a:lnTo>
                <a:lnTo>
                  <a:pt x="384" y="549"/>
                </a:lnTo>
                <a:lnTo>
                  <a:pt x="384" y="549"/>
                </a:lnTo>
                <a:lnTo>
                  <a:pt x="383" y="550"/>
                </a:lnTo>
                <a:lnTo>
                  <a:pt x="376" y="550"/>
                </a:lnTo>
                <a:lnTo>
                  <a:pt x="362" y="551"/>
                </a:lnTo>
                <a:lnTo>
                  <a:pt x="362" y="551"/>
                </a:lnTo>
                <a:lnTo>
                  <a:pt x="354" y="554"/>
                </a:lnTo>
                <a:lnTo>
                  <a:pt x="343" y="557"/>
                </a:lnTo>
                <a:lnTo>
                  <a:pt x="334" y="561"/>
                </a:lnTo>
                <a:lnTo>
                  <a:pt x="332" y="563"/>
                </a:lnTo>
                <a:lnTo>
                  <a:pt x="332" y="563"/>
                </a:lnTo>
                <a:lnTo>
                  <a:pt x="344" y="573"/>
                </a:lnTo>
                <a:lnTo>
                  <a:pt x="355" y="581"/>
                </a:lnTo>
                <a:lnTo>
                  <a:pt x="355" y="581"/>
                </a:lnTo>
                <a:lnTo>
                  <a:pt x="348" y="583"/>
                </a:lnTo>
                <a:lnTo>
                  <a:pt x="324" y="591"/>
                </a:lnTo>
                <a:lnTo>
                  <a:pt x="324" y="591"/>
                </a:lnTo>
                <a:lnTo>
                  <a:pt x="313" y="594"/>
                </a:lnTo>
                <a:lnTo>
                  <a:pt x="306" y="598"/>
                </a:lnTo>
                <a:lnTo>
                  <a:pt x="296" y="603"/>
                </a:lnTo>
                <a:lnTo>
                  <a:pt x="279" y="609"/>
                </a:lnTo>
                <a:lnTo>
                  <a:pt x="279" y="609"/>
                </a:lnTo>
                <a:lnTo>
                  <a:pt x="269" y="613"/>
                </a:lnTo>
                <a:lnTo>
                  <a:pt x="263" y="617"/>
                </a:lnTo>
                <a:lnTo>
                  <a:pt x="258" y="619"/>
                </a:lnTo>
                <a:lnTo>
                  <a:pt x="257" y="621"/>
                </a:lnTo>
                <a:lnTo>
                  <a:pt x="254" y="626"/>
                </a:lnTo>
                <a:lnTo>
                  <a:pt x="253" y="630"/>
                </a:lnTo>
                <a:lnTo>
                  <a:pt x="250" y="633"/>
                </a:lnTo>
                <a:lnTo>
                  <a:pt x="250" y="633"/>
                </a:lnTo>
                <a:lnTo>
                  <a:pt x="244" y="636"/>
                </a:lnTo>
                <a:lnTo>
                  <a:pt x="234" y="639"/>
                </a:lnTo>
                <a:lnTo>
                  <a:pt x="210" y="644"/>
                </a:lnTo>
                <a:lnTo>
                  <a:pt x="164" y="651"/>
                </a:lnTo>
                <a:lnTo>
                  <a:pt x="164" y="651"/>
                </a:lnTo>
                <a:lnTo>
                  <a:pt x="156" y="654"/>
                </a:lnTo>
                <a:lnTo>
                  <a:pt x="155" y="655"/>
                </a:lnTo>
                <a:lnTo>
                  <a:pt x="156" y="655"/>
                </a:lnTo>
                <a:lnTo>
                  <a:pt x="160" y="657"/>
                </a:lnTo>
                <a:lnTo>
                  <a:pt x="161" y="657"/>
                </a:lnTo>
                <a:lnTo>
                  <a:pt x="161" y="659"/>
                </a:lnTo>
                <a:lnTo>
                  <a:pt x="161" y="659"/>
                </a:lnTo>
                <a:lnTo>
                  <a:pt x="156" y="661"/>
                </a:lnTo>
                <a:lnTo>
                  <a:pt x="144" y="664"/>
                </a:lnTo>
                <a:lnTo>
                  <a:pt x="129" y="665"/>
                </a:lnTo>
                <a:lnTo>
                  <a:pt x="114" y="666"/>
                </a:lnTo>
                <a:lnTo>
                  <a:pt x="114" y="666"/>
                </a:lnTo>
                <a:lnTo>
                  <a:pt x="107" y="665"/>
                </a:lnTo>
                <a:lnTo>
                  <a:pt x="106" y="664"/>
                </a:lnTo>
                <a:lnTo>
                  <a:pt x="107" y="662"/>
                </a:lnTo>
                <a:lnTo>
                  <a:pt x="110" y="660"/>
                </a:lnTo>
                <a:lnTo>
                  <a:pt x="112" y="659"/>
                </a:lnTo>
                <a:lnTo>
                  <a:pt x="112" y="659"/>
                </a:lnTo>
                <a:lnTo>
                  <a:pt x="112" y="651"/>
                </a:lnTo>
                <a:lnTo>
                  <a:pt x="112" y="642"/>
                </a:lnTo>
                <a:lnTo>
                  <a:pt x="112" y="642"/>
                </a:lnTo>
                <a:lnTo>
                  <a:pt x="114" y="634"/>
                </a:lnTo>
                <a:lnTo>
                  <a:pt x="121" y="617"/>
                </a:lnTo>
                <a:lnTo>
                  <a:pt x="142" y="565"/>
                </a:lnTo>
                <a:lnTo>
                  <a:pt x="170" y="489"/>
                </a:lnTo>
                <a:lnTo>
                  <a:pt x="170" y="489"/>
                </a:lnTo>
                <a:lnTo>
                  <a:pt x="192" y="445"/>
                </a:lnTo>
                <a:lnTo>
                  <a:pt x="208" y="410"/>
                </a:lnTo>
                <a:lnTo>
                  <a:pt x="219" y="389"/>
                </a:lnTo>
                <a:lnTo>
                  <a:pt x="219" y="389"/>
                </a:lnTo>
                <a:lnTo>
                  <a:pt x="228" y="377"/>
                </a:lnTo>
                <a:lnTo>
                  <a:pt x="239" y="366"/>
                </a:lnTo>
                <a:lnTo>
                  <a:pt x="249" y="355"/>
                </a:lnTo>
                <a:lnTo>
                  <a:pt x="258" y="345"/>
                </a:lnTo>
                <a:lnTo>
                  <a:pt x="258" y="345"/>
                </a:lnTo>
                <a:lnTo>
                  <a:pt x="261" y="339"/>
                </a:lnTo>
                <a:lnTo>
                  <a:pt x="263" y="339"/>
                </a:lnTo>
                <a:lnTo>
                  <a:pt x="264" y="339"/>
                </a:lnTo>
                <a:lnTo>
                  <a:pt x="269" y="337"/>
                </a:lnTo>
                <a:lnTo>
                  <a:pt x="269" y="337"/>
                </a:lnTo>
                <a:lnTo>
                  <a:pt x="274" y="335"/>
                </a:lnTo>
                <a:lnTo>
                  <a:pt x="280" y="332"/>
                </a:lnTo>
                <a:lnTo>
                  <a:pt x="297" y="329"/>
                </a:lnTo>
                <a:lnTo>
                  <a:pt x="321" y="322"/>
                </a:lnTo>
                <a:lnTo>
                  <a:pt x="321" y="322"/>
                </a:lnTo>
                <a:close/>
                <a:moveTo>
                  <a:pt x="723" y="121"/>
                </a:moveTo>
                <a:lnTo>
                  <a:pt x="723" y="121"/>
                </a:lnTo>
                <a:lnTo>
                  <a:pt x="722" y="117"/>
                </a:lnTo>
                <a:lnTo>
                  <a:pt x="723" y="112"/>
                </a:lnTo>
                <a:lnTo>
                  <a:pt x="726" y="106"/>
                </a:lnTo>
                <a:lnTo>
                  <a:pt x="730" y="100"/>
                </a:lnTo>
                <a:lnTo>
                  <a:pt x="743" y="86"/>
                </a:lnTo>
                <a:lnTo>
                  <a:pt x="763" y="69"/>
                </a:lnTo>
                <a:lnTo>
                  <a:pt x="763" y="69"/>
                </a:lnTo>
                <a:lnTo>
                  <a:pt x="774" y="62"/>
                </a:lnTo>
                <a:lnTo>
                  <a:pt x="785" y="54"/>
                </a:lnTo>
                <a:lnTo>
                  <a:pt x="796" y="48"/>
                </a:lnTo>
                <a:lnTo>
                  <a:pt x="809" y="43"/>
                </a:lnTo>
                <a:lnTo>
                  <a:pt x="836" y="35"/>
                </a:lnTo>
                <a:lnTo>
                  <a:pt x="870" y="25"/>
                </a:lnTo>
                <a:lnTo>
                  <a:pt x="870" y="25"/>
                </a:lnTo>
                <a:lnTo>
                  <a:pt x="891" y="20"/>
                </a:lnTo>
                <a:lnTo>
                  <a:pt x="912" y="16"/>
                </a:lnTo>
                <a:lnTo>
                  <a:pt x="936" y="14"/>
                </a:lnTo>
                <a:lnTo>
                  <a:pt x="957" y="12"/>
                </a:lnTo>
                <a:lnTo>
                  <a:pt x="977" y="14"/>
                </a:lnTo>
                <a:lnTo>
                  <a:pt x="992" y="15"/>
                </a:lnTo>
                <a:lnTo>
                  <a:pt x="1004" y="17"/>
                </a:lnTo>
                <a:lnTo>
                  <a:pt x="1006" y="18"/>
                </a:lnTo>
                <a:lnTo>
                  <a:pt x="1009" y="21"/>
                </a:lnTo>
                <a:lnTo>
                  <a:pt x="1009" y="21"/>
                </a:lnTo>
                <a:lnTo>
                  <a:pt x="1009" y="23"/>
                </a:lnTo>
                <a:lnTo>
                  <a:pt x="1009" y="26"/>
                </a:lnTo>
                <a:lnTo>
                  <a:pt x="1006" y="33"/>
                </a:lnTo>
                <a:lnTo>
                  <a:pt x="1001" y="43"/>
                </a:lnTo>
                <a:lnTo>
                  <a:pt x="994" y="53"/>
                </a:lnTo>
                <a:lnTo>
                  <a:pt x="985" y="63"/>
                </a:lnTo>
                <a:lnTo>
                  <a:pt x="975" y="73"/>
                </a:lnTo>
                <a:lnTo>
                  <a:pt x="966" y="83"/>
                </a:lnTo>
                <a:lnTo>
                  <a:pt x="954" y="91"/>
                </a:lnTo>
                <a:lnTo>
                  <a:pt x="954" y="91"/>
                </a:lnTo>
                <a:lnTo>
                  <a:pt x="941" y="99"/>
                </a:lnTo>
                <a:lnTo>
                  <a:pt x="924" y="106"/>
                </a:lnTo>
                <a:lnTo>
                  <a:pt x="904" y="112"/>
                </a:lnTo>
                <a:lnTo>
                  <a:pt x="882" y="120"/>
                </a:lnTo>
                <a:lnTo>
                  <a:pt x="859" y="125"/>
                </a:lnTo>
                <a:lnTo>
                  <a:pt x="838" y="128"/>
                </a:lnTo>
                <a:lnTo>
                  <a:pt x="820" y="132"/>
                </a:lnTo>
                <a:lnTo>
                  <a:pt x="805" y="133"/>
                </a:lnTo>
                <a:lnTo>
                  <a:pt x="805" y="133"/>
                </a:lnTo>
                <a:lnTo>
                  <a:pt x="778" y="133"/>
                </a:lnTo>
                <a:lnTo>
                  <a:pt x="752" y="132"/>
                </a:lnTo>
                <a:lnTo>
                  <a:pt x="741" y="131"/>
                </a:lnTo>
                <a:lnTo>
                  <a:pt x="732" y="128"/>
                </a:lnTo>
                <a:lnTo>
                  <a:pt x="726" y="125"/>
                </a:lnTo>
                <a:lnTo>
                  <a:pt x="723" y="124"/>
                </a:lnTo>
                <a:lnTo>
                  <a:pt x="723" y="121"/>
                </a:lnTo>
                <a:lnTo>
                  <a:pt x="723" y="1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C1102EFF-695E-487C-A945-1411772F6D1B}"/>
              </a:ext>
            </a:extLst>
          </p:cNvPr>
          <p:cNvSpPr>
            <a:spLocks noEditPoints="1"/>
          </p:cNvSpPr>
          <p:nvPr/>
        </p:nvSpPr>
        <p:spPr bwMode="auto">
          <a:xfrm>
            <a:off x="1363096" y="771843"/>
            <a:ext cx="1187136" cy="2813050"/>
          </a:xfrm>
          <a:custGeom>
            <a:avLst/>
            <a:gdLst>
              <a:gd name="T0" fmla="*/ 341 w 974"/>
              <a:gd name="T1" fmla="*/ 653 h 2308"/>
              <a:gd name="T2" fmla="*/ 234 w 974"/>
              <a:gd name="T3" fmla="*/ 556 h 2308"/>
              <a:gd name="T4" fmla="*/ 125 w 974"/>
              <a:gd name="T5" fmla="*/ 273 h 2308"/>
              <a:gd name="T6" fmla="*/ 28 w 974"/>
              <a:gd name="T7" fmla="*/ 226 h 2308"/>
              <a:gd name="T8" fmla="*/ 2 w 974"/>
              <a:gd name="T9" fmla="*/ 249 h 2308"/>
              <a:gd name="T10" fmla="*/ 14 w 974"/>
              <a:gd name="T11" fmla="*/ 270 h 2308"/>
              <a:gd name="T12" fmla="*/ 51 w 974"/>
              <a:gd name="T13" fmla="*/ 294 h 2308"/>
              <a:gd name="T14" fmla="*/ 59 w 974"/>
              <a:gd name="T15" fmla="*/ 314 h 2308"/>
              <a:gd name="T16" fmla="*/ 78 w 974"/>
              <a:gd name="T17" fmla="*/ 347 h 2308"/>
              <a:gd name="T18" fmla="*/ 196 w 974"/>
              <a:gd name="T19" fmla="*/ 651 h 2308"/>
              <a:gd name="T20" fmla="*/ 292 w 974"/>
              <a:gd name="T21" fmla="*/ 766 h 2308"/>
              <a:gd name="T22" fmla="*/ 341 w 974"/>
              <a:gd name="T23" fmla="*/ 881 h 2308"/>
              <a:gd name="T24" fmla="*/ 370 w 974"/>
              <a:gd name="T25" fmla="*/ 1107 h 2308"/>
              <a:gd name="T26" fmla="*/ 334 w 974"/>
              <a:gd name="T27" fmla="*/ 1223 h 2308"/>
              <a:gd name="T28" fmla="*/ 302 w 974"/>
              <a:gd name="T29" fmla="*/ 1426 h 2308"/>
              <a:gd name="T30" fmla="*/ 243 w 974"/>
              <a:gd name="T31" fmla="*/ 1766 h 2308"/>
              <a:gd name="T32" fmla="*/ 420 w 974"/>
              <a:gd name="T33" fmla="*/ 2080 h 2308"/>
              <a:gd name="T34" fmla="*/ 361 w 974"/>
              <a:gd name="T35" fmla="*/ 2237 h 2308"/>
              <a:gd name="T36" fmla="*/ 377 w 974"/>
              <a:gd name="T37" fmla="*/ 2305 h 2308"/>
              <a:gd name="T38" fmla="*/ 530 w 974"/>
              <a:gd name="T39" fmla="*/ 2237 h 2308"/>
              <a:gd name="T40" fmla="*/ 601 w 974"/>
              <a:gd name="T41" fmla="*/ 2164 h 2308"/>
              <a:gd name="T42" fmla="*/ 488 w 974"/>
              <a:gd name="T43" fmla="*/ 2025 h 2308"/>
              <a:gd name="T44" fmla="*/ 376 w 974"/>
              <a:gd name="T45" fmla="*/ 1831 h 2308"/>
              <a:gd name="T46" fmla="*/ 448 w 974"/>
              <a:gd name="T47" fmla="*/ 1650 h 2308"/>
              <a:gd name="T48" fmla="*/ 533 w 974"/>
              <a:gd name="T49" fmla="*/ 1629 h 2308"/>
              <a:gd name="T50" fmla="*/ 560 w 974"/>
              <a:gd name="T51" fmla="*/ 1657 h 2308"/>
              <a:gd name="T52" fmla="*/ 623 w 974"/>
              <a:gd name="T53" fmla="*/ 1851 h 2308"/>
              <a:gd name="T54" fmla="*/ 797 w 974"/>
              <a:gd name="T55" fmla="*/ 2116 h 2308"/>
              <a:gd name="T56" fmla="*/ 772 w 974"/>
              <a:gd name="T57" fmla="*/ 2168 h 2308"/>
              <a:gd name="T58" fmla="*/ 695 w 974"/>
              <a:gd name="T59" fmla="*/ 2228 h 2308"/>
              <a:gd name="T60" fmla="*/ 813 w 974"/>
              <a:gd name="T61" fmla="*/ 2264 h 2308"/>
              <a:gd name="T62" fmla="*/ 973 w 974"/>
              <a:gd name="T63" fmla="*/ 2216 h 2308"/>
              <a:gd name="T64" fmla="*/ 932 w 974"/>
              <a:gd name="T65" fmla="*/ 2130 h 2308"/>
              <a:gd name="T66" fmla="*/ 860 w 974"/>
              <a:gd name="T67" fmla="*/ 2045 h 2308"/>
              <a:gd name="T68" fmla="*/ 706 w 974"/>
              <a:gd name="T69" fmla="*/ 1808 h 2308"/>
              <a:gd name="T70" fmla="*/ 679 w 974"/>
              <a:gd name="T71" fmla="*/ 1625 h 2308"/>
              <a:gd name="T72" fmla="*/ 671 w 974"/>
              <a:gd name="T73" fmla="*/ 1346 h 2308"/>
              <a:gd name="T74" fmla="*/ 714 w 974"/>
              <a:gd name="T75" fmla="*/ 1305 h 2308"/>
              <a:gd name="T76" fmla="*/ 680 w 974"/>
              <a:gd name="T77" fmla="*/ 1217 h 2308"/>
              <a:gd name="T78" fmla="*/ 692 w 974"/>
              <a:gd name="T79" fmla="*/ 1063 h 2308"/>
              <a:gd name="T80" fmla="*/ 793 w 974"/>
              <a:gd name="T81" fmla="*/ 1021 h 2308"/>
              <a:gd name="T82" fmla="*/ 879 w 974"/>
              <a:gd name="T83" fmla="*/ 1002 h 2308"/>
              <a:gd name="T84" fmla="*/ 898 w 974"/>
              <a:gd name="T85" fmla="*/ 902 h 2308"/>
              <a:gd name="T86" fmla="*/ 806 w 974"/>
              <a:gd name="T87" fmla="*/ 688 h 2308"/>
              <a:gd name="T88" fmla="*/ 774 w 974"/>
              <a:gd name="T89" fmla="*/ 622 h 2308"/>
              <a:gd name="T90" fmla="*/ 751 w 974"/>
              <a:gd name="T91" fmla="*/ 554 h 2308"/>
              <a:gd name="T92" fmla="*/ 740 w 974"/>
              <a:gd name="T93" fmla="*/ 514 h 2308"/>
              <a:gd name="T94" fmla="*/ 698 w 974"/>
              <a:gd name="T95" fmla="*/ 294 h 2308"/>
              <a:gd name="T96" fmla="*/ 705 w 974"/>
              <a:gd name="T97" fmla="*/ 53 h 2308"/>
              <a:gd name="T98" fmla="*/ 646 w 974"/>
              <a:gd name="T99" fmla="*/ 12 h 2308"/>
              <a:gd name="T100" fmla="*/ 642 w 974"/>
              <a:gd name="T101" fmla="*/ 251 h 2308"/>
              <a:gd name="T102" fmla="*/ 708 w 974"/>
              <a:gd name="T103" fmla="*/ 507 h 2308"/>
              <a:gd name="T104" fmla="*/ 650 w 974"/>
              <a:gd name="T105" fmla="*/ 471 h 2308"/>
              <a:gd name="T106" fmla="*/ 601 w 974"/>
              <a:gd name="T107" fmla="*/ 461 h 2308"/>
              <a:gd name="T108" fmla="*/ 574 w 974"/>
              <a:gd name="T109" fmla="*/ 483 h 2308"/>
              <a:gd name="T110" fmla="*/ 498 w 974"/>
              <a:gd name="T111" fmla="*/ 536 h 2308"/>
              <a:gd name="T112" fmla="*/ 481 w 974"/>
              <a:gd name="T113" fmla="*/ 559 h 2308"/>
              <a:gd name="T114" fmla="*/ 461 w 974"/>
              <a:gd name="T115" fmla="*/ 580 h 2308"/>
              <a:gd name="T116" fmla="*/ 433 w 974"/>
              <a:gd name="T117" fmla="*/ 603 h 2308"/>
              <a:gd name="T118" fmla="*/ 485 w 974"/>
              <a:gd name="T119" fmla="*/ 679 h 2308"/>
              <a:gd name="T120" fmla="*/ 771 w 974"/>
              <a:gd name="T121" fmla="*/ 811 h 2308"/>
              <a:gd name="T122" fmla="*/ 714 w 974"/>
              <a:gd name="T123" fmla="*/ 774 h 2308"/>
              <a:gd name="T124" fmla="*/ 724 w 974"/>
              <a:gd name="T125" fmla="*/ 760 h 2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74" h="2308">
                <a:moveTo>
                  <a:pt x="483" y="703"/>
                </a:moveTo>
                <a:lnTo>
                  <a:pt x="483" y="703"/>
                </a:lnTo>
                <a:lnTo>
                  <a:pt x="475" y="703"/>
                </a:lnTo>
                <a:lnTo>
                  <a:pt x="455" y="700"/>
                </a:lnTo>
                <a:lnTo>
                  <a:pt x="441" y="697"/>
                </a:lnTo>
                <a:lnTo>
                  <a:pt x="428" y="693"/>
                </a:lnTo>
                <a:lnTo>
                  <a:pt x="413" y="688"/>
                </a:lnTo>
                <a:lnTo>
                  <a:pt x="399" y="682"/>
                </a:lnTo>
                <a:lnTo>
                  <a:pt x="399" y="682"/>
                </a:lnTo>
                <a:lnTo>
                  <a:pt x="359" y="662"/>
                </a:lnTo>
                <a:lnTo>
                  <a:pt x="341" y="653"/>
                </a:lnTo>
                <a:lnTo>
                  <a:pt x="341" y="653"/>
                </a:lnTo>
                <a:lnTo>
                  <a:pt x="338" y="651"/>
                </a:lnTo>
                <a:lnTo>
                  <a:pt x="335" y="651"/>
                </a:lnTo>
                <a:lnTo>
                  <a:pt x="335" y="651"/>
                </a:lnTo>
                <a:lnTo>
                  <a:pt x="307" y="634"/>
                </a:lnTo>
                <a:lnTo>
                  <a:pt x="288" y="620"/>
                </a:lnTo>
                <a:lnTo>
                  <a:pt x="276" y="612"/>
                </a:lnTo>
                <a:lnTo>
                  <a:pt x="276" y="612"/>
                </a:lnTo>
                <a:lnTo>
                  <a:pt x="262" y="601"/>
                </a:lnTo>
                <a:lnTo>
                  <a:pt x="256" y="596"/>
                </a:lnTo>
                <a:lnTo>
                  <a:pt x="251" y="591"/>
                </a:lnTo>
                <a:lnTo>
                  <a:pt x="251" y="591"/>
                </a:lnTo>
                <a:lnTo>
                  <a:pt x="234" y="556"/>
                </a:lnTo>
                <a:lnTo>
                  <a:pt x="199" y="489"/>
                </a:lnTo>
                <a:lnTo>
                  <a:pt x="152" y="393"/>
                </a:lnTo>
                <a:lnTo>
                  <a:pt x="152" y="393"/>
                </a:lnTo>
                <a:lnTo>
                  <a:pt x="151" y="386"/>
                </a:lnTo>
                <a:lnTo>
                  <a:pt x="149" y="365"/>
                </a:lnTo>
                <a:lnTo>
                  <a:pt x="144" y="340"/>
                </a:lnTo>
                <a:lnTo>
                  <a:pt x="141" y="328"/>
                </a:lnTo>
                <a:lnTo>
                  <a:pt x="136" y="316"/>
                </a:lnTo>
                <a:lnTo>
                  <a:pt x="136" y="316"/>
                </a:lnTo>
                <a:lnTo>
                  <a:pt x="133" y="307"/>
                </a:lnTo>
                <a:lnTo>
                  <a:pt x="129" y="295"/>
                </a:lnTo>
                <a:lnTo>
                  <a:pt x="125" y="273"/>
                </a:lnTo>
                <a:lnTo>
                  <a:pt x="122" y="253"/>
                </a:lnTo>
                <a:lnTo>
                  <a:pt x="119" y="246"/>
                </a:lnTo>
                <a:lnTo>
                  <a:pt x="115" y="242"/>
                </a:lnTo>
                <a:lnTo>
                  <a:pt x="115" y="242"/>
                </a:lnTo>
                <a:lnTo>
                  <a:pt x="112" y="237"/>
                </a:lnTo>
                <a:lnTo>
                  <a:pt x="109" y="236"/>
                </a:lnTo>
                <a:lnTo>
                  <a:pt x="103" y="234"/>
                </a:lnTo>
                <a:lnTo>
                  <a:pt x="88" y="231"/>
                </a:lnTo>
                <a:lnTo>
                  <a:pt x="88" y="231"/>
                </a:lnTo>
                <a:lnTo>
                  <a:pt x="65" y="229"/>
                </a:lnTo>
                <a:lnTo>
                  <a:pt x="44" y="226"/>
                </a:lnTo>
                <a:lnTo>
                  <a:pt x="28" y="226"/>
                </a:lnTo>
                <a:lnTo>
                  <a:pt x="24" y="226"/>
                </a:lnTo>
                <a:lnTo>
                  <a:pt x="23" y="228"/>
                </a:lnTo>
                <a:lnTo>
                  <a:pt x="24" y="229"/>
                </a:lnTo>
                <a:lnTo>
                  <a:pt x="24" y="229"/>
                </a:lnTo>
                <a:lnTo>
                  <a:pt x="28" y="232"/>
                </a:lnTo>
                <a:lnTo>
                  <a:pt x="34" y="236"/>
                </a:lnTo>
                <a:lnTo>
                  <a:pt x="41" y="240"/>
                </a:lnTo>
                <a:lnTo>
                  <a:pt x="41" y="240"/>
                </a:lnTo>
                <a:lnTo>
                  <a:pt x="33" y="241"/>
                </a:lnTo>
                <a:lnTo>
                  <a:pt x="19" y="244"/>
                </a:lnTo>
                <a:lnTo>
                  <a:pt x="5" y="247"/>
                </a:lnTo>
                <a:lnTo>
                  <a:pt x="2" y="249"/>
                </a:lnTo>
                <a:lnTo>
                  <a:pt x="0" y="250"/>
                </a:lnTo>
                <a:lnTo>
                  <a:pt x="0" y="251"/>
                </a:lnTo>
                <a:lnTo>
                  <a:pt x="0" y="251"/>
                </a:lnTo>
                <a:lnTo>
                  <a:pt x="4" y="253"/>
                </a:lnTo>
                <a:lnTo>
                  <a:pt x="10" y="255"/>
                </a:lnTo>
                <a:lnTo>
                  <a:pt x="29" y="258"/>
                </a:lnTo>
                <a:lnTo>
                  <a:pt x="54" y="263"/>
                </a:lnTo>
                <a:lnTo>
                  <a:pt x="54" y="263"/>
                </a:lnTo>
                <a:lnTo>
                  <a:pt x="45" y="263"/>
                </a:lnTo>
                <a:lnTo>
                  <a:pt x="28" y="266"/>
                </a:lnTo>
                <a:lnTo>
                  <a:pt x="20" y="267"/>
                </a:lnTo>
                <a:lnTo>
                  <a:pt x="14" y="270"/>
                </a:lnTo>
                <a:lnTo>
                  <a:pt x="13" y="271"/>
                </a:lnTo>
                <a:lnTo>
                  <a:pt x="13" y="272"/>
                </a:lnTo>
                <a:lnTo>
                  <a:pt x="14" y="273"/>
                </a:lnTo>
                <a:lnTo>
                  <a:pt x="17" y="276"/>
                </a:lnTo>
                <a:lnTo>
                  <a:pt x="17" y="276"/>
                </a:lnTo>
                <a:lnTo>
                  <a:pt x="24" y="278"/>
                </a:lnTo>
                <a:lnTo>
                  <a:pt x="31" y="281"/>
                </a:lnTo>
                <a:lnTo>
                  <a:pt x="47" y="284"/>
                </a:lnTo>
                <a:lnTo>
                  <a:pt x="65" y="286"/>
                </a:lnTo>
                <a:lnTo>
                  <a:pt x="65" y="286"/>
                </a:lnTo>
                <a:lnTo>
                  <a:pt x="57" y="289"/>
                </a:lnTo>
                <a:lnTo>
                  <a:pt x="51" y="294"/>
                </a:lnTo>
                <a:lnTo>
                  <a:pt x="49" y="295"/>
                </a:lnTo>
                <a:lnTo>
                  <a:pt x="47" y="298"/>
                </a:lnTo>
                <a:lnTo>
                  <a:pt x="47" y="298"/>
                </a:lnTo>
                <a:lnTo>
                  <a:pt x="47" y="304"/>
                </a:lnTo>
                <a:lnTo>
                  <a:pt x="47" y="313"/>
                </a:lnTo>
                <a:lnTo>
                  <a:pt x="49" y="320"/>
                </a:lnTo>
                <a:lnTo>
                  <a:pt x="50" y="321"/>
                </a:lnTo>
                <a:lnTo>
                  <a:pt x="51" y="323"/>
                </a:lnTo>
                <a:lnTo>
                  <a:pt x="51" y="323"/>
                </a:lnTo>
                <a:lnTo>
                  <a:pt x="52" y="321"/>
                </a:lnTo>
                <a:lnTo>
                  <a:pt x="55" y="319"/>
                </a:lnTo>
                <a:lnTo>
                  <a:pt x="59" y="314"/>
                </a:lnTo>
                <a:lnTo>
                  <a:pt x="62" y="309"/>
                </a:lnTo>
                <a:lnTo>
                  <a:pt x="63" y="308"/>
                </a:lnTo>
                <a:lnTo>
                  <a:pt x="65" y="307"/>
                </a:lnTo>
                <a:lnTo>
                  <a:pt x="65" y="307"/>
                </a:lnTo>
                <a:lnTo>
                  <a:pt x="66" y="307"/>
                </a:lnTo>
                <a:lnTo>
                  <a:pt x="67" y="308"/>
                </a:lnTo>
                <a:lnTo>
                  <a:pt x="67" y="313"/>
                </a:lnTo>
                <a:lnTo>
                  <a:pt x="67" y="319"/>
                </a:lnTo>
                <a:lnTo>
                  <a:pt x="68" y="328"/>
                </a:lnTo>
                <a:lnTo>
                  <a:pt x="68" y="328"/>
                </a:lnTo>
                <a:lnTo>
                  <a:pt x="72" y="336"/>
                </a:lnTo>
                <a:lnTo>
                  <a:pt x="78" y="347"/>
                </a:lnTo>
                <a:lnTo>
                  <a:pt x="94" y="373"/>
                </a:lnTo>
                <a:lnTo>
                  <a:pt x="94" y="373"/>
                </a:lnTo>
                <a:lnTo>
                  <a:pt x="98" y="378"/>
                </a:lnTo>
                <a:lnTo>
                  <a:pt x="102" y="388"/>
                </a:lnTo>
                <a:lnTo>
                  <a:pt x="112" y="419"/>
                </a:lnTo>
                <a:lnTo>
                  <a:pt x="138" y="503"/>
                </a:lnTo>
                <a:lnTo>
                  <a:pt x="164" y="588"/>
                </a:lnTo>
                <a:lnTo>
                  <a:pt x="175" y="619"/>
                </a:lnTo>
                <a:lnTo>
                  <a:pt x="178" y="630"/>
                </a:lnTo>
                <a:lnTo>
                  <a:pt x="182" y="635"/>
                </a:lnTo>
                <a:lnTo>
                  <a:pt x="182" y="635"/>
                </a:lnTo>
                <a:lnTo>
                  <a:pt x="196" y="651"/>
                </a:lnTo>
                <a:lnTo>
                  <a:pt x="210" y="667"/>
                </a:lnTo>
                <a:lnTo>
                  <a:pt x="224" y="682"/>
                </a:lnTo>
                <a:lnTo>
                  <a:pt x="235" y="692"/>
                </a:lnTo>
                <a:lnTo>
                  <a:pt x="235" y="692"/>
                </a:lnTo>
                <a:lnTo>
                  <a:pt x="271" y="721"/>
                </a:lnTo>
                <a:lnTo>
                  <a:pt x="297" y="742"/>
                </a:lnTo>
                <a:lnTo>
                  <a:pt x="297" y="742"/>
                </a:lnTo>
                <a:lnTo>
                  <a:pt x="294" y="745"/>
                </a:lnTo>
                <a:lnTo>
                  <a:pt x="293" y="749"/>
                </a:lnTo>
                <a:lnTo>
                  <a:pt x="292" y="754"/>
                </a:lnTo>
                <a:lnTo>
                  <a:pt x="291" y="760"/>
                </a:lnTo>
                <a:lnTo>
                  <a:pt x="292" y="766"/>
                </a:lnTo>
                <a:lnTo>
                  <a:pt x="294" y="772"/>
                </a:lnTo>
                <a:lnTo>
                  <a:pt x="301" y="779"/>
                </a:lnTo>
                <a:lnTo>
                  <a:pt x="301" y="779"/>
                </a:lnTo>
                <a:lnTo>
                  <a:pt x="312" y="790"/>
                </a:lnTo>
                <a:lnTo>
                  <a:pt x="319" y="798"/>
                </a:lnTo>
                <a:lnTo>
                  <a:pt x="325" y="808"/>
                </a:lnTo>
                <a:lnTo>
                  <a:pt x="330" y="818"/>
                </a:lnTo>
                <a:lnTo>
                  <a:pt x="330" y="818"/>
                </a:lnTo>
                <a:lnTo>
                  <a:pt x="335" y="833"/>
                </a:lnTo>
                <a:lnTo>
                  <a:pt x="339" y="850"/>
                </a:lnTo>
                <a:lnTo>
                  <a:pt x="341" y="866"/>
                </a:lnTo>
                <a:lnTo>
                  <a:pt x="341" y="881"/>
                </a:lnTo>
                <a:lnTo>
                  <a:pt x="341" y="881"/>
                </a:lnTo>
                <a:lnTo>
                  <a:pt x="340" y="905"/>
                </a:lnTo>
                <a:lnTo>
                  <a:pt x="339" y="922"/>
                </a:lnTo>
                <a:lnTo>
                  <a:pt x="338" y="942"/>
                </a:lnTo>
                <a:lnTo>
                  <a:pt x="338" y="965"/>
                </a:lnTo>
                <a:lnTo>
                  <a:pt x="339" y="989"/>
                </a:lnTo>
                <a:lnTo>
                  <a:pt x="343" y="1012"/>
                </a:lnTo>
                <a:lnTo>
                  <a:pt x="345" y="1025"/>
                </a:lnTo>
                <a:lnTo>
                  <a:pt x="349" y="1037"/>
                </a:lnTo>
                <a:lnTo>
                  <a:pt x="349" y="1037"/>
                </a:lnTo>
                <a:lnTo>
                  <a:pt x="362" y="1076"/>
                </a:lnTo>
                <a:lnTo>
                  <a:pt x="370" y="1107"/>
                </a:lnTo>
                <a:lnTo>
                  <a:pt x="372" y="1118"/>
                </a:lnTo>
                <a:lnTo>
                  <a:pt x="374" y="1128"/>
                </a:lnTo>
                <a:lnTo>
                  <a:pt x="374" y="1136"/>
                </a:lnTo>
                <a:lnTo>
                  <a:pt x="371" y="1143"/>
                </a:lnTo>
                <a:lnTo>
                  <a:pt x="371" y="1143"/>
                </a:lnTo>
                <a:lnTo>
                  <a:pt x="361" y="1160"/>
                </a:lnTo>
                <a:lnTo>
                  <a:pt x="345" y="1186"/>
                </a:lnTo>
                <a:lnTo>
                  <a:pt x="339" y="1200"/>
                </a:lnTo>
                <a:lnTo>
                  <a:pt x="334" y="1211"/>
                </a:lnTo>
                <a:lnTo>
                  <a:pt x="334" y="1216"/>
                </a:lnTo>
                <a:lnTo>
                  <a:pt x="334" y="1221"/>
                </a:lnTo>
                <a:lnTo>
                  <a:pt x="334" y="1223"/>
                </a:lnTo>
                <a:lnTo>
                  <a:pt x="336" y="1226"/>
                </a:lnTo>
                <a:lnTo>
                  <a:pt x="336" y="1226"/>
                </a:lnTo>
                <a:lnTo>
                  <a:pt x="356" y="1237"/>
                </a:lnTo>
                <a:lnTo>
                  <a:pt x="365" y="1242"/>
                </a:lnTo>
                <a:lnTo>
                  <a:pt x="365" y="1242"/>
                </a:lnTo>
                <a:lnTo>
                  <a:pt x="357" y="1268"/>
                </a:lnTo>
                <a:lnTo>
                  <a:pt x="339" y="1325"/>
                </a:lnTo>
                <a:lnTo>
                  <a:pt x="319" y="1388"/>
                </a:lnTo>
                <a:lnTo>
                  <a:pt x="309" y="1411"/>
                </a:lnTo>
                <a:lnTo>
                  <a:pt x="306" y="1420"/>
                </a:lnTo>
                <a:lnTo>
                  <a:pt x="302" y="1426"/>
                </a:lnTo>
                <a:lnTo>
                  <a:pt x="302" y="1426"/>
                </a:lnTo>
                <a:lnTo>
                  <a:pt x="272" y="1467"/>
                </a:lnTo>
                <a:lnTo>
                  <a:pt x="255" y="1493"/>
                </a:lnTo>
                <a:lnTo>
                  <a:pt x="255" y="1493"/>
                </a:lnTo>
                <a:lnTo>
                  <a:pt x="255" y="1495"/>
                </a:lnTo>
                <a:lnTo>
                  <a:pt x="256" y="1499"/>
                </a:lnTo>
                <a:lnTo>
                  <a:pt x="261" y="1510"/>
                </a:lnTo>
                <a:lnTo>
                  <a:pt x="269" y="1526"/>
                </a:lnTo>
                <a:lnTo>
                  <a:pt x="269" y="1526"/>
                </a:lnTo>
                <a:lnTo>
                  <a:pt x="265" y="1561"/>
                </a:lnTo>
                <a:lnTo>
                  <a:pt x="255" y="1640"/>
                </a:lnTo>
                <a:lnTo>
                  <a:pt x="246" y="1729"/>
                </a:lnTo>
                <a:lnTo>
                  <a:pt x="243" y="1766"/>
                </a:lnTo>
                <a:lnTo>
                  <a:pt x="243" y="1791"/>
                </a:lnTo>
                <a:lnTo>
                  <a:pt x="243" y="1791"/>
                </a:lnTo>
                <a:lnTo>
                  <a:pt x="245" y="1802"/>
                </a:lnTo>
                <a:lnTo>
                  <a:pt x="250" y="1815"/>
                </a:lnTo>
                <a:lnTo>
                  <a:pt x="259" y="1833"/>
                </a:lnTo>
                <a:lnTo>
                  <a:pt x="270" y="1851"/>
                </a:lnTo>
                <a:lnTo>
                  <a:pt x="297" y="1894"/>
                </a:lnTo>
                <a:lnTo>
                  <a:pt x="328" y="1941"/>
                </a:lnTo>
                <a:lnTo>
                  <a:pt x="387" y="2028"/>
                </a:lnTo>
                <a:lnTo>
                  <a:pt x="408" y="2060"/>
                </a:lnTo>
                <a:lnTo>
                  <a:pt x="420" y="2080"/>
                </a:lnTo>
                <a:lnTo>
                  <a:pt x="420" y="2080"/>
                </a:lnTo>
                <a:lnTo>
                  <a:pt x="425" y="2091"/>
                </a:lnTo>
                <a:lnTo>
                  <a:pt x="428" y="2102"/>
                </a:lnTo>
                <a:lnTo>
                  <a:pt x="430" y="2113"/>
                </a:lnTo>
                <a:lnTo>
                  <a:pt x="432" y="2123"/>
                </a:lnTo>
                <a:lnTo>
                  <a:pt x="432" y="2133"/>
                </a:lnTo>
                <a:lnTo>
                  <a:pt x="430" y="2143"/>
                </a:lnTo>
                <a:lnTo>
                  <a:pt x="427" y="2151"/>
                </a:lnTo>
                <a:lnTo>
                  <a:pt x="422" y="2160"/>
                </a:lnTo>
                <a:lnTo>
                  <a:pt x="422" y="2160"/>
                </a:lnTo>
                <a:lnTo>
                  <a:pt x="402" y="2185"/>
                </a:lnTo>
                <a:lnTo>
                  <a:pt x="375" y="2219"/>
                </a:lnTo>
                <a:lnTo>
                  <a:pt x="361" y="2237"/>
                </a:lnTo>
                <a:lnTo>
                  <a:pt x="350" y="2254"/>
                </a:lnTo>
                <a:lnTo>
                  <a:pt x="346" y="2260"/>
                </a:lnTo>
                <a:lnTo>
                  <a:pt x="344" y="2266"/>
                </a:lnTo>
                <a:lnTo>
                  <a:pt x="343" y="2273"/>
                </a:lnTo>
                <a:lnTo>
                  <a:pt x="344" y="2276"/>
                </a:lnTo>
                <a:lnTo>
                  <a:pt x="344" y="2276"/>
                </a:lnTo>
                <a:lnTo>
                  <a:pt x="346" y="2282"/>
                </a:lnTo>
                <a:lnTo>
                  <a:pt x="350" y="2289"/>
                </a:lnTo>
                <a:lnTo>
                  <a:pt x="354" y="2292"/>
                </a:lnTo>
                <a:lnTo>
                  <a:pt x="357" y="2296"/>
                </a:lnTo>
                <a:lnTo>
                  <a:pt x="367" y="2301"/>
                </a:lnTo>
                <a:lnTo>
                  <a:pt x="377" y="2305"/>
                </a:lnTo>
                <a:lnTo>
                  <a:pt x="377" y="2305"/>
                </a:lnTo>
                <a:lnTo>
                  <a:pt x="390" y="2307"/>
                </a:lnTo>
                <a:lnTo>
                  <a:pt x="404" y="2308"/>
                </a:lnTo>
                <a:lnTo>
                  <a:pt x="412" y="2308"/>
                </a:lnTo>
                <a:lnTo>
                  <a:pt x="418" y="2307"/>
                </a:lnTo>
                <a:lnTo>
                  <a:pt x="424" y="2306"/>
                </a:lnTo>
                <a:lnTo>
                  <a:pt x="429" y="2302"/>
                </a:lnTo>
                <a:lnTo>
                  <a:pt x="429" y="2302"/>
                </a:lnTo>
                <a:lnTo>
                  <a:pt x="446" y="2289"/>
                </a:lnTo>
                <a:lnTo>
                  <a:pt x="477" y="2269"/>
                </a:lnTo>
                <a:lnTo>
                  <a:pt x="513" y="2247"/>
                </a:lnTo>
                <a:lnTo>
                  <a:pt x="530" y="2237"/>
                </a:lnTo>
                <a:lnTo>
                  <a:pt x="545" y="2229"/>
                </a:lnTo>
                <a:lnTo>
                  <a:pt x="545" y="2229"/>
                </a:lnTo>
                <a:lnTo>
                  <a:pt x="559" y="2223"/>
                </a:lnTo>
                <a:lnTo>
                  <a:pt x="570" y="2216"/>
                </a:lnTo>
                <a:lnTo>
                  <a:pt x="580" y="2208"/>
                </a:lnTo>
                <a:lnTo>
                  <a:pt x="588" y="2200"/>
                </a:lnTo>
                <a:lnTo>
                  <a:pt x="595" y="2192"/>
                </a:lnTo>
                <a:lnTo>
                  <a:pt x="598" y="2185"/>
                </a:lnTo>
                <a:lnTo>
                  <a:pt x="601" y="2177"/>
                </a:lnTo>
                <a:lnTo>
                  <a:pt x="601" y="2170"/>
                </a:lnTo>
                <a:lnTo>
                  <a:pt x="601" y="2170"/>
                </a:lnTo>
                <a:lnTo>
                  <a:pt x="601" y="2164"/>
                </a:lnTo>
                <a:lnTo>
                  <a:pt x="601" y="2160"/>
                </a:lnTo>
                <a:lnTo>
                  <a:pt x="601" y="2153"/>
                </a:lnTo>
                <a:lnTo>
                  <a:pt x="601" y="2150"/>
                </a:lnTo>
                <a:lnTo>
                  <a:pt x="598" y="2148"/>
                </a:lnTo>
                <a:lnTo>
                  <a:pt x="588" y="2139"/>
                </a:lnTo>
                <a:lnTo>
                  <a:pt x="588" y="2139"/>
                </a:lnTo>
                <a:lnTo>
                  <a:pt x="575" y="2127"/>
                </a:lnTo>
                <a:lnTo>
                  <a:pt x="562" y="2114"/>
                </a:lnTo>
                <a:lnTo>
                  <a:pt x="539" y="2086"/>
                </a:lnTo>
                <a:lnTo>
                  <a:pt x="539" y="2086"/>
                </a:lnTo>
                <a:lnTo>
                  <a:pt x="507" y="2048"/>
                </a:lnTo>
                <a:lnTo>
                  <a:pt x="488" y="2025"/>
                </a:lnTo>
                <a:lnTo>
                  <a:pt x="469" y="2004"/>
                </a:lnTo>
                <a:lnTo>
                  <a:pt x="469" y="2004"/>
                </a:lnTo>
                <a:lnTo>
                  <a:pt x="460" y="1993"/>
                </a:lnTo>
                <a:lnTo>
                  <a:pt x="451" y="1977"/>
                </a:lnTo>
                <a:lnTo>
                  <a:pt x="443" y="1960"/>
                </a:lnTo>
                <a:lnTo>
                  <a:pt x="435" y="1941"/>
                </a:lnTo>
                <a:lnTo>
                  <a:pt x="422" y="1908"/>
                </a:lnTo>
                <a:lnTo>
                  <a:pt x="417" y="1894"/>
                </a:lnTo>
                <a:lnTo>
                  <a:pt x="412" y="1886"/>
                </a:lnTo>
                <a:lnTo>
                  <a:pt x="412" y="1886"/>
                </a:lnTo>
                <a:lnTo>
                  <a:pt x="397" y="1865"/>
                </a:lnTo>
                <a:lnTo>
                  <a:pt x="376" y="1831"/>
                </a:lnTo>
                <a:lnTo>
                  <a:pt x="365" y="1814"/>
                </a:lnTo>
                <a:lnTo>
                  <a:pt x="356" y="1797"/>
                </a:lnTo>
                <a:lnTo>
                  <a:pt x="351" y="1784"/>
                </a:lnTo>
                <a:lnTo>
                  <a:pt x="349" y="1778"/>
                </a:lnTo>
                <a:lnTo>
                  <a:pt x="349" y="1775"/>
                </a:lnTo>
                <a:lnTo>
                  <a:pt x="349" y="1775"/>
                </a:lnTo>
                <a:lnTo>
                  <a:pt x="350" y="1771"/>
                </a:lnTo>
                <a:lnTo>
                  <a:pt x="354" y="1763"/>
                </a:lnTo>
                <a:lnTo>
                  <a:pt x="367" y="1745"/>
                </a:lnTo>
                <a:lnTo>
                  <a:pt x="386" y="1721"/>
                </a:lnTo>
                <a:lnTo>
                  <a:pt x="408" y="1696"/>
                </a:lnTo>
                <a:lnTo>
                  <a:pt x="448" y="1650"/>
                </a:lnTo>
                <a:lnTo>
                  <a:pt x="467" y="1629"/>
                </a:lnTo>
                <a:lnTo>
                  <a:pt x="467" y="1629"/>
                </a:lnTo>
                <a:lnTo>
                  <a:pt x="483" y="1610"/>
                </a:lnTo>
                <a:lnTo>
                  <a:pt x="488" y="1604"/>
                </a:lnTo>
                <a:lnTo>
                  <a:pt x="495" y="1600"/>
                </a:lnTo>
                <a:lnTo>
                  <a:pt x="498" y="1598"/>
                </a:lnTo>
                <a:lnTo>
                  <a:pt x="501" y="1598"/>
                </a:lnTo>
                <a:lnTo>
                  <a:pt x="502" y="1599"/>
                </a:lnTo>
                <a:lnTo>
                  <a:pt x="502" y="1599"/>
                </a:lnTo>
                <a:lnTo>
                  <a:pt x="508" y="1605"/>
                </a:lnTo>
                <a:lnTo>
                  <a:pt x="516" y="1613"/>
                </a:lnTo>
                <a:lnTo>
                  <a:pt x="533" y="1629"/>
                </a:lnTo>
                <a:lnTo>
                  <a:pt x="533" y="1629"/>
                </a:lnTo>
                <a:lnTo>
                  <a:pt x="539" y="1635"/>
                </a:lnTo>
                <a:lnTo>
                  <a:pt x="541" y="1639"/>
                </a:lnTo>
                <a:lnTo>
                  <a:pt x="544" y="1642"/>
                </a:lnTo>
                <a:lnTo>
                  <a:pt x="548" y="1644"/>
                </a:lnTo>
                <a:lnTo>
                  <a:pt x="548" y="1644"/>
                </a:lnTo>
                <a:lnTo>
                  <a:pt x="551" y="1646"/>
                </a:lnTo>
                <a:lnTo>
                  <a:pt x="555" y="1645"/>
                </a:lnTo>
                <a:lnTo>
                  <a:pt x="558" y="1645"/>
                </a:lnTo>
                <a:lnTo>
                  <a:pt x="560" y="1647"/>
                </a:lnTo>
                <a:lnTo>
                  <a:pt x="560" y="1647"/>
                </a:lnTo>
                <a:lnTo>
                  <a:pt x="560" y="1657"/>
                </a:lnTo>
                <a:lnTo>
                  <a:pt x="560" y="1678"/>
                </a:lnTo>
                <a:lnTo>
                  <a:pt x="561" y="1691"/>
                </a:lnTo>
                <a:lnTo>
                  <a:pt x="564" y="1707"/>
                </a:lnTo>
                <a:lnTo>
                  <a:pt x="567" y="1724"/>
                </a:lnTo>
                <a:lnTo>
                  <a:pt x="571" y="1741"/>
                </a:lnTo>
                <a:lnTo>
                  <a:pt x="571" y="1741"/>
                </a:lnTo>
                <a:lnTo>
                  <a:pt x="583" y="1777"/>
                </a:lnTo>
                <a:lnTo>
                  <a:pt x="590" y="1794"/>
                </a:lnTo>
                <a:lnTo>
                  <a:pt x="596" y="1809"/>
                </a:lnTo>
                <a:lnTo>
                  <a:pt x="604" y="1824"/>
                </a:lnTo>
                <a:lnTo>
                  <a:pt x="613" y="1838"/>
                </a:lnTo>
                <a:lnTo>
                  <a:pt x="623" y="1851"/>
                </a:lnTo>
                <a:lnTo>
                  <a:pt x="634" y="1864"/>
                </a:lnTo>
                <a:lnTo>
                  <a:pt x="634" y="1864"/>
                </a:lnTo>
                <a:lnTo>
                  <a:pt x="650" y="1882"/>
                </a:lnTo>
                <a:lnTo>
                  <a:pt x="672" y="1912"/>
                </a:lnTo>
                <a:lnTo>
                  <a:pt x="697" y="1948"/>
                </a:lnTo>
                <a:lnTo>
                  <a:pt x="724" y="1987"/>
                </a:lnTo>
                <a:lnTo>
                  <a:pt x="770" y="2060"/>
                </a:lnTo>
                <a:lnTo>
                  <a:pt x="786" y="2085"/>
                </a:lnTo>
                <a:lnTo>
                  <a:pt x="792" y="2098"/>
                </a:lnTo>
                <a:lnTo>
                  <a:pt x="792" y="2098"/>
                </a:lnTo>
                <a:lnTo>
                  <a:pt x="796" y="2109"/>
                </a:lnTo>
                <a:lnTo>
                  <a:pt x="797" y="2116"/>
                </a:lnTo>
                <a:lnTo>
                  <a:pt x="796" y="2122"/>
                </a:lnTo>
                <a:lnTo>
                  <a:pt x="792" y="2127"/>
                </a:lnTo>
                <a:lnTo>
                  <a:pt x="792" y="2127"/>
                </a:lnTo>
                <a:lnTo>
                  <a:pt x="789" y="2132"/>
                </a:lnTo>
                <a:lnTo>
                  <a:pt x="786" y="2138"/>
                </a:lnTo>
                <a:lnTo>
                  <a:pt x="782" y="2144"/>
                </a:lnTo>
                <a:lnTo>
                  <a:pt x="779" y="2151"/>
                </a:lnTo>
                <a:lnTo>
                  <a:pt x="779" y="2151"/>
                </a:lnTo>
                <a:lnTo>
                  <a:pt x="776" y="2155"/>
                </a:lnTo>
                <a:lnTo>
                  <a:pt x="776" y="2159"/>
                </a:lnTo>
                <a:lnTo>
                  <a:pt x="774" y="2165"/>
                </a:lnTo>
                <a:lnTo>
                  <a:pt x="772" y="2168"/>
                </a:lnTo>
                <a:lnTo>
                  <a:pt x="769" y="2172"/>
                </a:lnTo>
                <a:lnTo>
                  <a:pt x="763" y="2176"/>
                </a:lnTo>
                <a:lnTo>
                  <a:pt x="754" y="2182"/>
                </a:lnTo>
                <a:lnTo>
                  <a:pt x="754" y="2182"/>
                </a:lnTo>
                <a:lnTo>
                  <a:pt x="733" y="2193"/>
                </a:lnTo>
                <a:lnTo>
                  <a:pt x="713" y="2205"/>
                </a:lnTo>
                <a:lnTo>
                  <a:pt x="706" y="2210"/>
                </a:lnTo>
                <a:lnTo>
                  <a:pt x="700" y="2216"/>
                </a:lnTo>
                <a:lnTo>
                  <a:pt x="696" y="2222"/>
                </a:lnTo>
                <a:lnTo>
                  <a:pt x="695" y="2224"/>
                </a:lnTo>
                <a:lnTo>
                  <a:pt x="695" y="2228"/>
                </a:lnTo>
                <a:lnTo>
                  <a:pt x="695" y="2228"/>
                </a:lnTo>
                <a:lnTo>
                  <a:pt x="698" y="2239"/>
                </a:lnTo>
                <a:lnTo>
                  <a:pt x="702" y="2245"/>
                </a:lnTo>
                <a:lnTo>
                  <a:pt x="703" y="2248"/>
                </a:lnTo>
                <a:lnTo>
                  <a:pt x="707" y="2249"/>
                </a:lnTo>
                <a:lnTo>
                  <a:pt x="711" y="2250"/>
                </a:lnTo>
                <a:lnTo>
                  <a:pt x="714" y="2250"/>
                </a:lnTo>
                <a:lnTo>
                  <a:pt x="714" y="2250"/>
                </a:lnTo>
                <a:lnTo>
                  <a:pt x="722" y="2250"/>
                </a:lnTo>
                <a:lnTo>
                  <a:pt x="734" y="2253"/>
                </a:lnTo>
                <a:lnTo>
                  <a:pt x="769" y="2258"/>
                </a:lnTo>
                <a:lnTo>
                  <a:pt x="802" y="2263"/>
                </a:lnTo>
                <a:lnTo>
                  <a:pt x="813" y="2264"/>
                </a:lnTo>
                <a:lnTo>
                  <a:pt x="821" y="2264"/>
                </a:lnTo>
                <a:lnTo>
                  <a:pt x="821" y="2264"/>
                </a:lnTo>
                <a:lnTo>
                  <a:pt x="891" y="2257"/>
                </a:lnTo>
                <a:lnTo>
                  <a:pt x="937" y="2249"/>
                </a:lnTo>
                <a:lnTo>
                  <a:pt x="953" y="2247"/>
                </a:lnTo>
                <a:lnTo>
                  <a:pt x="959" y="2245"/>
                </a:lnTo>
                <a:lnTo>
                  <a:pt x="961" y="2243"/>
                </a:lnTo>
                <a:lnTo>
                  <a:pt x="961" y="2243"/>
                </a:lnTo>
                <a:lnTo>
                  <a:pt x="965" y="2239"/>
                </a:lnTo>
                <a:lnTo>
                  <a:pt x="968" y="2233"/>
                </a:lnTo>
                <a:lnTo>
                  <a:pt x="970" y="2224"/>
                </a:lnTo>
                <a:lnTo>
                  <a:pt x="973" y="2216"/>
                </a:lnTo>
                <a:lnTo>
                  <a:pt x="974" y="2207"/>
                </a:lnTo>
                <a:lnTo>
                  <a:pt x="974" y="2198"/>
                </a:lnTo>
                <a:lnTo>
                  <a:pt x="974" y="2191"/>
                </a:lnTo>
                <a:lnTo>
                  <a:pt x="971" y="2186"/>
                </a:lnTo>
                <a:lnTo>
                  <a:pt x="971" y="2186"/>
                </a:lnTo>
                <a:lnTo>
                  <a:pt x="966" y="2175"/>
                </a:lnTo>
                <a:lnTo>
                  <a:pt x="959" y="2163"/>
                </a:lnTo>
                <a:lnTo>
                  <a:pt x="949" y="2149"/>
                </a:lnTo>
                <a:lnTo>
                  <a:pt x="939" y="2137"/>
                </a:lnTo>
                <a:lnTo>
                  <a:pt x="939" y="2137"/>
                </a:lnTo>
                <a:lnTo>
                  <a:pt x="934" y="2133"/>
                </a:lnTo>
                <a:lnTo>
                  <a:pt x="932" y="2130"/>
                </a:lnTo>
                <a:lnTo>
                  <a:pt x="928" y="2129"/>
                </a:lnTo>
                <a:lnTo>
                  <a:pt x="927" y="2129"/>
                </a:lnTo>
                <a:lnTo>
                  <a:pt x="924" y="2128"/>
                </a:lnTo>
                <a:lnTo>
                  <a:pt x="916" y="2118"/>
                </a:lnTo>
                <a:lnTo>
                  <a:pt x="916" y="2118"/>
                </a:lnTo>
                <a:lnTo>
                  <a:pt x="907" y="2106"/>
                </a:lnTo>
                <a:lnTo>
                  <a:pt x="902" y="2100"/>
                </a:lnTo>
                <a:lnTo>
                  <a:pt x="896" y="2093"/>
                </a:lnTo>
                <a:lnTo>
                  <a:pt x="889" y="2081"/>
                </a:lnTo>
                <a:lnTo>
                  <a:pt x="889" y="2081"/>
                </a:lnTo>
                <a:lnTo>
                  <a:pt x="873" y="2059"/>
                </a:lnTo>
                <a:lnTo>
                  <a:pt x="860" y="2045"/>
                </a:lnTo>
                <a:lnTo>
                  <a:pt x="860" y="2045"/>
                </a:lnTo>
                <a:lnTo>
                  <a:pt x="848" y="2030"/>
                </a:lnTo>
                <a:lnTo>
                  <a:pt x="842" y="2022"/>
                </a:lnTo>
                <a:lnTo>
                  <a:pt x="834" y="2009"/>
                </a:lnTo>
                <a:lnTo>
                  <a:pt x="834" y="2009"/>
                </a:lnTo>
                <a:lnTo>
                  <a:pt x="816" y="1976"/>
                </a:lnTo>
                <a:lnTo>
                  <a:pt x="781" y="1919"/>
                </a:lnTo>
                <a:lnTo>
                  <a:pt x="744" y="1859"/>
                </a:lnTo>
                <a:lnTo>
                  <a:pt x="727" y="1835"/>
                </a:lnTo>
                <a:lnTo>
                  <a:pt x="714" y="1818"/>
                </a:lnTo>
                <a:lnTo>
                  <a:pt x="714" y="1818"/>
                </a:lnTo>
                <a:lnTo>
                  <a:pt x="706" y="1808"/>
                </a:lnTo>
                <a:lnTo>
                  <a:pt x="700" y="1801"/>
                </a:lnTo>
                <a:lnTo>
                  <a:pt x="696" y="1794"/>
                </a:lnTo>
                <a:lnTo>
                  <a:pt x="695" y="1789"/>
                </a:lnTo>
                <a:lnTo>
                  <a:pt x="692" y="1780"/>
                </a:lnTo>
                <a:lnTo>
                  <a:pt x="691" y="1775"/>
                </a:lnTo>
                <a:lnTo>
                  <a:pt x="688" y="1768"/>
                </a:lnTo>
                <a:lnTo>
                  <a:pt x="688" y="1768"/>
                </a:lnTo>
                <a:lnTo>
                  <a:pt x="687" y="1762"/>
                </a:lnTo>
                <a:lnTo>
                  <a:pt x="685" y="1755"/>
                </a:lnTo>
                <a:lnTo>
                  <a:pt x="684" y="1734"/>
                </a:lnTo>
                <a:lnTo>
                  <a:pt x="680" y="1678"/>
                </a:lnTo>
                <a:lnTo>
                  <a:pt x="679" y="1625"/>
                </a:lnTo>
                <a:lnTo>
                  <a:pt x="680" y="1603"/>
                </a:lnTo>
                <a:lnTo>
                  <a:pt x="680" y="1603"/>
                </a:lnTo>
                <a:lnTo>
                  <a:pt x="690" y="1598"/>
                </a:lnTo>
                <a:lnTo>
                  <a:pt x="696" y="1594"/>
                </a:lnTo>
                <a:lnTo>
                  <a:pt x="698" y="1592"/>
                </a:lnTo>
                <a:lnTo>
                  <a:pt x="698" y="1590"/>
                </a:lnTo>
                <a:lnTo>
                  <a:pt x="698" y="1590"/>
                </a:lnTo>
                <a:lnTo>
                  <a:pt x="687" y="1473"/>
                </a:lnTo>
                <a:lnTo>
                  <a:pt x="677" y="1392"/>
                </a:lnTo>
                <a:lnTo>
                  <a:pt x="674" y="1362"/>
                </a:lnTo>
                <a:lnTo>
                  <a:pt x="671" y="1346"/>
                </a:lnTo>
                <a:lnTo>
                  <a:pt x="671" y="1346"/>
                </a:lnTo>
                <a:lnTo>
                  <a:pt x="666" y="1335"/>
                </a:lnTo>
                <a:lnTo>
                  <a:pt x="664" y="1331"/>
                </a:lnTo>
                <a:lnTo>
                  <a:pt x="663" y="1327"/>
                </a:lnTo>
                <a:lnTo>
                  <a:pt x="664" y="1324"/>
                </a:lnTo>
                <a:lnTo>
                  <a:pt x="666" y="1320"/>
                </a:lnTo>
                <a:lnTo>
                  <a:pt x="672" y="1316"/>
                </a:lnTo>
                <a:lnTo>
                  <a:pt x="681" y="1311"/>
                </a:lnTo>
                <a:lnTo>
                  <a:pt x="681" y="1311"/>
                </a:lnTo>
                <a:lnTo>
                  <a:pt x="692" y="1309"/>
                </a:lnTo>
                <a:lnTo>
                  <a:pt x="701" y="1308"/>
                </a:lnTo>
                <a:lnTo>
                  <a:pt x="713" y="1306"/>
                </a:lnTo>
                <a:lnTo>
                  <a:pt x="714" y="1305"/>
                </a:lnTo>
                <a:lnTo>
                  <a:pt x="716" y="1304"/>
                </a:lnTo>
                <a:lnTo>
                  <a:pt x="717" y="1303"/>
                </a:lnTo>
                <a:lnTo>
                  <a:pt x="716" y="1300"/>
                </a:lnTo>
                <a:lnTo>
                  <a:pt x="712" y="1293"/>
                </a:lnTo>
                <a:lnTo>
                  <a:pt x="706" y="1282"/>
                </a:lnTo>
                <a:lnTo>
                  <a:pt x="706" y="1282"/>
                </a:lnTo>
                <a:lnTo>
                  <a:pt x="692" y="1259"/>
                </a:lnTo>
                <a:lnTo>
                  <a:pt x="685" y="1246"/>
                </a:lnTo>
                <a:lnTo>
                  <a:pt x="682" y="1240"/>
                </a:lnTo>
                <a:lnTo>
                  <a:pt x="681" y="1232"/>
                </a:lnTo>
                <a:lnTo>
                  <a:pt x="680" y="1217"/>
                </a:lnTo>
                <a:lnTo>
                  <a:pt x="680" y="1217"/>
                </a:lnTo>
                <a:lnTo>
                  <a:pt x="679" y="1188"/>
                </a:lnTo>
                <a:lnTo>
                  <a:pt x="677" y="1163"/>
                </a:lnTo>
                <a:lnTo>
                  <a:pt x="677" y="1163"/>
                </a:lnTo>
                <a:lnTo>
                  <a:pt x="676" y="1144"/>
                </a:lnTo>
                <a:lnTo>
                  <a:pt x="674" y="1120"/>
                </a:lnTo>
                <a:lnTo>
                  <a:pt x="674" y="1109"/>
                </a:lnTo>
                <a:lnTo>
                  <a:pt x="674" y="1097"/>
                </a:lnTo>
                <a:lnTo>
                  <a:pt x="675" y="1088"/>
                </a:lnTo>
                <a:lnTo>
                  <a:pt x="676" y="1084"/>
                </a:lnTo>
                <a:lnTo>
                  <a:pt x="677" y="1081"/>
                </a:lnTo>
                <a:lnTo>
                  <a:pt x="677" y="1081"/>
                </a:lnTo>
                <a:lnTo>
                  <a:pt x="692" y="1063"/>
                </a:lnTo>
                <a:lnTo>
                  <a:pt x="700" y="1055"/>
                </a:lnTo>
                <a:lnTo>
                  <a:pt x="702" y="1053"/>
                </a:lnTo>
                <a:lnTo>
                  <a:pt x="706" y="1052"/>
                </a:lnTo>
                <a:lnTo>
                  <a:pt x="706" y="1052"/>
                </a:lnTo>
                <a:lnTo>
                  <a:pt x="718" y="1052"/>
                </a:lnTo>
                <a:lnTo>
                  <a:pt x="738" y="1049"/>
                </a:lnTo>
                <a:lnTo>
                  <a:pt x="759" y="1046"/>
                </a:lnTo>
                <a:lnTo>
                  <a:pt x="768" y="1043"/>
                </a:lnTo>
                <a:lnTo>
                  <a:pt x="774" y="1039"/>
                </a:lnTo>
                <a:lnTo>
                  <a:pt x="774" y="1039"/>
                </a:lnTo>
                <a:lnTo>
                  <a:pt x="784" y="1031"/>
                </a:lnTo>
                <a:lnTo>
                  <a:pt x="793" y="1021"/>
                </a:lnTo>
                <a:lnTo>
                  <a:pt x="805" y="1008"/>
                </a:lnTo>
                <a:lnTo>
                  <a:pt x="805" y="1008"/>
                </a:lnTo>
                <a:lnTo>
                  <a:pt x="806" y="1007"/>
                </a:lnTo>
                <a:lnTo>
                  <a:pt x="810" y="1005"/>
                </a:lnTo>
                <a:lnTo>
                  <a:pt x="816" y="1004"/>
                </a:lnTo>
                <a:lnTo>
                  <a:pt x="819" y="1002"/>
                </a:lnTo>
                <a:lnTo>
                  <a:pt x="824" y="1004"/>
                </a:lnTo>
                <a:lnTo>
                  <a:pt x="824" y="1004"/>
                </a:lnTo>
                <a:lnTo>
                  <a:pt x="832" y="1004"/>
                </a:lnTo>
                <a:lnTo>
                  <a:pt x="844" y="1005"/>
                </a:lnTo>
                <a:lnTo>
                  <a:pt x="860" y="1005"/>
                </a:lnTo>
                <a:lnTo>
                  <a:pt x="879" y="1002"/>
                </a:lnTo>
                <a:lnTo>
                  <a:pt x="896" y="1000"/>
                </a:lnTo>
                <a:lnTo>
                  <a:pt x="911" y="996"/>
                </a:lnTo>
                <a:lnTo>
                  <a:pt x="917" y="992"/>
                </a:lnTo>
                <a:lnTo>
                  <a:pt x="923" y="989"/>
                </a:lnTo>
                <a:lnTo>
                  <a:pt x="927" y="985"/>
                </a:lnTo>
                <a:lnTo>
                  <a:pt x="928" y="980"/>
                </a:lnTo>
                <a:lnTo>
                  <a:pt x="928" y="980"/>
                </a:lnTo>
                <a:lnTo>
                  <a:pt x="928" y="974"/>
                </a:lnTo>
                <a:lnTo>
                  <a:pt x="926" y="964"/>
                </a:lnTo>
                <a:lnTo>
                  <a:pt x="922" y="952"/>
                </a:lnTo>
                <a:lnTo>
                  <a:pt x="916" y="937"/>
                </a:lnTo>
                <a:lnTo>
                  <a:pt x="898" y="902"/>
                </a:lnTo>
                <a:lnTo>
                  <a:pt x="879" y="864"/>
                </a:lnTo>
                <a:lnTo>
                  <a:pt x="840" y="791"/>
                </a:lnTo>
                <a:lnTo>
                  <a:pt x="817" y="750"/>
                </a:lnTo>
                <a:lnTo>
                  <a:pt x="817" y="750"/>
                </a:lnTo>
                <a:lnTo>
                  <a:pt x="810" y="739"/>
                </a:lnTo>
                <a:lnTo>
                  <a:pt x="806" y="733"/>
                </a:lnTo>
                <a:lnTo>
                  <a:pt x="803" y="727"/>
                </a:lnTo>
                <a:lnTo>
                  <a:pt x="803" y="718"/>
                </a:lnTo>
                <a:lnTo>
                  <a:pt x="803" y="718"/>
                </a:lnTo>
                <a:lnTo>
                  <a:pt x="803" y="707"/>
                </a:lnTo>
                <a:lnTo>
                  <a:pt x="805" y="697"/>
                </a:lnTo>
                <a:lnTo>
                  <a:pt x="806" y="688"/>
                </a:lnTo>
                <a:lnTo>
                  <a:pt x="805" y="677"/>
                </a:lnTo>
                <a:lnTo>
                  <a:pt x="805" y="677"/>
                </a:lnTo>
                <a:lnTo>
                  <a:pt x="805" y="667"/>
                </a:lnTo>
                <a:lnTo>
                  <a:pt x="805" y="659"/>
                </a:lnTo>
                <a:lnTo>
                  <a:pt x="803" y="655"/>
                </a:lnTo>
                <a:lnTo>
                  <a:pt x="802" y="651"/>
                </a:lnTo>
                <a:lnTo>
                  <a:pt x="800" y="648"/>
                </a:lnTo>
                <a:lnTo>
                  <a:pt x="795" y="643"/>
                </a:lnTo>
                <a:lnTo>
                  <a:pt x="795" y="643"/>
                </a:lnTo>
                <a:lnTo>
                  <a:pt x="785" y="634"/>
                </a:lnTo>
                <a:lnTo>
                  <a:pt x="779" y="627"/>
                </a:lnTo>
                <a:lnTo>
                  <a:pt x="774" y="622"/>
                </a:lnTo>
                <a:lnTo>
                  <a:pt x="770" y="618"/>
                </a:lnTo>
                <a:lnTo>
                  <a:pt x="770" y="618"/>
                </a:lnTo>
                <a:lnTo>
                  <a:pt x="765" y="616"/>
                </a:lnTo>
                <a:lnTo>
                  <a:pt x="761" y="616"/>
                </a:lnTo>
                <a:lnTo>
                  <a:pt x="758" y="614"/>
                </a:lnTo>
                <a:lnTo>
                  <a:pt x="749" y="567"/>
                </a:lnTo>
                <a:lnTo>
                  <a:pt x="749" y="567"/>
                </a:lnTo>
                <a:lnTo>
                  <a:pt x="754" y="567"/>
                </a:lnTo>
                <a:lnTo>
                  <a:pt x="756" y="566"/>
                </a:lnTo>
                <a:lnTo>
                  <a:pt x="758" y="565"/>
                </a:lnTo>
                <a:lnTo>
                  <a:pt x="758" y="565"/>
                </a:lnTo>
                <a:lnTo>
                  <a:pt x="751" y="554"/>
                </a:lnTo>
                <a:lnTo>
                  <a:pt x="744" y="545"/>
                </a:lnTo>
                <a:lnTo>
                  <a:pt x="744" y="545"/>
                </a:lnTo>
                <a:lnTo>
                  <a:pt x="754" y="545"/>
                </a:lnTo>
                <a:lnTo>
                  <a:pt x="761" y="543"/>
                </a:lnTo>
                <a:lnTo>
                  <a:pt x="763" y="541"/>
                </a:lnTo>
                <a:lnTo>
                  <a:pt x="763" y="540"/>
                </a:lnTo>
                <a:lnTo>
                  <a:pt x="763" y="540"/>
                </a:lnTo>
                <a:lnTo>
                  <a:pt x="761" y="535"/>
                </a:lnTo>
                <a:lnTo>
                  <a:pt x="759" y="531"/>
                </a:lnTo>
                <a:lnTo>
                  <a:pt x="753" y="527"/>
                </a:lnTo>
                <a:lnTo>
                  <a:pt x="753" y="527"/>
                </a:lnTo>
                <a:lnTo>
                  <a:pt x="740" y="514"/>
                </a:lnTo>
                <a:lnTo>
                  <a:pt x="735" y="510"/>
                </a:lnTo>
                <a:lnTo>
                  <a:pt x="732" y="509"/>
                </a:lnTo>
                <a:lnTo>
                  <a:pt x="732" y="509"/>
                </a:lnTo>
                <a:lnTo>
                  <a:pt x="729" y="509"/>
                </a:lnTo>
                <a:lnTo>
                  <a:pt x="728" y="509"/>
                </a:lnTo>
                <a:lnTo>
                  <a:pt x="727" y="510"/>
                </a:lnTo>
                <a:lnTo>
                  <a:pt x="726" y="510"/>
                </a:lnTo>
                <a:lnTo>
                  <a:pt x="726" y="510"/>
                </a:lnTo>
                <a:lnTo>
                  <a:pt x="706" y="379"/>
                </a:lnTo>
                <a:lnTo>
                  <a:pt x="695" y="303"/>
                </a:lnTo>
                <a:lnTo>
                  <a:pt x="695" y="303"/>
                </a:lnTo>
                <a:lnTo>
                  <a:pt x="698" y="294"/>
                </a:lnTo>
                <a:lnTo>
                  <a:pt x="707" y="271"/>
                </a:lnTo>
                <a:lnTo>
                  <a:pt x="711" y="256"/>
                </a:lnTo>
                <a:lnTo>
                  <a:pt x="716" y="239"/>
                </a:lnTo>
                <a:lnTo>
                  <a:pt x="718" y="223"/>
                </a:lnTo>
                <a:lnTo>
                  <a:pt x="719" y="206"/>
                </a:lnTo>
                <a:lnTo>
                  <a:pt x="719" y="206"/>
                </a:lnTo>
                <a:lnTo>
                  <a:pt x="719" y="184"/>
                </a:lnTo>
                <a:lnTo>
                  <a:pt x="719" y="157"/>
                </a:lnTo>
                <a:lnTo>
                  <a:pt x="717" y="127"/>
                </a:lnTo>
                <a:lnTo>
                  <a:pt x="713" y="97"/>
                </a:lnTo>
                <a:lnTo>
                  <a:pt x="707" y="67"/>
                </a:lnTo>
                <a:lnTo>
                  <a:pt x="705" y="53"/>
                </a:lnTo>
                <a:lnTo>
                  <a:pt x="701" y="41"/>
                </a:lnTo>
                <a:lnTo>
                  <a:pt x="696" y="29"/>
                </a:lnTo>
                <a:lnTo>
                  <a:pt x="691" y="19"/>
                </a:lnTo>
                <a:lnTo>
                  <a:pt x="686" y="11"/>
                </a:lnTo>
                <a:lnTo>
                  <a:pt x="680" y="5"/>
                </a:lnTo>
                <a:lnTo>
                  <a:pt x="680" y="5"/>
                </a:lnTo>
                <a:lnTo>
                  <a:pt x="674" y="1"/>
                </a:lnTo>
                <a:lnTo>
                  <a:pt x="667" y="0"/>
                </a:lnTo>
                <a:lnTo>
                  <a:pt x="661" y="0"/>
                </a:lnTo>
                <a:lnTo>
                  <a:pt x="656" y="3"/>
                </a:lnTo>
                <a:lnTo>
                  <a:pt x="651" y="6"/>
                </a:lnTo>
                <a:lnTo>
                  <a:pt x="646" y="12"/>
                </a:lnTo>
                <a:lnTo>
                  <a:pt x="642" y="19"/>
                </a:lnTo>
                <a:lnTo>
                  <a:pt x="638" y="27"/>
                </a:lnTo>
                <a:lnTo>
                  <a:pt x="630" y="46"/>
                </a:lnTo>
                <a:lnTo>
                  <a:pt x="627" y="67"/>
                </a:lnTo>
                <a:lnTo>
                  <a:pt x="624" y="90"/>
                </a:lnTo>
                <a:lnTo>
                  <a:pt x="624" y="114"/>
                </a:lnTo>
                <a:lnTo>
                  <a:pt x="624" y="114"/>
                </a:lnTo>
                <a:lnTo>
                  <a:pt x="627" y="157"/>
                </a:lnTo>
                <a:lnTo>
                  <a:pt x="630" y="197"/>
                </a:lnTo>
                <a:lnTo>
                  <a:pt x="633" y="215"/>
                </a:lnTo>
                <a:lnTo>
                  <a:pt x="637" y="234"/>
                </a:lnTo>
                <a:lnTo>
                  <a:pt x="642" y="251"/>
                </a:lnTo>
                <a:lnTo>
                  <a:pt x="646" y="267"/>
                </a:lnTo>
                <a:lnTo>
                  <a:pt x="646" y="267"/>
                </a:lnTo>
                <a:lnTo>
                  <a:pt x="650" y="274"/>
                </a:lnTo>
                <a:lnTo>
                  <a:pt x="655" y="283"/>
                </a:lnTo>
                <a:lnTo>
                  <a:pt x="666" y="295"/>
                </a:lnTo>
                <a:lnTo>
                  <a:pt x="676" y="304"/>
                </a:lnTo>
                <a:lnTo>
                  <a:pt x="680" y="308"/>
                </a:lnTo>
                <a:lnTo>
                  <a:pt x="680" y="308"/>
                </a:lnTo>
                <a:lnTo>
                  <a:pt x="690" y="378"/>
                </a:lnTo>
                <a:lnTo>
                  <a:pt x="698" y="444"/>
                </a:lnTo>
                <a:lnTo>
                  <a:pt x="708" y="507"/>
                </a:lnTo>
                <a:lnTo>
                  <a:pt x="708" y="507"/>
                </a:lnTo>
                <a:lnTo>
                  <a:pt x="707" y="507"/>
                </a:lnTo>
                <a:lnTo>
                  <a:pt x="705" y="507"/>
                </a:lnTo>
                <a:lnTo>
                  <a:pt x="698" y="499"/>
                </a:lnTo>
                <a:lnTo>
                  <a:pt x="698" y="499"/>
                </a:lnTo>
                <a:lnTo>
                  <a:pt x="690" y="491"/>
                </a:lnTo>
                <a:lnTo>
                  <a:pt x="680" y="485"/>
                </a:lnTo>
                <a:lnTo>
                  <a:pt x="680" y="485"/>
                </a:lnTo>
                <a:lnTo>
                  <a:pt x="670" y="480"/>
                </a:lnTo>
                <a:lnTo>
                  <a:pt x="661" y="476"/>
                </a:lnTo>
                <a:lnTo>
                  <a:pt x="651" y="473"/>
                </a:lnTo>
                <a:lnTo>
                  <a:pt x="651" y="473"/>
                </a:lnTo>
                <a:lnTo>
                  <a:pt x="650" y="471"/>
                </a:lnTo>
                <a:lnTo>
                  <a:pt x="646" y="470"/>
                </a:lnTo>
                <a:lnTo>
                  <a:pt x="643" y="468"/>
                </a:lnTo>
                <a:lnTo>
                  <a:pt x="643" y="468"/>
                </a:lnTo>
                <a:lnTo>
                  <a:pt x="639" y="467"/>
                </a:lnTo>
                <a:lnTo>
                  <a:pt x="635" y="466"/>
                </a:lnTo>
                <a:lnTo>
                  <a:pt x="630" y="464"/>
                </a:lnTo>
                <a:lnTo>
                  <a:pt x="624" y="461"/>
                </a:lnTo>
                <a:lnTo>
                  <a:pt x="624" y="461"/>
                </a:lnTo>
                <a:lnTo>
                  <a:pt x="614" y="460"/>
                </a:lnTo>
                <a:lnTo>
                  <a:pt x="609" y="460"/>
                </a:lnTo>
                <a:lnTo>
                  <a:pt x="609" y="460"/>
                </a:lnTo>
                <a:lnTo>
                  <a:pt x="601" y="461"/>
                </a:lnTo>
                <a:lnTo>
                  <a:pt x="601" y="461"/>
                </a:lnTo>
                <a:lnTo>
                  <a:pt x="598" y="462"/>
                </a:lnTo>
                <a:lnTo>
                  <a:pt x="598" y="462"/>
                </a:lnTo>
                <a:lnTo>
                  <a:pt x="592" y="465"/>
                </a:lnTo>
                <a:lnTo>
                  <a:pt x="592" y="465"/>
                </a:lnTo>
                <a:lnTo>
                  <a:pt x="582" y="470"/>
                </a:lnTo>
                <a:lnTo>
                  <a:pt x="580" y="472"/>
                </a:lnTo>
                <a:lnTo>
                  <a:pt x="577" y="473"/>
                </a:lnTo>
                <a:lnTo>
                  <a:pt x="577" y="473"/>
                </a:lnTo>
                <a:lnTo>
                  <a:pt x="575" y="477"/>
                </a:lnTo>
                <a:lnTo>
                  <a:pt x="575" y="480"/>
                </a:lnTo>
                <a:lnTo>
                  <a:pt x="574" y="483"/>
                </a:lnTo>
                <a:lnTo>
                  <a:pt x="571" y="486"/>
                </a:lnTo>
                <a:lnTo>
                  <a:pt x="571" y="486"/>
                </a:lnTo>
                <a:lnTo>
                  <a:pt x="567" y="489"/>
                </a:lnTo>
                <a:lnTo>
                  <a:pt x="561" y="493"/>
                </a:lnTo>
                <a:lnTo>
                  <a:pt x="550" y="499"/>
                </a:lnTo>
                <a:lnTo>
                  <a:pt x="550" y="499"/>
                </a:lnTo>
                <a:lnTo>
                  <a:pt x="537" y="509"/>
                </a:lnTo>
                <a:lnTo>
                  <a:pt x="523" y="519"/>
                </a:lnTo>
                <a:lnTo>
                  <a:pt x="523" y="519"/>
                </a:lnTo>
                <a:lnTo>
                  <a:pt x="511" y="529"/>
                </a:lnTo>
                <a:lnTo>
                  <a:pt x="504" y="533"/>
                </a:lnTo>
                <a:lnTo>
                  <a:pt x="498" y="536"/>
                </a:lnTo>
                <a:lnTo>
                  <a:pt x="498" y="536"/>
                </a:lnTo>
                <a:lnTo>
                  <a:pt x="492" y="538"/>
                </a:lnTo>
                <a:lnTo>
                  <a:pt x="483" y="539"/>
                </a:lnTo>
                <a:lnTo>
                  <a:pt x="480" y="539"/>
                </a:lnTo>
                <a:lnTo>
                  <a:pt x="477" y="540"/>
                </a:lnTo>
                <a:lnTo>
                  <a:pt x="476" y="543"/>
                </a:lnTo>
                <a:lnTo>
                  <a:pt x="476" y="545"/>
                </a:lnTo>
                <a:lnTo>
                  <a:pt x="476" y="545"/>
                </a:lnTo>
                <a:lnTo>
                  <a:pt x="479" y="550"/>
                </a:lnTo>
                <a:lnTo>
                  <a:pt x="481" y="555"/>
                </a:lnTo>
                <a:lnTo>
                  <a:pt x="482" y="557"/>
                </a:lnTo>
                <a:lnTo>
                  <a:pt x="481" y="559"/>
                </a:lnTo>
                <a:lnTo>
                  <a:pt x="480" y="561"/>
                </a:lnTo>
                <a:lnTo>
                  <a:pt x="480" y="561"/>
                </a:lnTo>
                <a:lnTo>
                  <a:pt x="475" y="564"/>
                </a:lnTo>
                <a:lnTo>
                  <a:pt x="470" y="566"/>
                </a:lnTo>
                <a:lnTo>
                  <a:pt x="466" y="569"/>
                </a:lnTo>
                <a:lnTo>
                  <a:pt x="464" y="571"/>
                </a:lnTo>
                <a:lnTo>
                  <a:pt x="464" y="571"/>
                </a:lnTo>
                <a:lnTo>
                  <a:pt x="464" y="573"/>
                </a:lnTo>
                <a:lnTo>
                  <a:pt x="464" y="573"/>
                </a:lnTo>
                <a:lnTo>
                  <a:pt x="462" y="576"/>
                </a:lnTo>
                <a:lnTo>
                  <a:pt x="462" y="576"/>
                </a:lnTo>
                <a:lnTo>
                  <a:pt x="461" y="580"/>
                </a:lnTo>
                <a:lnTo>
                  <a:pt x="461" y="582"/>
                </a:lnTo>
                <a:lnTo>
                  <a:pt x="460" y="585"/>
                </a:lnTo>
                <a:lnTo>
                  <a:pt x="455" y="588"/>
                </a:lnTo>
                <a:lnTo>
                  <a:pt x="455" y="588"/>
                </a:lnTo>
                <a:lnTo>
                  <a:pt x="448" y="593"/>
                </a:lnTo>
                <a:lnTo>
                  <a:pt x="443" y="599"/>
                </a:lnTo>
                <a:lnTo>
                  <a:pt x="443" y="599"/>
                </a:lnTo>
                <a:lnTo>
                  <a:pt x="440" y="602"/>
                </a:lnTo>
                <a:lnTo>
                  <a:pt x="438" y="602"/>
                </a:lnTo>
                <a:lnTo>
                  <a:pt x="434" y="602"/>
                </a:lnTo>
                <a:lnTo>
                  <a:pt x="434" y="602"/>
                </a:lnTo>
                <a:lnTo>
                  <a:pt x="433" y="603"/>
                </a:lnTo>
                <a:lnTo>
                  <a:pt x="434" y="612"/>
                </a:lnTo>
                <a:lnTo>
                  <a:pt x="434" y="612"/>
                </a:lnTo>
                <a:lnTo>
                  <a:pt x="437" y="623"/>
                </a:lnTo>
                <a:lnTo>
                  <a:pt x="439" y="632"/>
                </a:lnTo>
                <a:lnTo>
                  <a:pt x="443" y="638"/>
                </a:lnTo>
                <a:lnTo>
                  <a:pt x="448" y="643"/>
                </a:lnTo>
                <a:lnTo>
                  <a:pt x="448" y="643"/>
                </a:lnTo>
                <a:lnTo>
                  <a:pt x="460" y="654"/>
                </a:lnTo>
                <a:lnTo>
                  <a:pt x="472" y="665"/>
                </a:lnTo>
                <a:lnTo>
                  <a:pt x="472" y="665"/>
                </a:lnTo>
                <a:lnTo>
                  <a:pt x="482" y="675"/>
                </a:lnTo>
                <a:lnTo>
                  <a:pt x="485" y="679"/>
                </a:lnTo>
                <a:lnTo>
                  <a:pt x="485" y="682"/>
                </a:lnTo>
                <a:lnTo>
                  <a:pt x="485" y="682"/>
                </a:lnTo>
                <a:lnTo>
                  <a:pt x="483" y="703"/>
                </a:lnTo>
                <a:lnTo>
                  <a:pt x="483" y="703"/>
                </a:lnTo>
                <a:close/>
                <a:moveTo>
                  <a:pt x="737" y="732"/>
                </a:moveTo>
                <a:lnTo>
                  <a:pt x="747" y="727"/>
                </a:lnTo>
                <a:lnTo>
                  <a:pt x="756" y="746"/>
                </a:lnTo>
                <a:lnTo>
                  <a:pt x="781" y="826"/>
                </a:lnTo>
                <a:lnTo>
                  <a:pt x="781" y="826"/>
                </a:lnTo>
                <a:lnTo>
                  <a:pt x="779" y="821"/>
                </a:lnTo>
                <a:lnTo>
                  <a:pt x="771" y="811"/>
                </a:lnTo>
                <a:lnTo>
                  <a:pt x="771" y="811"/>
                </a:lnTo>
                <a:lnTo>
                  <a:pt x="768" y="807"/>
                </a:lnTo>
                <a:lnTo>
                  <a:pt x="764" y="806"/>
                </a:lnTo>
                <a:lnTo>
                  <a:pt x="758" y="803"/>
                </a:lnTo>
                <a:lnTo>
                  <a:pt x="751" y="801"/>
                </a:lnTo>
                <a:lnTo>
                  <a:pt x="751" y="801"/>
                </a:lnTo>
                <a:lnTo>
                  <a:pt x="735" y="791"/>
                </a:lnTo>
                <a:lnTo>
                  <a:pt x="727" y="786"/>
                </a:lnTo>
                <a:lnTo>
                  <a:pt x="727" y="786"/>
                </a:lnTo>
                <a:lnTo>
                  <a:pt x="723" y="782"/>
                </a:lnTo>
                <a:lnTo>
                  <a:pt x="717" y="776"/>
                </a:lnTo>
                <a:lnTo>
                  <a:pt x="717" y="776"/>
                </a:lnTo>
                <a:lnTo>
                  <a:pt x="714" y="774"/>
                </a:lnTo>
                <a:lnTo>
                  <a:pt x="713" y="770"/>
                </a:lnTo>
                <a:lnTo>
                  <a:pt x="712" y="765"/>
                </a:lnTo>
                <a:lnTo>
                  <a:pt x="712" y="761"/>
                </a:lnTo>
                <a:lnTo>
                  <a:pt x="712" y="761"/>
                </a:lnTo>
                <a:lnTo>
                  <a:pt x="713" y="759"/>
                </a:lnTo>
                <a:lnTo>
                  <a:pt x="714" y="760"/>
                </a:lnTo>
                <a:lnTo>
                  <a:pt x="717" y="763"/>
                </a:lnTo>
                <a:lnTo>
                  <a:pt x="722" y="766"/>
                </a:lnTo>
                <a:lnTo>
                  <a:pt x="722" y="766"/>
                </a:lnTo>
                <a:lnTo>
                  <a:pt x="724" y="768"/>
                </a:lnTo>
                <a:lnTo>
                  <a:pt x="726" y="766"/>
                </a:lnTo>
                <a:lnTo>
                  <a:pt x="724" y="760"/>
                </a:lnTo>
                <a:lnTo>
                  <a:pt x="722" y="751"/>
                </a:lnTo>
                <a:lnTo>
                  <a:pt x="747" y="751"/>
                </a:lnTo>
                <a:lnTo>
                  <a:pt x="737" y="73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A0F7CAE9-38A5-4AF1-8104-2D4559515577}"/>
              </a:ext>
            </a:extLst>
          </p:cNvPr>
          <p:cNvSpPr>
            <a:spLocks noEditPoints="1"/>
          </p:cNvSpPr>
          <p:nvPr/>
        </p:nvSpPr>
        <p:spPr bwMode="auto">
          <a:xfrm>
            <a:off x="1077385" y="3851710"/>
            <a:ext cx="2059557" cy="2634497"/>
          </a:xfrm>
          <a:custGeom>
            <a:avLst/>
            <a:gdLst>
              <a:gd name="T0" fmla="*/ 719 w 1329"/>
              <a:gd name="T1" fmla="*/ 30 h 1700"/>
              <a:gd name="T2" fmla="*/ 692 w 1329"/>
              <a:gd name="T3" fmla="*/ 82 h 1700"/>
              <a:gd name="T4" fmla="*/ 699 w 1329"/>
              <a:gd name="T5" fmla="*/ 150 h 1700"/>
              <a:gd name="T6" fmla="*/ 694 w 1329"/>
              <a:gd name="T7" fmla="*/ 181 h 1700"/>
              <a:gd name="T8" fmla="*/ 720 w 1329"/>
              <a:gd name="T9" fmla="*/ 228 h 1700"/>
              <a:gd name="T10" fmla="*/ 647 w 1329"/>
              <a:gd name="T11" fmla="*/ 258 h 1700"/>
              <a:gd name="T12" fmla="*/ 557 w 1329"/>
              <a:gd name="T13" fmla="*/ 280 h 1700"/>
              <a:gd name="T14" fmla="*/ 463 w 1329"/>
              <a:gd name="T15" fmla="*/ 381 h 1700"/>
              <a:gd name="T16" fmla="*/ 323 w 1329"/>
              <a:gd name="T17" fmla="*/ 599 h 1700"/>
              <a:gd name="T18" fmla="*/ 292 w 1329"/>
              <a:gd name="T19" fmla="*/ 736 h 1700"/>
              <a:gd name="T20" fmla="*/ 246 w 1329"/>
              <a:gd name="T21" fmla="*/ 961 h 1700"/>
              <a:gd name="T22" fmla="*/ 57 w 1329"/>
              <a:gd name="T23" fmla="*/ 1356 h 1700"/>
              <a:gd name="T24" fmla="*/ 10 w 1329"/>
              <a:gd name="T25" fmla="*/ 1387 h 1700"/>
              <a:gd name="T26" fmla="*/ 29 w 1329"/>
              <a:gd name="T27" fmla="*/ 1579 h 1700"/>
              <a:gd name="T28" fmla="*/ 98 w 1329"/>
              <a:gd name="T29" fmla="*/ 1649 h 1700"/>
              <a:gd name="T30" fmla="*/ 121 w 1329"/>
              <a:gd name="T31" fmla="*/ 1534 h 1700"/>
              <a:gd name="T32" fmla="*/ 134 w 1329"/>
              <a:gd name="T33" fmla="*/ 1433 h 1700"/>
              <a:gd name="T34" fmla="*/ 365 w 1329"/>
              <a:gd name="T35" fmla="*/ 1257 h 1700"/>
              <a:gd name="T36" fmla="*/ 451 w 1329"/>
              <a:gd name="T37" fmla="*/ 993 h 1700"/>
              <a:gd name="T38" fmla="*/ 567 w 1329"/>
              <a:gd name="T39" fmla="*/ 1091 h 1700"/>
              <a:gd name="T40" fmla="*/ 597 w 1329"/>
              <a:gd name="T41" fmla="*/ 1245 h 1700"/>
              <a:gd name="T42" fmla="*/ 515 w 1329"/>
              <a:gd name="T43" fmla="*/ 1423 h 1700"/>
              <a:gd name="T44" fmla="*/ 458 w 1329"/>
              <a:gd name="T45" fmla="*/ 1518 h 1700"/>
              <a:gd name="T46" fmla="*/ 444 w 1329"/>
              <a:gd name="T47" fmla="*/ 1579 h 1700"/>
              <a:gd name="T48" fmla="*/ 557 w 1329"/>
              <a:gd name="T49" fmla="*/ 1695 h 1700"/>
              <a:gd name="T50" fmla="*/ 608 w 1329"/>
              <a:gd name="T51" fmla="*/ 1662 h 1700"/>
              <a:gd name="T52" fmla="*/ 557 w 1329"/>
              <a:gd name="T53" fmla="*/ 1563 h 1700"/>
              <a:gd name="T54" fmla="*/ 635 w 1329"/>
              <a:gd name="T55" fmla="*/ 1403 h 1700"/>
              <a:gd name="T56" fmla="*/ 724 w 1329"/>
              <a:gd name="T57" fmla="*/ 1070 h 1700"/>
              <a:gd name="T58" fmla="*/ 767 w 1329"/>
              <a:gd name="T59" fmla="*/ 1076 h 1700"/>
              <a:gd name="T60" fmla="*/ 783 w 1329"/>
              <a:gd name="T61" fmla="*/ 999 h 1700"/>
              <a:gd name="T62" fmla="*/ 722 w 1329"/>
              <a:gd name="T63" fmla="*/ 930 h 1700"/>
              <a:gd name="T64" fmla="*/ 687 w 1329"/>
              <a:gd name="T65" fmla="*/ 792 h 1700"/>
              <a:gd name="T66" fmla="*/ 682 w 1329"/>
              <a:gd name="T67" fmla="*/ 747 h 1700"/>
              <a:gd name="T68" fmla="*/ 694 w 1329"/>
              <a:gd name="T69" fmla="*/ 683 h 1700"/>
              <a:gd name="T70" fmla="*/ 728 w 1329"/>
              <a:gd name="T71" fmla="*/ 591 h 1700"/>
              <a:gd name="T72" fmla="*/ 766 w 1329"/>
              <a:gd name="T73" fmla="*/ 588 h 1700"/>
              <a:gd name="T74" fmla="*/ 780 w 1329"/>
              <a:gd name="T75" fmla="*/ 661 h 1700"/>
              <a:gd name="T76" fmla="*/ 799 w 1329"/>
              <a:gd name="T77" fmla="*/ 763 h 1700"/>
              <a:gd name="T78" fmla="*/ 814 w 1329"/>
              <a:gd name="T79" fmla="*/ 738 h 1700"/>
              <a:gd name="T80" fmla="*/ 830 w 1329"/>
              <a:gd name="T81" fmla="*/ 782 h 1700"/>
              <a:gd name="T82" fmla="*/ 833 w 1329"/>
              <a:gd name="T83" fmla="*/ 805 h 1700"/>
              <a:gd name="T84" fmla="*/ 860 w 1329"/>
              <a:gd name="T85" fmla="*/ 773 h 1700"/>
              <a:gd name="T86" fmla="*/ 844 w 1329"/>
              <a:gd name="T87" fmla="*/ 712 h 1700"/>
              <a:gd name="T88" fmla="*/ 834 w 1329"/>
              <a:gd name="T89" fmla="*/ 433 h 1700"/>
              <a:gd name="T90" fmla="*/ 877 w 1329"/>
              <a:gd name="T91" fmla="*/ 359 h 1700"/>
              <a:gd name="T92" fmla="*/ 855 w 1329"/>
              <a:gd name="T93" fmla="*/ 317 h 1700"/>
              <a:gd name="T94" fmla="*/ 848 w 1329"/>
              <a:gd name="T95" fmla="*/ 244 h 1700"/>
              <a:gd name="T96" fmla="*/ 878 w 1329"/>
              <a:gd name="T97" fmla="*/ 139 h 1700"/>
              <a:gd name="T98" fmla="*/ 888 w 1329"/>
              <a:gd name="T99" fmla="*/ 79 h 1700"/>
              <a:gd name="T100" fmla="*/ 860 w 1329"/>
              <a:gd name="T101" fmla="*/ 0 h 1700"/>
              <a:gd name="T102" fmla="*/ 1139 w 1329"/>
              <a:gd name="T103" fmla="*/ 1248 h 1700"/>
              <a:gd name="T104" fmla="*/ 1270 w 1329"/>
              <a:gd name="T105" fmla="*/ 1299 h 1700"/>
              <a:gd name="T106" fmla="*/ 1313 w 1329"/>
              <a:gd name="T107" fmla="*/ 1425 h 1700"/>
              <a:gd name="T108" fmla="*/ 1227 w 1329"/>
              <a:gd name="T109" fmla="*/ 1466 h 1700"/>
              <a:gd name="T110" fmla="*/ 1098 w 1329"/>
              <a:gd name="T111" fmla="*/ 1391 h 1700"/>
              <a:gd name="T112" fmla="*/ 1129 w 1329"/>
              <a:gd name="T113" fmla="*/ 1250 h 1700"/>
              <a:gd name="T114" fmla="*/ 1070 w 1329"/>
              <a:gd name="T115" fmla="*/ 1369 h 1700"/>
              <a:gd name="T116" fmla="*/ 1192 w 1329"/>
              <a:gd name="T117" fmla="*/ 1480 h 1700"/>
              <a:gd name="T118" fmla="*/ 1310 w 1329"/>
              <a:gd name="T119" fmla="*/ 1463 h 1700"/>
              <a:gd name="T120" fmla="*/ 1318 w 1329"/>
              <a:gd name="T121" fmla="*/ 1351 h 1700"/>
              <a:gd name="T122" fmla="*/ 1206 w 1329"/>
              <a:gd name="T123" fmla="*/ 1238 h 1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29" h="1700">
                <a:moveTo>
                  <a:pt x="804" y="4"/>
                </a:moveTo>
                <a:lnTo>
                  <a:pt x="804" y="4"/>
                </a:lnTo>
                <a:lnTo>
                  <a:pt x="797" y="4"/>
                </a:lnTo>
                <a:lnTo>
                  <a:pt x="786" y="4"/>
                </a:lnTo>
                <a:lnTo>
                  <a:pt x="771" y="6"/>
                </a:lnTo>
                <a:lnTo>
                  <a:pt x="755" y="9"/>
                </a:lnTo>
                <a:lnTo>
                  <a:pt x="755" y="9"/>
                </a:lnTo>
                <a:lnTo>
                  <a:pt x="744" y="13"/>
                </a:lnTo>
                <a:lnTo>
                  <a:pt x="735" y="18"/>
                </a:lnTo>
                <a:lnTo>
                  <a:pt x="729" y="24"/>
                </a:lnTo>
                <a:lnTo>
                  <a:pt x="719" y="30"/>
                </a:lnTo>
                <a:lnTo>
                  <a:pt x="719" y="30"/>
                </a:lnTo>
                <a:lnTo>
                  <a:pt x="709" y="35"/>
                </a:lnTo>
                <a:lnTo>
                  <a:pt x="704" y="37"/>
                </a:lnTo>
                <a:lnTo>
                  <a:pt x="702" y="39"/>
                </a:lnTo>
                <a:lnTo>
                  <a:pt x="699" y="46"/>
                </a:lnTo>
                <a:lnTo>
                  <a:pt x="699" y="46"/>
                </a:lnTo>
                <a:lnTo>
                  <a:pt x="697" y="55"/>
                </a:lnTo>
                <a:lnTo>
                  <a:pt x="696" y="63"/>
                </a:lnTo>
                <a:lnTo>
                  <a:pt x="693" y="76"/>
                </a:lnTo>
                <a:lnTo>
                  <a:pt x="693" y="76"/>
                </a:lnTo>
                <a:lnTo>
                  <a:pt x="692" y="82"/>
                </a:lnTo>
                <a:lnTo>
                  <a:pt x="692" y="87"/>
                </a:lnTo>
                <a:lnTo>
                  <a:pt x="691" y="92"/>
                </a:lnTo>
                <a:lnTo>
                  <a:pt x="688" y="100"/>
                </a:lnTo>
                <a:lnTo>
                  <a:pt x="688" y="100"/>
                </a:lnTo>
                <a:lnTo>
                  <a:pt x="686" y="107"/>
                </a:lnTo>
                <a:lnTo>
                  <a:pt x="685" y="112"/>
                </a:lnTo>
                <a:lnTo>
                  <a:pt x="686" y="117"/>
                </a:lnTo>
                <a:lnTo>
                  <a:pt x="687" y="121"/>
                </a:lnTo>
                <a:lnTo>
                  <a:pt x="687" y="121"/>
                </a:lnTo>
                <a:lnTo>
                  <a:pt x="691" y="134"/>
                </a:lnTo>
                <a:lnTo>
                  <a:pt x="699" y="150"/>
                </a:lnTo>
                <a:lnTo>
                  <a:pt x="699" y="150"/>
                </a:lnTo>
                <a:lnTo>
                  <a:pt x="697" y="151"/>
                </a:lnTo>
                <a:lnTo>
                  <a:pt x="693" y="154"/>
                </a:lnTo>
                <a:lnTo>
                  <a:pt x="692" y="156"/>
                </a:lnTo>
                <a:lnTo>
                  <a:pt x="691" y="160"/>
                </a:lnTo>
                <a:lnTo>
                  <a:pt x="689" y="164"/>
                </a:lnTo>
                <a:lnTo>
                  <a:pt x="691" y="169"/>
                </a:lnTo>
                <a:lnTo>
                  <a:pt x="691" y="169"/>
                </a:lnTo>
                <a:lnTo>
                  <a:pt x="692" y="176"/>
                </a:lnTo>
                <a:lnTo>
                  <a:pt x="693" y="179"/>
                </a:lnTo>
                <a:lnTo>
                  <a:pt x="694" y="181"/>
                </a:lnTo>
                <a:lnTo>
                  <a:pt x="699" y="185"/>
                </a:lnTo>
                <a:lnTo>
                  <a:pt x="699" y="185"/>
                </a:lnTo>
                <a:lnTo>
                  <a:pt x="706" y="187"/>
                </a:lnTo>
                <a:lnTo>
                  <a:pt x="712" y="187"/>
                </a:lnTo>
                <a:lnTo>
                  <a:pt x="715" y="190"/>
                </a:lnTo>
                <a:lnTo>
                  <a:pt x="717" y="191"/>
                </a:lnTo>
                <a:lnTo>
                  <a:pt x="718" y="194"/>
                </a:lnTo>
                <a:lnTo>
                  <a:pt x="718" y="194"/>
                </a:lnTo>
                <a:lnTo>
                  <a:pt x="720" y="208"/>
                </a:lnTo>
                <a:lnTo>
                  <a:pt x="722" y="218"/>
                </a:lnTo>
                <a:lnTo>
                  <a:pt x="720" y="228"/>
                </a:lnTo>
                <a:lnTo>
                  <a:pt x="720" y="228"/>
                </a:lnTo>
                <a:lnTo>
                  <a:pt x="719" y="233"/>
                </a:lnTo>
                <a:lnTo>
                  <a:pt x="717" y="236"/>
                </a:lnTo>
                <a:lnTo>
                  <a:pt x="714" y="237"/>
                </a:lnTo>
                <a:lnTo>
                  <a:pt x="709" y="238"/>
                </a:lnTo>
                <a:lnTo>
                  <a:pt x="696" y="242"/>
                </a:lnTo>
                <a:lnTo>
                  <a:pt x="686" y="244"/>
                </a:lnTo>
                <a:lnTo>
                  <a:pt x="672" y="250"/>
                </a:lnTo>
                <a:lnTo>
                  <a:pt x="672" y="250"/>
                </a:lnTo>
                <a:lnTo>
                  <a:pt x="659" y="255"/>
                </a:lnTo>
                <a:lnTo>
                  <a:pt x="647" y="258"/>
                </a:lnTo>
                <a:lnTo>
                  <a:pt x="636" y="259"/>
                </a:lnTo>
                <a:lnTo>
                  <a:pt x="628" y="259"/>
                </a:lnTo>
                <a:lnTo>
                  <a:pt x="618" y="259"/>
                </a:lnTo>
                <a:lnTo>
                  <a:pt x="609" y="260"/>
                </a:lnTo>
                <a:lnTo>
                  <a:pt x="599" y="264"/>
                </a:lnTo>
                <a:lnTo>
                  <a:pt x="588" y="269"/>
                </a:lnTo>
                <a:lnTo>
                  <a:pt x="588" y="269"/>
                </a:lnTo>
                <a:lnTo>
                  <a:pt x="578" y="274"/>
                </a:lnTo>
                <a:lnTo>
                  <a:pt x="571" y="276"/>
                </a:lnTo>
                <a:lnTo>
                  <a:pt x="561" y="279"/>
                </a:lnTo>
                <a:lnTo>
                  <a:pt x="557" y="280"/>
                </a:lnTo>
                <a:lnTo>
                  <a:pt x="552" y="284"/>
                </a:lnTo>
                <a:lnTo>
                  <a:pt x="534" y="300"/>
                </a:lnTo>
                <a:lnTo>
                  <a:pt x="534" y="300"/>
                </a:lnTo>
                <a:lnTo>
                  <a:pt x="517" y="316"/>
                </a:lnTo>
                <a:lnTo>
                  <a:pt x="507" y="323"/>
                </a:lnTo>
                <a:lnTo>
                  <a:pt x="500" y="331"/>
                </a:lnTo>
                <a:lnTo>
                  <a:pt x="491" y="347"/>
                </a:lnTo>
                <a:lnTo>
                  <a:pt x="491" y="347"/>
                </a:lnTo>
                <a:lnTo>
                  <a:pt x="478" y="363"/>
                </a:lnTo>
                <a:lnTo>
                  <a:pt x="471" y="371"/>
                </a:lnTo>
                <a:lnTo>
                  <a:pt x="463" y="381"/>
                </a:lnTo>
                <a:lnTo>
                  <a:pt x="452" y="399"/>
                </a:lnTo>
                <a:lnTo>
                  <a:pt x="452" y="399"/>
                </a:lnTo>
                <a:lnTo>
                  <a:pt x="439" y="420"/>
                </a:lnTo>
                <a:lnTo>
                  <a:pt x="425" y="438"/>
                </a:lnTo>
                <a:lnTo>
                  <a:pt x="394" y="479"/>
                </a:lnTo>
                <a:lnTo>
                  <a:pt x="394" y="479"/>
                </a:lnTo>
                <a:lnTo>
                  <a:pt x="384" y="493"/>
                </a:lnTo>
                <a:lnTo>
                  <a:pt x="373" y="511"/>
                </a:lnTo>
                <a:lnTo>
                  <a:pt x="350" y="551"/>
                </a:lnTo>
                <a:lnTo>
                  <a:pt x="331" y="584"/>
                </a:lnTo>
                <a:lnTo>
                  <a:pt x="323" y="599"/>
                </a:lnTo>
                <a:lnTo>
                  <a:pt x="323" y="599"/>
                </a:lnTo>
                <a:lnTo>
                  <a:pt x="318" y="605"/>
                </a:lnTo>
                <a:lnTo>
                  <a:pt x="309" y="616"/>
                </a:lnTo>
                <a:lnTo>
                  <a:pt x="302" y="628"/>
                </a:lnTo>
                <a:lnTo>
                  <a:pt x="299" y="633"/>
                </a:lnTo>
                <a:lnTo>
                  <a:pt x="299" y="637"/>
                </a:lnTo>
                <a:lnTo>
                  <a:pt x="299" y="637"/>
                </a:lnTo>
                <a:lnTo>
                  <a:pt x="305" y="653"/>
                </a:lnTo>
                <a:lnTo>
                  <a:pt x="305" y="653"/>
                </a:lnTo>
                <a:lnTo>
                  <a:pt x="299" y="699"/>
                </a:lnTo>
                <a:lnTo>
                  <a:pt x="292" y="736"/>
                </a:lnTo>
                <a:lnTo>
                  <a:pt x="288" y="753"/>
                </a:lnTo>
                <a:lnTo>
                  <a:pt x="284" y="767"/>
                </a:lnTo>
                <a:lnTo>
                  <a:pt x="284" y="767"/>
                </a:lnTo>
                <a:lnTo>
                  <a:pt x="279" y="783"/>
                </a:lnTo>
                <a:lnTo>
                  <a:pt x="273" y="809"/>
                </a:lnTo>
                <a:lnTo>
                  <a:pt x="258" y="872"/>
                </a:lnTo>
                <a:lnTo>
                  <a:pt x="252" y="904"/>
                </a:lnTo>
                <a:lnTo>
                  <a:pt x="248" y="932"/>
                </a:lnTo>
                <a:lnTo>
                  <a:pt x="246" y="952"/>
                </a:lnTo>
                <a:lnTo>
                  <a:pt x="246" y="957"/>
                </a:lnTo>
                <a:lnTo>
                  <a:pt x="246" y="961"/>
                </a:lnTo>
                <a:lnTo>
                  <a:pt x="246" y="961"/>
                </a:lnTo>
                <a:lnTo>
                  <a:pt x="255" y="967"/>
                </a:lnTo>
                <a:lnTo>
                  <a:pt x="258" y="968"/>
                </a:lnTo>
                <a:lnTo>
                  <a:pt x="253" y="1166"/>
                </a:lnTo>
                <a:lnTo>
                  <a:pt x="253" y="1166"/>
                </a:lnTo>
                <a:lnTo>
                  <a:pt x="202" y="1213"/>
                </a:lnTo>
                <a:lnTo>
                  <a:pt x="157" y="1252"/>
                </a:lnTo>
                <a:lnTo>
                  <a:pt x="137" y="1271"/>
                </a:lnTo>
                <a:lnTo>
                  <a:pt x="121" y="1288"/>
                </a:lnTo>
                <a:lnTo>
                  <a:pt x="121" y="1288"/>
                </a:lnTo>
                <a:lnTo>
                  <a:pt x="57" y="1356"/>
                </a:lnTo>
                <a:lnTo>
                  <a:pt x="57" y="1356"/>
                </a:lnTo>
                <a:lnTo>
                  <a:pt x="55" y="1356"/>
                </a:lnTo>
                <a:lnTo>
                  <a:pt x="51" y="1356"/>
                </a:lnTo>
                <a:lnTo>
                  <a:pt x="45" y="1359"/>
                </a:lnTo>
                <a:lnTo>
                  <a:pt x="41" y="1361"/>
                </a:lnTo>
                <a:lnTo>
                  <a:pt x="37" y="1365"/>
                </a:lnTo>
                <a:lnTo>
                  <a:pt x="37" y="1365"/>
                </a:lnTo>
                <a:lnTo>
                  <a:pt x="34" y="1369"/>
                </a:lnTo>
                <a:lnTo>
                  <a:pt x="29" y="1374"/>
                </a:lnTo>
                <a:lnTo>
                  <a:pt x="16" y="1382"/>
                </a:lnTo>
                <a:lnTo>
                  <a:pt x="10" y="1387"/>
                </a:lnTo>
                <a:lnTo>
                  <a:pt x="5" y="1393"/>
                </a:lnTo>
                <a:lnTo>
                  <a:pt x="1" y="1402"/>
                </a:lnTo>
                <a:lnTo>
                  <a:pt x="0" y="1412"/>
                </a:lnTo>
                <a:lnTo>
                  <a:pt x="0" y="1412"/>
                </a:lnTo>
                <a:lnTo>
                  <a:pt x="0" y="1422"/>
                </a:lnTo>
                <a:lnTo>
                  <a:pt x="1" y="1430"/>
                </a:lnTo>
                <a:lnTo>
                  <a:pt x="4" y="1448"/>
                </a:lnTo>
                <a:lnTo>
                  <a:pt x="10" y="1475"/>
                </a:lnTo>
                <a:lnTo>
                  <a:pt x="10" y="1475"/>
                </a:lnTo>
                <a:lnTo>
                  <a:pt x="19" y="1523"/>
                </a:lnTo>
                <a:lnTo>
                  <a:pt x="29" y="1579"/>
                </a:lnTo>
                <a:lnTo>
                  <a:pt x="29" y="1579"/>
                </a:lnTo>
                <a:lnTo>
                  <a:pt x="32" y="1591"/>
                </a:lnTo>
                <a:lnTo>
                  <a:pt x="38" y="1605"/>
                </a:lnTo>
                <a:lnTo>
                  <a:pt x="48" y="1620"/>
                </a:lnTo>
                <a:lnTo>
                  <a:pt x="59" y="1633"/>
                </a:lnTo>
                <a:lnTo>
                  <a:pt x="66" y="1639"/>
                </a:lnTo>
                <a:lnTo>
                  <a:pt x="73" y="1644"/>
                </a:lnTo>
                <a:lnTo>
                  <a:pt x="79" y="1648"/>
                </a:lnTo>
                <a:lnTo>
                  <a:pt x="85" y="1649"/>
                </a:lnTo>
                <a:lnTo>
                  <a:pt x="92" y="1650"/>
                </a:lnTo>
                <a:lnTo>
                  <a:pt x="98" y="1649"/>
                </a:lnTo>
                <a:lnTo>
                  <a:pt x="104" y="1645"/>
                </a:lnTo>
                <a:lnTo>
                  <a:pt x="109" y="1639"/>
                </a:lnTo>
                <a:lnTo>
                  <a:pt x="109" y="1639"/>
                </a:lnTo>
                <a:lnTo>
                  <a:pt x="114" y="1632"/>
                </a:lnTo>
                <a:lnTo>
                  <a:pt x="116" y="1624"/>
                </a:lnTo>
                <a:lnTo>
                  <a:pt x="120" y="1617"/>
                </a:lnTo>
                <a:lnTo>
                  <a:pt x="121" y="1608"/>
                </a:lnTo>
                <a:lnTo>
                  <a:pt x="124" y="1594"/>
                </a:lnTo>
                <a:lnTo>
                  <a:pt x="124" y="1577"/>
                </a:lnTo>
                <a:lnTo>
                  <a:pt x="122" y="1548"/>
                </a:lnTo>
                <a:lnTo>
                  <a:pt x="121" y="1534"/>
                </a:lnTo>
                <a:lnTo>
                  <a:pt x="122" y="1521"/>
                </a:lnTo>
                <a:lnTo>
                  <a:pt x="122" y="1521"/>
                </a:lnTo>
                <a:lnTo>
                  <a:pt x="125" y="1501"/>
                </a:lnTo>
                <a:lnTo>
                  <a:pt x="127" y="1485"/>
                </a:lnTo>
                <a:lnTo>
                  <a:pt x="131" y="1466"/>
                </a:lnTo>
                <a:lnTo>
                  <a:pt x="131" y="1466"/>
                </a:lnTo>
                <a:lnTo>
                  <a:pt x="134" y="1453"/>
                </a:lnTo>
                <a:lnTo>
                  <a:pt x="134" y="1443"/>
                </a:lnTo>
                <a:lnTo>
                  <a:pt x="134" y="1443"/>
                </a:lnTo>
                <a:lnTo>
                  <a:pt x="134" y="1435"/>
                </a:lnTo>
                <a:lnTo>
                  <a:pt x="134" y="1433"/>
                </a:lnTo>
                <a:lnTo>
                  <a:pt x="136" y="1428"/>
                </a:lnTo>
                <a:lnTo>
                  <a:pt x="136" y="1428"/>
                </a:lnTo>
                <a:lnTo>
                  <a:pt x="140" y="1417"/>
                </a:lnTo>
                <a:lnTo>
                  <a:pt x="142" y="1408"/>
                </a:lnTo>
                <a:lnTo>
                  <a:pt x="142" y="1408"/>
                </a:lnTo>
                <a:lnTo>
                  <a:pt x="152" y="1401"/>
                </a:lnTo>
                <a:lnTo>
                  <a:pt x="177" y="1385"/>
                </a:lnTo>
                <a:lnTo>
                  <a:pt x="250" y="1337"/>
                </a:lnTo>
                <a:lnTo>
                  <a:pt x="325" y="1286"/>
                </a:lnTo>
                <a:lnTo>
                  <a:pt x="352" y="1267"/>
                </a:lnTo>
                <a:lnTo>
                  <a:pt x="365" y="1257"/>
                </a:lnTo>
                <a:lnTo>
                  <a:pt x="365" y="1257"/>
                </a:lnTo>
                <a:lnTo>
                  <a:pt x="384" y="1231"/>
                </a:lnTo>
                <a:lnTo>
                  <a:pt x="394" y="1218"/>
                </a:lnTo>
                <a:lnTo>
                  <a:pt x="400" y="1207"/>
                </a:lnTo>
                <a:lnTo>
                  <a:pt x="400" y="1207"/>
                </a:lnTo>
                <a:lnTo>
                  <a:pt x="403" y="1197"/>
                </a:lnTo>
                <a:lnTo>
                  <a:pt x="407" y="1177"/>
                </a:lnTo>
                <a:lnTo>
                  <a:pt x="414" y="1124"/>
                </a:lnTo>
                <a:lnTo>
                  <a:pt x="425" y="1050"/>
                </a:lnTo>
                <a:lnTo>
                  <a:pt x="433" y="992"/>
                </a:lnTo>
                <a:lnTo>
                  <a:pt x="451" y="993"/>
                </a:lnTo>
                <a:lnTo>
                  <a:pt x="451" y="993"/>
                </a:lnTo>
                <a:lnTo>
                  <a:pt x="461" y="974"/>
                </a:lnTo>
                <a:lnTo>
                  <a:pt x="468" y="962"/>
                </a:lnTo>
                <a:lnTo>
                  <a:pt x="472" y="960"/>
                </a:lnTo>
                <a:lnTo>
                  <a:pt x="473" y="958"/>
                </a:lnTo>
                <a:lnTo>
                  <a:pt x="475" y="960"/>
                </a:lnTo>
                <a:lnTo>
                  <a:pt x="475" y="960"/>
                </a:lnTo>
                <a:lnTo>
                  <a:pt x="526" y="1013"/>
                </a:lnTo>
                <a:lnTo>
                  <a:pt x="538" y="1014"/>
                </a:lnTo>
                <a:lnTo>
                  <a:pt x="538" y="1014"/>
                </a:lnTo>
                <a:lnTo>
                  <a:pt x="567" y="1091"/>
                </a:lnTo>
                <a:lnTo>
                  <a:pt x="588" y="1146"/>
                </a:lnTo>
                <a:lnTo>
                  <a:pt x="594" y="1167"/>
                </a:lnTo>
                <a:lnTo>
                  <a:pt x="597" y="1178"/>
                </a:lnTo>
                <a:lnTo>
                  <a:pt x="597" y="1178"/>
                </a:lnTo>
                <a:lnTo>
                  <a:pt x="598" y="1191"/>
                </a:lnTo>
                <a:lnTo>
                  <a:pt x="601" y="1203"/>
                </a:lnTo>
                <a:lnTo>
                  <a:pt x="602" y="1218"/>
                </a:lnTo>
                <a:lnTo>
                  <a:pt x="602" y="1224"/>
                </a:lnTo>
                <a:lnTo>
                  <a:pt x="602" y="1233"/>
                </a:lnTo>
                <a:lnTo>
                  <a:pt x="602" y="1233"/>
                </a:lnTo>
                <a:lnTo>
                  <a:pt x="597" y="1245"/>
                </a:lnTo>
                <a:lnTo>
                  <a:pt x="589" y="1269"/>
                </a:lnTo>
                <a:lnTo>
                  <a:pt x="567" y="1329"/>
                </a:lnTo>
                <a:lnTo>
                  <a:pt x="535" y="1411"/>
                </a:lnTo>
                <a:lnTo>
                  <a:pt x="535" y="1411"/>
                </a:lnTo>
                <a:lnTo>
                  <a:pt x="526" y="1413"/>
                </a:lnTo>
                <a:lnTo>
                  <a:pt x="520" y="1417"/>
                </a:lnTo>
                <a:lnTo>
                  <a:pt x="518" y="1419"/>
                </a:lnTo>
                <a:lnTo>
                  <a:pt x="515" y="1421"/>
                </a:lnTo>
                <a:lnTo>
                  <a:pt x="515" y="1421"/>
                </a:lnTo>
                <a:lnTo>
                  <a:pt x="515" y="1423"/>
                </a:lnTo>
                <a:lnTo>
                  <a:pt x="515" y="1423"/>
                </a:lnTo>
                <a:lnTo>
                  <a:pt x="517" y="1424"/>
                </a:lnTo>
                <a:lnTo>
                  <a:pt x="518" y="1425"/>
                </a:lnTo>
                <a:lnTo>
                  <a:pt x="517" y="1427"/>
                </a:lnTo>
                <a:lnTo>
                  <a:pt x="512" y="1434"/>
                </a:lnTo>
                <a:lnTo>
                  <a:pt x="512" y="1434"/>
                </a:lnTo>
                <a:lnTo>
                  <a:pt x="503" y="1445"/>
                </a:lnTo>
                <a:lnTo>
                  <a:pt x="496" y="1458"/>
                </a:lnTo>
                <a:lnTo>
                  <a:pt x="482" y="1484"/>
                </a:lnTo>
                <a:lnTo>
                  <a:pt x="482" y="1484"/>
                </a:lnTo>
                <a:lnTo>
                  <a:pt x="472" y="1500"/>
                </a:lnTo>
                <a:lnTo>
                  <a:pt x="458" y="1518"/>
                </a:lnTo>
                <a:lnTo>
                  <a:pt x="447" y="1535"/>
                </a:lnTo>
                <a:lnTo>
                  <a:pt x="444" y="1543"/>
                </a:lnTo>
                <a:lnTo>
                  <a:pt x="442" y="1549"/>
                </a:lnTo>
                <a:lnTo>
                  <a:pt x="442" y="1549"/>
                </a:lnTo>
                <a:lnTo>
                  <a:pt x="441" y="1554"/>
                </a:lnTo>
                <a:lnTo>
                  <a:pt x="440" y="1558"/>
                </a:lnTo>
                <a:lnTo>
                  <a:pt x="439" y="1564"/>
                </a:lnTo>
                <a:lnTo>
                  <a:pt x="437" y="1568"/>
                </a:lnTo>
                <a:lnTo>
                  <a:pt x="437" y="1570"/>
                </a:lnTo>
                <a:lnTo>
                  <a:pt x="440" y="1574"/>
                </a:lnTo>
                <a:lnTo>
                  <a:pt x="444" y="1579"/>
                </a:lnTo>
                <a:lnTo>
                  <a:pt x="444" y="1579"/>
                </a:lnTo>
                <a:lnTo>
                  <a:pt x="454" y="1591"/>
                </a:lnTo>
                <a:lnTo>
                  <a:pt x="465" y="1606"/>
                </a:lnTo>
                <a:lnTo>
                  <a:pt x="477" y="1621"/>
                </a:lnTo>
                <a:lnTo>
                  <a:pt x="486" y="1631"/>
                </a:lnTo>
                <a:lnTo>
                  <a:pt x="486" y="1631"/>
                </a:lnTo>
                <a:lnTo>
                  <a:pt x="502" y="1648"/>
                </a:lnTo>
                <a:lnTo>
                  <a:pt x="514" y="1660"/>
                </a:lnTo>
                <a:lnTo>
                  <a:pt x="529" y="1674"/>
                </a:lnTo>
                <a:lnTo>
                  <a:pt x="544" y="1686"/>
                </a:lnTo>
                <a:lnTo>
                  <a:pt x="557" y="1695"/>
                </a:lnTo>
                <a:lnTo>
                  <a:pt x="565" y="1697"/>
                </a:lnTo>
                <a:lnTo>
                  <a:pt x="571" y="1700"/>
                </a:lnTo>
                <a:lnTo>
                  <a:pt x="576" y="1700"/>
                </a:lnTo>
                <a:lnTo>
                  <a:pt x="581" y="1697"/>
                </a:lnTo>
                <a:lnTo>
                  <a:pt x="581" y="1697"/>
                </a:lnTo>
                <a:lnTo>
                  <a:pt x="589" y="1692"/>
                </a:lnTo>
                <a:lnTo>
                  <a:pt x="597" y="1687"/>
                </a:lnTo>
                <a:lnTo>
                  <a:pt x="602" y="1681"/>
                </a:lnTo>
                <a:lnTo>
                  <a:pt x="605" y="1675"/>
                </a:lnTo>
                <a:lnTo>
                  <a:pt x="608" y="1669"/>
                </a:lnTo>
                <a:lnTo>
                  <a:pt x="608" y="1662"/>
                </a:lnTo>
                <a:lnTo>
                  <a:pt x="605" y="1653"/>
                </a:lnTo>
                <a:lnTo>
                  <a:pt x="602" y="1643"/>
                </a:lnTo>
                <a:lnTo>
                  <a:pt x="602" y="1643"/>
                </a:lnTo>
                <a:lnTo>
                  <a:pt x="593" y="1626"/>
                </a:lnTo>
                <a:lnTo>
                  <a:pt x="588" y="1613"/>
                </a:lnTo>
                <a:lnTo>
                  <a:pt x="583" y="1603"/>
                </a:lnTo>
                <a:lnTo>
                  <a:pt x="575" y="1592"/>
                </a:lnTo>
                <a:lnTo>
                  <a:pt x="575" y="1592"/>
                </a:lnTo>
                <a:lnTo>
                  <a:pt x="570" y="1585"/>
                </a:lnTo>
                <a:lnTo>
                  <a:pt x="565" y="1577"/>
                </a:lnTo>
                <a:lnTo>
                  <a:pt x="557" y="1563"/>
                </a:lnTo>
                <a:lnTo>
                  <a:pt x="555" y="1549"/>
                </a:lnTo>
                <a:lnTo>
                  <a:pt x="554" y="1544"/>
                </a:lnTo>
                <a:lnTo>
                  <a:pt x="555" y="1540"/>
                </a:lnTo>
                <a:lnTo>
                  <a:pt x="555" y="1540"/>
                </a:lnTo>
                <a:lnTo>
                  <a:pt x="559" y="1531"/>
                </a:lnTo>
                <a:lnTo>
                  <a:pt x="567" y="1519"/>
                </a:lnTo>
                <a:lnTo>
                  <a:pt x="578" y="1503"/>
                </a:lnTo>
                <a:lnTo>
                  <a:pt x="578" y="1503"/>
                </a:lnTo>
                <a:lnTo>
                  <a:pt x="591" y="1484"/>
                </a:lnTo>
                <a:lnTo>
                  <a:pt x="591" y="1484"/>
                </a:lnTo>
                <a:lnTo>
                  <a:pt x="635" y="1403"/>
                </a:lnTo>
                <a:lnTo>
                  <a:pt x="667" y="1348"/>
                </a:lnTo>
                <a:lnTo>
                  <a:pt x="687" y="1314"/>
                </a:lnTo>
                <a:lnTo>
                  <a:pt x="687" y="1314"/>
                </a:lnTo>
                <a:lnTo>
                  <a:pt x="693" y="1303"/>
                </a:lnTo>
                <a:lnTo>
                  <a:pt x="699" y="1287"/>
                </a:lnTo>
                <a:lnTo>
                  <a:pt x="714" y="1248"/>
                </a:lnTo>
                <a:lnTo>
                  <a:pt x="727" y="1209"/>
                </a:lnTo>
                <a:lnTo>
                  <a:pt x="731" y="1191"/>
                </a:lnTo>
                <a:lnTo>
                  <a:pt x="731" y="1191"/>
                </a:lnTo>
                <a:lnTo>
                  <a:pt x="724" y="1107"/>
                </a:lnTo>
                <a:lnTo>
                  <a:pt x="724" y="1070"/>
                </a:lnTo>
                <a:lnTo>
                  <a:pt x="724" y="1070"/>
                </a:lnTo>
                <a:lnTo>
                  <a:pt x="730" y="1073"/>
                </a:lnTo>
                <a:lnTo>
                  <a:pt x="736" y="1076"/>
                </a:lnTo>
                <a:lnTo>
                  <a:pt x="744" y="1078"/>
                </a:lnTo>
                <a:lnTo>
                  <a:pt x="744" y="1078"/>
                </a:lnTo>
                <a:lnTo>
                  <a:pt x="751" y="1080"/>
                </a:lnTo>
                <a:lnTo>
                  <a:pt x="756" y="1081"/>
                </a:lnTo>
                <a:lnTo>
                  <a:pt x="759" y="1081"/>
                </a:lnTo>
                <a:lnTo>
                  <a:pt x="761" y="1080"/>
                </a:lnTo>
                <a:lnTo>
                  <a:pt x="767" y="1076"/>
                </a:lnTo>
                <a:lnTo>
                  <a:pt x="767" y="1076"/>
                </a:lnTo>
                <a:lnTo>
                  <a:pt x="772" y="1070"/>
                </a:lnTo>
                <a:lnTo>
                  <a:pt x="776" y="1066"/>
                </a:lnTo>
                <a:lnTo>
                  <a:pt x="780" y="1061"/>
                </a:lnTo>
                <a:lnTo>
                  <a:pt x="782" y="1051"/>
                </a:lnTo>
                <a:lnTo>
                  <a:pt x="782" y="1051"/>
                </a:lnTo>
                <a:lnTo>
                  <a:pt x="786" y="1036"/>
                </a:lnTo>
                <a:lnTo>
                  <a:pt x="787" y="1029"/>
                </a:lnTo>
                <a:lnTo>
                  <a:pt x="787" y="1015"/>
                </a:lnTo>
                <a:lnTo>
                  <a:pt x="787" y="1015"/>
                </a:lnTo>
                <a:lnTo>
                  <a:pt x="786" y="1007"/>
                </a:lnTo>
                <a:lnTo>
                  <a:pt x="783" y="999"/>
                </a:lnTo>
                <a:lnTo>
                  <a:pt x="780" y="991"/>
                </a:lnTo>
                <a:lnTo>
                  <a:pt x="776" y="983"/>
                </a:lnTo>
                <a:lnTo>
                  <a:pt x="767" y="972"/>
                </a:lnTo>
                <a:lnTo>
                  <a:pt x="762" y="967"/>
                </a:lnTo>
                <a:lnTo>
                  <a:pt x="762" y="967"/>
                </a:lnTo>
                <a:lnTo>
                  <a:pt x="755" y="962"/>
                </a:lnTo>
                <a:lnTo>
                  <a:pt x="747" y="960"/>
                </a:lnTo>
                <a:lnTo>
                  <a:pt x="747" y="960"/>
                </a:lnTo>
                <a:lnTo>
                  <a:pt x="740" y="953"/>
                </a:lnTo>
                <a:lnTo>
                  <a:pt x="735" y="950"/>
                </a:lnTo>
                <a:lnTo>
                  <a:pt x="722" y="930"/>
                </a:lnTo>
                <a:lnTo>
                  <a:pt x="734" y="920"/>
                </a:lnTo>
                <a:lnTo>
                  <a:pt x="734" y="920"/>
                </a:lnTo>
                <a:lnTo>
                  <a:pt x="694" y="847"/>
                </a:lnTo>
                <a:lnTo>
                  <a:pt x="694" y="847"/>
                </a:lnTo>
                <a:lnTo>
                  <a:pt x="686" y="827"/>
                </a:lnTo>
                <a:lnTo>
                  <a:pt x="680" y="814"/>
                </a:lnTo>
                <a:lnTo>
                  <a:pt x="676" y="805"/>
                </a:lnTo>
                <a:lnTo>
                  <a:pt x="676" y="805"/>
                </a:lnTo>
                <a:lnTo>
                  <a:pt x="681" y="800"/>
                </a:lnTo>
                <a:lnTo>
                  <a:pt x="685" y="797"/>
                </a:lnTo>
                <a:lnTo>
                  <a:pt x="687" y="792"/>
                </a:lnTo>
                <a:lnTo>
                  <a:pt x="687" y="792"/>
                </a:lnTo>
                <a:lnTo>
                  <a:pt x="689" y="788"/>
                </a:lnTo>
                <a:lnTo>
                  <a:pt x="693" y="782"/>
                </a:lnTo>
                <a:lnTo>
                  <a:pt x="694" y="778"/>
                </a:lnTo>
                <a:lnTo>
                  <a:pt x="694" y="774"/>
                </a:lnTo>
                <a:lnTo>
                  <a:pt x="694" y="771"/>
                </a:lnTo>
                <a:lnTo>
                  <a:pt x="692" y="766"/>
                </a:lnTo>
                <a:lnTo>
                  <a:pt x="692" y="766"/>
                </a:lnTo>
                <a:lnTo>
                  <a:pt x="687" y="757"/>
                </a:lnTo>
                <a:lnTo>
                  <a:pt x="683" y="752"/>
                </a:lnTo>
                <a:lnTo>
                  <a:pt x="682" y="747"/>
                </a:lnTo>
                <a:lnTo>
                  <a:pt x="682" y="740"/>
                </a:lnTo>
                <a:lnTo>
                  <a:pt x="682" y="740"/>
                </a:lnTo>
                <a:lnTo>
                  <a:pt x="682" y="735"/>
                </a:lnTo>
                <a:lnTo>
                  <a:pt x="685" y="729"/>
                </a:lnTo>
                <a:lnTo>
                  <a:pt x="692" y="716"/>
                </a:lnTo>
                <a:lnTo>
                  <a:pt x="698" y="705"/>
                </a:lnTo>
                <a:lnTo>
                  <a:pt x="699" y="701"/>
                </a:lnTo>
                <a:lnTo>
                  <a:pt x="699" y="696"/>
                </a:lnTo>
                <a:lnTo>
                  <a:pt x="699" y="696"/>
                </a:lnTo>
                <a:lnTo>
                  <a:pt x="696" y="690"/>
                </a:lnTo>
                <a:lnTo>
                  <a:pt x="694" y="683"/>
                </a:lnTo>
                <a:lnTo>
                  <a:pt x="693" y="674"/>
                </a:lnTo>
                <a:lnTo>
                  <a:pt x="693" y="661"/>
                </a:lnTo>
                <a:lnTo>
                  <a:pt x="693" y="661"/>
                </a:lnTo>
                <a:lnTo>
                  <a:pt x="694" y="647"/>
                </a:lnTo>
                <a:lnTo>
                  <a:pt x="694" y="636"/>
                </a:lnTo>
                <a:lnTo>
                  <a:pt x="698" y="625"/>
                </a:lnTo>
                <a:lnTo>
                  <a:pt x="698" y="625"/>
                </a:lnTo>
                <a:lnTo>
                  <a:pt x="702" y="619"/>
                </a:lnTo>
                <a:lnTo>
                  <a:pt x="712" y="609"/>
                </a:lnTo>
                <a:lnTo>
                  <a:pt x="728" y="591"/>
                </a:lnTo>
                <a:lnTo>
                  <a:pt x="728" y="591"/>
                </a:lnTo>
                <a:lnTo>
                  <a:pt x="744" y="574"/>
                </a:lnTo>
                <a:lnTo>
                  <a:pt x="755" y="561"/>
                </a:lnTo>
                <a:lnTo>
                  <a:pt x="755" y="561"/>
                </a:lnTo>
                <a:lnTo>
                  <a:pt x="759" y="562"/>
                </a:lnTo>
                <a:lnTo>
                  <a:pt x="762" y="564"/>
                </a:lnTo>
                <a:lnTo>
                  <a:pt x="762" y="565"/>
                </a:lnTo>
                <a:lnTo>
                  <a:pt x="764" y="568"/>
                </a:lnTo>
                <a:lnTo>
                  <a:pt x="764" y="568"/>
                </a:lnTo>
                <a:lnTo>
                  <a:pt x="764" y="574"/>
                </a:lnTo>
                <a:lnTo>
                  <a:pt x="765" y="580"/>
                </a:lnTo>
                <a:lnTo>
                  <a:pt x="766" y="588"/>
                </a:lnTo>
                <a:lnTo>
                  <a:pt x="767" y="599"/>
                </a:lnTo>
                <a:lnTo>
                  <a:pt x="767" y="599"/>
                </a:lnTo>
                <a:lnTo>
                  <a:pt x="768" y="614"/>
                </a:lnTo>
                <a:lnTo>
                  <a:pt x="771" y="628"/>
                </a:lnTo>
                <a:lnTo>
                  <a:pt x="773" y="640"/>
                </a:lnTo>
                <a:lnTo>
                  <a:pt x="776" y="646"/>
                </a:lnTo>
                <a:lnTo>
                  <a:pt x="776" y="646"/>
                </a:lnTo>
                <a:lnTo>
                  <a:pt x="778" y="648"/>
                </a:lnTo>
                <a:lnTo>
                  <a:pt x="778" y="649"/>
                </a:lnTo>
                <a:lnTo>
                  <a:pt x="780" y="661"/>
                </a:lnTo>
                <a:lnTo>
                  <a:pt x="780" y="661"/>
                </a:lnTo>
                <a:lnTo>
                  <a:pt x="783" y="690"/>
                </a:lnTo>
                <a:lnTo>
                  <a:pt x="786" y="704"/>
                </a:lnTo>
                <a:lnTo>
                  <a:pt x="788" y="710"/>
                </a:lnTo>
                <a:lnTo>
                  <a:pt x="788" y="710"/>
                </a:lnTo>
                <a:lnTo>
                  <a:pt x="791" y="712"/>
                </a:lnTo>
                <a:lnTo>
                  <a:pt x="791" y="720"/>
                </a:lnTo>
                <a:lnTo>
                  <a:pt x="791" y="720"/>
                </a:lnTo>
                <a:lnTo>
                  <a:pt x="792" y="731"/>
                </a:lnTo>
                <a:lnTo>
                  <a:pt x="794" y="748"/>
                </a:lnTo>
                <a:lnTo>
                  <a:pt x="797" y="757"/>
                </a:lnTo>
                <a:lnTo>
                  <a:pt x="799" y="763"/>
                </a:lnTo>
                <a:lnTo>
                  <a:pt x="802" y="767"/>
                </a:lnTo>
                <a:lnTo>
                  <a:pt x="803" y="767"/>
                </a:lnTo>
                <a:lnTo>
                  <a:pt x="804" y="767"/>
                </a:lnTo>
                <a:lnTo>
                  <a:pt x="804" y="767"/>
                </a:lnTo>
                <a:lnTo>
                  <a:pt x="807" y="763"/>
                </a:lnTo>
                <a:lnTo>
                  <a:pt x="809" y="759"/>
                </a:lnTo>
                <a:lnTo>
                  <a:pt x="812" y="750"/>
                </a:lnTo>
                <a:lnTo>
                  <a:pt x="813" y="741"/>
                </a:lnTo>
                <a:lnTo>
                  <a:pt x="813" y="738"/>
                </a:lnTo>
                <a:lnTo>
                  <a:pt x="814" y="738"/>
                </a:lnTo>
                <a:lnTo>
                  <a:pt x="814" y="738"/>
                </a:lnTo>
                <a:lnTo>
                  <a:pt x="818" y="745"/>
                </a:lnTo>
                <a:lnTo>
                  <a:pt x="822" y="752"/>
                </a:lnTo>
                <a:lnTo>
                  <a:pt x="822" y="752"/>
                </a:lnTo>
                <a:lnTo>
                  <a:pt x="824" y="757"/>
                </a:lnTo>
                <a:lnTo>
                  <a:pt x="827" y="763"/>
                </a:lnTo>
                <a:lnTo>
                  <a:pt x="829" y="774"/>
                </a:lnTo>
                <a:lnTo>
                  <a:pt x="829" y="774"/>
                </a:lnTo>
                <a:lnTo>
                  <a:pt x="829" y="776"/>
                </a:lnTo>
                <a:lnTo>
                  <a:pt x="830" y="777"/>
                </a:lnTo>
                <a:lnTo>
                  <a:pt x="831" y="778"/>
                </a:lnTo>
                <a:lnTo>
                  <a:pt x="830" y="782"/>
                </a:lnTo>
                <a:lnTo>
                  <a:pt x="830" y="782"/>
                </a:lnTo>
                <a:lnTo>
                  <a:pt x="822" y="797"/>
                </a:lnTo>
                <a:lnTo>
                  <a:pt x="819" y="805"/>
                </a:lnTo>
                <a:lnTo>
                  <a:pt x="818" y="808"/>
                </a:lnTo>
                <a:lnTo>
                  <a:pt x="819" y="809"/>
                </a:lnTo>
                <a:lnTo>
                  <a:pt x="819" y="809"/>
                </a:lnTo>
                <a:lnTo>
                  <a:pt x="822" y="810"/>
                </a:lnTo>
                <a:lnTo>
                  <a:pt x="823" y="810"/>
                </a:lnTo>
                <a:lnTo>
                  <a:pt x="828" y="808"/>
                </a:lnTo>
                <a:lnTo>
                  <a:pt x="833" y="805"/>
                </a:lnTo>
                <a:lnTo>
                  <a:pt x="833" y="805"/>
                </a:lnTo>
                <a:lnTo>
                  <a:pt x="833" y="806"/>
                </a:lnTo>
                <a:lnTo>
                  <a:pt x="834" y="810"/>
                </a:lnTo>
                <a:lnTo>
                  <a:pt x="836" y="814"/>
                </a:lnTo>
                <a:lnTo>
                  <a:pt x="838" y="815"/>
                </a:lnTo>
                <a:lnTo>
                  <a:pt x="840" y="815"/>
                </a:lnTo>
                <a:lnTo>
                  <a:pt x="840" y="815"/>
                </a:lnTo>
                <a:lnTo>
                  <a:pt x="844" y="813"/>
                </a:lnTo>
                <a:lnTo>
                  <a:pt x="848" y="809"/>
                </a:lnTo>
                <a:lnTo>
                  <a:pt x="852" y="799"/>
                </a:lnTo>
                <a:lnTo>
                  <a:pt x="857" y="785"/>
                </a:lnTo>
                <a:lnTo>
                  <a:pt x="860" y="773"/>
                </a:lnTo>
                <a:lnTo>
                  <a:pt x="860" y="773"/>
                </a:lnTo>
                <a:lnTo>
                  <a:pt x="859" y="762"/>
                </a:lnTo>
                <a:lnTo>
                  <a:pt x="857" y="753"/>
                </a:lnTo>
                <a:lnTo>
                  <a:pt x="855" y="745"/>
                </a:lnTo>
                <a:lnTo>
                  <a:pt x="852" y="738"/>
                </a:lnTo>
                <a:lnTo>
                  <a:pt x="852" y="738"/>
                </a:lnTo>
                <a:lnTo>
                  <a:pt x="851" y="734"/>
                </a:lnTo>
                <a:lnTo>
                  <a:pt x="850" y="729"/>
                </a:lnTo>
                <a:lnTo>
                  <a:pt x="849" y="722"/>
                </a:lnTo>
                <a:lnTo>
                  <a:pt x="844" y="712"/>
                </a:lnTo>
                <a:lnTo>
                  <a:pt x="844" y="712"/>
                </a:lnTo>
                <a:lnTo>
                  <a:pt x="830" y="691"/>
                </a:lnTo>
                <a:lnTo>
                  <a:pt x="830" y="691"/>
                </a:lnTo>
                <a:lnTo>
                  <a:pt x="828" y="684"/>
                </a:lnTo>
                <a:lnTo>
                  <a:pt x="825" y="670"/>
                </a:lnTo>
                <a:lnTo>
                  <a:pt x="819" y="637"/>
                </a:lnTo>
                <a:lnTo>
                  <a:pt x="819" y="637"/>
                </a:lnTo>
                <a:lnTo>
                  <a:pt x="819" y="624"/>
                </a:lnTo>
                <a:lnTo>
                  <a:pt x="820" y="598"/>
                </a:lnTo>
                <a:lnTo>
                  <a:pt x="825" y="528"/>
                </a:lnTo>
                <a:lnTo>
                  <a:pt x="834" y="433"/>
                </a:lnTo>
                <a:lnTo>
                  <a:pt x="834" y="433"/>
                </a:lnTo>
                <a:lnTo>
                  <a:pt x="841" y="427"/>
                </a:lnTo>
                <a:lnTo>
                  <a:pt x="859" y="412"/>
                </a:lnTo>
                <a:lnTo>
                  <a:pt x="869" y="404"/>
                </a:lnTo>
                <a:lnTo>
                  <a:pt x="876" y="396"/>
                </a:lnTo>
                <a:lnTo>
                  <a:pt x="881" y="389"/>
                </a:lnTo>
                <a:lnTo>
                  <a:pt x="882" y="386"/>
                </a:lnTo>
                <a:lnTo>
                  <a:pt x="882" y="384"/>
                </a:lnTo>
                <a:lnTo>
                  <a:pt x="882" y="384"/>
                </a:lnTo>
                <a:lnTo>
                  <a:pt x="880" y="373"/>
                </a:lnTo>
                <a:lnTo>
                  <a:pt x="877" y="359"/>
                </a:lnTo>
                <a:lnTo>
                  <a:pt x="877" y="359"/>
                </a:lnTo>
                <a:lnTo>
                  <a:pt x="875" y="353"/>
                </a:lnTo>
                <a:lnTo>
                  <a:pt x="872" y="350"/>
                </a:lnTo>
                <a:lnTo>
                  <a:pt x="871" y="348"/>
                </a:lnTo>
                <a:lnTo>
                  <a:pt x="867" y="342"/>
                </a:lnTo>
                <a:lnTo>
                  <a:pt x="867" y="342"/>
                </a:lnTo>
                <a:lnTo>
                  <a:pt x="865" y="334"/>
                </a:lnTo>
                <a:lnTo>
                  <a:pt x="862" y="329"/>
                </a:lnTo>
                <a:lnTo>
                  <a:pt x="861" y="326"/>
                </a:lnTo>
                <a:lnTo>
                  <a:pt x="860" y="322"/>
                </a:lnTo>
                <a:lnTo>
                  <a:pt x="860" y="322"/>
                </a:lnTo>
                <a:lnTo>
                  <a:pt x="855" y="317"/>
                </a:lnTo>
                <a:lnTo>
                  <a:pt x="848" y="306"/>
                </a:lnTo>
                <a:lnTo>
                  <a:pt x="848" y="306"/>
                </a:lnTo>
                <a:lnTo>
                  <a:pt x="839" y="295"/>
                </a:lnTo>
                <a:lnTo>
                  <a:pt x="835" y="291"/>
                </a:lnTo>
                <a:lnTo>
                  <a:pt x="835" y="291"/>
                </a:lnTo>
                <a:lnTo>
                  <a:pt x="834" y="287"/>
                </a:lnTo>
                <a:lnTo>
                  <a:pt x="833" y="284"/>
                </a:lnTo>
                <a:lnTo>
                  <a:pt x="833" y="268"/>
                </a:lnTo>
                <a:lnTo>
                  <a:pt x="833" y="268"/>
                </a:lnTo>
                <a:lnTo>
                  <a:pt x="836" y="261"/>
                </a:lnTo>
                <a:lnTo>
                  <a:pt x="848" y="244"/>
                </a:lnTo>
                <a:lnTo>
                  <a:pt x="848" y="244"/>
                </a:lnTo>
                <a:lnTo>
                  <a:pt x="854" y="231"/>
                </a:lnTo>
                <a:lnTo>
                  <a:pt x="856" y="219"/>
                </a:lnTo>
                <a:lnTo>
                  <a:pt x="856" y="219"/>
                </a:lnTo>
                <a:lnTo>
                  <a:pt x="859" y="211"/>
                </a:lnTo>
                <a:lnTo>
                  <a:pt x="862" y="203"/>
                </a:lnTo>
                <a:lnTo>
                  <a:pt x="869" y="190"/>
                </a:lnTo>
                <a:lnTo>
                  <a:pt x="869" y="190"/>
                </a:lnTo>
                <a:lnTo>
                  <a:pt x="872" y="179"/>
                </a:lnTo>
                <a:lnTo>
                  <a:pt x="875" y="161"/>
                </a:lnTo>
                <a:lnTo>
                  <a:pt x="878" y="139"/>
                </a:lnTo>
                <a:lnTo>
                  <a:pt x="878" y="139"/>
                </a:lnTo>
                <a:lnTo>
                  <a:pt x="878" y="133"/>
                </a:lnTo>
                <a:lnTo>
                  <a:pt x="877" y="126"/>
                </a:lnTo>
                <a:lnTo>
                  <a:pt x="877" y="126"/>
                </a:lnTo>
                <a:lnTo>
                  <a:pt x="876" y="121"/>
                </a:lnTo>
                <a:lnTo>
                  <a:pt x="877" y="113"/>
                </a:lnTo>
                <a:lnTo>
                  <a:pt x="880" y="102"/>
                </a:lnTo>
                <a:lnTo>
                  <a:pt x="880" y="102"/>
                </a:lnTo>
                <a:lnTo>
                  <a:pt x="885" y="91"/>
                </a:lnTo>
                <a:lnTo>
                  <a:pt x="887" y="84"/>
                </a:lnTo>
                <a:lnTo>
                  <a:pt x="888" y="79"/>
                </a:lnTo>
                <a:lnTo>
                  <a:pt x="888" y="56"/>
                </a:lnTo>
                <a:lnTo>
                  <a:pt x="886" y="45"/>
                </a:lnTo>
                <a:lnTo>
                  <a:pt x="886" y="28"/>
                </a:lnTo>
                <a:lnTo>
                  <a:pt x="877" y="11"/>
                </a:lnTo>
                <a:lnTo>
                  <a:pt x="869" y="17"/>
                </a:lnTo>
                <a:lnTo>
                  <a:pt x="869" y="17"/>
                </a:lnTo>
                <a:lnTo>
                  <a:pt x="865" y="8"/>
                </a:lnTo>
                <a:lnTo>
                  <a:pt x="862" y="2"/>
                </a:lnTo>
                <a:lnTo>
                  <a:pt x="861" y="0"/>
                </a:lnTo>
                <a:lnTo>
                  <a:pt x="860" y="0"/>
                </a:lnTo>
                <a:lnTo>
                  <a:pt x="860" y="0"/>
                </a:lnTo>
                <a:lnTo>
                  <a:pt x="846" y="8"/>
                </a:lnTo>
                <a:lnTo>
                  <a:pt x="833" y="0"/>
                </a:lnTo>
                <a:lnTo>
                  <a:pt x="820" y="1"/>
                </a:lnTo>
                <a:lnTo>
                  <a:pt x="820" y="1"/>
                </a:lnTo>
                <a:lnTo>
                  <a:pt x="814" y="3"/>
                </a:lnTo>
                <a:lnTo>
                  <a:pt x="809" y="4"/>
                </a:lnTo>
                <a:lnTo>
                  <a:pt x="804" y="4"/>
                </a:lnTo>
                <a:lnTo>
                  <a:pt x="804" y="4"/>
                </a:lnTo>
                <a:close/>
                <a:moveTo>
                  <a:pt x="1129" y="1250"/>
                </a:moveTo>
                <a:lnTo>
                  <a:pt x="1129" y="1250"/>
                </a:lnTo>
                <a:lnTo>
                  <a:pt x="1139" y="1248"/>
                </a:lnTo>
                <a:lnTo>
                  <a:pt x="1148" y="1246"/>
                </a:lnTo>
                <a:lnTo>
                  <a:pt x="1160" y="1245"/>
                </a:lnTo>
                <a:lnTo>
                  <a:pt x="1174" y="1246"/>
                </a:lnTo>
                <a:lnTo>
                  <a:pt x="1188" y="1248"/>
                </a:lnTo>
                <a:lnTo>
                  <a:pt x="1206" y="1251"/>
                </a:lnTo>
                <a:lnTo>
                  <a:pt x="1223" y="1257"/>
                </a:lnTo>
                <a:lnTo>
                  <a:pt x="1223" y="1257"/>
                </a:lnTo>
                <a:lnTo>
                  <a:pt x="1234" y="1264"/>
                </a:lnTo>
                <a:lnTo>
                  <a:pt x="1247" y="1274"/>
                </a:lnTo>
                <a:lnTo>
                  <a:pt x="1259" y="1286"/>
                </a:lnTo>
                <a:lnTo>
                  <a:pt x="1270" y="1299"/>
                </a:lnTo>
                <a:lnTo>
                  <a:pt x="1281" y="1313"/>
                </a:lnTo>
                <a:lnTo>
                  <a:pt x="1291" y="1327"/>
                </a:lnTo>
                <a:lnTo>
                  <a:pt x="1300" y="1339"/>
                </a:lnTo>
                <a:lnTo>
                  <a:pt x="1305" y="1350"/>
                </a:lnTo>
                <a:lnTo>
                  <a:pt x="1305" y="1350"/>
                </a:lnTo>
                <a:lnTo>
                  <a:pt x="1310" y="1360"/>
                </a:lnTo>
                <a:lnTo>
                  <a:pt x="1312" y="1372"/>
                </a:lnTo>
                <a:lnTo>
                  <a:pt x="1313" y="1386"/>
                </a:lnTo>
                <a:lnTo>
                  <a:pt x="1314" y="1401"/>
                </a:lnTo>
                <a:lnTo>
                  <a:pt x="1314" y="1414"/>
                </a:lnTo>
                <a:lnTo>
                  <a:pt x="1313" y="1425"/>
                </a:lnTo>
                <a:lnTo>
                  <a:pt x="1311" y="1435"/>
                </a:lnTo>
                <a:lnTo>
                  <a:pt x="1308" y="1440"/>
                </a:lnTo>
                <a:lnTo>
                  <a:pt x="1308" y="1440"/>
                </a:lnTo>
                <a:lnTo>
                  <a:pt x="1303" y="1445"/>
                </a:lnTo>
                <a:lnTo>
                  <a:pt x="1297" y="1450"/>
                </a:lnTo>
                <a:lnTo>
                  <a:pt x="1280" y="1459"/>
                </a:lnTo>
                <a:lnTo>
                  <a:pt x="1261" y="1465"/>
                </a:lnTo>
                <a:lnTo>
                  <a:pt x="1253" y="1468"/>
                </a:lnTo>
                <a:lnTo>
                  <a:pt x="1245" y="1468"/>
                </a:lnTo>
                <a:lnTo>
                  <a:pt x="1245" y="1468"/>
                </a:lnTo>
                <a:lnTo>
                  <a:pt x="1227" y="1466"/>
                </a:lnTo>
                <a:lnTo>
                  <a:pt x="1206" y="1464"/>
                </a:lnTo>
                <a:lnTo>
                  <a:pt x="1184" y="1460"/>
                </a:lnTo>
                <a:lnTo>
                  <a:pt x="1175" y="1458"/>
                </a:lnTo>
                <a:lnTo>
                  <a:pt x="1169" y="1455"/>
                </a:lnTo>
                <a:lnTo>
                  <a:pt x="1169" y="1455"/>
                </a:lnTo>
                <a:lnTo>
                  <a:pt x="1161" y="1451"/>
                </a:lnTo>
                <a:lnTo>
                  <a:pt x="1151" y="1444"/>
                </a:lnTo>
                <a:lnTo>
                  <a:pt x="1128" y="1424"/>
                </a:lnTo>
                <a:lnTo>
                  <a:pt x="1117" y="1413"/>
                </a:lnTo>
                <a:lnTo>
                  <a:pt x="1106" y="1402"/>
                </a:lnTo>
                <a:lnTo>
                  <a:pt x="1098" y="1391"/>
                </a:lnTo>
                <a:lnTo>
                  <a:pt x="1093" y="1382"/>
                </a:lnTo>
                <a:lnTo>
                  <a:pt x="1093" y="1382"/>
                </a:lnTo>
                <a:lnTo>
                  <a:pt x="1083" y="1346"/>
                </a:lnTo>
                <a:lnTo>
                  <a:pt x="1080" y="1332"/>
                </a:lnTo>
                <a:lnTo>
                  <a:pt x="1079" y="1323"/>
                </a:lnTo>
                <a:lnTo>
                  <a:pt x="1079" y="1323"/>
                </a:lnTo>
                <a:lnTo>
                  <a:pt x="1087" y="1311"/>
                </a:lnTo>
                <a:lnTo>
                  <a:pt x="1103" y="1286"/>
                </a:lnTo>
                <a:lnTo>
                  <a:pt x="1121" y="1261"/>
                </a:lnTo>
                <a:lnTo>
                  <a:pt x="1129" y="1250"/>
                </a:lnTo>
                <a:lnTo>
                  <a:pt x="1129" y="1250"/>
                </a:lnTo>
                <a:close/>
                <a:moveTo>
                  <a:pt x="766" y="1042"/>
                </a:moveTo>
                <a:lnTo>
                  <a:pt x="757" y="1052"/>
                </a:lnTo>
                <a:lnTo>
                  <a:pt x="1064" y="1266"/>
                </a:lnTo>
                <a:lnTo>
                  <a:pt x="1064" y="1266"/>
                </a:lnTo>
                <a:lnTo>
                  <a:pt x="1064" y="1276"/>
                </a:lnTo>
                <a:lnTo>
                  <a:pt x="1061" y="1301"/>
                </a:lnTo>
                <a:lnTo>
                  <a:pt x="1062" y="1317"/>
                </a:lnTo>
                <a:lnTo>
                  <a:pt x="1062" y="1334"/>
                </a:lnTo>
                <a:lnTo>
                  <a:pt x="1065" y="1351"/>
                </a:lnTo>
                <a:lnTo>
                  <a:pt x="1070" y="1369"/>
                </a:lnTo>
                <a:lnTo>
                  <a:pt x="1070" y="1369"/>
                </a:lnTo>
                <a:lnTo>
                  <a:pt x="1072" y="1377"/>
                </a:lnTo>
                <a:lnTo>
                  <a:pt x="1077" y="1386"/>
                </a:lnTo>
                <a:lnTo>
                  <a:pt x="1088" y="1403"/>
                </a:lnTo>
                <a:lnTo>
                  <a:pt x="1103" y="1422"/>
                </a:lnTo>
                <a:lnTo>
                  <a:pt x="1121" y="1439"/>
                </a:lnTo>
                <a:lnTo>
                  <a:pt x="1139" y="1455"/>
                </a:lnTo>
                <a:lnTo>
                  <a:pt x="1150" y="1461"/>
                </a:lnTo>
                <a:lnTo>
                  <a:pt x="1160" y="1468"/>
                </a:lnTo>
                <a:lnTo>
                  <a:pt x="1171" y="1472"/>
                </a:lnTo>
                <a:lnTo>
                  <a:pt x="1181" y="1477"/>
                </a:lnTo>
                <a:lnTo>
                  <a:pt x="1192" y="1480"/>
                </a:lnTo>
                <a:lnTo>
                  <a:pt x="1202" y="1481"/>
                </a:lnTo>
                <a:lnTo>
                  <a:pt x="1202" y="1481"/>
                </a:lnTo>
                <a:lnTo>
                  <a:pt x="1219" y="1482"/>
                </a:lnTo>
                <a:lnTo>
                  <a:pt x="1238" y="1484"/>
                </a:lnTo>
                <a:lnTo>
                  <a:pt x="1258" y="1482"/>
                </a:lnTo>
                <a:lnTo>
                  <a:pt x="1268" y="1481"/>
                </a:lnTo>
                <a:lnTo>
                  <a:pt x="1277" y="1479"/>
                </a:lnTo>
                <a:lnTo>
                  <a:pt x="1286" y="1476"/>
                </a:lnTo>
                <a:lnTo>
                  <a:pt x="1295" y="1472"/>
                </a:lnTo>
                <a:lnTo>
                  <a:pt x="1302" y="1469"/>
                </a:lnTo>
                <a:lnTo>
                  <a:pt x="1310" y="1463"/>
                </a:lnTo>
                <a:lnTo>
                  <a:pt x="1316" y="1455"/>
                </a:lnTo>
                <a:lnTo>
                  <a:pt x="1321" y="1447"/>
                </a:lnTo>
                <a:lnTo>
                  <a:pt x="1326" y="1437"/>
                </a:lnTo>
                <a:lnTo>
                  <a:pt x="1328" y="1424"/>
                </a:lnTo>
                <a:lnTo>
                  <a:pt x="1328" y="1424"/>
                </a:lnTo>
                <a:lnTo>
                  <a:pt x="1329" y="1412"/>
                </a:lnTo>
                <a:lnTo>
                  <a:pt x="1329" y="1400"/>
                </a:lnTo>
                <a:lnTo>
                  <a:pt x="1328" y="1387"/>
                </a:lnTo>
                <a:lnTo>
                  <a:pt x="1326" y="1375"/>
                </a:lnTo>
                <a:lnTo>
                  <a:pt x="1323" y="1362"/>
                </a:lnTo>
                <a:lnTo>
                  <a:pt x="1318" y="1351"/>
                </a:lnTo>
                <a:lnTo>
                  <a:pt x="1313" y="1339"/>
                </a:lnTo>
                <a:lnTo>
                  <a:pt x="1308" y="1328"/>
                </a:lnTo>
                <a:lnTo>
                  <a:pt x="1296" y="1307"/>
                </a:lnTo>
                <a:lnTo>
                  <a:pt x="1282" y="1288"/>
                </a:lnTo>
                <a:lnTo>
                  <a:pt x="1268" y="1272"/>
                </a:lnTo>
                <a:lnTo>
                  <a:pt x="1254" y="1260"/>
                </a:lnTo>
                <a:lnTo>
                  <a:pt x="1254" y="1260"/>
                </a:lnTo>
                <a:lnTo>
                  <a:pt x="1248" y="1255"/>
                </a:lnTo>
                <a:lnTo>
                  <a:pt x="1240" y="1251"/>
                </a:lnTo>
                <a:lnTo>
                  <a:pt x="1223" y="1244"/>
                </a:lnTo>
                <a:lnTo>
                  <a:pt x="1206" y="1238"/>
                </a:lnTo>
                <a:lnTo>
                  <a:pt x="1188" y="1234"/>
                </a:lnTo>
                <a:lnTo>
                  <a:pt x="1170" y="1231"/>
                </a:lnTo>
                <a:lnTo>
                  <a:pt x="1154" y="1231"/>
                </a:lnTo>
                <a:lnTo>
                  <a:pt x="1139" y="1231"/>
                </a:lnTo>
                <a:lnTo>
                  <a:pt x="1127" y="1234"/>
                </a:lnTo>
                <a:lnTo>
                  <a:pt x="1127" y="1234"/>
                </a:lnTo>
                <a:lnTo>
                  <a:pt x="1107" y="1239"/>
                </a:lnTo>
                <a:lnTo>
                  <a:pt x="1091" y="1245"/>
                </a:lnTo>
                <a:lnTo>
                  <a:pt x="1075" y="1251"/>
                </a:lnTo>
                <a:lnTo>
                  <a:pt x="766" y="104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58B51645-B7EC-47AD-9FE6-AD480151DA47}"/>
              </a:ext>
            </a:extLst>
          </p:cNvPr>
          <p:cNvSpPr>
            <a:spLocks noEditPoints="1"/>
          </p:cNvSpPr>
          <p:nvPr/>
        </p:nvSpPr>
        <p:spPr bwMode="auto">
          <a:xfrm>
            <a:off x="4511664" y="858988"/>
            <a:ext cx="1051995" cy="2727627"/>
          </a:xfrm>
          <a:custGeom>
            <a:avLst/>
            <a:gdLst>
              <a:gd name="T0" fmla="*/ 3 w 835"/>
              <a:gd name="T1" fmla="*/ 60 h 2165"/>
              <a:gd name="T2" fmla="*/ 31 w 835"/>
              <a:gd name="T3" fmla="*/ 121 h 2165"/>
              <a:gd name="T4" fmla="*/ 137 w 835"/>
              <a:gd name="T5" fmla="*/ 432 h 2165"/>
              <a:gd name="T6" fmla="*/ 185 w 835"/>
              <a:gd name="T7" fmla="*/ 537 h 2165"/>
              <a:gd name="T8" fmla="*/ 219 w 835"/>
              <a:gd name="T9" fmla="*/ 591 h 2165"/>
              <a:gd name="T10" fmla="*/ 206 w 835"/>
              <a:gd name="T11" fmla="*/ 810 h 2165"/>
              <a:gd name="T12" fmla="*/ 190 w 835"/>
              <a:gd name="T13" fmla="*/ 1039 h 2165"/>
              <a:gd name="T14" fmla="*/ 219 w 835"/>
              <a:gd name="T15" fmla="*/ 1099 h 2165"/>
              <a:gd name="T16" fmla="*/ 142 w 835"/>
              <a:gd name="T17" fmla="*/ 1480 h 2165"/>
              <a:gd name="T18" fmla="*/ 148 w 835"/>
              <a:gd name="T19" fmla="*/ 1631 h 2165"/>
              <a:gd name="T20" fmla="*/ 211 w 835"/>
              <a:gd name="T21" fmla="*/ 1825 h 2165"/>
              <a:gd name="T22" fmla="*/ 436 w 835"/>
              <a:gd name="T23" fmla="*/ 1961 h 2165"/>
              <a:gd name="T24" fmla="*/ 436 w 835"/>
              <a:gd name="T25" fmla="*/ 2025 h 2165"/>
              <a:gd name="T26" fmla="*/ 416 w 835"/>
              <a:gd name="T27" fmla="*/ 2120 h 2165"/>
              <a:gd name="T28" fmla="*/ 450 w 835"/>
              <a:gd name="T29" fmla="*/ 2165 h 2165"/>
              <a:gd name="T30" fmla="*/ 553 w 835"/>
              <a:gd name="T31" fmla="*/ 2090 h 2165"/>
              <a:gd name="T32" fmla="*/ 663 w 835"/>
              <a:gd name="T33" fmla="*/ 2069 h 2165"/>
              <a:gd name="T34" fmla="*/ 626 w 835"/>
              <a:gd name="T35" fmla="*/ 1968 h 2165"/>
              <a:gd name="T36" fmla="*/ 558 w 835"/>
              <a:gd name="T37" fmla="*/ 1675 h 2165"/>
              <a:gd name="T38" fmla="*/ 560 w 835"/>
              <a:gd name="T39" fmla="*/ 1515 h 2165"/>
              <a:gd name="T40" fmla="*/ 603 w 835"/>
              <a:gd name="T41" fmla="*/ 1213 h 2165"/>
              <a:gd name="T42" fmla="*/ 578 w 835"/>
              <a:gd name="T43" fmla="*/ 1117 h 2165"/>
              <a:gd name="T44" fmla="*/ 587 w 835"/>
              <a:gd name="T45" fmla="*/ 998 h 2165"/>
              <a:gd name="T46" fmla="*/ 686 w 835"/>
              <a:gd name="T47" fmla="*/ 910 h 2165"/>
              <a:gd name="T48" fmla="*/ 808 w 835"/>
              <a:gd name="T49" fmla="*/ 979 h 2165"/>
              <a:gd name="T50" fmla="*/ 819 w 835"/>
              <a:gd name="T51" fmla="*/ 881 h 2165"/>
              <a:gd name="T52" fmla="*/ 681 w 835"/>
              <a:gd name="T53" fmla="*/ 757 h 2165"/>
              <a:gd name="T54" fmla="*/ 644 w 835"/>
              <a:gd name="T55" fmla="*/ 659 h 2165"/>
              <a:gd name="T56" fmla="*/ 640 w 835"/>
              <a:gd name="T57" fmla="*/ 551 h 2165"/>
              <a:gd name="T58" fmla="*/ 629 w 835"/>
              <a:gd name="T59" fmla="*/ 480 h 2165"/>
              <a:gd name="T60" fmla="*/ 602 w 835"/>
              <a:gd name="T61" fmla="*/ 430 h 2165"/>
              <a:gd name="T62" fmla="*/ 505 w 835"/>
              <a:gd name="T63" fmla="*/ 378 h 2165"/>
              <a:gd name="T64" fmla="*/ 456 w 835"/>
              <a:gd name="T65" fmla="*/ 390 h 2165"/>
              <a:gd name="T66" fmla="*/ 416 w 835"/>
              <a:gd name="T67" fmla="*/ 241 h 2165"/>
              <a:gd name="T68" fmla="*/ 316 w 835"/>
              <a:gd name="T69" fmla="*/ 129 h 2165"/>
              <a:gd name="T70" fmla="*/ 313 w 835"/>
              <a:gd name="T71" fmla="*/ 244 h 2165"/>
              <a:gd name="T72" fmla="*/ 406 w 835"/>
              <a:gd name="T73" fmla="*/ 359 h 2165"/>
              <a:gd name="T74" fmla="*/ 373 w 835"/>
              <a:gd name="T75" fmla="*/ 430 h 2165"/>
              <a:gd name="T76" fmla="*/ 346 w 835"/>
              <a:gd name="T77" fmla="*/ 477 h 2165"/>
              <a:gd name="T78" fmla="*/ 330 w 835"/>
              <a:gd name="T79" fmla="*/ 500 h 2165"/>
              <a:gd name="T80" fmla="*/ 263 w 835"/>
              <a:gd name="T81" fmla="*/ 483 h 2165"/>
              <a:gd name="T82" fmla="*/ 120 w 835"/>
              <a:gd name="T83" fmla="*/ 150 h 2165"/>
              <a:gd name="T84" fmla="*/ 125 w 835"/>
              <a:gd name="T85" fmla="*/ 93 h 2165"/>
              <a:gd name="T86" fmla="*/ 100 w 835"/>
              <a:gd name="T87" fmla="*/ 1 h 2165"/>
              <a:gd name="T88" fmla="*/ 108 w 835"/>
              <a:gd name="T89" fmla="*/ 28 h 2165"/>
              <a:gd name="T90" fmla="*/ 42 w 835"/>
              <a:gd name="T91" fmla="*/ 14 h 2165"/>
              <a:gd name="T92" fmla="*/ 52 w 835"/>
              <a:gd name="T93" fmla="*/ 30 h 2165"/>
              <a:gd name="T94" fmla="*/ 21 w 835"/>
              <a:gd name="T95" fmla="*/ 39 h 2165"/>
              <a:gd name="T96" fmla="*/ 566 w 835"/>
              <a:gd name="T97" fmla="*/ 641 h 2165"/>
              <a:gd name="T98" fmla="*/ 566 w 835"/>
              <a:gd name="T99" fmla="*/ 693 h 2165"/>
              <a:gd name="T100" fmla="*/ 537 w 835"/>
              <a:gd name="T101" fmla="*/ 652 h 2165"/>
              <a:gd name="T102" fmla="*/ 556 w 835"/>
              <a:gd name="T103" fmla="*/ 645 h 2165"/>
              <a:gd name="T104" fmla="*/ 405 w 835"/>
              <a:gd name="T105" fmla="*/ 1634 h 2165"/>
              <a:gd name="T106" fmla="*/ 482 w 835"/>
              <a:gd name="T107" fmla="*/ 1789 h 2165"/>
              <a:gd name="T108" fmla="*/ 524 w 835"/>
              <a:gd name="T109" fmla="*/ 1898 h 2165"/>
              <a:gd name="T110" fmla="*/ 441 w 835"/>
              <a:gd name="T111" fmla="*/ 1859 h 2165"/>
              <a:gd name="T112" fmla="*/ 297 w 835"/>
              <a:gd name="T113" fmla="*/ 1723 h 2165"/>
              <a:gd name="T114" fmla="*/ 325 w 835"/>
              <a:gd name="T115" fmla="*/ 1533 h 2165"/>
              <a:gd name="T116" fmla="*/ 408 w 835"/>
              <a:gd name="T117" fmla="*/ 252 h 2165"/>
              <a:gd name="T118" fmla="*/ 413 w 835"/>
              <a:gd name="T119" fmla="*/ 347 h 2165"/>
              <a:gd name="T120" fmla="*/ 322 w 835"/>
              <a:gd name="T121" fmla="*/ 205 h 2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35" h="2165">
                <a:moveTo>
                  <a:pt x="48" y="79"/>
                </a:moveTo>
                <a:lnTo>
                  <a:pt x="48" y="79"/>
                </a:lnTo>
                <a:lnTo>
                  <a:pt x="47" y="76"/>
                </a:lnTo>
                <a:lnTo>
                  <a:pt x="42" y="70"/>
                </a:lnTo>
                <a:lnTo>
                  <a:pt x="35" y="63"/>
                </a:lnTo>
                <a:lnTo>
                  <a:pt x="31" y="60"/>
                </a:lnTo>
                <a:lnTo>
                  <a:pt x="26" y="59"/>
                </a:lnTo>
                <a:lnTo>
                  <a:pt x="26" y="59"/>
                </a:lnTo>
                <a:lnTo>
                  <a:pt x="21" y="58"/>
                </a:lnTo>
                <a:lnTo>
                  <a:pt x="16" y="58"/>
                </a:lnTo>
                <a:lnTo>
                  <a:pt x="6" y="59"/>
                </a:lnTo>
                <a:lnTo>
                  <a:pt x="3" y="60"/>
                </a:lnTo>
                <a:lnTo>
                  <a:pt x="1" y="61"/>
                </a:lnTo>
                <a:lnTo>
                  <a:pt x="0" y="64"/>
                </a:lnTo>
                <a:lnTo>
                  <a:pt x="1" y="66"/>
                </a:lnTo>
                <a:lnTo>
                  <a:pt x="1" y="66"/>
                </a:lnTo>
                <a:lnTo>
                  <a:pt x="7" y="70"/>
                </a:lnTo>
                <a:lnTo>
                  <a:pt x="15" y="74"/>
                </a:lnTo>
                <a:lnTo>
                  <a:pt x="24" y="79"/>
                </a:lnTo>
                <a:lnTo>
                  <a:pt x="24" y="79"/>
                </a:lnTo>
                <a:lnTo>
                  <a:pt x="33" y="105"/>
                </a:lnTo>
                <a:lnTo>
                  <a:pt x="33" y="105"/>
                </a:lnTo>
                <a:lnTo>
                  <a:pt x="32" y="111"/>
                </a:lnTo>
                <a:lnTo>
                  <a:pt x="31" y="121"/>
                </a:lnTo>
                <a:lnTo>
                  <a:pt x="31" y="128"/>
                </a:lnTo>
                <a:lnTo>
                  <a:pt x="31" y="134"/>
                </a:lnTo>
                <a:lnTo>
                  <a:pt x="33" y="140"/>
                </a:lnTo>
                <a:lnTo>
                  <a:pt x="36" y="147"/>
                </a:lnTo>
                <a:lnTo>
                  <a:pt x="36" y="147"/>
                </a:lnTo>
                <a:lnTo>
                  <a:pt x="63" y="186"/>
                </a:lnTo>
                <a:lnTo>
                  <a:pt x="63" y="186"/>
                </a:lnTo>
                <a:lnTo>
                  <a:pt x="77" y="210"/>
                </a:lnTo>
                <a:lnTo>
                  <a:pt x="77" y="210"/>
                </a:lnTo>
                <a:lnTo>
                  <a:pt x="105" y="318"/>
                </a:lnTo>
                <a:lnTo>
                  <a:pt x="127" y="400"/>
                </a:lnTo>
                <a:lnTo>
                  <a:pt x="137" y="432"/>
                </a:lnTo>
                <a:lnTo>
                  <a:pt x="145" y="452"/>
                </a:lnTo>
                <a:lnTo>
                  <a:pt x="145" y="452"/>
                </a:lnTo>
                <a:lnTo>
                  <a:pt x="153" y="470"/>
                </a:lnTo>
                <a:lnTo>
                  <a:pt x="158" y="480"/>
                </a:lnTo>
                <a:lnTo>
                  <a:pt x="171" y="498"/>
                </a:lnTo>
                <a:lnTo>
                  <a:pt x="171" y="498"/>
                </a:lnTo>
                <a:lnTo>
                  <a:pt x="179" y="510"/>
                </a:lnTo>
                <a:lnTo>
                  <a:pt x="185" y="522"/>
                </a:lnTo>
                <a:lnTo>
                  <a:pt x="190" y="533"/>
                </a:lnTo>
                <a:lnTo>
                  <a:pt x="190" y="533"/>
                </a:lnTo>
                <a:lnTo>
                  <a:pt x="189" y="535"/>
                </a:lnTo>
                <a:lnTo>
                  <a:pt x="185" y="537"/>
                </a:lnTo>
                <a:lnTo>
                  <a:pt x="182" y="542"/>
                </a:lnTo>
                <a:lnTo>
                  <a:pt x="182" y="545"/>
                </a:lnTo>
                <a:lnTo>
                  <a:pt x="182" y="547"/>
                </a:lnTo>
                <a:lnTo>
                  <a:pt x="182" y="547"/>
                </a:lnTo>
                <a:lnTo>
                  <a:pt x="183" y="551"/>
                </a:lnTo>
                <a:lnTo>
                  <a:pt x="185" y="553"/>
                </a:lnTo>
                <a:lnTo>
                  <a:pt x="194" y="561"/>
                </a:lnTo>
                <a:lnTo>
                  <a:pt x="203" y="569"/>
                </a:lnTo>
                <a:lnTo>
                  <a:pt x="208" y="574"/>
                </a:lnTo>
                <a:lnTo>
                  <a:pt x="211" y="579"/>
                </a:lnTo>
                <a:lnTo>
                  <a:pt x="211" y="579"/>
                </a:lnTo>
                <a:lnTo>
                  <a:pt x="219" y="591"/>
                </a:lnTo>
                <a:lnTo>
                  <a:pt x="224" y="605"/>
                </a:lnTo>
                <a:lnTo>
                  <a:pt x="226" y="617"/>
                </a:lnTo>
                <a:lnTo>
                  <a:pt x="226" y="621"/>
                </a:lnTo>
                <a:lnTo>
                  <a:pt x="226" y="625"/>
                </a:lnTo>
                <a:lnTo>
                  <a:pt x="226" y="625"/>
                </a:lnTo>
                <a:lnTo>
                  <a:pt x="222" y="631"/>
                </a:lnTo>
                <a:lnTo>
                  <a:pt x="219" y="638"/>
                </a:lnTo>
                <a:lnTo>
                  <a:pt x="214" y="647"/>
                </a:lnTo>
                <a:lnTo>
                  <a:pt x="211" y="656"/>
                </a:lnTo>
                <a:lnTo>
                  <a:pt x="211" y="656"/>
                </a:lnTo>
                <a:lnTo>
                  <a:pt x="209" y="706"/>
                </a:lnTo>
                <a:lnTo>
                  <a:pt x="206" y="810"/>
                </a:lnTo>
                <a:lnTo>
                  <a:pt x="204" y="916"/>
                </a:lnTo>
                <a:lnTo>
                  <a:pt x="203" y="976"/>
                </a:lnTo>
                <a:lnTo>
                  <a:pt x="203" y="976"/>
                </a:lnTo>
                <a:lnTo>
                  <a:pt x="204" y="984"/>
                </a:lnTo>
                <a:lnTo>
                  <a:pt x="205" y="991"/>
                </a:lnTo>
                <a:lnTo>
                  <a:pt x="208" y="1001"/>
                </a:lnTo>
                <a:lnTo>
                  <a:pt x="209" y="1004"/>
                </a:lnTo>
                <a:lnTo>
                  <a:pt x="208" y="1009"/>
                </a:lnTo>
                <a:lnTo>
                  <a:pt x="205" y="1014"/>
                </a:lnTo>
                <a:lnTo>
                  <a:pt x="201" y="1022"/>
                </a:lnTo>
                <a:lnTo>
                  <a:pt x="201" y="1022"/>
                </a:lnTo>
                <a:lnTo>
                  <a:pt x="190" y="1039"/>
                </a:lnTo>
                <a:lnTo>
                  <a:pt x="185" y="1047"/>
                </a:lnTo>
                <a:lnTo>
                  <a:pt x="182" y="1056"/>
                </a:lnTo>
                <a:lnTo>
                  <a:pt x="179" y="1064"/>
                </a:lnTo>
                <a:lnTo>
                  <a:pt x="179" y="1071"/>
                </a:lnTo>
                <a:lnTo>
                  <a:pt x="180" y="1073"/>
                </a:lnTo>
                <a:lnTo>
                  <a:pt x="182" y="1076"/>
                </a:lnTo>
                <a:lnTo>
                  <a:pt x="184" y="1078"/>
                </a:lnTo>
                <a:lnTo>
                  <a:pt x="187" y="1081"/>
                </a:lnTo>
                <a:lnTo>
                  <a:pt x="187" y="1081"/>
                </a:lnTo>
                <a:lnTo>
                  <a:pt x="209" y="1093"/>
                </a:lnTo>
                <a:lnTo>
                  <a:pt x="216" y="1097"/>
                </a:lnTo>
                <a:lnTo>
                  <a:pt x="219" y="1099"/>
                </a:lnTo>
                <a:lnTo>
                  <a:pt x="219" y="1099"/>
                </a:lnTo>
                <a:lnTo>
                  <a:pt x="213" y="1151"/>
                </a:lnTo>
                <a:lnTo>
                  <a:pt x="199" y="1266"/>
                </a:lnTo>
                <a:lnTo>
                  <a:pt x="190" y="1327"/>
                </a:lnTo>
                <a:lnTo>
                  <a:pt x="182" y="1382"/>
                </a:lnTo>
                <a:lnTo>
                  <a:pt x="174" y="1423"/>
                </a:lnTo>
                <a:lnTo>
                  <a:pt x="171" y="1437"/>
                </a:lnTo>
                <a:lnTo>
                  <a:pt x="167" y="1443"/>
                </a:lnTo>
                <a:lnTo>
                  <a:pt x="167" y="1443"/>
                </a:lnTo>
                <a:lnTo>
                  <a:pt x="156" y="1456"/>
                </a:lnTo>
                <a:lnTo>
                  <a:pt x="147" y="1470"/>
                </a:lnTo>
                <a:lnTo>
                  <a:pt x="142" y="1480"/>
                </a:lnTo>
                <a:lnTo>
                  <a:pt x="142" y="1484"/>
                </a:lnTo>
                <a:lnTo>
                  <a:pt x="142" y="1486"/>
                </a:lnTo>
                <a:lnTo>
                  <a:pt x="142" y="1486"/>
                </a:lnTo>
                <a:lnTo>
                  <a:pt x="146" y="1487"/>
                </a:lnTo>
                <a:lnTo>
                  <a:pt x="150" y="1489"/>
                </a:lnTo>
                <a:lnTo>
                  <a:pt x="153" y="1491"/>
                </a:lnTo>
                <a:lnTo>
                  <a:pt x="154" y="1494"/>
                </a:lnTo>
                <a:lnTo>
                  <a:pt x="154" y="1496"/>
                </a:lnTo>
                <a:lnTo>
                  <a:pt x="154" y="1496"/>
                </a:lnTo>
                <a:lnTo>
                  <a:pt x="152" y="1541"/>
                </a:lnTo>
                <a:lnTo>
                  <a:pt x="150" y="1583"/>
                </a:lnTo>
                <a:lnTo>
                  <a:pt x="148" y="1631"/>
                </a:lnTo>
                <a:lnTo>
                  <a:pt x="148" y="1680"/>
                </a:lnTo>
                <a:lnTo>
                  <a:pt x="148" y="1705"/>
                </a:lnTo>
                <a:lnTo>
                  <a:pt x="150" y="1727"/>
                </a:lnTo>
                <a:lnTo>
                  <a:pt x="152" y="1746"/>
                </a:lnTo>
                <a:lnTo>
                  <a:pt x="154" y="1763"/>
                </a:lnTo>
                <a:lnTo>
                  <a:pt x="158" y="1777"/>
                </a:lnTo>
                <a:lnTo>
                  <a:pt x="161" y="1781"/>
                </a:lnTo>
                <a:lnTo>
                  <a:pt x="164" y="1785"/>
                </a:lnTo>
                <a:lnTo>
                  <a:pt x="164" y="1785"/>
                </a:lnTo>
                <a:lnTo>
                  <a:pt x="177" y="1799"/>
                </a:lnTo>
                <a:lnTo>
                  <a:pt x="193" y="1811"/>
                </a:lnTo>
                <a:lnTo>
                  <a:pt x="211" y="1825"/>
                </a:lnTo>
                <a:lnTo>
                  <a:pt x="229" y="1836"/>
                </a:lnTo>
                <a:lnTo>
                  <a:pt x="262" y="1856"/>
                </a:lnTo>
                <a:lnTo>
                  <a:pt x="283" y="1867"/>
                </a:lnTo>
                <a:lnTo>
                  <a:pt x="283" y="1867"/>
                </a:lnTo>
                <a:lnTo>
                  <a:pt x="308" y="1880"/>
                </a:lnTo>
                <a:lnTo>
                  <a:pt x="350" y="1905"/>
                </a:lnTo>
                <a:lnTo>
                  <a:pt x="392" y="1931"/>
                </a:lnTo>
                <a:lnTo>
                  <a:pt x="416" y="1948"/>
                </a:lnTo>
                <a:lnTo>
                  <a:pt x="416" y="1948"/>
                </a:lnTo>
                <a:lnTo>
                  <a:pt x="426" y="1954"/>
                </a:lnTo>
                <a:lnTo>
                  <a:pt x="432" y="1958"/>
                </a:lnTo>
                <a:lnTo>
                  <a:pt x="436" y="1961"/>
                </a:lnTo>
                <a:lnTo>
                  <a:pt x="439" y="1966"/>
                </a:lnTo>
                <a:lnTo>
                  <a:pt x="439" y="1966"/>
                </a:lnTo>
                <a:lnTo>
                  <a:pt x="439" y="1972"/>
                </a:lnTo>
                <a:lnTo>
                  <a:pt x="441" y="1978"/>
                </a:lnTo>
                <a:lnTo>
                  <a:pt x="441" y="1978"/>
                </a:lnTo>
                <a:lnTo>
                  <a:pt x="445" y="1982"/>
                </a:lnTo>
                <a:lnTo>
                  <a:pt x="448" y="1984"/>
                </a:lnTo>
                <a:lnTo>
                  <a:pt x="448" y="1985"/>
                </a:lnTo>
                <a:lnTo>
                  <a:pt x="450" y="1988"/>
                </a:lnTo>
                <a:lnTo>
                  <a:pt x="447" y="1998"/>
                </a:lnTo>
                <a:lnTo>
                  <a:pt x="447" y="1998"/>
                </a:lnTo>
                <a:lnTo>
                  <a:pt x="436" y="2025"/>
                </a:lnTo>
                <a:lnTo>
                  <a:pt x="432" y="2037"/>
                </a:lnTo>
                <a:lnTo>
                  <a:pt x="431" y="2043"/>
                </a:lnTo>
                <a:lnTo>
                  <a:pt x="431" y="2043"/>
                </a:lnTo>
                <a:lnTo>
                  <a:pt x="430" y="2061"/>
                </a:lnTo>
                <a:lnTo>
                  <a:pt x="429" y="2074"/>
                </a:lnTo>
                <a:lnTo>
                  <a:pt x="427" y="2084"/>
                </a:lnTo>
                <a:lnTo>
                  <a:pt x="427" y="2084"/>
                </a:lnTo>
                <a:lnTo>
                  <a:pt x="425" y="2095"/>
                </a:lnTo>
                <a:lnTo>
                  <a:pt x="424" y="2102"/>
                </a:lnTo>
                <a:lnTo>
                  <a:pt x="420" y="2113"/>
                </a:lnTo>
                <a:lnTo>
                  <a:pt x="420" y="2113"/>
                </a:lnTo>
                <a:lnTo>
                  <a:pt x="416" y="2120"/>
                </a:lnTo>
                <a:lnTo>
                  <a:pt x="413" y="2127"/>
                </a:lnTo>
                <a:lnTo>
                  <a:pt x="403" y="2141"/>
                </a:lnTo>
                <a:lnTo>
                  <a:pt x="400" y="2147"/>
                </a:lnTo>
                <a:lnTo>
                  <a:pt x="400" y="2150"/>
                </a:lnTo>
                <a:lnTo>
                  <a:pt x="400" y="2152"/>
                </a:lnTo>
                <a:lnTo>
                  <a:pt x="402" y="2155"/>
                </a:lnTo>
                <a:lnTo>
                  <a:pt x="404" y="2157"/>
                </a:lnTo>
                <a:lnTo>
                  <a:pt x="411" y="2161"/>
                </a:lnTo>
                <a:lnTo>
                  <a:pt x="411" y="2161"/>
                </a:lnTo>
                <a:lnTo>
                  <a:pt x="423" y="2163"/>
                </a:lnTo>
                <a:lnTo>
                  <a:pt x="436" y="2165"/>
                </a:lnTo>
                <a:lnTo>
                  <a:pt x="450" y="2165"/>
                </a:lnTo>
                <a:lnTo>
                  <a:pt x="465" y="2163"/>
                </a:lnTo>
                <a:lnTo>
                  <a:pt x="478" y="2162"/>
                </a:lnTo>
                <a:lnTo>
                  <a:pt x="492" y="2160"/>
                </a:lnTo>
                <a:lnTo>
                  <a:pt x="502" y="2156"/>
                </a:lnTo>
                <a:lnTo>
                  <a:pt x="510" y="2151"/>
                </a:lnTo>
                <a:lnTo>
                  <a:pt x="510" y="2151"/>
                </a:lnTo>
                <a:lnTo>
                  <a:pt x="518" y="2145"/>
                </a:lnTo>
                <a:lnTo>
                  <a:pt x="524" y="2136"/>
                </a:lnTo>
                <a:lnTo>
                  <a:pt x="536" y="2116"/>
                </a:lnTo>
                <a:lnTo>
                  <a:pt x="547" y="2098"/>
                </a:lnTo>
                <a:lnTo>
                  <a:pt x="551" y="2092"/>
                </a:lnTo>
                <a:lnTo>
                  <a:pt x="553" y="2090"/>
                </a:lnTo>
                <a:lnTo>
                  <a:pt x="555" y="2089"/>
                </a:lnTo>
                <a:lnTo>
                  <a:pt x="555" y="2089"/>
                </a:lnTo>
                <a:lnTo>
                  <a:pt x="573" y="2089"/>
                </a:lnTo>
                <a:lnTo>
                  <a:pt x="608" y="2089"/>
                </a:lnTo>
                <a:lnTo>
                  <a:pt x="625" y="2088"/>
                </a:lnTo>
                <a:lnTo>
                  <a:pt x="641" y="2085"/>
                </a:lnTo>
                <a:lnTo>
                  <a:pt x="653" y="2082"/>
                </a:lnTo>
                <a:lnTo>
                  <a:pt x="658" y="2079"/>
                </a:lnTo>
                <a:lnTo>
                  <a:pt x="661" y="2077"/>
                </a:lnTo>
                <a:lnTo>
                  <a:pt x="661" y="2077"/>
                </a:lnTo>
                <a:lnTo>
                  <a:pt x="662" y="2074"/>
                </a:lnTo>
                <a:lnTo>
                  <a:pt x="663" y="2069"/>
                </a:lnTo>
                <a:lnTo>
                  <a:pt x="662" y="2058"/>
                </a:lnTo>
                <a:lnTo>
                  <a:pt x="661" y="2043"/>
                </a:lnTo>
                <a:lnTo>
                  <a:pt x="657" y="2029"/>
                </a:lnTo>
                <a:lnTo>
                  <a:pt x="650" y="2001"/>
                </a:lnTo>
                <a:lnTo>
                  <a:pt x="645" y="1987"/>
                </a:lnTo>
                <a:lnTo>
                  <a:pt x="645" y="1987"/>
                </a:lnTo>
                <a:lnTo>
                  <a:pt x="642" y="1983"/>
                </a:lnTo>
                <a:lnTo>
                  <a:pt x="640" y="1978"/>
                </a:lnTo>
                <a:lnTo>
                  <a:pt x="635" y="1973"/>
                </a:lnTo>
                <a:lnTo>
                  <a:pt x="629" y="1969"/>
                </a:lnTo>
                <a:lnTo>
                  <a:pt x="629" y="1969"/>
                </a:lnTo>
                <a:lnTo>
                  <a:pt x="626" y="1968"/>
                </a:lnTo>
                <a:lnTo>
                  <a:pt x="624" y="1968"/>
                </a:lnTo>
                <a:lnTo>
                  <a:pt x="620" y="1968"/>
                </a:lnTo>
                <a:lnTo>
                  <a:pt x="618" y="1968"/>
                </a:lnTo>
                <a:lnTo>
                  <a:pt x="616" y="1967"/>
                </a:lnTo>
                <a:lnTo>
                  <a:pt x="613" y="1958"/>
                </a:lnTo>
                <a:lnTo>
                  <a:pt x="613" y="1958"/>
                </a:lnTo>
                <a:lnTo>
                  <a:pt x="604" y="1912"/>
                </a:lnTo>
                <a:lnTo>
                  <a:pt x="588" y="1823"/>
                </a:lnTo>
                <a:lnTo>
                  <a:pt x="572" y="1733"/>
                </a:lnTo>
                <a:lnTo>
                  <a:pt x="562" y="1684"/>
                </a:lnTo>
                <a:lnTo>
                  <a:pt x="562" y="1684"/>
                </a:lnTo>
                <a:lnTo>
                  <a:pt x="558" y="1675"/>
                </a:lnTo>
                <a:lnTo>
                  <a:pt x="553" y="1667"/>
                </a:lnTo>
                <a:lnTo>
                  <a:pt x="539" y="1646"/>
                </a:lnTo>
                <a:lnTo>
                  <a:pt x="524" y="1625"/>
                </a:lnTo>
                <a:lnTo>
                  <a:pt x="518" y="1615"/>
                </a:lnTo>
                <a:lnTo>
                  <a:pt x="514" y="1606"/>
                </a:lnTo>
                <a:lnTo>
                  <a:pt x="514" y="1606"/>
                </a:lnTo>
                <a:lnTo>
                  <a:pt x="511" y="1596"/>
                </a:lnTo>
                <a:lnTo>
                  <a:pt x="510" y="1584"/>
                </a:lnTo>
                <a:lnTo>
                  <a:pt x="510" y="1555"/>
                </a:lnTo>
                <a:lnTo>
                  <a:pt x="511" y="1532"/>
                </a:lnTo>
                <a:lnTo>
                  <a:pt x="513" y="1521"/>
                </a:lnTo>
                <a:lnTo>
                  <a:pt x="560" y="1515"/>
                </a:lnTo>
                <a:lnTo>
                  <a:pt x="560" y="1515"/>
                </a:lnTo>
                <a:lnTo>
                  <a:pt x="565" y="1463"/>
                </a:lnTo>
                <a:lnTo>
                  <a:pt x="570" y="1406"/>
                </a:lnTo>
                <a:lnTo>
                  <a:pt x="570" y="1406"/>
                </a:lnTo>
                <a:lnTo>
                  <a:pt x="574" y="1308"/>
                </a:lnTo>
                <a:lnTo>
                  <a:pt x="582" y="1213"/>
                </a:lnTo>
                <a:lnTo>
                  <a:pt x="582" y="1213"/>
                </a:lnTo>
                <a:lnTo>
                  <a:pt x="584" y="1214"/>
                </a:lnTo>
                <a:lnTo>
                  <a:pt x="592" y="1217"/>
                </a:lnTo>
                <a:lnTo>
                  <a:pt x="595" y="1217"/>
                </a:lnTo>
                <a:lnTo>
                  <a:pt x="599" y="1216"/>
                </a:lnTo>
                <a:lnTo>
                  <a:pt x="603" y="1213"/>
                </a:lnTo>
                <a:lnTo>
                  <a:pt x="604" y="1208"/>
                </a:lnTo>
                <a:lnTo>
                  <a:pt x="604" y="1208"/>
                </a:lnTo>
                <a:lnTo>
                  <a:pt x="605" y="1203"/>
                </a:lnTo>
                <a:lnTo>
                  <a:pt x="608" y="1199"/>
                </a:lnTo>
                <a:lnTo>
                  <a:pt x="612" y="1196"/>
                </a:lnTo>
                <a:lnTo>
                  <a:pt x="612" y="1193"/>
                </a:lnTo>
                <a:lnTo>
                  <a:pt x="610" y="1191"/>
                </a:lnTo>
                <a:lnTo>
                  <a:pt x="604" y="1177"/>
                </a:lnTo>
                <a:lnTo>
                  <a:pt x="604" y="1177"/>
                </a:lnTo>
                <a:lnTo>
                  <a:pt x="598" y="1166"/>
                </a:lnTo>
                <a:lnTo>
                  <a:pt x="592" y="1151"/>
                </a:lnTo>
                <a:lnTo>
                  <a:pt x="578" y="1117"/>
                </a:lnTo>
                <a:lnTo>
                  <a:pt x="567" y="1083"/>
                </a:lnTo>
                <a:lnTo>
                  <a:pt x="560" y="1061"/>
                </a:lnTo>
                <a:lnTo>
                  <a:pt x="560" y="1061"/>
                </a:lnTo>
                <a:lnTo>
                  <a:pt x="557" y="1050"/>
                </a:lnTo>
                <a:lnTo>
                  <a:pt x="555" y="1044"/>
                </a:lnTo>
                <a:lnTo>
                  <a:pt x="553" y="1040"/>
                </a:lnTo>
                <a:lnTo>
                  <a:pt x="555" y="1038"/>
                </a:lnTo>
                <a:lnTo>
                  <a:pt x="556" y="1034"/>
                </a:lnTo>
                <a:lnTo>
                  <a:pt x="560" y="1029"/>
                </a:lnTo>
                <a:lnTo>
                  <a:pt x="560" y="1029"/>
                </a:lnTo>
                <a:lnTo>
                  <a:pt x="579" y="1008"/>
                </a:lnTo>
                <a:lnTo>
                  <a:pt x="587" y="998"/>
                </a:lnTo>
                <a:lnTo>
                  <a:pt x="592" y="991"/>
                </a:lnTo>
                <a:lnTo>
                  <a:pt x="592" y="991"/>
                </a:lnTo>
                <a:lnTo>
                  <a:pt x="600" y="967"/>
                </a:lnTo>
                <a:lnTo>
                  <a:pt x="604" y="956"/>
                </a:lnTo>
                <a:lnTo>
                  <a:pt x="607" y="951"/>
                </a:lnTo>
                <a:lnTo>
                  <a:pt x="607" y="951"/>
                </a:lnTo>
                <a:lnTo>
                  <a:pt x="608" y="950"/>
                </a:lnTo>
                <a:lnTo>
                  <a:pt x="614" y="947"/>
                </a:lnTo>
                <a:lnTo>
                  <a:pt x="620" y="946"/>
                </a:lnTo>
                <a:lnTo>
                  <a:pt x="624" y="946"/>
                </a:lnTo>
                <a:lnTo>
                  <a:pt x="637" y="960"/>
                </a:lnTo>
                <a:lnTo>
                  <a:pt x="686" y="910"/>
                </a:lnTo>
                <a:lnTo>
                  <a:pt x="686" y="910"/>
                </a:lnTo>
                <a:lnTo>
                  <a:pt x="698" y="924"/>
                </a:lnTo>
                <a:lnTo>
                  <a:pt x="712" y="939"/>
                </a:lnTo>
                <a:lnTo>
                  <a:pt x="729" y="954"/>
                </a:lnTo>
                <a:lnTo>
                  <a:pt x="739" y="961"/>
                </a:lnTo>
                <a:lnTo>
                  <a:pt x="749" y="967"/>
                </a:lnTo>
                <a:lnTo>
                  <a:pt x="758" y="973"/>
                </a:lnTo>
                <a:lnTo>
                  <a:pt x="768" y="978"/>
                </a:lnTo>
                <a:lnTo>
                  <a:pt x="778" y="982"/>
                </a:lnTo>
                <a:lnTo>
                  <a:pt x="789" y="983"/>
                </a:lnTo>
                <a:lnTo>
                  <a:pt x="798" y="982"/>
                </a:lnTo>
                <a:lnTo>
                  <a:pt x="808" y="979"/>
                </a:lnTo>
                <a:lnTo>
                  <a:pt x="808" y="979"/>
                </a:lnTo>
                <a:lnTo>
                  <a:pt x="815" y="975"/>
                </a:lnTo>
                <a:lnTo>
                  <a:pt x="823" y="970"/>
                </a:lnTo>
                <a:lnTo>
                  <a:pt x="828" y="963"/>
                </a:lnTo>
                <a:lnTo>
                  <a:pt x="831" y="956"/>
                </a:lnTo>
                <a:lnTo>
                  <a:pt x="834" y="949"/>
                </a:lnTo>
                <a:lnTo>
                  <a:pt x="835" y="941"/>
                </a:lnTo>
                <a:lnTo>
                  <a:pt x="835" y="933"/>
                </a:lnTo>
                <a:lnTo>
                  <a:pt x="835" y="924"/>
                </a:lnTo>
                <a:lnTo>
                  <a:pt x="831" y="909"/>
                </a:lnTo>
                <a:lnTo>
                  <a:pt x="826" y="893"/>
                </a:lnTo>
                <a:lnTo>
                  <a:pt x="819" y="881"/>
                </a:lnTo>
                <a:lnTo>
                  <a:pt x="813" y="872"/>
                </a:lnTo>
                <a:lnTo>
                  <a:pt x="813" y="872"/>
                </a:lnTo>
                <a:lnTo>
                  <a:pt x="800" y="856"/>
                </a:lnTo>
                <a:lnTo>
                  <a:pt x="787" y="841"/>
                </a:lnTo>
                <a:lnTo>
                  <a:pt x="772" y="826"/>
                </a:lnTo>
                <a:lnTo>
                  <a:pt x="756" y="815"/>
                </a:lnTo>
                <a:lnTo>
                  <a:pt x="756" y="815"/>
                </a:lnTo>
                <a:lnTo>
                  <a:pt x="716" y="787"/>
                </a:lnTo>
                <a:lnTo>
                  <a:pt x="697" y="772"/>
                </a:lnTo>
                <a:lnTo>
                  <a:pt x="686" y="762"/>
                </a:lnTo>
                <a:lnTo>
                  <a:pt x="686" y="762"/>
                </a:lnTo>
                <a:lnTo>
                  <a:pt x="681" y="757"/>
                </a:lnTo>
                <a:lnTo>
                  <a:pt x="677" y="755"/>
                </a:lnTo>
                <a:lnTo>
                  <a:pt x="674" y="751"/>
                </a:lnTo>
                <a:lnTo>
                  <a:pt x="672" y="742"/>
                </a:lnTo>
                <a:lnTo>
                  <a:pt x="672" y="742"/>
                </a:lnTo>
                <a:lnTo>
                  <a:pt x="665" y="709"/>
                </a:lnTo>
                <a:lnTo>
                  <a:pt x="661" y="687"/>
                </a:lnTo>
                <a:lnTo>
                  <a:pt x="661" y="687"/>
                </a:lnTo>
                <a:lnTo>
                  <a:pt x="660" y="684"/>
                </a:lnTo>
                <a:lnTo>
                  <a:pt x="657" y="679"/>
                </a:lnTo>
                <a:lnTo>
                  <a:pt x="652" y="672"/>
                </a:lnTo>
                <a:lnTo>
                  <a:pt x="652" y="672"/>
                </a:lnTo>
                <a:lnTo>
                  <a:pt x="644" y="659"/>
                </a:lnTo>
                <a:lnTo>
                  <a:pt x="640" y="653"/>
                </a:lnTo>
                <a:lnTo>
                  <a:pt x="640" y="653"/>
                </a:lnTo>
                <a:lnTo>
                  <a:pt x="633" y="645"/>
                </a:lnTo>
                <a:lnTo>
                  <a:pt x="628" y="636"/>
                </a:lnTo>
                <a:lnTo>
                  <a:pt x="628" y="636"/>
                </a:lnTo>
                <a:lnTo>
                  <a:pt x="624" y="633"/>
                </a:lnTo>
                <a:lnTo>
                  <a:pt x="619" y="631"/>
                </a:lnTo>
                <a:lnTo>
                  <a:pt x="613" y="629"/>
                </a:lnTo>
                <a:lnTo>
                  <a:pt x="619" y="582"/>
                </a:lnTo>
                <a:lnTo>
                  <a:pt x="631" y="567"/>
                </a:lnTo>
                <a:lnTo>
                  <a:pt x="631" y="567"/>
                </a:lnTo>
                <a:lnTo>
                  <a:pt x="640" y="551"/>
                </a:lnTo>
                <a:lnTo>
                  <a:pt x="640" y="551"/>
                </a:lnTo>
                <a:lnTo>
                  <a:pt x="642" y="546"/>
                </a:lnTo>
                <a:lnTo>
                  <a:pt x="645" y="540"/>
                </a:lnTo>
                <a:lnTo>
                  <a:pt x="647" y="530"/>
                </a:lnTo>
                <a:lnTo>
                  <a:pt x="647" y="530"/>
                </a:lnTo>
                <a:lnTo>
                  <a:pt x="649" y="525"/>
                </a:lnTo>
                <a:lnTo>
                  <a:pt x="650" y="521"/>
                </a:lnTo>
                <a:lnTo>
                  <a:pt x="650" y="516"/>
                </a:lnTo>
                <a:lnTo>
                  <a:pt x="649" y="510"/>
                </a:lnTo>
                <a:lnTo>
                  <a:pt x="649" y="510"/>
                </a:lnTo>
                <a:lnTo>
                  <a:pt x="639" y="494"/>
                </a:lnTo>
                <a:lnTo>
                  <a:pt x="629" y="480"/>
                </a:lnTo>
                <a:lnTo>
                  <a:pt x="629" y="480"/>
                </a:lnTo>
                <a:lnTo>
                  <a:pt x="624" y="474"/>
                </a:lnTo>
                <a:lnTo>
                  <a:pt x="616" y="465"/>
                </a:lnTo>
                <a:lnTo>
                  <a:pt x="610" y="458"/>
                </a:lnTo>
                <a:lnTo>
                  <a:pt x="608" y="453"/>
                </a:lnTo>
                <a:lnTo>
                  <a:pt x="608" y="453"/>
                </a:lnTo>
                <a:lnTo>
                  <a:pt x="608" y="446"/>
                </a:lnTo>
                <a:lnTo>
                  <a:pt x="608" y="437"/>
                </a:lnTo>
                <a:lnTo>
                  <a:pt x="608" y="437"/>
                </a:lnTo>
                <a:lnTo>
                  <a:pt x="608" y="436"/>
                </a:lnTo>
                <a:lnTo>
                  <a:pt x="607" y="433"/>
                </a:lnTo>
                <a:lnTo>
                  <a:pt x="602" y="430"/>
                </a:lnTo>
                <a:lnTo>
                  <a:pt x="595" y="423"/>
                </a:lnTo>
                <a:lnTo>
                  <a:pt x="595" y="423"/>
                </a:lnTo>
                <a:lnTo>
                  <a:pt x="582" y="414"/>
                </a:lnTo>
                <a:lnTo>
                  <a:pt x="570" y="405"/>
                </a:lnTo>
                <a:lnTo>
                  <a:pt x="560" y="396"/>
                </a:lnTo>
                <a:lnTo>
                  <a:pt x="560" y="396"/>
                </a:lnTo>
                <a:lnTo>
                  <a:pt x="551" y="386"/>
                </a:lnTo>
                <a:lnTo>
                  <a:pt x="546" y="383"/>
                </a:lnTo>
                <a:lnTo>
                  <a:pt x="537" y="381"/>
                </a:lnTo>
                <a:lnTo>
                  <a:pt x="537" y="381"/>
                </a:lnTo>
                <a:lnTo>
                  <a:pt x="514" y="378"/>
                </a:lnTo>
                <a:lnTo>
                  <a:pt x="505" y="378"/>
                </a:lnTo>
                <a:lnTo>
                  <a:pt x="500" y="378"/>
                </a:lnTo>
                <a:lnTo>
                  <a:pt x="500" y="378"/>
                </a:lnTo>
                <a:lnTo>
                  <a:pt x="498" y="378"/>
                </a:lnTo>
                <a:lnTo>
                  <a:pt x="497" y="376"/>
                </a:lnTo>
                <a:lnTo>
                  <a:pt x="494" y="376"/>
                </a:lnTo>
                <a:lnTo>
                  <a:pt x="489" y="378"/>
                </a:lnTo>
                <a:lnTo>
                  <a:pt x="489" y="378"/>
                </a:lnTo>
                <a:lnTo>
                  <a:pt x="482" y="379"/>
                </a:lnTo>
                <a:lnTo>
                  <a:pt x="473" y="383"/>
                </a:lnTo>
                <a:lnTo>
                  <a:pt x="473" y="383"/>
                </a:lnTo>
                <a:lnTo>
                  <a:pt x="461" y="388"/>
                </a:lnTo>
                <a:lnTo>
                  <a:pt x="456" y="390"/>
                </a:lnTo>
                <a:lnTo>
                  <a:pt x="451" y="394"/>
                </a:lnTo>
                <a:lnTo>
                  <a:pt x="447" y="396"/>
                </a:lnTo>
                <a:lnTo>
                  <a:pt x="426" y="352"/>
                </a:lnTo>
                <a:lnTo>
                  <a:pt x="426" y="352"/>
                </a:lnTo>
                <a:lnTo>
                  <a:pt x="429" y="343"/>
                </a:lnTo>
                <a:lnTo>
                  <a:pt x="431" y="331"/>
                </a:lnTo>
                <a:lnTo>
                  <a:pt x="432" y="316"/>
                </a:lnTo>
                <a:lnTo>
                  <a:pt x="431" y="297"/>
                </a:lnTo>
                <a:lnTo>
                  <a:pt x="427" y="276"/>
                </a:lnTo>
                <a:lnTo>
                  <a:pt x="425" y="265"/>
                </a:lnTo>
                <a:lnTo>
                  <a:pt x="421" y="253"/>
                </a:lnTo>
                <a:lnTo>
                  <a:pt x="416" y="241"/>
                </a:lnTo>
                <a:lnTo>
                  <a:pt x="409" y="228"/>
                </a:lnTo>
                <a:lnTo>
                  <a:pt x="409" y="228"/>
                </a:lnTo>
                <a:lnTo>
                  <a:pt x="395" y="203"/>
                </a:lnTo>
                <a:lnTo>
                  <a:pt x="383" y="182"/>
                </a:lnTo>
                <a:lnTo>
                  <a:pt x="369" y="164"/>
                </a:lnTo>
                <a:lnTo>
                  <a:pt x="357" y="148"/>
                </a:lnTo>
                <a:lnTo>
                  <a:pt x="346" y="137"/>
                </a:lnTo>
                <a:lnTo>
                  <a:pt x="340" y="133"/>
                </a:lnTo>
                <a:lnTo>
                  <a:pt x="334" y="131"/>
                </a:lnTo>
                <a:lnTo>
                  <a:pt x="327" y="129"/>
                </a:lnTo>
                <a:lnTo>
                  <a:pt x="322" y="128"/>
                </a:lnTo>
                <a:lnTo>
                  <a:pt x="316" y="129"/>
                </a:lnTo>
                <a:lnTo>
                  <a:pt x="311" y="132"/>
                </a:lnTo>
                <a:lnTo>
                  <a:pt x="311" y="132"/>
                </a:lnTo>
                <a:lnTo>
                  <a:pt x="306" y="137"/>
                </a:lnTo>
                <a:lnTo>
                  <a:pt x="303" y="143"/>
                </a:lnTo>
                <a:lnTo>
                  <a:pt x="300" y="152"/>
                </a:lnTo>
                <a:lnTo>
                  <a:pt x="299" y="161"/>
                </a:lnTo>
                <a:lnTo>
                  <a:pt x="299" y="174"/>
                </a:lnTo>
                <a:lnTo>
                  <a:pt x="299" y="186"/>
                </a:lnTo>
                <a:lnTo>
                  <a:pt x="301" y="200"/>
                </a:lnTo>
                <a:lnTo>
                  <a:pt x="304" y="215"/>
                </a:lnTo>
                <a:lnTo>
                  <a:pt x="308" y="229"/>
                </a:lnTo>
                <a:lnTo>
                  <a:pt x="313" y="244"/>
                </a:lnTo>
                <a:lnTo>
                  <a:pt x="318" y="258"/>
                </a:lnTo>
                <a:lnTo>
                  <a:pt x="322" y="273"/>
                </a:lnTo>
                <a:lnTo>
                  <a:pt x="330" y="286"/>
                </a:lnTo>
                <a:lnTo>
                  <a:pt x="336" y="299"/>
                </a:lnTo>
                <a:lnTo>
                  <a:pt x="343" y="309"/>
                </a:lnTo>
                <a:lnTo>
                  <a:pt x="352" y="318"/>
                </a:lnTo>
                <a:lnTo>
                  <a:pt x="352" y="318"/>
                </a:lnTo>
                <a:lnTo>
                  <a:pt x="367" y="333"/>
                </a:lnTo>
                <a:lnTo>
                  <a:pt x="379" y="344"/>
                </a:lnTo>
                <a:lnTo>
                  <a:pt x="390" y="352"/>
                </a:lnTo>
                <a:lnTo>
                  <a:pt x="400" y="357"/>
                </a:lnTo>
                <a:lnTo>
                  <a:pt x="406" y="359"/>
                </a:lnTo>
                <a:lnTo>
                  <a:pt x="411" y="360"/>
                </a:lnTo>
                <a:lnTo>
                  <a:pt x="415" y="360"/>
                </a:lnTo>
                <a:lnTo>
                  <a:pt x="437" y="407"/>
                </a:lnTo>
                <a:lnTo>
                  <a:pt x="437" y="407"/>
                </a:lnTo>
                <a:lnTo>
                  <a:pt x="427" y="418"/>
                </a:lnTo>
                <a:lnTo>
                  <a:pt x="427" y="418"/>
                </a:lnTo>
                <a:lnTo>
                  <a:pt x="423" y="422"/>
                </a:lnTo>
                <a:lnTo>
                  <a:pt x="418" y="427"/>
                </a:lnTo>
                <a:lnTo>
                  <a:pt x="411" y="431"/>
                </a:lnTo>
                <a:lnTo>
                  <a:pt x="411" y="431"/>
                </a:lnTo>
                <a:lnTo>
                  <a:pt x="388" y="430"/>
                </a:lnTo>
                <a:lnTo>
                  <a:pt x="373" y="430"/>
                </a:lnTo>
                <a:lnTo>
                  <a:pt x="367" y="431"/>
                </a:lnTo>
                <a:lnTo>
                  <a:pt x="366" y="432"/>
                </a:lnTo>
                <a:lnTo>
                  <a:pt x="366" y="432"/>
                </a:lnTo>
                <a:lnTo>
                  <a:pt x="363" y="453"/>
                </a:lnTo>
                <a:lnTo>
                  <a:pt x="363" y="453"/>
                </a:lnTo>
                <a:lnTo>
                  <a:pt x="360" y="462"/>
                </a:lnTo>
                <a:lnTo>
                  <a:pt x="356" y="467"/>
                </a:lnTo>
                <a:lnTo>
                  <a:pt x="353" y="469"/>
                </a:lnTo>
                <a:lnTo>
                  <a:pt x="353" y="469"/>
                </a:lnTo>
                <a:lnTo>
                  <a:pt x="348" y="472"/>
                </a:lnTo>
                <a:lnTo>
                  <a:pt x="347" y="474"/>
                </a:lnTo>
                <a:lnTo>
                  <a:pt x="346" y="477"/>
                </a:lnTo>
                <a:lnTo>
                  <a:pt x="346" y="477"/>
                </a:lnTo>
                <a:lnTo>
                  <a:pt x="346" y="479"/>
                </a:lnTo>
                <a:lnTo>
                  <a:pt x="346" y="482"/>
                </a:lnTo>
                <a:lnTo>
                  <a:pt x="346" y="482"/>
                </a:lnTo>
                <a:lnTo>
                  <a:pt x="346" y="484"/>
                </a:lnTo>
                <a:lnTo>
                  <a:pt x="343" y="486"/>
                </a:lnTo>
                <a:lnTo>
                  <a:pt x="341" y="489"/>
                </a:lnTo>
                <a:lnTo>
                  <a:pt x="341" y="489"/>
                </a:lnTo>
                <a:lnTo>
                  <a:pt x="337" y="493"/>
                </a:lnTo>
                <a:lnTo>
                  <a:pt x="334" y="495"/>
                </a:lnTo>
                <a:lnTo>
                  <a:pt x="330" y="500"/>
                </a:lnTo>
                <a:lnTo>
                  <a:pt x="330" y="500"/>
                </a:lnTo>
                <a:lnTo>
                  <a:pt x="327" y="506"/>
                </a:lnTo>
                <a:lnTo>
                  <a:pt x="326" y="512"/>
                </a:lnTo>
                <a:lnTo>
                  <a:pt x="326" y="512"/>
                </a:lnTo>
                <a:lnTo>
                  <a:pt x="326" y="524"/>
                </a:lnTo>
                <a:lnTo>
                  <a:pt x="326" y="531"/>
                </a:lnTo>
                <a:lnTo>
                  <a:pt x="326" y="531"/>
                </a:lnTo>
                <a:lnTo>
                  <a:pt x="292" y="500"/>
                </a:lnTo>
                <a:lnTo>
                  <a:pt x="273" y="482"/>
                </a:lnTo>
                <a:lnTo>
                  <a:pt x="268" y="478"/>
                </a:lnTo>
                <a:lnTo>
                  <a:pt x="268" y="478"/>
                </a:lnTo>
                <a:lnTo>
                  <a:pt x="266" y="482"/>
                </a:lnTo>
                <a:lnTo>
                  <a:pt x="263" y="483"/>
                </a:lnTo>
                <a:lnTo>
                  <a:pt x="263" y="483"/>
                </a:lnTo>
                <a:lnTo>
                  <a:pt x="263" y="482"/>
                </a:lnTo>
                <a:lnTo>
                  <a:pt x="263" y="482"/>
                </a:lnTo>
                <a:lnTo>
                  <a:pt x="255" y="467"/>
                </a:lnTo>
                <a:lnTo>
                  <a:pt x="235" y="437"/>
                </a:lnTo>
                <a:lnTo>
                  <a:pt x="206" y="394"/>
                </a:lnTo>
                <a:lnTo>
                  <a:pt x="206" y="394"/>
                </a:lnTo>
                <a:lnTo>
                  <a:pt x="167" y="278"/>
                </a:lnTo>
                <a:lnTo>
                  <a:pt x="138" y="195"/>
                </a:lnTo>
                <a:lnTo>
                  <a:pt x="127" y="165"/>
                </a:lnTo>
                <a:lnTo>
                  <a:pt x="122" y="155"/>
                </a:lnTo>
                <a:lnTo>
                  <a:pt x="120" y="150"/>
                </a:lnTo>
                <a:lnTo>
                  <a:pt x="120" y="150"/>
                </a:lnTo>
                <a:lnTo>
                  <a:pt x="112" y="142"/>
                </a:lnTo>
                <a:lnTo>
                  <a:pt x="108" y="133"/>
                </a:lnTo>
                <a:lnTo>
                  <a:pt x="106" y="129"/>
                </a:lnTo>
                <a:lnTo>
                  <a:pt x="106" y="126"/>
                </a:lnTo>
                <a:lnTo>
                  <a:pt x="108" y="122"/>
                </a:lnTo>
                <a:lnTo>
                  <a:pt x="109" y="119"/>
                </a:lnTo>
                <a:lnTo>
                  <a:pt x="109" y="119"/>
                </a:lnTo>
                <a:lnTo>
                  <a:pt x="119" y="107"/>
                </a:lnTo>
                <a:lnTo>
                  <a:pt x="122" y="101"/>
                </a:lnTo>
                <a:lnTo>
                  <a:pt x="125" y="93"/>
                </a:lnTo>
                <a:lnTo>
                  <a:pt x="125" y="93"/>
                </a:lnTo>
                <a:lnTo>
                  <a:pt x="126" y="84"/>
                </a:lnTo>
                <a:lnTo>
                  <a:pt x="125" y="70"/>
                </a:lnTo>
                <a:lnTo>
                  <a:pt x="124" y="48"/>
                </a:lnTo>
                <a:lnTo>
                  <a:pt x="124" y="48"/>
                </a:lnTo>
                <a:lnTo>
                  <a:pt x="122" y="29"/>
                </a:lnTo>
                <a:lnTo>
                  <a:pt x="122" y="23"/>
                </a:lnTo>
                <a:lnTo>
                  <a:pt x="121" y="17"/>
                </a:lnTo>
                <a:lnTo>
                  <a:pt x="119" y="12"/>
                </a:lnTo>
                <a:lnTo>
                  <a:pt x="116" y="9"/>
                </a:lnTo>
                <a:lnTo>
                  <a:pt x="116" y="9"/>
                </a:lnTo>
                <a:lnTo>
                  <a:pt x="109" y="5"/>
                </a:lnTo>
                <a:lnTo>
                  <a:pt x="100" y="1"/>
                </a:lnTo>
                <a:lnTo>
                  <a:pt x="95" y="0"/>
                </a:lnTo>
                <a:lnTo>
                  <a:pt x="93" y="1"/>
                </a:lnTo>
                <a:lnTo>
                  <a:pt x="93" y="2"/>
                </a:lnTo>
                <a:lnTo>
                  <a:pt x="93" y="2"/>
                </a:lnTo>
                <a:lnTo>
                  <a:pt x="95" y="7"/>
                </a:lnTo>
                <a:lnTo>
                  <a:pt x="98" y="11"/>
                </a:lnTo>
                <a:lnTo>
                  <a:pt x="104" y="18"/>
                </a:lnTo>
                <a:lnTo>
                  <a:pt x="104" y="18"/>
                </a:lnTo>
                <a:lnTo>
                  <a:pt x="106" y="23"/>
                </a:lnTo>
                <a:lnTo>
                  <a:pt x="108" y="27"/>
                </a:lnTo>
                <a:lnTo>
                  <a:pt x="108" y="28"/>
                </a:lnTo>
                <a:lnTo>
                  <a:pt x="108" y="28"/>
                </a:lnTo>
                <a:lnTo>
                  <a:pt x="104" y="35"/>
                </a:lnTo>
                <a:lnTo>
                  <a:pt x="75" y="3"/>
                </a:lnTo>
                <a:lnTo>
                  <a:pt x="75" y="3"/>
                </a:lnTo>
                <a:lnTo>
                  <a:pt x="72" y="3"/>
                </a:lnTo>
                <a:lnTo>
                  <a:pt x="62" y="1"/>
                </a:lnTo>
                <a:lnTo>
                  <a:pt x="51" y="1"/>
                </a:lnTo>
                <a:lnTo>
                  <a:pt x="47" y="2"/>
                </a:lnTo>
                <a:lnTo>
                  <a:pt x="43" y="3"/>
                </a:lnTo>
                <a:lnTo>
                  <a:pt x="43" y="3"/>
                </a:lnTo>
                <a:lnTo>
                  <a:pt x="42" y="7"/>
                </a:lnTo>
                <a:lnTo>
                  <a:pt x="41" y="9"/>
                </a:lnTo>
                <a:lnTo>
                  <a:pt x="42" y="14"/>
                </a:lnTo>
                <a:lnTo>
                  <a:pt x="45" y="18"/>
                </a:lnTo>
                <a:lnTo>
                  <a:pt x="47" y="19"/>
                </a:lnTo>
                <a:lnTo>
                  <a:pt x="47" y="19"/>
                </a:lnTo>
                <a:lnTo>
                  <a:pt x="57" y="26"/>
                </a:lnTo>
                <a:lnTo>
                  <a:pt x="64" y="30"/>
                </a:lnTo>
                <a:lnTo>
                  <a:pt x="70" y="35"/>
                </a:lnTo>
                <a:lnTo>
                  <a:pt x="70" y="35"/>
                </a:lnTo>
                <a:lnTo>
                  <a:pt x="77" y="43"/>
                </a:lnTo>
                <a:lnTo>
                  <a:pt x="79" y="47"/>
                </a:lnTo>
                <a:lnTo>
                  <a:pt x="79" y="47"/>
                </a:lnTo>
                <a:lnTo>
                  <a:pt x="52" y="30"/>
                </a:lnTo>
                <a:lnTo>
                  <a:pt x="52" y="30"/>
                </a:lnTo>
                <a:lnTo>
                  <a:pt x="48" y="29"/>
                </a:lnTo>
                <a:lnTo>
                  <a:pt x="42" y="27"/>
                </a:lnTo>
                <a:lnTo>
                  <a:pt x="28" y="26"/>
                </a:lnTo>
                <a:lnTo>
                  <a:pt x="22" y="27"/>
                </a:lnTo>
                <a:lnTo>
                  <a:pt x="16" y="28"/>
                </a:lnTo>
                <a:lnTo>
                  <a:pt x="12" y="29"/>
                </a:lnTo>
                <a:lnTo>
                  <a:pt x="12" y="30"/>
                </a:lnTo>
                <a:lnTo>
                  <a:pt x="11" y="32"/>
                </a:lnTo>
                <a:lnTo>
                  <a:pt x="11" y="32"/>
                </a:lnTo>
                <a:lnTo>
                  <a:pt x="12" y="35"/>
                </a:lnTo>
                <a:lnTo>
                  <a:pt x="15" y="37"/>
                </a:lnTo>
                <a:lnTo>
                  <a:pt x="21" y="39"/>
                </a:lnTo>
                <a:lnTo>
                  <a:pt x="27" y="40"/>
                </a:lnTo>
                <a:lnTo>
                  <a:pt x="31" y="40"/>
                </a:lnTo>
                <a:lnTo>
                  <a:pt x="31" y="40"/>
                </a:lnTo>
                <a:lnTo>
                  <a:pt x="42" y="55"/>
                </a:lnTo>
                <a:lnTo>
                  <a:pt x="49" y="65"/>
                </a:lnTo>
                <a:lnTo>
                  <a:pt x="52" y="71"/>
                </a:lnTo>
                <a:lnTo>
                  <a:pt x="52" y="71"/>
                </a:lnTo>
                <a:lnTo>
                  <a:pt x="52" y="74"/>
                </a:lnTo>
                <a:lnTo>
                  <a:pt x="51" y="76"/>
                </a:lnTo>
                <a:lnTo>
                  <a:pt x="48" y="79"/>
                </a:lnTo>
                <a:lnTo>
                  <a:pt x="48" y="79"/>
                </a:lnTo>
                <a:close/>
                <a:moveTo>
                  <a:pt x="566" y="641"/>
                </a:moveTo>
                <a:lnTo>
                  <a:pt x="566" y="641"/>
                </a:lnTo>
                <a:lnTo>
                  <a:pt x="566" y="643"/>
                </a:lnTo>
                <a:lnTo>
                  <a:pt x="566" y="652"/>
                </a:lnTo>
                <a:lnTo>
                  <a:pt x="566" y="652"/>
                </a:lnTo>
                <a:lnTo>
                  <a:pt x="565" y="656"/>
                </a:lnTo>
                <a:lnTo>
                  <a:pt x="563" y="658"/>
                </a:lnTo>
                <a:lnTo>
                  <a:pt x="562" y="662"/>
                </a:lnTo>
                <a:lnTo>
                  <a:pt x="562" y="662"/>
                </a:lnTo>
                <a:lnTo>
                  <a:pt x="562" y="671"/>
                </a:lnTo>
                <a:lnTo>
                  <a:pt x="562" y="674"/>
                </a:lnTo>
                <a:lnTo>
                  <a:pt x="566" y="693"/>
                </a:lnTo>
                <a:lnTo>
                  <a:pt x="566" y="693"/>
                </a:lnTo>
                <a:lnTo>
                  <a:pt x="563" y="690"/>
                </a:lnTo>
                <a:lnTo>
                  <a:pt x="556" y="684"/>
                </a:lnTo>
                <a:lnTo>
                  <a:pt x="556" y="684"/>
                </a:lnTo>
                <a:lnTo>
                  <a:pt x="552" y="679"/>
                </a:lnTo>
                <a:lnTo>
                  <a:pt x="547" y="676"/>
                </a:lnTo>
                <a:lnTo>
                  <a:pt x="542" y="672"/>
                </a:lnTo>
                <a:lnTo>
                  <a:pt x="535" y="662"/>
                </a:lnTo>
                <a:lnTo>
                  <a:pt x="530" y="659"/>
                </a:lnTo>
                <a:lnTo>
                  <a:pt x="530" y="659"/>
                </a:lnTo>
                <a:lnTo>
                  <a:pt x="532" y="656"/>
                </a:lnTo>
                <a:lnTo>
                  <a:pt x="534" y="653"/>
                </a:lnTo>
                <a:lnTo>
                  <a:pt x="537" y="652"/>
                </a:lnTo>
                <a:lnTo>
                  <a:pt x="537" y="652"/>
                </a:lnTo>
                <a:lnTo>
                  <a:pt x="542" y="652"/>
                </a:lnTo>
                <a:lnTo>
                  <a:pt x="546" y="652"/>
                </a:lnTo>
                <a:lnTo>
                  <a:pt x="546" y="652"/>
                </a:lnTo>
                <a:lnTo>
                  <a:pt x="547" y="652"/>
                </a:lnTo>
                <a:lnTo>
                  <a:pt x="547" y="652"/>
                </a:lnTo>
                <a:lnTo>
                  <a:pt x="550" y="652"/>
                </a:lnTo>
                <a:lnTo>
                  <a:pt x="550" y="652"/>
                </a:lnTo>
                <a:lnTo>
                  <a:pt x="551" y="651"/>
                </a:lnTo>
                <a:lnTo>
                  <a:pt x="552" y="648"/>
                </a:lnTo>
                <a:lnTo>
                  <a:pt x="553" y="647"/>
                </a:lnTo>
                <a:lnTo>
                  <a:pt x="556" y="645"/>
                </a:lnTo>
                <a:lnTo>
                  <a:pt x="556" y="645"/>
                </a:lnTo>
                <a:lnTo>
                  <a:pt x="566" y="641"/>
                </a:lnTo>
                <a:lnTo>
                  <a:pt x="566" y="641"/>
                </a:lnTo>
                <a:close/>
                <a:moveTo>
                  <a:pt x="325" y="1533"/>
                </a:moveTo>
                <a:lnTo>
                  <a:pt x="326" y="1524"/>
                </a:lnTo>
                <a:lnTo>
                  <a:pt x="350" y="1527"/>
                </a:lnTo>
                <a:lnTo>
                  <a:pt x="350" y="1527"/>
                </a:lnTo>
                <a:lnTo>
                  <a:pt x="361" y="1552"/>
                </a:lnTo>
                <a:lnTo>
                  <a:pt x="374" y="1578"/>
                </a:lnTo>
                <a:lnTo>
                  <a:pt x="390" y="1608"/>
                </a:lnTo>
                <a:lnTo>
                  <a:pt x="390" y="1608"/>
                </a:lnTo>
                <a:lnTo>
                  <a:pt x="405" y="1634"/>
                </a:lnTo>
                <a:lnTo>
                  <a:pt x="405" y="1634"/>
                </a:lnTo>
                <a:lnTo>
                  <a:pt x="406" y="1636"/>
                </a:lnTo>
                <a:lnTo>
                  <a:pt x="410" y="1639"/>
                </a:lnTo>
                <a:lnTo>
                  <a:pt x="410" y="1639"/>
                </a:lnTo>
                <a:lnTo>
                  <a:pt x="418" y="1650"/>
                </a:lnTo>
                <a:lnTo>
                  <a:pt x="426" y="1659"/>
                </a:lnTo>
                <a:lnTo>
                  <a:pt x="436" y="1668"/>
                </a:lnTo>
                <a:lnTo>
                  <a:pt x="436" y="1668"/>
                </a:lnTo>
                <a:lnTo>
                  <a:pt x="452" y="1711"/>
                </a:lnTo>
                <a:lnTo>
                  <a:pt x="467" y="1751"/>
                </a:lnTo>
                <a:lnTo>
                  <a:pt x="482" y="1789"/>
                </a:lnTo>
                <a:lnTo>
                  <a:pt x="482" y="1789"/>
                </a:lnTo>
                <a:lnTo>
                  <a:pt x="493" y="1814"/>
                </a:lnTo>
                <a:lnTo>
                  <a:pt x="499" y="1825"/>
                </a:lnTo>
                <a:lnTo>
                  <a:pt x="502" y="1826"/>
                </a:lnTo>
                <a:lnTo>
                  <a:pt x="504" y="1827"/>
                </a:lnTo>
                <a:lnTo>
                  <a:pt x="504" y="1827"/>
                </a:lnTo>
                <a:lnTo>
                  <a:pt x="509" y="1841"/>
                </a:lnTo>
                <a:lnTo>
                  <a:pt x="518" y="1867"/>
                </a:lnTo>
                <a:lnTo>
                  <a:pt x="526" y="1890"/>
                </a:lnTo>
                <a:lnTo>
                  <a:pt x="529" y="1898"/>
                </a:lnTo>
                <a:lnTo>
                  <a:pt x="529" y="1900"/>
                </a:lnTo>
                <a:lnTo>
                  <a:pt x="529" y="1900"/>
                </a:lnTo>
                <a:lnTo>
                  <a:pt x="524" y="1898"/>
                </a:lnTo>
                <a:lnTo>
                  <a:pt x="518" y="1896"/>
                </a:lnTo>
                <a:lnTo>
                  <a:pt x="510" y="1895"/>
                </a:lnTo>
                <a:lnTo>
                  <a:pt x="510" y="1895"/>
                </a:lnTo>
                <a:lnTo>
                  <a:pt x="498" y="1889"/>
                </a:lnTo>
                <a:lnTo>
                  <a:pt x="476" y="1879"/>
                </a:lnTo>
                <a:lnTo>
                  <a:pt x="476" y="1879"/>
                </a:lnTo>
                <a:lnTo>
                  <a:pt x="466" y="1873"/>
                </a:lnTo>
                <a:lnTo>
                  <a:pt x="457" y="1868"/>
                </a:lnTo>
                <a:lnTo>
                  <a:pt x="451" y="1863"/>
                </a:lnTo>
                <a:lnTo>
                  <a:pt x="447" y="1861"/>
                </a:lnTo>
                <a:lnTo>
                  <a:pt x="447" y="1861"/>
                </a:lnTo>
                <a:lnTo>
                  <a:pt x="441" y="1859"/>
                </a:lnTo>
                <a:lnTo>
                  <a:pt x="432" y="1856"/>
                </a:lnTo>
                <a:lnTo>
                  <a:pt x="432" y="1856"/>
                </a:lnTo>
                <a:lnTo>
                  <a:pt x="426" y="1853"/>
                </a:lnTo>
                <a:lnTo>
                  <a:pt x="423" y="1851"/>
                </a:lnTo>
                <a:lnTo>
                  <a:pt x="423" y="1851"/>
                </a:lnTo>
                <a:lnTo>
                  <a:pt x="402" y="1827"/>
                </a:lnTo>
                <a:lnTo>
                  <a:pt x="384" y="1809"/>
                </a:lnTo>
                <a:lnTo>
                  <a:pt x="369" y="1793"/>
                </a:lnTo>
                <a:lnTo>
                  <a:pt x="369" y="1793"/>
                </a:lnTo>
                <a:lnTo>
                  <a:pt x="325" y="1749"/>
                </a:lnTo>
                <a:lnTo>
                  <a:pt x="304" y="1730"/>
                </a:lnTo>
                <a:lnTo>
                  <a:pt x="297" y="1723"/>
                </a:lnTo>
                <a:lnTo>
                  <a:pt x="293" y="1721"/>
                </a:lnTo>
                <a:lnTo>
                  <a:pt x="293" y="1721"/>
                </a:lnTo>
                <a:lnTo>
                  <a:pt x="292" y="1721"/>
                </a:lnTo>
                <a:lnTo>
                  <a:pt x="290" y="1720"/>
                </a:lnTo>
                <a:lnTo>
                  <a:pt x="289" y="1716"/>
                </a:lnTo>
                <a:lnTo>
                  <a:pt x="288" y="1706"/>
                </a:lnTo>
                <a:lnTo>
                  <a:pt x="289" y="1691"/>
                </a:lnTo>
                <a:lnTo>
                  <a:pt x="289" y="1691"/>
                </a:lnTo>
                <a:lnTo>
                  <a:pt x="297" y="1657"/>
                </a:lnTo>
                <a:lnTo>
                  <a:pt x="308" y="1604"/>
                </a:lnTo>
                <a:lnTo>
                  <a:pt x="325" y="1533"/>
                </a:lnTo>
                <a:lnTo>
                  <a:pt x="325" y="1533"/>
                </a:lnTo>
                <a:close/>
                <a:moveTo>
                  <a:pt x="320" y="140"/>
                </a:moveTo>
                <a:lnTo>
                  <a:pt x="320" y="140"/>
                </a:lnTo>
                <a:lnTo>
                  <a:pt x="322" y="139"/>
                </a:lnTo>
                <a:lnTo>
                  <a:pt x="326" y="140"/>
                </a:lnTo>
                <a:lnTo>
                  <a:pt x="337" y="145"/>
                </a:lnTo>
                <a:lnTo>
                  <a:pt x="348" y="153"/>
                </a:lnTo>
                <a:lnTo>
                  <a:pt x="353" y="158"/>
                </a:lnTo>
                <a:lnTo>
                  <a:pt x="358" y="163"/>
                </a:lnTo>
                <a:lnTo>
                  <a:pt x="358" y="163"/>
                </a:lnTo>
                <a:lnTo>
                  <a:pt x="368" y="178"/>
                </a:lnTo>
                <a:lnTo>
                  <a:pt x="381" y="199"/>
                </a:lnTo>
                <a:lnTo>
                  <a:pt x="408" y="252"/>
                </a:lnTo>
                <a:lnTo>
                  <a:pt x="408" y="252"/>
                </a:lnTo>
                <a:lnTo>
                  <a:pt x="414" y="266"/>
                </a:lnTo>
                <a:lnTo>
                  <a:pt x="418" y="281"/>
                </a:lnTo>
                <a:lnTo>
                  <a:pt x="420" y="296"/>
                </a:lnTo>
                <a:lnTo>
                  <a:pt x="421" y="310"/>
                </a:lnTo>
                <a:lnTo>
                  <a:pt x="421" y="323"/>
                </a:lnTo>
                <a:lnTo>
                  <a:pt x="420" y="333"/>
                </a:lnTo>
                <a:lnTo>
                  <a:pt x="419" y="342"/>
                </a:lnTo>
                <a:lnTo>
                  <a:pt x="416" y="346"/>
                </a:lnTo>
                <a:lnTo>
                  <a:pt x="416" y="346"/>
                </a:lnTo>
                <a:lnTo>
                  <a:pt x="415" y="347"/>
                </a:lnTo>
                <a:lnTo>
                  <a:pt x="413" y="347"/>
                </a:lnTo>
                <a:lnTo>
                  <a:pt x="409" y="344"/>
                </a:lnTo>
                <a:lnTo>
                  <a:pt x="403" y="338"/>
                </a:lnTo>
                <a:lnTo>
                  <a:pt x="395" y="331"/>
                </a:lnTo>
                <a:lnTo>
                  <a:pt x="395" y="331"/>
                </a:lnTo>
                <a:lnTo>
                  <a:pt x="384" y="321"/>
                </a:lnTo>
                <a:lnTo>
                  <a:pt x="371" y="304"/>
                </a:lnTo>
                <a:lnTo>
                  <a:pt x="356" y="285"/>
                </a:lnTo>
                <a:lnTo>
                  <a:pt x="342" y="264"/>
                </a:lnTo>
                <a:lnTo>
                  <a:pt x="342" y="264"/>
                </a:lnTo>
                <a:lnTo>
                  <a:pt x="337" y="252"/>
                </a:lnTo>
                <a:lnTo>
                  <a:pt x="331" y="238"/>
                </a:lnTo>
                <a:lnTo>
                  <a:pt x="322" y="205"/>
                </a:lnTo>
                <a:lnTo>
                  <a:pt x="315" y="175"/>
                </a:lnTo>
                <a:lnTo>
                  <a:pt x="313" y="158"/>
                </a:lnTo>
                <a:lnTo>
                  <a:pt x="313" y="158"/>
                </a:lnTo>
                <a:lnTo>
                  <a:pt x="313" y="150"/>
                </a:lnTo>
                <a:lnTo>
                  <a:pt x="314" y="147"/>
                </a:lnTo>
                <a:lnTo>
                  <a:pt x="316" y="143"/>
                </a:lnTo>
                <a:lnTo>
                  <a:pt x="320" y="140"/>
                </a:lnTo>
                <a:lnTo>
                  <a:pt x="320" y="14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ABDC6FBB-C861-45A2-AC5D-566B1A1AC9D8}"/>
              </a:ext>
            </a:extLst>
          </p:cNvPr>
          <p:cNvSpPr>
            <a:spLocks noEditPoints="1"/>
          </p:cNvSpPr>
          <p:nvPr/>
        </p:nvSpPr>
        <p:spPr bwMode="auto">
          <a:xfrm>
            <a:off x="6535209" y="3980298"/>
            <a:ext cx="2693457" cy="2299218"/>
          </a:xfrm>
          <a:custGeom>
            <a:avLst/>
            <a:gdLst>
              <a:gd name="T0" fmla="*/ 701 w 1749"/>
              <a:gd name="T1" fmla="*/ 372 h 1493"/>
              <a:gd name="T2" fmla="*/ 708 w 1749"/>
              <a:gd name="T3" fmla="*/ 452 h 1493"/>
              <a:gd name="T4" fmla="*/ 744 w 1749"/>
              <a:gd name="T5" fmla="*/ 534 h 1493"/>
              <a:gd name="T6" fmla="*/ 665 w 1749"/>
              <a:gd name="T7" fmla="*/ 709 h 1493"/>
              <a:gd name="T8" fmla="*/ 614 w 1749"/>
              <a:gd name="T9" fmla="*/ 752 h 1493"/>
              <a:gd name="T10" fmla="*/ 529 w 1749"/>
              <a:gd name="T11" fmla="*/ 770 h 1493"/>
              <a:gd name="T12" fmla="*/ 287 w 1749"/>
              <a:gd name="T13" fmla="*/ 794 h 1493"/>
              <a:gd name="T14" fmla="*/ 98 w 1749"/>
              <a:gd name="T15" fmla="*/ 754 h 1493"/>
              <a:gd name="T16" fmla="*/ 4 w 1749"/>
              <a:gd name="T17" fmla="*/ 856 h 1493"/>
              <a:gd name="T18" fmla="*/ 179 w 1749"/>
              <a:gd name="T19" fmla="*/ 923 h 1493"/>
              <a:gd name="T20" fmla="*/ 299 w 1749"/>
              <a:gd name="T21" fmla="*/ 830 h 1493"/>
              <a:gd name="T22" fmla="*/ 610 w 1749"/>
              <a:gd name="T23" fmla="*/ 807 h 1493"/>
              <a:gd name="T24" fmla="*/ 686 w 1749"/>
              <a:gd name="T25" fmla="*/ 807 h 1493"/>
              <a:gd name="T26" fmla="*/ 860 w 1749"/>
              <a:gd name="T27" fmla="*/ 684 h 1493"/>
              <a:gd name="T28" fmla="*/ 772 w 1749"/>
              <a:gd name="T29" fmla="*/ 846 h 1493"/>
              <a:gd name="T30" fmla="*/ 709 w 1749"/>
              <a:gd name="T31" fmla="*/ 1103 h 1493"/>
              <a:gd name="T32" fmla="*/ 641 w 1749"/>
              <a:gd name="T33" fmla="*/ 1156 h 1493"/>
              <a:gd name="T34" fmla="*/ 552 w 1749"/>
              <a:gd name="T35" fmla="*/ 1218 h 1493"/>
              <a:gd name="T36" fmla="*/ 718 w 1749"/>
              <a:gd name="T37" fmla="*/ 1270 h 1493"/>
              <a:gd name="T38" fmla="*/ 856 w 1749"/>
              <a:gd name="T39" fmla="*/ 1260 h 1493"/>
              <a:gd name="T40" fmla="*/ 845 w 1749"/>
              <a:gd name="T41" fmla="*/ 1143 h 1493"/>
              <a:gd name="T42" fmla="*/ 881 w 1749"/>
              <a:gd name="T43" fmla="*/ 956 h 1493"/>
              <a:gd name="T44" fmla="*/ 1003 w 1749"/>
              <a:gd name="T45" fmla="*/ 835 h 1493"/>
              <a:gd name="T46" fmla="*/ 1011 w 1749"/>
              <a:gd name="T47" fmla="*/ 951 h 1493"/>
              <a:gd name="T48" fmla="*/ 1048 w 1749"/>
              <a:gd name="T49" fmla="*/ 1297 h 1493"/>
              <a:gd name="T50" fmla="*/ 1224 w 1749"/>
              <a:gd name="T51" fmla="*/ 1343 h 1493"/>
              <a:gd name="T52" fmla="*/ 1550 w 1749"/>
              <a:gd name="T53" fmla="*/ 1342 h 1493"/>
              <a:gd name="T54" fmla="*/ 1610 w 1749"/>
              <a:gd name="T55" fmla="*/ 1394 h 1493"/>
              <a:gd name="T56" fmla="*/ 1713 w 1749"/>
              <a:gd name="T57" fmla="*/ 1493 h 1493"/>
              <a:gd name="T58" fmla="*/ 1717 w 1749"/>
              <a:gd name="T59" fmla="*/ 1383 h 1493"/>
              <a:gd name="T60" fmla="*/ 1684 w 1749"/>
              <a:gd name="T61" fmla="*/ 1205 h 1493"/>
              <a:gd name="T62" fmla="*/ 1583 w 1749"/>
              <a:gd name="T63" fmla="*/ 1219 h 1493"/>
              <a:gd name="T64" fmla="*/ 1234 w 1749"/>
              <a:gd name="T65" fmla="*/ 1219 h 1493"/>
              <a:gd name="T66" fmla="*/ 1240 w 1749"/>
              <a:gd name="T67" fmla="*/ 1030 h 1493"/>
              <a:gd name="T68" fmla="*/ 1310 w 1749"/>
              <a:gd name="T69" fmla="*/ 859 h 1493"/>
              <a:gd name="T70" fmla="*/ 1311 w 1749"/>
              <a:gd name="T71" fmla="*/ 660 h 1493"/>
              <a:gd name="T72" fmla="*/ 1292 w 1749"/>
              <a:gd name="T73" fmla="*/ 598 h 1493"/>
              <a:gd name="T74" fmla="*/ 1205 w 1749"/>
              <a:gd name="T75" fmla="*/ 480 h 1493"/>
              <a:gd name="T76" fmla="*/ 1276 w 1749"/>
              <a:gd name="T77" fmla="*/ 410 h 1493"/>
              <a:gd name="T78" fmla="*/ 1338 w 1749"/>
              <a:gd name="T79" fmla="*/ 445 h 1493"/>
              <a:gd name="T80" fmla="*/ 1352 w 1749"/>
              <a:gd name="T81" fmla="*/ 410 h 1493"/>
              <a:gd name="T82" fmla="*/ 1389 w 1749"/>
              <a:gd name="T83" fmla="*/ 379 h 1493"/>
              <a:gd name="T84" fmla="*/ 1389 w 1749"/>
              <a:gd name="T85" fmla="*/ 341 h 1493"/>
              <a:gd name="T86" fmla="*/ 1421 w 1749"/>
              <a:gd name="T87" fmla="*/ 286 h 1493"/>
              <a:gd name="T88" fmla="*/ 1406 w 1749"/>
              <a:gd name="T89" fmla="*/ 263 h 1493"/>
              <a:gd name="T90" fmla="*/ 1318 w 1749"/>
              <a:gd name="T91" fmla="*/ 320 h 1493"/>
              <a:gd name="T92" fmla="*/ 1046 w 1749"/>
              <a:gd name="T93" fmla="*/ 315 h 1493"/>
              <a:gd name="T94" fmla="*/ 922 w 1749"/>
              <a:gd name="T95" fmla="*/ 221 h 1493"/>
              <a:gd name="T96" fmla="*/ 949 w 1749"/>
              <a:gd name="T97" fmla="*/ 168 h 1493"/>
              <a:gd name="T98" fmla="*/ 897 w 1749"/>
              <a:gd name="T99" fmla="*/ 62 h 1493"/>
              <a:gd name="T100" fmla="*/ 794 w 1749"/>
              <a:gd name="T101" fmla="*/ 1 h 1493"/>
              <a:gd name="T102" fmla="*/ 712 w 1749"/>
              <a:gd name="T103" fmla="*/ 17 h 1493"/>
              <a:gd name="T104" fmla="*/ 680 w 1749"/>
              <a:gd name="T105" fmla="*/ 143 h 1493"/>
              <a:gd name="T106" fmla="*/ 691 w 1749"/>
              <a:gd name="T107" fmla="*/ 217 h 1493"/>
              <a:gd name="T108" fmla="*/ 723 w 1749"/>
              <a:gd name="T109" fmla="*/ 272 h 1493"/>
              <a:gd name="T110" fmla="*/ 247 w 1749"/>
              <a:gd name="T111" fmla="*/ 888 h 1493"/>
              <a:gd name="T112" fmla="*/ 73 w 1749"/>
              <a:gd name="T113" fmla="*/ 891 h 1493"/>
              <a:gd name="T114" fmla="*/ 32 w 1749"/>
              <a:gd name="T115" fmla="*/ 807 h 1493"/>
              <a:gd name="T116" fmla="*/ 202 w 1749"/>
              <a:gd name="T117" fmla="*/ 771 h 1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49" h="1493">
                <a:moveTo>
                  <a:pt x="723" y="272"/>
                </a:moveTo>
                <a:lnTo>
                  <a:pt x="723" y="272"/>
                </a:lnTo>
                <a:lnTo>
                  <a:pt x="719" y="277"/>
                </a:lnTo>
                <a:lnTo>
                  <a:pt x="709" y="289"/>
                </a:lnTo>
                <a:lnTo>
                  <a:pt x="704" y="296"/>
                </a:lnTo>
                <a:lnTo>
                  <a:pt x="699" y="305"/>
                </a:lnTo>
                <a:lnTo>
                  <a:pt x="697" y="314"/>
                </a:lnTo>
                <a:lnTo>
                  <a:pt x="696" y="322"/>
                </a:lnTo>
                <a:lnTo>
                  <a:pt x="696" y="322"/>
                </a:lnTo>
                <a:lnTo>
                  <a:pt x="696" y="347"/>
                </a:lnTo>
                <a:lnTo>
                  <a:pt x="697" y="358"/>
                </a:lnTo>
                <a:lnTo>
                  <a:pt x="701" y="372"/>
                </a:lnTo>
                <a:lnTo>
                  <a:pt x="701" y="372"/>
                </a:lnTo>
                <a:lnTo>
                  <a:pt x="706" y="385"/>
                </a:lnTo>
                <a:lnTo>
                  <a:pt x="709" y="394"/>
                </a:lnTo>
                <a:lnTo>
                  <a:pt x="712" y="403"/>
                </a:lnTo>
                <a:lnTo>
                  <a:pt x="712" y="416"/>
                </a:lnTo>
                <a:lnTo>
                  <a:pt x="712" y="416"/>
                </a:lnTo>
                <a:lnTo>
                  <a:pt x="710" y="424"/>
                </a:lnTo>
                <a:lnTo>
                  <a:pt x="709" y="429"/>
                </a:lnTo>
                <a:lnTo>
                  <a:pt x="706" y="436"/>
                </a:lnTo>
                <a:lnTo>
                  <a:pt x="706" y="438"/>
                </a:lnTo>
                <a:lnTo>
                  <a:pt x="704" y="442"/>
                </a:lnTo>
                <a:lnTo>
                  <a:pt x="706" y="446"/>
                </a:lnTo>
                <a:lnTo>
                  <a:pt x="708" y="452"/>
                </a:lnTo>
                <a:lnTo>
                  <a:pt x="708" y="452"/>
                </a:lnTo>
                <a:lnTo>
                  <a:pt x="717" y="471"/>
                </a:lnTo>
                <a:lnTo>
                  <a:pt x="720" y="477"/>
                </a:lnTo>
                <a:lnTo>
                  <a:pt x="725" y="485"/>
                </a:lnTo>
                <a:lnTo>
                  <a:pt x="725" y="485"/>
                </a:lnTo>
                <a:lnTo>
                  <a:pt x="728" y="489"/>
                </a:lnTo>
                <a:lnTo>
                  <a:pt x="731" y="493"/>
                </a:lnTo>
                <a:lnTo>
                  <a:pt x="738" y="498"/>
                </a:lnTo>
                <a:lnTo>
                  <a:pt x="743" y="503"/>
                </a:lnTo>
                <a:lnTo>
                  <a:pt x="744" y="505"/>
                </a:lnTo>
                <a:lnTo>
                  <a:pt x="745" y="510"/>
                </a:lnTo>
                <a:lnTo>
                  <a:pt x="745" y="510"/>
                </a:lnTo>
                <a:lnTo>
                  <a:pt x="744" y="521"/>
                </a:lnTo>
                <a:lnTo>
                  <a:pt x="744" y="534"/>
                </a:lnTo>
                <a:lnTo>
                  <a:pt x="741" y="547"/>
                </a:lnTo>
                <a:lnTo>
                  <a:pt x="728" y="571"/>
                </a:lnTo>
                <a:lnTo>
                  <a:pt x="741" y="584"/>
                </a:lnTo>
                <a:lnTo>
                  <a:pt x="741" y="584"/>
                </a:lnTo>
                <a:lnTo>
                  <a:pt x="727" y="611"/>
                </a:lnTo>
                <a:lnTo>
                  <a:pt x="714" y="636"/>
                </a:lnTo>
                <a:lnTo>
                  <a:pt x="707" y="647"/>
                </a:lnTo>
                <a:lnTo>
                  <a:pt x="701" y="656"/>
                </a:lnTo>
                <a:lnTo>
                  <a:pt x="701" y="656"/>
                </a:lnTo>
                <a:lnTo>
                  <a:pt x="678" y="686"/>
                </a:lnTo>
                <a:lnTo>
                  <a:pt x="670" y="698"/>
                </a:lnTo>
                <a:lnTo>
                  <a:pt x="665" y="709"/>
                </a:lnTo>
                <a:lnTo>
                  <a:pt x="665" y="709"/>
                </a:lnTo>
                <a:lnTo>
                  <a:pt x="660" y="716"/>
                </a:lnTo>
                <a:lnTo>
                  <a:pt x="654" y="724"/>
                </a:lnTo>
                <a:lnTo>
                  <a:pt x="647" y="731"/>
                </a:lnTo>
                <a:lnTo>
                  <a:pt x="647" y="731"/>
                </a:lnTo>
                <a:lnTo>
                  <a:pt x="630" y="739"/>
                </a:lnTo>
                <a:lnTo>
                  <a:pt x="630" y="739"/>
                </a:lnTo>
                <a:lnTo>
                  <a:pt x="622" y="740"/>
                </a:lnTo>
                <a:lnTo>
                  <a:pt x="618" y="741"/>
                </a:lnTo>
                <a:lnTo>
                  <a:pt x="615" y="742"/>
                </a:lnTo>
                <a:lnTo>
                  <a:pt x="613" y="745"/>
                </a:lnTo>
                <a:lnTo>
                  <a:pt x="613" y="745"/>
                </a:lnTo>
                <a:lnTo>
                  <a:pt x="613" y="749"/>
                </a:lnTo>
                <a:lnTo>
                  <a:pt x="614" y="752"/>
                </a:lnTo>
                <a:lnTo>
                  <a:pt x="614" y="755"/>
                </a:lnTo>
                <a:lnTo>
                  <a:pt x="612" y="759"/>
                </a:lnTo>
                <a:lnTo>
                  <a:pt x="612" y="759"/>
                </a:lnTo>
                <a:lnTo>
                  <a:pt x="609" y="760"/>
                </a:lnTo>
                <a:lnTo>
                  <a:pt x="604" y="760"/>
                </a:lnTo>
                <a:lnTo>
                  <a:pt x="591" y="761"/>
                </a:lnTo>
                <a:lnTo>
                  <a:pt x="573" y="762"/>
                </a:lnTo>
                <a:lnTo>
                  <a:pt x="563" y="765"/>
                </a:lnTo>
                <a:lnTo>
                  <a:pt x="554" y="766"/>
                </a:lnTo>
                <a:lnTo>
                  <a:pt x="554" y="766"/>
                </a:lnTo>
                <a:lnTo>
                  <a:pt x="546" y="768"/>
                </a:lnTo>
                <a:lnTo>
                  <a:pt x="539" y="768"/>
                </a:lnTo>
                <a:lnTo>
                  <a:pt x="529" y="770"/>
                </a:lnTo>
                <a:lnTo>
                  <a:pt x="525" y="770"/>
                </a:lnTo>
                <a:lnTo>
                  <a:pt x="523" y="771"/>
                </a:lnTo>
                <a:lnTo>
                  <a:pt x="520" y="773"/>
                </a:lnTo>
                <a:lnTo>
                  <a:pt x="518" y="777"/>
                </a:lnTo>
                <a:lnTo>
                  <a:pt x="518" y="777"/>
                </a:lnTo>
                <a:lnTo>
                  <a:pt x="514" y="786"/>
                </a:lnTo>
                <a:lnTo>
                  <a:pt x="512" y="791"/>
                </a:lnTo>
                <a:lnTo>
                  <a:pt x="509" y="792"/>
                </a:lnTo>
                <a:lnTo>
                  <a:pt x="508" y="792"/>
                </a:lnTo>
                <a:lnTo>
                  <a:pt x="294" y="804"/>
                </a:lnTo>
                <a:lnTo>
                  <a:pt x="294" y="804"/>
                </a:lnTo>
                <a:lnTo>
                  <a:pt x="292" y="799"/>
                </a:lnTo>
                <a:lnTo>
                  <a:pt x="287" y="794"/>
                </a:lnTo>
                <a:lnTo>
                  <a:pt x="281" y="787"/>
                </a:lnTo>
                <a:lnTo>
                  <a:pt x="271" y="780"/>
                </a:lnTo>
                <a:lnTo>
                  <a:pt x="258" y="772"/>
                </a:lnTo>
                <a:lnTo>
                  <a:pt x="242" y="765"/>
                </a:lnTo>
                <a:lnTo>
                  <a:pt x="223" y="759"/>
                </a:lnTo>
                <a:lnTo>
                  <a:pt x="223" y="759"/>
                </a:lnTo>
                <a:lnTo>
                  <a:pt x="198" y="752"/>
                </a:lnTo>
                <a:lnTo>
                  <a:pt x="171" y="749"/>
                </a:lnTo>
                <a:lnTo>
                  <a:pt x="157" y="749"/>
                </a:lnTo>
                <a:lnTo>
                  <a:pt x="142" y="749"/>
                </a:lnTo>
                <a:lnTo>
                  <a:pt x="127" y="749"/>
                </a:lnTo>
                <a:lnTo>
                  <a:pt x="111" y="751"/>
                </a:lnTo>
                <a:lnTo>
                  <a:pt x="98" y="754"/>
                </a:lnTo>
                <a:lnTo>
                  <a:pt x="83" y="757"/>
                </a:lnTo>
                <a:lnTo>
                  <a:pt x="69" y="761"/>
                </a:lnTo>
                <a:lnTo>
                  <a:pt x="56" y="767"/>
                </a:lnTo>
                <a:lnTo>
                  <a:pt x="43" y="775"/>
                </a:lnTo>
                <a:lnTo>
                  <a:pt x="31" y="783"/>
                </a:lnTo>
                <a:lnTo>
                  <a:pt x="21" y="793"/>
                </a:lnTo>
                <a:lnTo>
                  <a:pt x="13" y="804"/>
                </a:lnTo>
                <a:lnTo>
                  <a:pt x="13" y="804"/>
                </a:lnTo>
                <a:lnTo>
                  <a:pt x="5" y="815"/>
                </a:lnTo>
                <a:lnTo>
                  <a:pt x="1" y="826"/>
                </a:lnTo>
                <a:lnTo>
                  <a:pt x="0" y="838"/>
                </a:lnTo>
                <a:lnTo>
                  <a:pt x="1" y="847"/>
                </a:lnTo>
                <a:lnTo>
                  <a:pt x="4" y="856"/>
                </a:lnTo>
                <a:lnTo>
                  <a:pt x="9" y="865"/>
                </a:lnTo>
                <a:lnTo>
                  <a:pt x="16" y="873"/>
                </a:lnTo>
                <a:lnTo>
                  <a:pt x="24" y="881"/>
                </a:lnTo>
                <a:lnTo>
                  <a:pt x="32" y="887"/>
                </a:lnTo>
                <a:lnTo>
                  <a:pt x="42" y="894"/>
                </a:lnTo>
                <a:lnTo>
                  <a:pt x="62" y="904"/>
                </a:lnTo>
                <a:lnTo>
                  <a:pt x="83" y="913"/>
                </a:lnTo>
                <a:lnTo>
                  <a:pt x="100" y="919"/>
                </a:lnTo>
                <a:lnTo>
                  <a:pt x="100" y="919"/>
                </a:lnTo>
                <a:lnTo>
                  <a:pt x="119" y="923"/>
                </a:lnTo>
                <a:lnTo>
                  <a:pt x="137" y="924"/>
                </a:lnTo>
                <a:lnTo>
                  <a:pt x="158" y="924"/>
                </a:lnTo>
                <a:lnTo>
                  <a:pt x="179" y="923"/>
                </a:lnTo>
                <a:lnTo>
                  <a:pt x="199" y="919"/>
                </a:lnTo>
                <a:lnTo>
                  <a:pt x="219" y="915"/>
                </a:lnTo>
                <a:lnTo>
                  <a:pt x="236" y="909"/>
                </a:lnTo>
                <a:lnTo>
                  <a:pt x="252" y="903"/>
                </a:lnTo>
                <a:lnTo>
                  <a:pt x="252" y="903"/>
                </a:lnTo>
                <a:lnTo>
                  <a:pt x="258" y="898"/>
                </a:lnTo>
                <a:lnTo>
                  <a:pt x="265" y="893"/>
                </a:lnTo>
                <a:lnTo>
                  <a:pt x="271" y="888"/>
                </a:lnTo>
                <a:lnTo>
                  <a:pt x="276" y="882"/>
                </a:lnTo>
                <a:lnTo>
                  <a:pt x="283" y="868"/>
                </a:lnTo>
                <a:lnTo>
                  <a:pt x="291" y="854"/>
                </a:lnTo>
                <a:lnTo>
                  <a:pt x="295" y="841"/>
                </a:lnTo>
                <a:lnTo>
                  <a:pt x="299" y="830"/>
                </a:lnTo>
                <a:lnTo>
                  <a:pt x="302" y="820"/>
                </a:lnTo>
                <a:lnTo>
                  <a:pt x="525" y="804"/>
                </a:lnTo>
                <a:lnTo>
                  <a:pt x="533" y="807"/>
                </a:lnTo>
                <a:lnTo>
                  <a:pt x="533" y="807"/>
                </a:lnTo>
                <a:lnTo>
                  <a:pt x="540" y="810"/>
                </a:lnTo>
                <a:lnTo>
                  <a:pt x="547" y="812"/>
                </a:lnTo>
                <a:lnTo>
                  <a:pt x="557" y="810"/>
                </a:lnTo>
                <a:lnTo>
                  <a:pt x="557" y="810"/>
                </a:lnTo>
                <a:lnTo>
                  <a:pt x="571" y="808"/>
                </a:lnTo>
                <a:lnTo>
                  <a:pt x="589" y="807"/>
                </a:lnTo>
                <a:lnTo>
                  <a:pt x="610" y="805"/>
                </a:lnTo>
                <a:lnTo>
                  <a:pt x="610" y="805"/>
                </a:lnTo>
                <a:lnTo>
                  <a:pt x="610" y="807"/>
                </a:lnTo>
                <a:lnTo>
                  <a:pt x="613" y="810"/>
                </a:lnTo>
                <a:lnTo>
                  <a:pt x="619" y="813"/>
                </a:lnTo>
                <a:lnTo>
                  <a:pt x="622" y="814"/>
                </a:lnTo>
                <a:lnTo>
                  <a:pt x="626" y="814"/>
                </a:lnTo>
                <a:lnTo>
                  <a:pt x="626" y="814"/>
                </a:lnTo>
                <a:lnTo>
                  <a:pt x="633" y="813"/>
                </a:lnTo>
                <a:lnTo>
                  <a:pt x="635" y="812"/>
                </a:lnTo>
                <a:lnTo>
                  <a:pt x="638" y="812"/>
                </a:lnTo>
                <a:lnTo>
                  <a:pt x="646" y="810"/>
                </a:lnTo>
                <a:lnTo>
                  <a:pt x="646" y="810"/>
                </a:lnTo>
                <a:lnTo>
                  <a:pt x="670" y="810"/>
                </a:lnTo>
                <a:lnTo>
                  <a:pt x="681" y="808"/>
                </a:lnTo>
                <a:lnTo>
                  <a:pt x="686" y="807"/>
                </a:lnTo>
                <a:lnTo>
                  <a:pt x="692" y="804"/>
                </a:lnTo>
                <a:lnTo>
                  <a:pt x="692" y="804"/>
                </a:lnTo>
                <a:lnTo>
                  <a:pt x="701" y="798"/>
                </a:lnTo>
                <a:lnTo>
                  <a:pt x="706" y="793"/>
                </a:lnTo>
                <a:lnTo>
                  <a:pt x="712" y="786"/>
                </a:lnTo>
                <a:lnTo>
                  <a:pt x="725" y="772"/>
                </a:lnTo>
                <a:lnTo>
                  <a:pt x="725" y="772"/>
                </a:lnTo>
                <a:lnTo>
                  <a:pt x="736" y="762"/>
                </a:lnTo>
                <a:lnTo>
                  <a:pt x="752" y="746"/>
                </a:lnTo>
                <a:lnTo>
                  <a:pt x="787" y="708"/>
                </a:lnTo>
                <a:lnTo>
                  <a:pt x="832" y="660"/>
                </a:lnTo>
                <a:lnTo>
                  <a:pt x="860" y="684"/>
                </a:lnTo>
                <a:lnTo>
                  <a:pt x="860" y="684"/>
                </a:lnTo>
                <a:lnTo>
                  <a:pt x="838" y="700"/>
                </a:lnTo>
                <a:lnTo>
                  <a:pt x="820" y="714"/>
                </a:lnTo>
                <a:lnTo>
                  <a:pt x="807" y="726"/>
                </a:lnTo>
                <a:lnTo>
                  <a:pt x="807" y="726"/>
                </a:lnTo>
                <a:lnTo>
                  <a:pt x="803" y="733"/>
                </a:lnTo>
                <a:lnTo>
                  <a:pt x="799" y="737"/>
                </a:lnTo>
                <a:lnTo>
                  <a:pt x="796" y="749"/>
                </a:lnTo>
                <a:lnTo>
                  <a:pt x="793" y="760"/>
                </a:lnTo>
                <a:lnTo>
                  <a:pt x="792" y="771"/>
                </a:lnTo>
                <a:lnTo>
                  <a:pt x="792" y="771"/>
                </a:lnTo>
                <a:lnTo>
                  <a:pt x="790" y="786"/>
                </a:lnTo>
                <a:lnTo>
                  <a:pt x="785" y="805"/>
                </a:lnTo>
                <a:lnTo>
                  <a:pt x="772" y="846"/>
                </a:lnTo>
                <a:lnTo>
                  <a:pt x="772" y="846"/>
                </a:lnTo>
                <a:lnTo>
                  <a:pt x="769" y="864"/>
                </a:lnTo>
                <a:lnTo>
                  <a:pt x="764" y="894"/>
                </a:lnTo>
                <a:lnTo>
                  <a:pt x="750" y="977"/>
                </a:lnTo>
                <a:lnTo>
                  <a:pt x="736" y="1056"/>
                </a:lnTo>
                <a:lnTo>
                  <a:pt x="733" y="1082"/>
                </a:lnTo>
                <a:lnTo>
                  <a:pt x="730" y="1093"/>
                </a:lnTo>
                <a:lnTo>
                  <a:pt x="730" y="1093"/>
                </a:lnTo>
                <a:lnTo>
                  <a:pt x="727" y="1097"/>
                </a:lnTo>
                <a:lnTo>
                  <a:pt x="722" y="1100"/>
                </a:lnTo>
                <a:lnTo>
                  <a:pt x="712" y="1103"/>
                </a:lnTo>
                <a:lnTo>
                  <a:pt x="712" y="1103"/>
                </a:lnTo>
                <a:lnTo>
                  <a:pt x="709" y="1103"/>
                </a:lnTo>
                <a:lnTo>
                  <a:pt x="709" y="1103"/>
                </a:lnTo>
                <a:lnTo>
                  <a:pt x="708" y="1104"/>
                </a:lnTo>
                <a:lnTo>
                  <a:pt x="701" y="1113"/>
                </a:lnTo>
                <a:lnTo>
                  <a:pt x="701" y="1113"/>
                </a:lnTo>
                <a:lnTo>
                  <a:pt x="696" y="1119"/>
                </a:lnTo>
                <a:lnTo>
                  <a:pt x="694" y="1122"/>
                </a:lnTo>
                <a:lnTo>
                  <a:pt x="691" y="1124"/>
                </a:lnTo>
                <a:lnTo>
                  <a:pt x="678" y="1130"/>
                </a:lnTo>
                <a:lnTo>
                  <a:pt x="678" y="1130"/>
                </a:lnTo>
                <a:lnTo>
                  <a:pt x="671" y="1135"/>
                </a:lnTo>
                <a:lnTo>
                  <a:pt x="665" y="1139"/>
                </a:lnTo>
                <a:lnTo>
                  <a:pt x="654" y="1148"/>
                </a:lnTo>
                <a:lnTo>
                  <a:pt x="641" y="1156"/>
                </a:lnTo>
                <a:lnTo>
                  <a:pt x="633" y="1161"/>
                </a:lnTo>
                <a:lnTo>
                  <a:pt x="623" y="1165"/>
                </a:lnTo>
                <a:lnTo>
                  <a:pt x="623" y="1165"/>
                </a:lnTo>
                <a:lnTo>
                  <a:pt x="598" y="1175"/>
                </a:lnTo>
                <a:lnTo>
                  <a:pt x="586" y="1180"/>
                </a:lnTo>
                <a:lnTo>
                  <a:pt x="573" y="1186"/>
                </a:lnTo>
                <a:lnTo>
                  <a:pt x="563" y="1192"/>
                </a:lnTo>
                <a:lnTo>
                  <a:pt x="556" y="1200"/>
                </a:lnTo>
                <a:lnTo>
                  <a:pt x="554" y="1205"/>
                </a:lnTo>
                <a:lnTo>
                  <a:pt x="552" y="1208"/>
                </a:lnTo>
                <a:lnTo>
                  <a:pt x="551" y="1213"/>
                </a:lnTo>
                <a:lnTo>
                  <a:pt x="552" y="1218"/>
                </a:lnTo>
                <a:lnTo>
                  <a:pt x="552" y="1218"/>
                </a:lnTo>
                <a:lnTo>
                  <a:pt x="556" y="1227"/>
                </a:lnTo>
                <a:lnTo>
                  <a:pt x="562" y="1235"/>
                </a:lnTo>
                <a:lnTo>
                  <a:pt x="570" y="1242"/>
                </a:lnTo>
                <a:lnTo>
                  <a:pt x="578" y="1247"/>
                </a:lnTo>
                <a:lnTo>
                  <a:pt x="586" y="1250"/>
                </a:lnTo>
                <a:lnTo>
                  <a:pt x="593" y="1253"/>
                </a:lnTo>
                <a:lnTo>
                  <a:pt x="599" y="1254"/>
                </a:lnTo>
                <a:lnTo>
                  <a:pt x="603" y="1254"/>
                </a:lnTo>
                <a:lnTo>
                  <a:pt x="603" y="1254"/>
                </a:lnTo>
                <a:lnTo>
                  <a:pt x="623" y="1256"/>
                </a:lnTo>
                <a:lnTo>
                  <a:pt x="659" y="1261"/>
                </a:lnTo>
                <a:lnTo>
                  <a:pt x="696" y="1268"/>
                </a:lnTo>
                <a:lnTo>
                  <a:pt x="718" y="1270"/>
                </a:lnTo>
                <a:lnTo>
                  <a:pt x="718" y="1270"/>
                </a:lnTo>
                <a:lnTo>
                  <a:pt x="741" y="1274"/>
                </a:lnTo>
                <a:lnTo>
                  <a:pt x="778" y="1280"/>
                </a:lnTo>
                <a:lnTo>
                  <a:pt x="798" y="1281"/>
                </a:lnTo>
                <a:lnTo>
                  <a:pt x="817" y="1281"/>
                </a:lnTo>
                <a:lnTo>
                  <a:pt x="824" y="1281"/>
                </a:lnTo>
                <a:lnTo>
                  <a:pt x="830" y="1280"/>
                </a:lnTo>
                <a:lnTo>
                  <a:pt x="836" y="1279"/>
                </a:lnTo>
                <a:lnTo>
                  <a:pt x="840" y="1275"/>
                </a:lnTo>
                <a:lnTo>
                  <a:pt x="840" y="1275"/>
                </a:lnTo>
                <a:lnTo>
                  <a:pt x="849" y="1266"/>
                </a:lnTo>
                <a:lnTo>
                  <a:pt x="854" y="1263"/>
                </a:lnTo>
                <a:lnTo>
                  <a:pt x="856" y="1260"/>
                </a:lnTo>
                <a:lnTo>
                  <a:pt x="856" y="1255"/>
                </a:lnTo>
                <a:lnTo>
                  <a:pt x="856" y="1255"/>
                </a:lnTo>
                <a:lnTo>
                  <a:pt x="855" y="1248"/>
                </a:lnTo>
                <a:lnTo>
                  <a:pt x="853" y="1237"/>
                </a:lnTo>
                <a:lnTo>
                  <a:pt x="846" y="1213"/>
                </a:lnTo>
                <a:lnTo>
                  <a:pt x="846" y="1213"/>
                </a:lnTo>
                <a:lnTo>
                  <a:pt x="845" y="1200"/>
                </a:lnTo>
                <a:lnTo>
                  <a:pt x="844" y="1181"/>
                </a:lnTo>
                <a:lnTo>
                  <a:pt x="845" y="1164"/>
                </a:lnTo>
                <a:lnTo>
                  <a:pt x="846" y="1153"/>
                </a:lnTo>
                <a:lnTo>
                  <a:pt x="846" y="1153"/>
                </a:lnTo>
                <a:lnTo>
                  <a:pt x="846" y="1148"/>
                </a:lnTo>
                <a:lnTo>
                  <a:pt x="845" y="1143"/>
                </a:lnTo>
                <a:lnTo>
                  <a:pt x="840" y="1133"/>
                </a:lnTo>
                <a:lnTo>
                  <a:pt x="834" y="1124"/>
                </a:lnTo>
                <a:lnTo>
                  <a:pt x="832" y="1121"/>
                </a:lnTo>
                <a:lnTo>
                  <a:pt x="832" y="1121"/>
                </a:lnTo>
                <a:lnTo>
                  <a:pt x="828" y="1112"/>
                </a:lnTo>
                <a:lnTo>
                  <a:pt x="825" y="1104"/>
                </a:lnTo>
                <a:lnTo>
                  <a:pt x="825" y="1102"/>
                </a:lnTo>
                <a:lnTo>
                  <a:pt x="827" y="1100"/>
                </a:lnTo>
                <a:lnTo>
                  <a:pt x="827" y="1100"/>
                </a:lnTo>
                <a:lnTo>
                  <a:pt x="830" y="1091"/>
                </a:lnTo>
                <a:lnTo>
                  <a:pt x="839" y="1072"/>
                </a:lnTo>
                <a:lnTo>
                  <a:pt x="860" y="1016"/>
                </a:lnTo>
                <a:lnTo>
                  <a:pt x="881" y="956"/>
                </a:lnTo>
                <a:lnTo>
                  <a:pt x="892" y="920"/>
                </a:lnTo>
                <a:lnTo>
                  <a:pt x="892" y="920"/>
                </a:lnTo>
                <a:lnTo>
                  <a:pt x="898" y="899"/>
                </a:lnTo>
                <a:lnTo>
                  <a:pt x="908" y="873"/>
                </a:lnTo>
                <a:lnTo>
                  <a:pt x="918" y="850"/>
                </a:lnTo>
                <a:lnTo>
                  <a:pt x="923" y="843"/>
                </a:lnTo>
                <a:lnTo>
                  <a:pt x="927" y="839"/>
                </a:lnTo>
                <a:lnTo>
                  <a:pt x="927" y="839"/>
                </a:lnTo>
                <a:lnTo>
                  <a:pt x="933" y="836"/>
                </a:lnTo>
                <a:lnTo>
                  <a:pt x="943" y="836"/>
                </a:lnTo>
                <a:lnTo>
                  <a:pt x="970" y="835"/>
                </a:lnTo>
                <a:lnTo>
                  <a:pt x="995" y="835"/>
                </a:lnTo>
                <a:lnTo>
                  <a:pt x="1003" y="835"/>
                </a:lnTo>
                <a:lnTo>
                  <a:pt x="1007" y="836"/>
                </a:lnTo>
                <a:lnTo>
                  <a:pt x="1007" y="836"/>
                </a:lnTo>
                <a:lnTo>
                  <a:pt x="1009" y="847"/>
                </a:lnTo>
                <a:lnTo>
                  <a:pt x="1013" y="866"/>
                </a:lnTo>
                <a:lnTo>
                  <a:pt x="1014" y="887"/>
                </a:lnTo>
                <a:lnTo>
                  <a:pt x="1014" y="896"/>
                </a:lnTo>
                <a:lnTo>
                  <a:pt x="1014" y="903"/>
                </a:lnTo>
                <a:lnTo>
                  <a:pt x="1014" y="903"/>
                </a:lnTo>
                <a:lnTo>
                  <a:pt x="1012" y="912"/>
                </a:lnTo>
                <a:lnTo>
                  <a:pt x="1011" y="922"/>
                </a:lnTo>
                <a:lnTo>
                  <a:pt x="1011" y="935"/>
                </a:lnTo>
                <a:lnTo>
                  <a:pt x="1011" y="951"/>
                </a:lnTo>
                <a:lnTo>
                  <a:pt x="1011" y="951"/>
                </a:lnTo>
                <a:lnTo>
                  <a:pt x="1012" y="970"/>
                </a:lnTo>
                <a:lnTo>
                  <a:pt x="1014" y="983"/>
                </a:lnTo>
                <a:lnTo>
                  <a:pt x="1019" y="1004"/>
                </a:lnTo>
                <a:lnTo>
                  <a:pt x="1019" y="1004"/>
                </a:lnTo>
                <a:lnTo>
                  <a:pt x="1022" y="1048"/>
                </a:lnTo>
                <a:lnTo>
                  <a:pt x="1027" y="1133"/>
                </a:lnTo>
                <a:lnTo>
                  <a:pt x="1030" y="1179"/>
                </a:lnTo>
                <a:lnTo>
                  <a:pt x="1034" y="1222"/>
                </a:lnTo>
                <a:lnTo>
                  <a:pt x="1038" y="1256"/>
                </a:lnTo>
                <a:lnTo>
                  <a:pt x="1040" y="1269"/>
                </a:lnTo>
                <a:lnTo>
                  <a:pt x="1042" y="1277"/>
                </a:lnTo>
                <a:lnTo>
                  <a:pt x="1042" y="1277"/>
                </a:lnTo>
                <a:lnTo>
                  <a:pt x="1048" y="1297"/>
                </a:lnTo>
                <a:lnTo>
                  <a:pt x="1050" y="1305"/>
                </a:lnTo>
                <a:lnTo>
                  <a:pt x="1054" y="1311"/>
                </a:lnTo>
                <a:lnTo>
                  <a:pt x="1059" y="1317"/>
                </a:lnTo>
                <a:lnTo>
                  <a:pt x="1066" y="1322"/>
                </a:lnTo>
                <a:lnTo>
                  <a:pt x="1077" y="1327"/>
                </a:lnTo>
                <a:lnTo>
                  <a:pt x="1093" y="1333"/>
                </a:lnTo>
                <a:lnTo>
                  <a:pt x="1093" y="1333"/>
                </a:lnTo>
                <a:lnTo>
                  <a:pt x="1118" y="1342"/>
                </a:lnTo>
                <a:lnTo>
                  <a:pt x="1130" y="1344"/>
                </a:lnTo>
                <a:lnTo>
                  <a:pt x="1139" y="1344"/>
                </a:lnTo>
                <a:lnTo>
                  <a:pt x="1155" y="1344"/>
                </a:lnTo>
                <a:lnTo>
                  <a:pt x="1155" y="1344"/>
                </a:lnTo>
                <a:lnTo>
                  <a:pt x="1224" y="1343"/>
                </a:lnTo>
                <a:lnTo>
                  <a:pt x="1349" y="1338"/>
                </a:lnTo>
                <a:lnTo>
                  <a:pt x="1520" y="1332"/>
                </a:lnTo>
                <a:lnTo>
                  <a:pt x="1520" y="1332"/>
                </a:lnTo>
                <a:lnTo>
                  <a:pt x="1518" y="1333"/>
                </a:lnTo>
                <a:lnTo>
                  <a:pt x="1517" y="1336"/>
                </a:lnTo>
                <a:lnTo>
                  <a:pt x="1517" y="1337"/>
                </a:lnTo>
                <a:lnTo>
                  <a:pt x="1518" y="1338"/>
                </a:lnTo>
                <a:lnTo>
                  <a:pt x="1521" y="1339"/>
                </a:lnTo>
                <a:lnTo>
                  <a:pt x="1524" y="1339"/>
                </a:lnTo>
                <a:lnTo>
                  <a:pt x="1524" y="1339"/>
                </a:lnTo>
                <a:lnTo>
                  <a:pt x="1550" y="1342"/>
                </a:lnTo>
                <a:lnTo>
                  <a:pt x="1550" y="1342"/>
                </a:lnTo>
                <a:lnTo>
                  <a:pt x="1550" y="1342"/>
                </a:lnTo>
                <a:lnTo>
                  <a:pt x="1550" y="1343"/>
                </a:lnTo>
                <a:lnTo>
                  <a:pt x="1552" y="1345"/>
                </a:lnTo>
                <a:lnTo>
                  <a:pt x="1555" y="1349"/>
                </a:lnTo>
                <a:lnTo>
                  <a:pt x="1555" y="1349"/>
                </a:lnTo>
                <a:lnTo>
                  <a:pt x="1562" y="1354"/>
                </a:lnTo>
                <a:lnTo>
                  <a:pt x="1565" y="1359"/>
                </a:lnTo>
                <a:lnTo>
                  <a:pt x="1579" y="1374"/>
                </a:lnTo>
                <a:lnTo>
                  <a:pt x="1579" y="1374"/>
                </a:lnTo>
                <a:lnTo>
                  <a:pt x="1584" y="1378"/>
                </a:lnTo>
                <a:lnTo>
                  <a:pt x="1587" y="1381"/>
                </a:lnTo>
                <a:lnTo>
                  <a:pt x="1595" y="1385"/>
                </a:lnTo>
                <a:lnTo>
                  <a:pt x="1604" y="1390"/>
                </a:lnTo>
                <a:lnTo>
                  <a:pt x="1610" y="1394"/>
                </a:lnTo>
                <a:lnTo>
                  <a:pt x="1615" y="1399"/>
                </a:lnTo>
                <a:lnTo>
                  <a:pt x="1615" y="1399"/>
                </a:lnTo>
                <a:lnTo>
                  <a:pt x="1623" y="1407"/>
                </a:lnTo>
                <a:lnTo>
                  <a:pt x="1633" y="1421"/>
                </a:lnTo>
                <a:lnTo>
                  <a:pt x="1646" y="1437"/>
                </a:lnTo>
                <a:lnTo>
                  <a:pt x="1659" y="1453"/>
                </a:lnTo>
                <a:lnTo>
                  <a:pt x="1673" y="1469"/>
                </a:lnTo>
                <a:lnTo>
                  <a:pt x="1688" y="1481"/>
                </a:lnTo>
                <a:lnTo>
                  <a:pt x="1694" y="1486"/>
                </a:lnTo>
                <a:lnTo>
                  <a:pt x="1701" y="1490"/>
                </a:lnTo>
                <a:lnTo>
                  <a:pt x="1707" y="1493"/>
                </a:lnTo>
                <a:lnTo>
                  <a:pt x="1713" y="1493"/>
                </a:lnTo>
                <a:lnTo>
                  <a:pt x="1713" y="1493"/>
                </a:lnTo>
                <a:lnTo>
                  <a:pt x="1733" y="1489"/>
                </a:lnTo>
                <a:lnTo>
                  <a:pt x="1741" y="1488"/>
                </a:lnTo>
                <a:lnTo>
                  <a:pt x="1746" y="1485"/>
                </a:lnTo>
                <a:lnTo>
                  <a:pt x="1748" y="1481"/>
                </a:lnTo>
                <a:lnTo>
                  <a:pt x="1749" y="1476"/>
                </a:lnTo>
                <a:lnTo>
                  <a:pt x="1748" y="1470"/>
                </a:lnTo>
                <a:lnTo>
                  <a:pt x="1747" y="1462"/>
                </a:lnTo>
                <a:lnTo>
                  <a:pt x="1747" y="1462"/>
                </a:lnTo>
                <a:lnTo>
                  <a:pt x="1743" y="1450"/>
                </a:lnTo>
                <a:lnTo>
                  <a:pt x="1738" y="1438"/>
                </a:lnTo>
                <a:lnTo>
                  <a:pt x="1727" y="1412"/>
                </a:lnTo>
                <a:lnTo>
                  <a:pt x="1721" y="1397"/>
                </a:lnTo>
                <a:lnTo>
                  <a:pt x="1717" y="1383"/>
                </a:lnTo>
                <a:lnTo>
                  <a:pt x="1715" y="1366"/>
                </a:lnTo>
                <a:lnTo>
                  <a:pt x="1715" y="1352"/>
                </a:lnTo>
                <a:lnTo>
                  <a:pt x="1715" y="1352"/>
                </a:lnTo>
                <a:lnTo>
                  <a:pt x="1715" y="1333"/>
                </a:lnTo>
                <a:lnTo>
                  <a:pt x="1713" y="1311"/>
                </a:lnTo>
                <a:lnTo>
                  <a:pt x="1710" y="1287"/>
                </a:lnTo>
                <a:lnTo>
                  <a:pt x="1705" y="1264"/>
                </a:lnTo>
                <a:lnTo>
                  <a:pt x="1700" y="1242"/>
                </a:lnTo>
                <a:lnTo>
                  <a:pt x="1694" y="1223"/>
                </a:lnTo>
                <a:lnTo>
                  <a:pt x="1689" y="1211"/>
                </a:lnTo>
                <a:lnTo>
                  <a:pt x="1686" y="1207"/>
                </a:lnTo>
                <a:lnTo>
                  <a:pt x="1684" y="1205"/>
                </a:lnTo>
                <a:lnTo>
                  <a:pt x="1684" y="1205"/>
                </a:lnTo>
                <a:lnTo>
                  <a:pt x="1676" y="1202"/>
                </a:lnTo>
                <a:lnTo>
                  <a:pt x="1670" y="1201"/>
                </a:lnTo>
                <a:lnTo>
                  <a:pt x="1662" y="1201"/>
                </a:lnTo>
                <a:lnTo>
                  <a:pt x="1648" y="1202"/>
                </a:lnTo>
                <a:lnTo>
                  <a:pt x="1648" y="1202"/>
                </a:lnTo>
                <a:lnTo>
                  <a:pt x="1633" y="1203"/>
                </a:lnTo>
                <a:lnTo>
                  <a:pt x="1622" y="1205"/>
                </a:lnTo>
                <a:lnTo>
                  <a:pt x="1613" y="1207"/>
                </a:lnTo>
                <a:lnTo>
                  <a:pt x="1604" y="1210"/>
                </a:lnTo>
                <a:lnTo>
                  <a:pt x="1604" y="1210"/>
                </a:lnTo>
                <a:lnTo>
                  <a:pt x="1596" y="1213"/>
                </a:lnTo>
                <a:lnTo>
                  <a:pt x="1590" y="1216"/>
                </a:lnTo>
                <a:lnTo>
                  <a:pt x="1583" y="1219"/>
                </a:lnTo>
                <a:lnTo>
                  <a:pt x="1570" y="1221"/>
                </a:lnTo>
                <a:lnTo>
                  <a:pt x="1570" y="1221"/>
                </a:lnTo>
                <a:lnTo>
                  <a:pt x="1557" y="1222"/>
                </a:lnTo>
                <a:lnTo>
                  <a:pt x="1542" y="1221"/>
                </a:lnTo>
                <a:lnTo>
                  <a:pt x="1523" y="1221"/>
                </a:lnTo>
                <a:lnTo>
                  <a:pt x="1512" y="1222"/>
                </a:lnTo>
                <a:lnTo>
                  <a:pt x="1499" y="1223"/>
                </a:lnTo>
                <a:lnTo>
                  <a:pt x="1499" y="1223"/>
                </a:lnTo>
                <a:lnTo>
                  <a:pt x="1475" y="1224"/>
                </a:lnTo>
                <a:lnTo>
                  <a:pt x="1439" y="1226"/>
                </a:lnTo>
                <a:lnTo>
                  <a:pt x="1347" y="1224"/>
                </a:lnTo>
                <a:lnTo>
                  <a:pt x="1261" y="1222"/>
                </a:lnTo>
                <a:lnTo>
                  <a:pt x="1234" y="1219"/>
                </a:lnTo>
                <a:lnTo>
                  <a:pt x="1227" y="1219"/>
                </a:lnTo>
                <a:lnTo>
                  <a:pt x="1224" y="1218"/>
                </a:lnTo>
                <a:lnTo>
                  <a:pt x="1224" y="1218"/>
                </a:lnTo>
                <a:lnTo>
                  <a:pt x="1223" y="1190"/>
                </a:lnTo>
                <a:lnTo>
                  <a:pt x="1222" y="1132"/>
                </a:lnTo>
                <a:lnTo>
                  <a:pt x="1223" y="1072"/>
                </a:lnTo>
                <a:lnTo>
                  <a:pt x="1224" y="1053"/>
                </a:lnTo>
                <a:lnTo>
                  <a:pt x="1224" y="1046"/>
                </a:lnTo>
                <a:lnTo>
                  <a:pt x="1226" y="1044"/>
                </a:lnTo>
                <a:lnTo>
                  <a:pt x="1226" y="1044"/>
                </a:lnTo>
                <a:lnTo>
                  <a:pt x="1234" y="1038"/>
                </a:lnTo>
                <a:lnTo>
                  <a:pt x="1238" y="1034"/>
                </a:lnTo>
                <a:lnTo>
                  <a:pt x="1240" y="1030"/>
                </a:lnTo>
                <a:lnTo>
                  <a:pt x="1240" y="1030"/>
                </a:lnTo>
                <a:lnTo>
                  <a:pt x="1244" y="1020"/>
                </a:lnTo>
                <a:lnTo>
                  <a:pt x="1248" y="999"/>
                </a:lnTo>
                <a:lnTo>
                  <a:pt x="1254" y="976"/>
                </a:lnTo>
                <a:lnTo>
                  <a:pt x="1260" y="954"/>
                </a:lnTo>
                <a:lnTo>
                  <a:pt x="1260" y="954"/>
                </a:lnTo>
                <a:lnTo>
                  <a:pt x="1268" y="933"/>
                </a:lnTo>
                <a:lnTo>
                  <a:pt x="1276" y="913"/>
                </a:lnTo>
                <a:lnTo>
                  <a:pt x="1286" y="896"/>
                </a:lnTo>
                <a:lnTo>
                  <a:pt x="1296" y="881"/>
                </a:lnTo>
                <a:lnTo>
                  <a:pt x="1296" y="881"/>
                </a:lnTo>
                <a:lnTo>
                  <a:pt x="1302" y="872"/>
                </a:lnTo>
                <a:lnTo>
                  <a:pt x="1310" y="859"/>
                </a:lnTo>
                <a:lnTo>
                  <a:pt x="1317" y="841"/>
                </a:lnTo>
                <a:lnTo>
                  <a:pt x="1323" y="822"/>
                </a:lnTo>
                <a:lnTo>
                  <a:pt x="1329" y="802"/>
                </a:lnTo>
                <a:lnTo>
                  <a:pt x="1333" y="783"/>
                </a:lnTo>
                <a:lnTo>
                  <a:pt x="1336" y="766"/>
                </a:lnTo>
                <a:lnTo>
                  <a:pt x="1336" y="751"/>
                </a:lnTo>
                <a:lnTo>
                  <a:pt x="1336" y="751"/>
                </a:lnTo>
                <a:lnTo>
                  <a:pt x="1334" y="739"/>
                </a:lnTo>
                <a:lnTo>
                  <a:pt x="1331" y="724"/>
                </a:lnTo>
                <a:lnTo>
                  <a:pt x="1322" y="697"/>
                </a:lnTo>
                <a:lnTo>
                  <a:pt x="1315" y="672"/>
                </a:lnTo>
                <a:lnTo>
                  <a:pt x="1311" y="660"/>
                </a:lnTo>
                <a:lnTo>
                  <a:pt x="1311" y="660"/>
                </a:lnTo>
                <a:lnTo>
                  <a:pt x="1312" y="657"/>
                </a:lnTo>
                <a:lnTo>
                  <a:pt x="1313" y="655"/>
                </a:lnTo>
                <a:lnTo>
                  <a:pt x="1316" y="650"/>
                </a:lnTo>
                <a:lnTo>
                  <a:pt x="1317" y="647"/>
                </a:lnTo>
                <a:lnTo>
                  <a:pt x="1316" y="644"/>
                </a:lnTo>
                <a:lnTo>
                  <a:pt x="1313" y="637"/>
                </a:lnTo>
                <a:lnTo>
                  <a:pt x="1308" y="630"/>
                </a:lnTo>
                <a:lnTo>
                  <a:pt x="1308" y="630"/>
                </a:lnTo>
                <a:lnTo>
                  <a:pt x="1286" y="604"/>
                </a:lnTo>
                <a:lnTo>
                  <a:pt x="1286" y="604"/>
                </a:lnTo>
                <a:lnTo>
                  <a:pt x="1289" y="603"/>
                </a:lnTo>
                <a:lnTo>
                  <a:pt x="1291" y="600"/>
                </a:lnTo>
                <a:lnTo>
                  <a:pt x="1292" y="598"/>
                </a:lnTo>
                <a:lnTo>
                  <a:pt x="1292" y="595"/>
                </a:lnTo>
                <a:lnTo>
                  <a:pt x="1292" y="592"/>
                </a:lnTo>
                <a:lnTo>
                  <a:pt x="1290" y="587"/>
                </a:lnTo>
                <a:lnTo>
                  <a:pt x="1290" y="587"/>
                </a:lnTo>
                <a:lnTo>
                  <a:pt x="1274" y="561"/>
                </a:lnTo>
                <a:lnTo>
                  <a:pt x="1264" y="547"/>
                </a:lnTo>
                <a:lnTo>
                  <a:pt x="1259" y="542"/>
                </a:lnTo>
                <a:lnTo>
                  <a:pt x="1255" y="540"/>
                </a:lnTo>
                <a:lnTo>
                  <a:pt x="1255" y="540"/>
                </a:lnTo>
                <a:lnTo>
                  <a:pt x="1247" y="532"/>
                </a:lnTo>
                <a:lnTo>
                  <a:pt x="1235" y="519"/>
                </a:lnTo>
                <a:lnTo>
                  <a:pt x="1205" y="480"/>
                </a:lnTo>
                <a:lnTo>
                  <a:pt x="1205" y="480"/>
                </a:lnTo>
                <a:lnTo>
                  <a:pt x="1185" y="458"/>
                </a:lnTo>
                <a:lnTo>
                  <a:pt x="1166" y="438"/>
                </a:lnTo>
                <a:lnTo>
                  <a:pt x="1150" y="422"/>
                </a:lnTo>
                <a:lnTo>
                  <a:pt x="1144" y="415"/>
                </a:lnTo>
                <a:lnTo>
                  <a:pt x="1144" y="415"/>
                </a:lnTo>
                <a:lnTo>
                  <a:pt x="1140" y="410"/>
                </a:lnTo>
                <a:lnTo>
                  <a:pt x="1134" y="404"/>
                </a:lnTo>
                <a:lnTo>
                  <a:pt x="1126" y="396"/>
                </a:lnTo>
                <a:lnTo>
                  <a:pt x="1126" y="396"/>
                </a:lnTo>
                <a:lnTo>
                  <a:pt x="1193" y="400"/>
                </a:lnTo>
                <a:lnTo>
                  <a:pt x="1244" y="404"/>
                </a:lnTo>
                <a:lnTo>
                  <a:pt x="1264" y="406"/>
                </a:lnTo>
                <a:lnTo>
                  <a:pt x="1276" y="410"/>
                </a:lnTo>
                <a:lnTo>
                  <a:pt x="1276" y="410"/>
                </a:lnTo>
                <a:lnTo>
                  <a:pt x="1298" y="416"/>
                </a:lnTo>
                <a:lnTo>
                  <a:pt x="1303" y="417"/>
                </a:lnTo>
                <a:lnTo>
                  <a:pt x="1310" y="417"/>
                </a:lnTo>
                <a:lnTo>
                  <a:pt x="1310" y="417"/>
                </a:lnTo>
                <a:lnTo>
                  <a:pt x="1315" y="417"/>
                </a:lnTo>
                <a:lnTo>
                  <a:pt x="1318" y="419"/>
                </a:lnTo>
                <a:lnTo>
                  <a:pt x="1323" y="422"/>
                </a:lnTo>
                <a:lnTo>
                  <a:pt x="1329" y="427"/>
                </a:lnTo>
                <a:lnTo>
                  <a:pt x="1329" y="427"/>
                </a:lnTo>
                <a:lnTo>
                  <a:pt x="1333" y="432"/>
                </a:lnTo>
                <a:lnTo>
                  <a:pt x="1336" y="436"/>
                </a:lnTo>
                <a:lnTo>
                  <a:pt x="1338" y="445"/>
                </a:lnTo>
                <a:lnTo>
                  <a:pt x="1340" y="447"/>
                </a:lnTo>
                <a:lnTo>
                  <a:pt x="1342" y="448"/>
                </a:lnTo>
                <a:lnTo>
                  <a:pt x="1344" y="447"/>
                </a:lnTo>
                <a:lnTo>
                  <a:pt x="1348" y="445"/>
                </a:lnTo>
                <a:lnTo>
                  <a:pt x="1348" y="445"/>
                </a:lnTo>
                <a:lnTo>
                  <a:pt x="1350" y="440"/>
                </a:lnTo>
                <a:lnTo>
                  <a:pt x="1353" y="435"/>
                </a:lnTo>
                <a:lnTo>
                  <a:pt x="1354" y="427"/>
                </a:lnTo>
                <a:lnTo>
                  <a:pt x="1354" y="420"/>
                </a:lnTo>
                <a:lnTo>
                  <a:pt x="1354" y="415"/>
                </a:lnTo>
                <a:lnTo>
                  <a:pt x="1354" y="415"/>
                </a:lnTo>
                <a:lnTo>
                  <a:pt x="1353" y="413"/>
                </a:lnTo>
                <a:lnTo>
                  <a:pt x="1352" y="410"/>
                </a:lnTo>
                <a:lnTo>
                  <a:pt x="1349" y="408"/>
                </a:lnTo>
                <a:lnTo>
                  <a:pt x="1348" y="406"/>
                </a:lnTo>
                <a:lnTo>
                  <a:pt x="1348" y="405"/>
                </a:lnTo>
                <a:lnTo>
                  <a:pt x="1350" y="403"/>
                </a:lnTo>
                <a:lnTo>
                  <a:pt x="1354" y="400"/>
                </a:lnTo>
                <a:lnTo>
                  <a:pt x="1354" y="400"/>
                </a:lnTo>
                <a:lnTo>
                  <a:pt x="1360" y="395"/>
                </a:lnTo>
                <a:lnTo>
                  <a:pt x="1364" y="391"/>
                </a:lnTo>
                <a:lnTo>
                  <a:pt x="1368" y="388"/>
                </a:lnTo>
                <a:lnTo>
                  <a:pt x="1378" y="385"/>
                </a:lnTo>
                <a:lnTo>
                  <a:pt x="1378" y="385"/>
                </a:lnTo>
                <a:lnTo>
                  <a:pt x="1384" y="383"/>
                </a:lnTo>
                <a:lnTo>
                  <a:pt x="1389" y="379"/>
                </a:lnTo>
                <a:lnTo>
                  <a:pt x="1394" y="375"/>
                </a:lnTo>
                <a:lnTo>
                  <a:pt x="1396" y="373"/>
                </a:lnTo>
                <a:lnTo>
                  <a:pt x="1399" y="369"/>
                </a:lnTo>
                <a:lnTo>
                  <a:pt x="1400" y="366"/>
                </a:lnTo>
                <a:lnTo>
                  <a:pt x="1399" y="363"/>
                </a:lnTo>
                <a:lnTo>
                  <a:pt x="1396" y="361"/>
                </a:lnTo>
                <a:lnTo>
                  <a:pt x="1396" y="361"/>
                </a:lnTo>
                <a:lnTo>
                  <a:pt x="1391" y="357"/>
                </a:lnTo>
                <a:lnTo>
                  <a:pt x="1389" y="356"/>
                </a:lnTo>
                <a:lnTo>
                  <a:pt x="1389" y="352"/>
                </a:lnTo>
                <a:lnTo>
                  <a:pt x="1389" y="347"/>
                </a:lnTo>
                <a:lnTo>
                  <a:pt x="1389" y="347"/>
                </a:lnTo>
                <a:lnTo>
                  <a:pt x="1389" y="341"/>
                </a:lnTo>
                <a:lnTo>
                  <a:pt x="1391" y="333"/>
                </a:lnTo>
                <a:lnTo>
                  <a:pt x="1395" y="326"/>
                </a:lnTo>
                <a:lnTo>
                  <a:pt x="1401" y="316"/>
                </a:lnTo>
                <a:lnTo>
                  <a:pt x="1401" y="316"/>
                </a:lnTo>
                <a:lnTo>
                  <a:pt x="1406" y="311"/>
                </a:lnTo>
                <a:lnTo>
                  <a:pt x="1411" y="306"/>
                </a:lnTo>
                <a:lnTo>
                  <a:pt x="1421" y="299"/>
                </a:lnTo>
                <a:lnTo>
                  <a:pt x="1424" y="295"/>
                </a:lnTo>
                <a:lnTo>
                  <a:pt x="1426" y="293"/>
                </a:lnTo>
                <a:lnTo>
                  <a:pt x="1427" y="290"/>
                </a:lnTo>
                <a:lnTo>
                  <a:pt x="1424" y="288"/>
                </a:lnTo>
                <a:lnTo>
                  <a:pt x="1424" y="288"/>
                </a:lnTo>
                <a:lnTo>
                  <a:pt x="1421" y="286"/>
                </a:lnTo>
                <a:lnTo>
                  <a:pt x="1417" y="284"/>
                </a:lnTo>
                <a:lnTo>
                  <a:pt x="1408" y="284"/>
                </a:lnTo>
                <a:lnTo>
                  <a:pt x="1400" y="284"/>
                </a:lnTo>
                <a:lnTo>
                  <a:pt x="1396" y="286"/>
                </a:lnTo>
                <a:lnTo>
                  <a:pt x="1394" y="288"/>
                </a:lnTo>
                <a:lnTo>
                  <a:pt x="1394" y="288"/>
                </a:lnTo>
                <a:lnTo>
                  <a:pt x="1392" y="289"/>
                </a:lnTo>
                <a:lnTo>
                  <a:pt x="1394" y="286"/>
                </a:lnTo>
                <a:lnTo>
                  <a:pt x="1400" y="278"/>
                </a:lnTo>
                <a:lnTo>
                  <a:pt x="1403" y="273"/>
                </a:lnTo>
                <a:lnTo>
                  <a:pt x="1406" y="268"/>
                </a:lnTo>
                <a:lnTo>
                  <a:pt x="1407" y="264"/>
                </a:lnTo>
                <a:lnTo>
                  <a:pt x="1406" y="263"/>
                </a:lnTo>
                <a:lnTo>
                  <a:pt x="1405" y="262"/>
                </a:lnTo>
                <a:lnTo>
                  <a:pt x="1405" y="262"/>
                </a:lnTo>
                <a:lnTo>
                  <a:pt x="1400" y="259"/>
                </a:lnTo>
                <a:lnTo>
                  <a:pt x="1396" y="259"/>
                </a:lnTo>
                <a:lnTo>
                  <a:pt x="1391" y="261"/>
                </a:lnTo>
                <a:lnTo>
                  <a:pt x="1379" y="268"/>
                </a:lnTo>
                <a:lnTo>
                  <a:pt x="1379" y="268"/>
                </a:lnTo>
                <a:lnTo>
                  <a:pt x="1361" y="279"/>
                </a:lnTo>
                <a:lnTo>
                  <a:pt x="1347" y="290"/>
                </a:lnTo>
                <a:lnTo>
                  <a:pt x="1334" y="301"/>
                </a:lnTo>
                <a:lnTo>
                  <a:pt x="1324" y="311"/>
                </a:lnTo>
                <a:lnTo>
                  <a:pt x="1324" y="311"/>
                </a:lnTo>
                <a:lnTo>
                  <a:pt x="1318" y="320"/>
                </a:lnTo>
                <a:lnTo>
                  <a:pt x="1312" y="326"/>
                </a:lnTo>
                <a:lnTo>
                  <a:pt x="1307" y="330"/>
                </a:lnTo>
                <a:lnTo>
                  <a:pt x="1303" y="331"/>
                </a:lnTo>
                <a:lnTo>
                  <a:pt x="1297" y="333"/>
                </a:lnTo>
                <a:lnTo>
                  <a:pt x="1290" y="333"/>
                </a:lnTo>
                <a:lnTo>
                  <a:pt x="1290" y="333"/>
                </a:lnTo>
                <a:lnTo>
                  <a:pt x="1261" y="335"/>
                </a:lnTo>
                <a:lnTo>
                  <a:pt x="1216" y="333"/>
                </a:lnTo>
                <a:lnTo>
                  <a:pt x="1166" y="330"/>
                </a:lnTo>
                <a:lnTo>
                  <a:pt x="1144" y="328"/>
                </a:lnTo>
                <a:lnTo>
                  <a:pt x="1126" y="326"/>
                </a:lnTo>
                <a:lnTo>
                  <a:pt x="1126" y="326"/>
                </a:lnTo>
                <a:lnTo>
                  <a:pt x="1046" y="315"/>
                </a:lnTo>
                <a:lnTo>
                  <a:pt x="1030" y="305"/>
                </a:lnTo>
                <a:lnTo>
                  <a:pt x="1030" y="305"/>
                </a:lnTo>
                <a:lnTo>
                  <a:pt x="1013" y="289"/>
                </a:lnTo>
                <a:lnTo>
                  <a:pt x="977" y="258"/>
                </a:lnTo>
                <a:lnTo>
                  <a:pt x="977" y="258"/>
                </a:lnTo>
                <a:lnTo>
                  <a:pt x="953" y="238"/>
                </a:lnTo>
                <a:lnTo>
                  <a:pt x="944" y="232"/>
                </a:lnTo>
                <a:lnTo>
                  <a:pt x="937" y="228"/>
                </a:lnTo>
                <a:lnTo>
                  <a:pt x="937" y="228"/>
                </a:lnTo>
                <a:lnTo>
                  <a:pt x="925" y="225"/>
                </a:lnTo>
                <a:lnTo>
                  <a:pt x="923" y="223"/>
                </a:lnTo>
                <a:lnTo>
                  <a:pt x="922" y="221"/>
                </a:lnTo>
                <a:lnTo>
                  <a:pt x="922" y="221"/>
                </a:lnTo>
                <a:lnTo>
                  <a:pt x="923" y="215"/>
                </a:lnTo>
                <a:lnTo>
                  <a:pt x="925" y="206"/>
                </a:lnTo>
                <a:lnTo>
                  <a:pt x="928" y="199"/>
                </a:lnTo>
                <a:lnTo>
                  <a:pt x="930" y="196"/>
                </a:lnTo>
                <a:lnTo>
                  <a:pt x="932" y="196"/>
                </a:lnTo>
                <a:lnTo>
                  <a:pt x="932" y="196"/>
                </a:lnTo>
                <a:lnTo>
                  <a:pt x="937" y="195"/>
                </a:lnTo>
                <a:lnTo>
                  <a:pt x="941" y="191"/>
                </a:lnTo>
                <a:lnTo>
                  <a:pt x="946" y="185"/>
                </a:lnTo>
                <a:lnTo>
                  <a:pt x="948" y="181"/>
                </a:lnTo>
                <a:lnTo>
                  <a:pt x="949" y="178"/>
                </a:lnTo>
                <a:lnTo>
                  <a:pt x="949" y="178"/>
                </a:lnTo>
                <a:lnTo>
                  <a:pt x="949" y="168"/>
                </a:lnTo>
                <a:lnTo>
                  <a:pt x="946" y="157"/>
                </a:lnTo>
                <a:lnTo>
                  <a:pt x="946" y="157"/>
                </a:lnTo>
                <a:lnTo>
                  <a:pt x="945" y="152"/>
                </a:lnTo>
                <a:lnTo>
                  <a:pt x="941" y="144"/>
                </a:lnTo>
                <a:lnTo>
                  <a:pt x="930" y="130"/>
                </a:lnTo>
                <a:lnTo>
                  <a:pt x="909" y="101"/>
                </a:lnTo>
                <a:lnTo>
                  <a:pt x="909" y="101"/>
                </a:lnTo>
                <a:lnTo>
                  <a:pt x="904" y="94"/>
                </a:lnTo>
                <a:lnTo>
                  <a:pt x="903" y="90"/>
                </a:lnTo>
                <a:lnTo>
                  <a:pt x="902" y="85"/>
                </a:lnTo>
                <a:lnTo>
                  <a:pt x="901" y="74"/>
                </a:lnTo>
                <a:lnTo>
                  <a:pt x="901" y="74"/>
                </a:lnTo>
                <a:lnTo>
                  <a:pt x="897" y="62"/>
                </a:lnTo>
                <a:lnTo>
                  <a:pt x="891" y="52"/>
                </a:lnTo>
                <a:lnTo>
                  <a:pt x="885" y="42"/>
                </a:lnTo>
                <a:lnTo>
                  <a:pt x="876" y="32"/>
                </a:lnTo>
                <a:lnTo>
                  <a:pt x="876" y="32"/>
                </a:lnTo>
                <a:lnTo>
                  <a:pt x="871" y="26"/>
                </a:lnTo>
                <a:lnTo>
                  <a:pt x="864" y="21"/>
                </a:lnTo>
                <a:lnTo>
                  <a:pt x="855" y="16"/>
                </a:lnTo>
                <a:lnTo>
                  <a:pt x="844" y="12"/>
                </a:lnTo>
                <a:lnTo>
                  <a:pt x="833" y="8"/>
                </a:lnTo>
                <a:lnTo>
                  <a:pt x="820" y="5"/>
                </a:lnTo>
                <a:lnTo>
                  <a:pt x="808" y="2"/>
                </a:lnTo>
                <a:lnTo>
                  <a:pt x="794" y="1"/>
                </a:lnTo>
                <a:lnTo>
                  <a:pt x="794" y="1"/>
                </a:lnTo>
                <a:lnTo>
                  <a:pt x="781" y="0"/>
                </a:lnTo>
                <a:lnTo>
                  <a:pt x="771" y="0"/>
                </a:lnTo>
                <a:lnTo>
                  <a:pt x="764" y="1"/>
                </a:lnTo>
                <a:lnTo>
                  <a:pt x="757" y="2"/>
                </a:lnTo>
                <a:lnTo>
                  <a:pt x="751" y="6"/>
                </a:lnTo>
                <a:lnTo>
                  <a:pt x="750" y="7"/>
                </a:lnTo>
                <a:lnTo>
                  <a:pt x="750" y="7"/>
                </a:lnTo>
                <a:lnTo>
                  <a:pt x="746" y="6"/>
                </a:lnTo>
                <a:lnTo>
                  <a:pt x="736" y="6"/>
                </a:lnTo>
                <a:lnTo>
                  <a:pt x="730" y="6"/>
                </a:lnTo>
                <a:lnTo>
                  <a:pt x="724" y="8"/>
                </a:lnTo>
                <a:lnTo>
                  <a:pt x="718" y="12"/>
                </a:lnTo>
                <a:lnTo>
                  <a:pt x="712" y="17"/>
                </a:lnTo>
                <a:lnTo>
                  <a:pt x="712" y="17"/>
                </a:lnTo>
                <a:lnTo>
                  <a:pt x="699" y="32"/>
                </a:lnTo>
                <a:lnTo>
                  <a:pt x="686" y="49"/>
                </a:lnTo>
                <a:lnTo>
                  <a:pt x="681" y="59"/>
                </a:lnTo>
                <a:lnTo>
                  <a:pt x="676" y="69"/>
                </a:lnTo>
                <a:lnTo>
                  <a:pt x="673" y="79"/>
                </a:lnTo>
                <a:lnTo>
                  <a:pt x="672" y="88"/>
                </a:lnTo>
                <a:lnTo>
                  <a:pt x="672" y="88"/>
                </a:lnTo>
                <a:lnTo>
                  <a:pt x="672" y="110"/>
                </a:lnTo>
                <a:lnTo>
                  <a:pt x="673" y="117"/>
                </a:lnTo>
                <a:lnTo>
                  <a:pt x="676" y="131"/>
                </a:lnTo>
                <a:lnTo>
                  <a:pt x="676" y="131"/>
                </a:lnTo>
                <a:lnTo>
                  <a:pt x="680" y="143"/>
                </a:lnTo>
                <a:lnTo>
                  <a:pt x="682" y="151"/>
                </a:lnTo>
                <a:lnTo>
                  <a:pt x="683" y="154"/>
                </a:lnTo>
                <a:lnTo>
                  <a:pt x="683" y="158"/>
                </a:lnTo>
                <a:lnTo>
                  <a:pt x="681" y="169"/>
                </a:lnTo>
                <a:lnTo>
                  <a:pt x="681" y="169"/>
                </a:lnTo>
                <a:lnTo>
                  <a:pt x="678" y="178"/>
                </a:lnTo>
                <a:lnTo>
                  <a:pt x="678" y="184"/>
                </a:lnTo>
                <a:lnTo>
                  <a:pt x="678" y="197"/>
                </a:lnTo>
                <a:lnTo>
                  <a:pt x="681" y="207"/>
                </a:lnTo>
                <a:lnTo>
                  <a:pt x="682" y="212"/>
                </a:lnTo>
                <a:lnTo>
                  <a:pt x="682" y="212"/>
                </a:lnTo>
                <a:lnTo>
                  <a:pt x="686" y="215"/>
                </a:lnTo>
                <a:lnTo>
                  <a:pt x="691" y="217"/>
                </a:lnTo>
                <a:lnTo>
                  <a:pt x="703" y="222"/>
                </a:lnTo>
                <a:lnTo>
                  <a:pt x="703" y="222"/>
                </a:lnTo>
                <a:lnTo>
                  <a:pt x="714" y="227"/>
                </a:lnTo>
                <a:lnTo>
                  <a:pt x="717" y="230"/>
                </a:lnTo>
                <a:lnTo>
                  <a:pt x="718" y="232"/>
                </a:lnTo>
                <a:lnTo>
                  <a:pt x="718" y="233"/>
                </a:lnTo>
                <a:lnTo>
                  <a:pt x="718" y="233"/>
                </a:lnTo>
                <a:lnTo>
                  <a:pt x="718" y="237"/>
                </a:lnTo>
                <a:lnTo>
                  <a:pt x="717" y="240"/>
                </a:lnTo>
                <a:lnTo>
                  <a:pt x="715" y="242"/>
                </a:lnTo>
                <a:lnTo>
                  <a:pt x="717" y="246"/>
                </a:lnTo>
                <a:lnTo>
                  <a:pt x="717" y="246"/>
                </a:lnTo>
                <a:lnTo>
                  <a:pt x="723" y="272"/>
                </a:lnTo>
                <a:lnTo>
                  <a:pt x="723" y="272"/>
                </a:lnTo>
                <a:close/>
                <a:moveTo>
                  <a:pt x="278" y="814"/>
                </a:moveTo>
                <a:lnTo>
                  <a:pt x="278" y="814"/>
                </a:lnTo>
                <a:lnTo>
                  <a:pt x="281" y="820"/>
                </a:lnTo>
                <a:lnTo>
                  <a:pt x="282" y="829"/>
                </a:lnTo>
                <a:lnTo>
                  <a:pt x="282" y="838"/>
                </a:lnTo>
                <a:lnTo>
                  <a:pt x="282" y="844"/>
                </a:lnTo>
                <a:lnTo>
                  <a:pt x="282" y="844"/>
                </a:lnTo>
                <a:lnTo>
                  <a:pt x="277" y="852"/>
                </a:lnTo>
                <a:lnTo>
                  <a:pt x="272" y="861"/>
                </a:lnTo>
                <a:lnTo>
                  <a:pt x="265" y="870"/>
                </a:lnTo>
                <a:lnTo>
                  <a:pt x="257" y="880"/>
                </a:lnTo>
                <a:lnTo>
                  <a:pt x="247" y="888"/>
                </a:lnTo>
                <a:lnTo>
                  <a:pt x="235" y="896"/>
                </a:lnTo>
                <a:lnTo>
                  <a:pt x="229" y="899"/>
                </a:lnTo>
                <a:lnTo>
                  <a:pt x="223" y="901"/>
                </a:lnTo>
                <a:lnTo>
                  <a:pt x="223" y="901"/>
                </a:lnTo>
                <a:lnTo>
                  <a:pt x="208" y="904"/>
                </a:lnTo>
                <a:lnTo>
                  <a:pt x="190" y="907"/>
                </a:lnTo>
                <a:lnTo>
                  <a:pt x="172" y="908"/>
                </a:lnTo>
                <a:lnTo>
                  <a:pt x="152" y="909"/>
                </a:lnTo>
                <a:lnTo>
                  <a:pt x="131" y="908"/>
                </a:lnTo>
                <a:lnTo>
                  <a:pt x="111" y="904"/>
                </a:lnTo>
                <a:lnTo>
                  <a:pt x="92" y="899"/>
                </a:lnTo>
                <a:lnTo>
                  <a:pt x="82" y="896"/>
                </a:lnTo>
                <a:lnTo>
                  <a:pt x="73" y="891"/>
                </a:lnTo>
                <a:lnTo>
                  <a:pt x="73" y="891"/>
                </a:lnTo>
                <a:lnTo>
                  <a:pt x="57" y="881"/>
                </a:lnTo>
                <a:lnTo>
                  <a:pt x="43" y="871"/>
                </a:lnTo>
                <a:lnTo>
                  <a:pt x="34" y="861"/>
                </a:lnTo>
                <a:lnTo>
                  <a:pt x="26" y="850"/>
                </a:lnTo>
                <a:lnTo>
                  <a:pt x="24" y="844"/>
                </a:lnTo>
                <a:lnTo>
                  <a:pt x="22" y="839"/>
                </a:lnTo>
                <a:lnTo>
                  <a:pt x="22" y="834"/>
                </a:lnTo>
                <a:lnTo>
                  <a:pt x="22" y="828"/>
                </a:lnTo>
                <a:lnTo>
                  <a:pt x="24" y="823"/>
                </a:lnTo>
                <a:lnTo>
                  <a:pt x="26" y="818"/>
                </a:lnTo>
                <a:lnTo>
                  <a:pt x="29" y="813"/>
                </a:lnTo>
                <a:lnTo>
                  <a:pt x="32" y="807"/>
                </a:lnTo>
                <a:lnTo>
                  <a:pt x="32" y="807"/>
                </a:lnTo>
                <a:lnTo>
                  <a:pt x="41" y="798"/>
                </a:lnTo>
                <a:lnTo>
                  <a:pt x="53" y="789"/>
                </a:lnTo>
                <a:lnTo>
                  <a:pt x="67" y="781"/>
                </a:lnTo>
                <a:lnTo>
                  <a:pt x="83" y="775"/>
                </a:lnTo>
                <a:lnTo>
                  <a:pt x="100" y="770"/>
                </a:lnTo>
                <a:lnTo>
                  <a:pt x="119" y="766"/>
                </a:lnTo>
                <a:lnTo>
                  <a:pt x="140" y="763"/>
                </a:lnTo>
                <a:lnTo>
                  <a:pt x="160" y="762"/>
                </a:lnTo>
                <a:lnTo>
                  <a:pt x="160" y="762"/>
                </a:lnTo>
                <a:lnTo>
                  <a:pt x="171" y="763"/>
                </a:lnTo>
                <a:lnTo>
                  <a:pt x="181" y="765"/>
                </a:lnTo>
                <a:lnTo>
                  <a:pt x="202" y="771"/>
                </a:lnTo>
                <a:lnTo>
                  <a:pt x="221" y="778"/>
                </a:lnTo>
                <a:lnTo>
                  <a:pt x="240" y="787"/>
                </a:lnTo>
                <a:lnTo>
                  <a:pt x="255" y="796"/>
                </a:lnTo>
                <a:lnTo>
                  <a:pt x="267" y="803"/>
                </a:lnTo>
                <a:lnTo>
                  <a:pt x="274" y="810"/>
                </a:lnTo>
                <a:lnTo>
                  <a:pt x="278" y="814"/>
                </a:lnTo>
                <a:lnTo>
                  <a:pt x="278" y="81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140F8775-781A-46A6-AA4A-669AC7549D1D}"/>
              </a:ext>
            </a:extLst>
          </p:cNvPr>
          <p:cNvSpPr>
            <a:spLocks noEditPoints="1"/>
          </p:cNvSpPr>
          <p:nvPr/>
        </p:nvSpPr>
        <p:spPr bwMode="auto">
          <a:xfrm>
            <a:off x="3704745" y="3730774"/>
            <a:ext cx="2154525" cy="2650989"/>
          </a:xfrm>
          <a:custGeom>
            <a:avLst/>
            <a:gdLst>
              <a:gd name="T0" fmla="*/ 1072 w 1354"/>
              <a:gd name="T1" fmla="*/ 1062 h 1666"/>
              <a:gd name="T2" fmla="*/ 1274 w 1354"/>
              <a:gd name="T3" fmla="*/ 1257 h 1666"/>
              <a:gd name="T4" fmla="*/ 1351 w 1354"/>
              <a:gd name="T5" fmla="*/ 1321 h 1666"/>
              <a:gd name="T6" fmla="*/ 1306 w 1354"/>
              <a:gd name="T7" fmla="*/ 1417 h 1666"/>
              <a:gd name="T8" fmla="*/ 1177 w 1354"/>
              <a:gd name="T9" fmla="*/ 1561 h 1666"/>
              <a:gd name="T10" fmla="*/ 1195 w 1354"/>
              <a:gd name="T11" fmla="*/ 1436 h 1666"/>
              <a:gd name="T12" fmla="*/ 1162 w 1354"/>
              <a:gd name="T13" fmla="*/ 1346 h 1666"/>
              <a:gd name="T14" fmla="*/ 1124 w 1354"/>
              <a:gd name="T15" fmla="*/ 1272 h 1666"/>
              <a:gd name="T16" fmla="*/ 906 w 1354"/>
              <a:gd name="T17" fmla="*/ 1052 h 1666"/>
              <a:gd name="T18" fmla="*/ 752 w 1354"/>
              <a:gd name="T19" fmla="*/ 1104 h 1666"/>
              <a:gd name="T20" fmla="*/ 761 w 1354"/>
              <a:gd name="T21" fmla="*/ 1476 h 1666"/>
              <a:gd name="T22" fmla="*/ 777 w 1354"/>
              <a:gd name="T23" fmla="*/ 1524 h 1666"/>
              <a:gd name="T24" fmla="*/ 804 w 1354"/>
              <a:gd name="T25" fmla="*/ 1595 h 1666"/>
              <a:gd name="T26" fmla="*/ 787 w 1354"/>
              <a:gd name="T27" fmla="*/ 1660 h 1666"/>
              <a:gd name="T28" fmla="*/ 478 w 1354"/>
              <a:gd name="T29" fmla="*/ 1656 h 1666"/>
              <a:gd name="T30" fmla="*/ 546 w 1354"/>
              <a:gd name="T31" fmla="*/ 1583 h 1666"/>
              <a:gd name="T32" fmla="*/ 629 w 1354"/>
              <a:gd name="T33" fmla="*/ 1503 h 1666"/>
              <a:gd name="T34" fmla="*/ 654 w 1354"/>
              <a:gd name="T35" fmla="*/ 1420 h 1666"/>
              <a:gd name="T36" fmla="*/ 574 w 1354"/>
              <a:gd name="T37" fmla="*/ 1044 h 1666"/>
              <a:gd name="T38" fmla="*/ 747 w 1354"/>
              <a:gd name="T39" fmla="*/ 658 h 1666"/>
              <a:gd name="T40" fmla="*/ 581 w 1354"/>
              <a:gd name="T41" fmla="*/ 884 h 1666"/>
              <a:gd name="T42" fmla="*/ 434 w 1354"/>
              <a:gd name="T43" fmla="*/ 985 h 1666"/>
              <a:gd name="T44" fmla="*/ 219 w 1354"/>
              <a:gd name="T45" fmla="*/ 985 h 1666"/>
              <a:gd name="T46" fmla="*/ 172 w 1354"/>
              <a:gd name="T47" fmla="*/ 1083 h 1666"/>
              <a:gd name="T48" fmla="*/ 57 w 1354"/>
              <a:gd name="T49" fmla="*/ 1048 h 1666"/>
              <a:gd name="T50" fmla="*/ 11 w 1354"/>
              <a:gd name="T51" fmla="*/ 894 h 1666"/>
              <a:gd name="T52" fmla="*/ 119 w 1354"/>
              <a:gd name="T53" fmla="*/ 875 h 1666"/>
              <a:gd name="T54" fmla="*/ 208 w 1354"/>
              <a:gd name="T55" fmla="*/ 962 h 1666"/>
              <a:gd name="T56" fmla="*/ 362 w 1354"/>
              <a:gd name="T57" fmla="*/ 938 h 1666"/>
              <a:gd name="T58" fmla="*/ 465 w 1354"/>
              <a:gd name="T59" fmla="*/ 880 h 1666"/>
              <a:gd name="T60" fmla="*/ 423 w 1354"/>
              <a:gd name="T61" fmla="*/ 856 h 1666"/>
              <a:gd name="T62" fmla="*/ 409 w 1354"/>
              <a:gd name="T63" fmla="*/ 847 h 1666"/>
              <a:gd name="T64" fmla="*/ 381 w 1354"/>
              <a:gd name="T65" fmla="*/ 839 h 1666"/>
              <a:gd name="T66" fmla="*/ 446 w 1354"/>
              <a:gd name="T67" fmla="*/ 781 h 1666"/>
              <a:gd name="T68" fmla="*/ 574 w 1354"/>
              <a:gd name="T69" fmla="*/ 721 h 1666"/>
              <a:gd name="T70" fmla="*/ 556 w 1354"/>
              <a:gd name="T71" fmla="*/ 504 h 1666"/>
              <a:gd name="T72" fmla="*/ 515 w 1354"/>
              <a:gd name="T73" fmla="*/ 412 h 1666"/>
              <a:gd name="T74" fmla="*/ 453 w 1354"/>
              <a:gd name="T75" fmla="*/ 333 h 1666"/>
              <a:gd name="T76" fmla="*/ 368 w 1354"/>
              <a:gd name="T77" fmla="*/ 287 h 1666"/>
              <a:gd name="T78" fmla="*/ 337 w 1354"/>
              <a:gd name="T79" fmla="*/ 225 h 1666"/>
              <a:gd name="T80" fmla="*/ 371 w 1354"/>
              <a:gd name="T81" fmla="*/ 146 h 1666"/>
              <a:gd name="T82" fmla="*/ 351 w 1354"/>
              <a:gd name="T83" fmla="*/ 79 h 1666"/>
              <a:gd name="T84" fmla="*/ 361 w 1354"/>
              <a:gd name="T85" fmla="*/ 51 h 1666"/>
              <a:gd name="T86" fmla="*/ 405 w 1354"/>
              <a:gd name="T87" fmla="*/ 21 h 1666"/>
              <a:gd name="T88" fmla="*/ 445 w 1354"/>
              <a:gd name="T89" fmla="*/ 12 h 1666"/>
              <a:gd name="T90" fmla="*/ 518 w 1354"/>
              <a:gd name="T91" fmla="*/ 0 h 1666"/>
              <a:gd name="T92" fmla="*/ 573 w 1354"/>
              <a:gd name="T93" fmla="*/ 16 h 1666"/>
              <a:gd name="T94" fmla="*/ 615 w 1354"/>
              <a:gd name="T95" fmla="*/ 79 h 1666"/>
              <a:gd name="T96" fmla="*/ 645 w 1354"/>
              <a:gd name="T97" fmla="*/ 157 h 1666"/>
              <a:gd name="T98" fmla="*/ 639 w 1354"/>
              <a:gd name="T99" fmla="*/ 206 h 1666"/>
              <a:gd name="T100" fmla="*/ 624 w 1354"/>
              <a:gd name="T101" fmla="*/ 235 h 1666"/>
              <a:gd name="T102" fmla="*/ 978 w 1354"/>
              <a:gd name="T103" fmla="*/ 396 h 1666"/>
              <a:gd name="T104" fmla="*/ 1122 w 1354"/>
              <a:gd name="T105" fmla="*/ 509 h 1666"/>
              <a:gd name="T106" fmla="*/ 1190 w 1354"/>
              <a:gd name="T107" fmla="*/ 627 h 1666"/>
              <a:gd name="T108" fmla="*/ 1224 w 1354"/>
              <a:gd name="T109" fmla="*/ 864 h 1666"/>
              <a:gd name="T110" fmla="*/ 1178 w 1354"/>
              <a:gd name="T111" fmla="*/ 900 h 1666"/>
              <a:gd name="T112" fmla="*/ 38 w 1354"/>
              <a:gd name="T113" fmla="*/ 891 h 1666"/>
              <a:gd name="T114" fmla="*/ 40 w 1354"/>
              <a:gd name="T115" fmla="*/ 996 h 1666"/>
              <a:gd name="T116" fmla="*/ 143 w 1354"/>
              <a:gd name="T117" fmla="*/ 1074 h 1666"/>
              <a:gd name="T118" fmla="*/ 205 w 1354"/>
              <a:gd name="T119" fmla="*/ 1020 h 1666"/>
              <a:gd name="T120" fmla="*/ 141 w 1354"/>
              <a:gd name="T121" fmla="*/ 905 h 1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54" h="1666">
                <a:moveTo>
                  <a:pt x="1141" y="921"/>
                </a:moveTo>
                <a:lnTo>
                  <a:pt x="1141" y="921"/>
                </a:lnTo>
                <a:lnTo>
                  <a:pt x="1128" y="942"/>
                </a:lnTo>
                <a:lnTo>
                  <a:pt x="1102" y="984"/>
                </a:lnTo>
                <a:lnTo>
                  <a:pt x="1090" y="1006"/>
                </a:lnTo>
                <a:lnTo>
                  <a:pt x="1077" y="1027"/>
                </a:lnTo>
                <a:lnTo>
                  <a:pt x="1070" y="1043"/>
                </a:lnTo>
                <a:lnTo>
                  <a:pt x="1069" y="1049"/>
                </a:lnTo>
                <a:lnTo>
                  <a:pt x="1067" y="1052"/>
                </a:lnTo>
                <a:lnTo>
                  <a:pt x="1067" y="1052"/>
                </a:lnTo>
                <a:lnTo>
                  <a:pt x="1070" y="1057"/>
                </a:lnTo>
                <a:lnTo>
                  <a:pt x="1072" y="1062"/>
                </a:lnTo>
                <a:lnTo>
                  <a:pt x="1080" y="1073"/>
                </a:lnTo>
                <a:lnTo>
                  <a:pt x="1099" y="1096"/>
                </a:lnTo>
                <a:lnTo>
                  <a:pt x="1099" y="1096"/>
                </a:lnTo>
                <a:lnTo>
                  <a:pt x="1166" y="1169"/>
                </a:lnTo>
                <a:lnTo>
                  <a:pt x="1225" y="1232"/>
                </a:lnTo>
                <a:lnTo>
                  <a:pt x="1225" y="1232"/>
                </a:lnTo>
                <a:lnTo>
                  <a:pt x="1240" y="1242"/>
                </a:lnTo>
                <a:lnTo>
                  <a:pt x="1253" y="1249"/>
                </a:lnTo>
                <a:lnTo>
                  <a:pt x="1265" y="1254"/>
                </a:lnTo>
                <a:lnTo>
                  <a:pt x="1265" y="1254"/>
                </a:lnTo>
                <a:lnTo>
                  <a:pt x="1271" y="1257"/>
                </a:lnTo>
                <a:lnTo>
                  <a:pt x="1274" y="1257"/>
                </a:lnTo>
                <a:lnTo>
                  <a:pt x="1276" y="1258"/>
                </a:lnTo>
                <a:lnTo>
                  <a:pt x="1281" y="1261"/>
                </a:lnTo>
                <a:lnTo>
                  <a:pt x="1281" y="1261"/>
                </a:lnTo>
                <a:lnTo>
                  <a:pt x="1293" y="1267"/>
                </a:lnTo>
                <a:lnTo>
                  <a:pt x="1298" y="1270"/>
                </a:lnTo>
                <a:lnTo>
                  <a:pt x="1307" y="1278"/>
                </a:lnTo>
                <a:lnTo>
                  <a:pt x="1307" y="1278"/>
                </a:lnTo>
                <a:lnTo>
                  <a:pt x="1332" y="1298"/>
                </a:lnTo>
                <a:lnTo>
                  <a:pt x="1342" y="1308"/>
                </a:lnTo>
                <a:lnTo>
                  <a:pt x="1349" y="1316"/>
                </a:lnTo>
                <a:lnTo>
                  <a:pt x="1349" y="1316"/>
                </a:lnTo>
                <a:lnTo>
                  <a:pt x="1351" y="1321"/>
                </a:lnTo>
                <a:lnTo>
                  <a:pt x="1353" y="1327"/>
                </a:lnTo>
                <a:lnTo>
                  <a:pt x="1354" y="1335"/>
                </a:lnTo>
                <a:lnTo>
                  <a:pt x="1354" y="1342"/>
                </a:lnTo>
                <a:lnTo>
                  <a:pt x="1353" y="1351"/>
                </a:lnTo>
                <a:lnTo>
                  <a:pt x="1351" y="1358"/>
                </a:lnTo>
                <a:lnTo>
                  <a:pt x="1349" y="1366"/>
                </a:lnTo>
                <a:lnTo>
                  <a:pt x="1345" y="1372"/>
                </a:lnTo>
                <a:lnTo>
                  <a:pt x="1345" y="1372"/>
                </a:lnTo>
                <a:lnTo>
                  <a:pt x="1324" y="1394"/>
                </a:lnTo>
                <a:lnTo>
                  <a:pt x="1314" y="1406"/>
                </a:lnTo>
                <a:lnTo>
                  <a:pt x="1306" y="1417"/>
                </a:lnTo>
                <a:lnTo>
                  <a:pt x="1306" y="1417"/>
                </a:lnTo>
                <a:lnTo>
                  <a:pt x="1269" y="1474"/>
                </a:lnTo>
                <a:lnTo>
                  <a:pt x="1245" y="1510"/>
                </a:lnTo>
                <a:lnTo>
                  <a:pt x="1235" y="1524"/>
                </a:lnTo>
                <a:lnTo>
                  <a:pt x="1228" y="1532"/>
                </a:lnTo>
                <a:lnTo>
                  <a:pt x="1228" y="1532"/>
                </a:lnTo>
                <a:lnTo>
                  <a:pt x="1216" y="1545"/>
                </a:lnTo>
                <a:lnTo>
                  <a:pt x="1208" y="1551"/>
                </a:lnTo>
                <a:lnTo>
                  <a:pt x="1201" y="1556"/>
                </a:lnTo>
                <a:lnTo>
                  <a:pt x="1193" y="1560"/>
                </a:lnTo>
                <a:lnTo>
                  <a:pt x="1187" y="1562"/>
                </a:lnTo>
                <a:lnTo>
                  <a:pt x="1181" y="1562"/>
                </a:lnTo>
                <a:lnTo>
                  <a:pt x="1177" y="1561"/>
                </a:lnTo>
                <a:lnTo>
                  <a:pt x="1175" y="1558"/>
                </a:lnTo>
                <a:lnTo>
                  <a:pt x="1175" y="1558"/>
                </a:lnTo>
                <a:lnTo>
                  <a:pt x="1174" y="1556"/>
                </a:lnTo>
                <a:lnTo>
                  <a:pt x="1172" y="1552"/>
                </a:lnTo>
                <a:lnTo>
                  <a:pt x="1171" y="1544"/>
                </a:lnTo>
                <a:lnTo>
                  <a:pt x="1172" y="1534"/>
                </a:lnTo>
                <a:lnTo>
                  <a:pt x="1175" y="1524"/>
                </a:lnTo>
                <a:lnTo>
                  <a:pt x="1181" y="1503"/>
                </a:lnTo>
                <a:lnTo>
                  <a:pt x="1186" y="1485"/>
                </a:lnTo>
                <a:lnTo>
                  <a:pt x="1186" y="1485"/>
                </a:lnTo>
                <a:lnTo>
                  <a:pt x="1192" y="1452"/>
                </a:lnTo>
                <a:lnTo>
                  <a:pt x="1195" y="1436"/>
                </a:lnTo>
                <a:lnTo>
                  <a:pt x="1193" y="1429"/>
                </a:lnTo>
                <a:lnTo>
                  <a:pt x="1192" y="1421"/>
                </a:lnTo>
                <a:lnTo>
                  <a:pt x="1192" y="1421"/>
                </a:lnTo>
                <a:lnTo>
                  <a:pt x="1190" y="1411"/>
                </a:lnTo>
                <a:lnTo>
                  <a:pt x="1185" y="1405"/>
                </a:lnTo>
                <a:lnTo>
                  <a:pt x="1172" y="1385"/>
                </a:lnTo>
                <a:lnTo>
                  <a:pt x="1172" y="1385"/>
                </a:lnTo>
                <a:lnTo>
                  <a:pt x="1169" y="1378"/>
                </a:lnTo>
                <a:lnTo>
                  <a:pt x="1166" y="1371"/>
                </a:lnTo>
                <a:lnTo>
                  <a:pt x="1164" y="1363"/>
                </a:lnTo>
                <a:lnTo>
                  <a:pt x="1164" y="1356"/>
                </a:lnTo>
                <a:lnTo>
                  <a:pt x="1162" y="1346"/>
                </a:lnTo>
                <a:lnTo>
                  <a:pt x="1164" y="1340"/>
                </a:lnTo>
                <a:lnTo>
                  <a:pt x="1164" y="1340"/>
                </a:lnTo>
                <a:lnTo>
                  <a:pt x="1169" y="1335"/>
                </a:lnTo>
                <a:lnTo>
                  <a:pt x="1171" y="1330"/>
                </a:lnTo>
                <a:lnTo>
                  <a:pt x="1172" y="1322"/>
                </a:lnTo>
                <a:lnTo>
                  <a:pt x="1172" y="1322"/>
                </a:lnTo>
                <a:lnTo>
                  <a:pt x="1171" y="1314"/>
                </a:lnTo>
                <a:lnTo>
                  <a:pt x="1167" y="1306"/>
                </a:lnTo>
                <a:lnTo>
                  <a:pt x="1164" y="1300"/>
                </a:lnTo>
                <a:lnTo>
                  <a:pt x="1160" y="1296"/>
                </a:lnTo>
                <a:lnTo>
                  <a:pt x="1160" y="1296"/>
                </a:lnTo>
                <a:lnTo>
                  <a:pt x="1124" y="1272"/>
                </a:lnTo>
                <a:lnTo>
                  <a:pt x="1046" y="1216"/>
                </a:lnTo>
                <a:lnTo>
                  <a:pt x="969" y="1158"/>
                </a:lnTo>
                <a:lnTo>
                  <a:pt x="940" y="1136"/>
                </a:lnTo>
                <a:lnTo>
                  <a:pt x="925" y="1123"/>
                </a:lnTo>
                <a:lnTo>
                  <a:pt x="925" y="1123"/>
                </a:lnTo>
                <a:lnTo>
                  <a:pt x="904" y="1100"/>
                </a:lnTo>
                <a:lnTo>
                  <a:pt x="898" y="1089"/>
                </a:lnTo>
                <a:lnTo>
                  <a:pt x="896" y="1085"/>
                </a:lnTo>
                <a:lnTo>
                  <a:pt x="896" y="1081"/>
                </a:lnTo>
                <a:lnTo>
                  <a:pt x="896" y="1081"/>
                </a:lnTo>
                <a:lnTo>
                  <a:pt x="899" y="1069"/>
                </a:lnTo>
                <a:lnTo>
                  <a:pt x="906" y="1052"/>
                </a:lnTo>
                <a:lnTo>
                  <a:pt x="914" y="1031"/>
                </a:lnTo>
                <a:lnTo>
                  <a:pt x="914" y="1031"/>
                </a:lnTo>
                <a:lnTo>
                  <a:pt x="892" y="1037"/>
                </a:lnTo>
                <a:lnTo>
                  <a:pt x="841" y="1050"/>
                </a:lnTo>
                <a:lnTo>
                  <a:pt x="814" y="1060"/>
                </a:lnTo>
                <a:lnTo>
                  <a:pt x="789" y="1069"/>
                </a:lnTo>
                <a:lnTo>
                  <a:pt x="771" y="1078"/>
                </a:lnTo>
                <a:lnTo>
                  <a:pt x="765" y="1081"/>
                </a:lnTo>
                <a:lnTo>
                  <a:pt x="761" y="1085"/>
                </a:lnTo>
                <a:lnTo>
                  <a:pt x="761" y="1085"/>
                </a:lnTo>
                <a:lnTo>
                  <a:pt x="755" y="1096"/>
                </a:lnTo>
                <a:lnTo>
                  <a:pt x="752" y="1104"/>
                </a:lnTo>
                <a:lnTo>
                  <a:pt x="754" y="1112"/>
                </a:lnTo>
                <a:lnTo>
                  <a:pt x="754" y="1126"/>
                </a:lnTo>
                <a:lnTo>
                  <a:pt x="754" y="1126"/>
                </a:lnTo>
                <a:lnTo>
                  <a:pt x="754" y="1291"/>
                </a:lnTo>
                <a:lnTo>
                  <a:pt x="754" y="1396"/>
                </a:lnTo>
                <a:lnTo>
                  <a:pt x="754" y="1432"/>
                </a:lnTo>
                <a:lnTo>
                  <a:pt x="755" y="1447"/>
                </a:lnTo>
                <a:lnTo>
                  <a:pt x="755" y="1447"/>
                </a:lnTo>
                <a:lnTo>
                  <a:pt x="759" y="1459"/>
                </a:lnTo>
                <a:lnTo>
                  <a:pt x="761" y="1469"/>
                </a:lnTo>
                <a:lnTo>
                  <a:pt x="761" y="1469"/>
                </a:lnTo>
                <a:lnTo>
                  <a:pt x="761" y="1476"/>
                </a:lnTo>
                <a:lnTo>
                  <a:pt x="762" y="1489"/>
                </a:lnTo>
                <a:lnTo>
                  <a:pt x="762" y="1489"/>
                </a:lnTo>
                <a:lnTo>
                  <a:pt x="763" y="1508"/>
                </a:lnTo>
                <a:lnTo>
                  <a:pt x="765" y="1515"/>
                </a:lnTo>
                <a:lnTo>
                  <a:pt x="765" y="1518"/>
                </a:lnTo>
                <a:lnTo>
                  <a:pt x="766" y="1520"/>
                </a:lnTo>
                <a:lnTo>
                  <a:pt x="766" y="1520"/>
                </a:lnTo>
                <a:lnTo>
                  <a:pt x="768" y="1520"/>
                </a:lnTo>
                <a:lnTo>
                  <a:pt x="770" y="1520"/>
                </a:lnTo>
                <a:lnTo>
                  <a:pt x="773" y="1520"/>
                </a:lnTo>
                <a:lnTo>
                  <a:pt x="775" y="1521"/>
                </a:lnTo>
                <a:lnTo>
                  <a:pt x="777" y="1524"/>
                </a:lnTo>
                <a:lnTo>
                  <a:pt x="781" y="1529"/>
                </a:lnTo>
                <a:lnTo>
                  <a:pt x="783" y="1535"/>
                </a:lnTo>
                <a:lnTo>
                  <a:pt x="783" y="1535"/>
                </a:lnTo>
                <a:lnTo>
                  <a:pt x="788" y="1548"/>
                </a:lnTo>
                <a:lnTo>
                  <a:pt x="789" y="1557"/>
                </a:lnTo>
                <a:lnTo>
                  <a:pt x="791" y="1563"/>
                </a:lnTo>
                <a:lnTo>
                  <a:pt x="792" y="1567"/>
                </a:lnTo>
                <a:lnTo>
                  <a:pt x="796" y="1571"/>
                </a:lnTo>
                <a:lnTo>
                  <a:pt x="796" y="1571"/>
                </a:lnTo>
                <a:lnTo>
                  <a:pt x="798" y="1576"/>
                </a:lnTo>
                <a:lnTo>
                  <a:pt x="801" y="1582"/>
                </a:lnTo>
                <a:lnTo>
                  <a:pt x="804" y="1595"/>
                </a:lnTo>
                <a:lnTo>
                  <a:pt x="807" y="1609"/>
                </a:lnTo>
                <a:lnTo>
                  <a:pt x="808" y="1621"/>
                </a:lnTo>
                <a:lnTo>
                  <a:pt x="808" y="1621"/>
                </a:lnTo>
                <a:lnTo>
                  <a:pt x="809" y="1631"/>
                </a:lnTo>
                <a:lnTo>
                  <a:pt x="812" y="1640"/>
                </a:lnTo>
                <a:lnTo>
                  <a:pt x="812" y="1644"/>
                </a:lnTo>
                <a:lnTo>
                  <a:pt x="810" y="1647"/>
                </a:lnTo>
                <a:lnTo>
                  <a:pt x="808" y="1650"/>
                </a:lnTo>
                <a:lnTo>
                  <a:pt x="804" y="1653"/>
                </a:lnTo>
                <a:lnTo>
                  <a:pt x="804" y="1653"/>
                </a:lnTo>
                <a:lnTo>
                  <a:pt x="794" y="1657"/>
                </a:lnTo>
                <a:lnTo>
                  <a:pt x="787" y="1660"/>
                </a:lnTo>
                <a:lnTo>
                  <a:pt x="778" y="1661"/>
                </a:lnTo>
                <a:lnTo>
                  <a:pt x="765" y="1662"/>
                </a:lnTo>
                <a:lnTo>
                  <a:pt x="765" y="1662"/>
                </a:lnTo>
                <a:lnTo>
                  <a:pt x="713" y="1663"/>
                </a:lnTo>
                <a:lnTo>
                  <a:pt x="620" y="1666"/>
                </a:lnTo>
                <a:lnTo>
                  <a:pt x="572" y="1666"/>
                </a:lnTo>
                <a:lnTo>
                  <a:pt x="529" y="1665"/>
                </a:lnTo>
                <a:lnTo>
                  <a:pt x="497" y="1663"/>
                </a:lnTo>
                <a:lnTo>
                  <a:pt x="487" y="1661"/>
                </a:lnTo>
                <a:lnTo>
                  <a:pt x="481" y="1658"/>
                </a:lnTo>
                <a:lnTo>
                  <a:pt x="481" y="1658"/>
                </a:lnTo>
                <a:lnTo>
                  <a:pt x="478" y="1656"/>
                </a:lnTo>
                <a:lnTo>
                  <a:pt x="476" y="1652"/>
                </a:lnTo>
                <a:lnTo>
                  <a:pt x="476" y="1650"/>
                </a:lnTo>
                <a:lnTo>
                  <a:pt x="474" y="1645"/>
                </a:lnTo>
                <a:lnTo>
                  <a:pt x="476" y="1636"/>
                </a:lnTo>
                <a:lnTo>
                  <a:pt x="479" y="1628"/>
                </a:lnTo>
                <a:lnTo>
                  <a:pt x="484" y="1619"/>
                </a:lnTo>
                <a:lnTo>
                  <a:pt x="492" y="1611"/>
                </a:lnTo>
                <a:lnTo>
                  <a:pt x="499" y="1604"/>
                </a:lnTo>
                <a:lnTo>
                  <a:pt x="508" y="1600"/>
                </a:lnTo>
                <a:lnTo>
                  <a:pt x="508" y="1600"/>
                </a:lnTo>
                <a:lnTo>
                  <a:pt x="526" y="1592"/>
                </a:lnTo>
                <a:lnTo>
                  <a:pt x="546" y="1583"/>
                </a:lnTo>
                <a:lnTo>
                  <a:pt x="563" y="1573"/>
                </a:lnTo>
                <a:lnTo>
                  <a:pt x="577" y="1565"/>
                </a:lnTo>
                <a:lnTo>
                  <a:pt x="577" y="1565"/>
                </a:lnTo>
                <a:lnTo>
                  <a:pt x="587" y="1555"/>
                </a:lnTo>
                <a:lnTo>
                  <a:pt x="594" y="1546"/>
                </a:lnTo>
                <a:lnTo>
                  <a:pt x="600" y="1539"/>
                </a:lnTo>
                <a:lnTo>
                  <a:pt x="604" y="1532"/>
                </a:lnTo>
                <a:lnTo>
                  <a:pt x="604" y="1532"/>
                </a:lnTo>
                <a:lnTo>
                  <a:pt x="609" y="1525"/>
                </a:lnTo>
                <a:lnTo>
                  <a:pt x="616" y="1518"/>
                </a:lnTo>
                <a:lnTo>
                  <a:pt x="624" y="1509"/>
                </a:lnTo>
                <a:lnTo>
                  <a:pt x="629" y="1503"/>
                </a:lnTo>
                <a:lnTo>
                  <a:pt x="629" y="1503"/>
                </a:lnTo>
                <a:lnTo>
                  <a:pt x="633" y="1497"/>
                </a:lnTo>
                <a:lnTo>
                  <a:pt x="637" y="1483"/>
                </a:lnTo>
                <a:lnTo>
                  <a:pt x="637" y="1483"/>
                </a:lnTo>
                <a:lnTo>
                  <a:pt x="645" y="1461"/>
                </a:lnTo>
                <a:lnTo>
                  <a:pt x="649" y="1448"/>
                </a:lnTo>
                <a:lnTo>
                  <a:pt x="649" y="1448"/>
                </a:lnTo>
                <a:lnTo>
                  <a:pt x="650" y="1446"/>
                </a:lnTo>
                <a:lnTo>
                  <a:pt x="651" y="1442"/>
                </a:lnTo>
                <a:lnTo>
                  <a:pt x="652" y="1434"/>
                </a:lnTo>
                <a:lnTo>
                  <a:pt x="654" y="1420"/>
                </a:lnTo>
                <a:lnTo>
                  <a:pt x="654" y="1420"/>
                </a:lnTo>
                <a:lnTo>
                  <a:pt x="651" y="1401"/>
                </a:lnTo>
                <a:lnTo>
                  <a:pt x="644" y="1366"/>
                </a:lnTo>
                <a:lnTo>
                  <a:pt x="625" y="1265"/>
                </a:lnTo>
                <a:lnTo>
                  <a:pt x="604" y="1168"/>
                </a:lnTo>
                <a:lnTo>
                  <a:pt x="597" y="1135"/>
                </a:lnTo>
                <a:lnTo>
                  <a:pt x="593" y="1120"/>
                </a:lnTo>
                <a:lnTo>
                  <a:pt x="593" y="1120"/>
                </a:lnTo>
                <a:lnTo>
                  <a:pt x="587" y="1105"/>
                </a:lnTo>
                <a:lnTo>
                  <a:pt x="579" y="1081"/>
                </a:lnTo>
                <a:lnTo>
                  <a:pt x="577" y="1068"/>
                </a:lnTo>
                <a:lnTo>
                  <a:pt x="574" y="1055"/>
                </a:lnTo>
                <a:lnTo>
                  <a:pt x="574" y="1044"/>
                </a:lnTo>
                <a:lnTo>
                  <a:pt x="576" y="1034"/>
                </a:lnTo>
                <a:lnTo>
                  <a:pt x="576" y="1034"/>
                </a:lnTo>
                <a:lnTo>
                  <a:pt x="581" y="1026"/>
                </a:lnTo>
                <a:lnTo>
                  <a:pt x="588" y="1015"/>
                </a:lnTo>
                <a:lnTo>
                  <a:pt x="608" y="989"/>
                </a:lnTo>
                <a:lnTo>
                  <a:pt x="628" y="968"/>
                </a:lnTo>
                <a:lnTo>
                  <a:pt x="636" y="959"/>
                </a:lnTo>
                <a:lnTo>
                  <a:pt x="888" y="742"/>
                </a:lnTo>
                <a:lnTo>
                  <a:pt x="888" y="742"/>
                </a:lnTo>
                <a:lnTo>
                  <a:pt x="818" y="701"/>
                </a:lnTo>
                <a:lnTo>
                  <a:pt x="770" y="672"/>
                </a:lnTo>
                <a:lnTo>
                  <a:pt x="747" y="658"/>
                </a:lnTo>
                <a:lnTo>
                  <a:pt x="747" y="658"/>
                </a:lnTo>
                <a:lnTo>
                  <a:pt x="741" y="688"/>
                </a:lnTo>
                <a:lnTo>
                  <a:pt x="734" y="713"/>
                </a:lnTo>
                <a:lnTo>
                  <a:pt x="729" y="724"/>
                </a:lnTo>
                <a:lnTo>
                  <a:pt x="725" y="733"/>
                </a:lnTo>
                <a:lnTo>
                  <a:pt x="725" y="733"/>
                </a:lnTo>
                <a:lnTo>
                  <a:pt x="699" y="761"/>
                </a:lnTo>
                <a:lnTo>
                  <a:pt x="655" y="810"/>
                </a:lnTo>
                <a:lnTo>
                  <a:pt x="609" y="856"/>
                </a:lnTo>
                <a:lnTo>
                  <a:pt x="592" y="874"/>
                </a:lnTo>
                <a:lnTo>
                  <a:pt x="581" y="884"/>
                </a:lnTo>
                <a:lnTo>
                  <a:pt x="581" y="884"/>
                </a:lnTo>
                <a:lnTo>
                  <a:pt x="565" y="895"/>
                </a:lnTo>
                <a:lnTo>
                  <a:pt x="546" y="907"/>
                </a:lnTo>
                <a:lnTo>
                  <a:pt x="515" y="926"/>
                </a:lnTo>
                <a:lnTo>
                  <a:pt x="515" y="926"/>
                </a:lnTo>
                <a:lnTo>
                  <a:pt x="495" y="934"/>
                </a:lnTo>
                <a:lnTo>
                  <a:pt x="479" y="942"/>
                </a:lnTo>
                <a:lnTo>
                  <a:pt x="479" y="942"/>
                </a:lnTo>
                <a:lnTo>
                  <a:pt x="472" y="948"/>
                </a:lnTo>
                <a:lnTo>
                  <a:pt x="461" y="960"/>
                </a:lnTo>
                <a:lnTo>
                  <a:pt x="447" y="974"/>
                </a:lnTo>
                <a:lnTo>
                  <a:pt x="441" y="980"/>
                </a:lnTo>
                <a:lnTo>
                  <a:pt x="434" y="985"/>
                </a:lnTo>
                <a:lnTo>
                  <a:pt x="434" y="985"/>
                </a:lnTo>
                <a:lnTo>
                  <a:pt x="420" y="990"/>
                </a:lnTo>
                <a:lnTo>
                  <a:pt x="406" y="994"/>
                </a:lnTo>
                <a:lnTo>
                  <a:pt x="395" y="995"/>
                </a:lnTo>
                <a:lnTo>
                  <a:pt x="388" y="995"/>
                </a:lnTo>
                <a:lnTo>
                  <a:pt x="388" y="995"/>
                </a:lnTo>
                <a:lnTo>
                  <a:pt x="382" y="991"/>
                </a:lnTo>
                <a:lnTo>
                  <a:pt x="376" y="987"/>
                </a:lnTo>
                <a:lnTo>
                  <a:pt x="371" y="981"/>
                </a:lnTo>
                <a:lnTo>
                  <a:pt x="352" y="973"/>
                </a:lnTo>
                <a:lnTo>
                  <a:pt x="219" y="985"/>
                </a:lnTo>
                <a:lnTo>
                  <a:pt x="219" y="985"/>
                </a:lnTo>
                <a:lnTo>
                  <a:pt x="220" y="995"/>
                </a:lnTo>
                <a:lnTo>
                  <a:pt x="220" y="1006"/>
                </a:lnTo>
                <a:lnTo>
                  <a:pt x="219" y="1021"/>
                </a:lnTo>
                <a:lnTo>
                  <a:pt x="215" y="1036"/>
                </a:lnTo>
                <a:lnTo>
                  <a:pt x="211" y="1043"/>
                </a:lnTo>
                <a:lnTo>
                  <a:pt x="208" y="1052"/>
                </a:lnTo>
                <a:lnTo>
                  <a:pt x="203" y="1059"/>
                </a:lnTo>
                <a:lnTo>
                  <a:pt x="196" y="1065"/>
                </a:lnTo>
                <a:lnTo>
                  <a:pt x="189" y="1073"/>
                </a:lnTo>
                <a:lnTo>
                  <a:pt x="180" y="1078"/>
                </a:lnTo>
                <a:lnTo>
                  <a:pt x="180" y="1078"/>
                </a:lnTo>
                <a:lnTo>
                  <a:pt x="172" y="1083"/>
                </a:lnTo>
                <a:lnTo>
                  <a:pt x="162" y="1086"/>
                </a:lnTo>
                <a:lnTo>
                  <a:pt x="153" y="1088"/>
                </a:lnTo>
                <a:lnTo>
                  <a:pt x="143" y="1089"/>
                </a:lnTo>
                <a:lnTo>
                  <a:pt x="135" y="1089"/>
                </a:lnTo>
                <a:lnTo>
                  <a:pt x="126" y="1088"/>
                </a:lnTo>
                <a:lnTo>
                  <a:pt x="117" y="1085"/>
                </a:lnTo>
                <a:lnTo>
                  <a:pt x="110" y="1083"/>
                </a:lnTo>
                <a:lnTo>
                  <a:pt x="94" y="1075"/>
                </a:lnTo>
                <a:lnTo>
                  <a:pt x="80" y="1067"/>
                </a:lnTo>
                <a:lnTo>
                  <a:pt x="68" y="1057"/>
                </a:lnTo>
                <a:lnTo>
                  <a:pt x="57" y="1048"/>
                </a:lnTo>
                <a:lnTo>
                  <a:pt x="57" y="1048"/>
                </a:lnTo>
                <a:lnTo>
                  <a:pt x="47" y="1036"/>
                </a:lnTo>
                <a:lnTo>
                  <a:pt x="33" y="1017"/>
                </a:lnTo>
                <a:lnTo>
                  <a:pt x="21" y="996"/>
                </a:lnTo>
                <a:lnTo>
                  <a:pt x="15" y="984"/>
                </a:lnTo>
                <a:lnTo>
                  <a:pt x="10" y="971"/>
                </a:lnTo>
                <a:lnTo>
                  <a:pt x="6" y="959"/>
                </a:lnTo>
                <a:lnTo>
                  <a:pt x="3" y="947"/>
                </a:lnTo>
                <a:lnTo>
                  <a:pt x="0" y="936"/>
                </a:lnTo>
                <a:lnTo>
                  <a:pt x="0" y="923"/>
                </a:lnTo>
                <a:lnTo>
                  <a:pt x="1" y="912"/>
                </a:lnTo>
                <a:lnTo>
                  <a:pt x="5" y="902"/>
                </a:lnTo>
                <a:lnTo>
                  <a:pt x="11" y="894"/>
                </a:lnTo>
                <a:lnTo>
                  <a:pt x="19" y="885"/>
                </a:lnTo>
                <a:lnTo>
                  <a:pt x="19" y="885"/>
                </a:lnTo>
                <a:lnTo>
                  <a:pt x="29" y="879"/>
                </a:lnTo>
                <a:lnTo>
                  <a:pt x="37" y="874"/>
                </a:lnTo>
                <a:lnTo>
                  <a:pt x="46" y="869"/>
                </a:lnTo>
                <a:lnTo>
                  <a:pt x="54" y="866"/>
                </a:lnTo>
                <a:lnTo>
                  <a:pt x="62" y="864"/>
                </a:lnTo>
                <a:lnTo>
                  <a:pt x="69" y="863"/>
                </a:lnTo>
                <a:lnTo>
                  <a:pt x="84" y="863"/>
                </a:lnTo>
                <a:lnTo>
                  <a:pt x="96" y="865"/>
                </a:lnTo>
                <a:lnTo>
                  <a:pt x="109" y="870"/>
                </a:lnTo>
                <a:lnTo>
                  <a:pt x="119" y="875"/>
                </a:lnTo>
                <a:lnTo>
                  <a:pt x="126" y="880"/>
                </a:lnTo>
                <a:lnTo>
                  <a:pt x="126" y="880"/>
                </a:lnTo>
                <a:lnTo>
                  <a:pt x="141" y="890"/>
                </a:lnTo>
                <a:lnTo>
                  <a:pt x="154" y="902"/>
                </a:lnTo>
                <a:lnTo>
                  <a:pt x="167" y="915"/>
                </a:lnTo>
                <a:lnTo>
                  <a:pt x="178" y="927"/>
                </a:lnTo>
                <a:lnTo>
                  <a:pt x="195" y="948"/>
                </a:lnTo>
                <a:lnTo>
                  <a:pt x="200" y="953"/>
                </a:lnTo>
                <a:lnTo>
                  <a:pt x="203" y="955"/>
                </a:lnTo>
                <a:lnTo>
                  <a:pt x="203" y="955"/>
                </a:lnTo>
                <a:lnTo>
                  <a:pt x="205" y="958"/>
                </a:lnTo>
                <a:lnTo>
                  <a:pt x="208" y="962"/>
                </a:lnTo>
                <a:lnTo>
                  <a:pt x="210" y="964"/>
                </a:lnTo>
                <a:lnTo>
                  <a:pt x="214" y="966"/>
                </a:lnTo>
                <a:lnTo>
                  <a:pt x="217" y="966"/>
                </a:lnTo>
                <a:lnTo>
                  <a:pt x="224" y="968"/>
                </a:lnTo>
                <a:lnTo>
                  <a:pt x="224" y="968"/>
                </a:lnTo>
                <a:lnTo>
                  <a:pt x="353" y="960"/>
                </a:lnTo>
                <a:lnTo>
                  <a:pt x="353" y="960"/>
                </a:lnTo>
                <a:lnTo>
                  <a:pt x="351" y="955"/>
                </a:lnTo>
                <a:lnTo>
                  <a:pt x="351" y="952"/>
                </a:lnTo>
                <a:lnTo>
                  <a:pt x="351" y="949"/>
                </a:lnTo>
                <a:lnTo>
                  <a:pt x="353" y="947"/>
                </a:lnTo>
                <a:lnTo>
                  <a:pt x="362" y="938"/>
                </a:lnTo>
                <a:lnTo>
                  <a:pt x="362" y="938"/>
                </a:lnTo>
                <a:lnTo>
                  <a:pt x="367" y="932"/>
                </a:lnTo>
                <a:lnTo>
                  <a:pt x="369" y="928"/>
                </a:lnTo>
                <a:lnTo>
                  <a:pt x="373" y="924"/>
                </a:lnTo>
                <a:lnTo>
                  <a:pt x="384" y="919"/>
                </a:lnTo>
                <a:lnTo>
                  <a:pt x="384" y="919"/>
                </a:lnTo>
                <a:lnTo>
                  <a:pt x="408" y="911"/>
                </a:lnTo>
                <a:lnTo>
                  <a:pt x="418" y="906"/>
                </a:lnTo>
                <a:lnTo>
                  <a:pt x="431" y="900"/>
                </a:lnTo>
                <a:lnTo>
                  <a:pt x="431" y="900"/>
                </a:lnTo>
                <a:lnTo>
                  <a:pt x="465" y="880"/>
                </a:lnTo>
                <a:lnTo>
                  <a:pt x="465" y="880"/>
                </a:lnTo>
                <a:lnTo>
                  <a:pt x="467" y="876"/>
                </a:lnTo>
                <a:lnTo>
                  <a:pt x="468" y="870"/>
                </a:lnTo>
                <a:lnTo>
                  <a:pt x="469" y="863"/>
                </a:lnTo>
                <a:lnTo>
                  <a:pt x="445" y="843"/>
                </a:lnTo>
                <a:lnTo>
                  <a:pt x="445" y="843"/>
                </a:lnTo>
                <a:lnTo>
                  <a:pt x="439" y="840"/>
                </a:lnTo>
                <a:lnTo>
                  <a:pt x="434" y="840"/>
                </a:lnTo>
                <a:lnTo>
                  <a:pt x="427" y="840"/>
                </a:lnTo>
                <a:lnTo>
                  <a:pt x="427" y="840"/>
                </a:lnTo>
                <a:lnTo>
                  <a:pt x="425" y="843"/>
                </a:lnTo>
                <a:lnTo>
                  <a:pt x="424" y="847"/>
                </a:lnTo>
                <a:lnTo>
                  <a:pt x="423" y="856"/>
                </a:lnTo>
                <a:lnTo>
                  <a:pt x="421" y="860"/>
                </a:lnTo>
                <a:lnTo>
                  <a:pt x="419" y="865"/>
                </a:lnTo>
                <a:lnTo>
                  <a:pt x="416" y="868"/>
                </a:lnTo>
                <a:lnTo>
                  <a:pt x="414" y="868"/>
                </a:lnTo>
                <a:lnTo>
                  <a:pt x="414" y="868"/>
                </a:lnTo>
                <a:lnTo>
                  <a:pt x="410" y="866"/>
                </a:lnTo>
                <a:lnTo>
                  <a:pt x="408" y="864"/>
                </a:lnTo>
                <a:lnTo>
                  <a:pt x="408" y="860"/>
                </a:lnTo>
                <a:lnTo>
                  <a:pt x="408" y="856"/>
                </a:lnTo>
                <a:lnTo>
                  <a:pt x="408" y="849"/>
                </a:lnTo>
                <a:lnTo>
                  <a:pt x="409" y="847"/>
                </a:lnTo>
                <a:lnTo>
                  <a:pt x="409" y="847"/>
                </a:lnTo>
                <a:lnTo>
                  <a:pt x="402" y="858"/>
                </a:lnTo>
                <a:lnTo>
                  <a:pt x="397" y="864"/>
                </a:lnTo>
                <a:lnTo>
                  <a:pt x="394" y="864"/>
                </a:lnTo>
                <a:lnTo>
                  <a:pt x="392" y="864"/>
                </a:lnTo>
                <a:lnTo>
                  <a:pt x="392" y="864"/>
                </a:lnTo>
                <a:lnTo>
                  <a:pt x="390" y="861"/>
                </a:lnTo>
                <a:lnTo>
                  <a:pt x="389" y="858"/>
                </a:lnTo>
                <a:lnTo>
                  <a:pt x="389" y="849"/>
                </a:lnTo>
                <a:lnTo>
                  <a:pt x="390" y="839"/>
                </a:lnTo>
                <a:lnTo>
                  <a:pt x="390" y="839"/>
                </a:lnTo>
                <a:lnTo>
                  <a:pt x="387" y="839"/>
                </a:lnTo>
                <a:lnTo>
                  <a:pt x="381" y="839"/>
                </a:lnTo>
                <a:lnTo>
                  <a:pt x="378" y="838"/>
                </a:lnTo>
                <a:lnTo>
                  <a:pt x="376" y="837"/>
                </a:lnTo>
                <a:lnTo>
                  <a:pt x="376" y="834"/>
                </a:lnTo>
                <a:lnTo>
                  <a:pt x="378" y="831"/>
                </a:lnTo>
                <a:lnTo>
                  <a:pt x="378" y="831"/>
                </a:lnTo>
                <a:lnTo>
                  <a:pt x="384" y="823"/>
                </a:lnTo>
                <a:lnTo>
                  <a:pt x="394" y="814"/>
                </a:lnTo>
                <a:lnTo>
                  <a:pt x="405" y="805"/>
                </a:lnTo>
                <a:lnTo>
                  <a:pt x="420" y="796"/>
                </a:lnTo>
                <a:lnTo>
                  <a:pt x="420" y="796"/>
                </a:lnTo>
                <a:lnTo>
                  <a:pt x="435" y="787"/>
                </a:lnTo>
                <a:lnTo>
                  <a:pt x="446" y="781"/>
                </a:lnTo>
                <a:lnTo>
                  <a:pt x="451" y="779"/>
                </a:lnTo>
                <a:lnTo>
                  <a:pt x="457" y="776"/>
                </a:lnTo>
                <a:lnTo>
                  <a:pt x="462" y="776"/>
                </a:lnTo>
                <a:lnTo>
                  <a:pt x="469" y="776"/>
                </a:lnTo>
                <a:lnTo>
                  <a:pt x="469" y="776"/>
                </a:lnTo>
                <a:lnTo>
                  <a:pt x="484" y="777"/>
                </a:lnTo>
                <a:lnTo>
                  <a:pt x="498" y="780"/>
                </a:lnTo>
                <a:lnTo>
                  <a:pt x="515" y="784"/>
                </a:lnTo>
                <a:lnTo>
                  <a:pt x="515" y="784"/>
                </a:lnTo>
                <a:lnTo>
                  <a:pt x="521" y="777"/>
                </a:lnTo>
                <a:lnTo>
                  <a:pt x="535" y="764"/>
                </a:lnTo>
                <a:lnTo>
                  <a:pt x="574" y="721"/>
                </a:lnTo>
                <a:lnTo>
                  <a:pt x="631" y="658"/>
                </a:lnTo>
                <a:lnTo>
                  <a:pt x="598" y="514"/>
                </a:lnTo>
                <a:lnTo>
                  <a:pt x="598" y="514"/>
                </a:lnTo>
                <a:lnTo>
                  <a:pt x="597" y="515"/>
                </a:lnTo>
                <a:lnTo>
                  <a:pt x="592" y="519"/>
                </a:lnTo>
                <a:lnTo>
                  <a:pt x="587" y="520"/>
                </a:lnTo>
                <a:lnTo>
                  <a:pt x="583" y="519"/>
                </a:lnTo>
                <a:lnTo>
                  <a:pt x="577" y="518"/>
                </a:lnTo>
                <a:lnTo>
                  <a:pt x="571" y="514"/>
                </a:lnTo>
                <a:lnTo>
                  <a:pt x="571" y="514"/>
                </a:lnTo>
                <a:lnTo>
                  <a:pt x="561" y="507"/>
                </a:lnTo>
                <a:lnTo>
                  <a:pt x="556" y="504"/>
                </a:lnTo>
                <a:lnTo>
                  <a:pt x="552" y="501"/>
                </a:lnTo>
                <a:lnTo>
                  <a:pt x="547" y="494"/>
                </a:lnTo>
                <a:lnTo>
                  <a:pt x="547" y="494"/>
                </a:lnTo>
                <a:lnTo>
                  <a:pt x="539" y="480"/>
                </a:lnTo>
                <a:lnTo>
                  <a:pt x="530" y="467"/>
                </a:lnTo>
                <a:lnTo>
                  <a:pt x="530" y="467"/>
                </a:lnTo>
                <a:lnTo>
                  <a:pt x="524" y="461"/>
                </a:lnTo>
                <a:lnTo>
                  <a:pt x="521" y="457"/>
                </a:lnTo>
                <a:lnTo>
                  <a:pt x="519" y="451"/>
                </a:lnTo>
                <a:lnTo>
                  <a:pt x="516" y="439"/>
                </a:lnTo>
                <a:lnTo>
                  <a:pt x="516" y="439"/>
                </a:lnTo>
                <a:lnTo>
                  <a:pt x="515" y="412"/>
                </a:lnTo>
                <a:lnTo>
                  <a:pt x="515" y="400"/>
                </a:lnTo>
                <a:lnTo>
                  <a:pt x="515" y="400"/>
                </a:lnTo>
                <a:lnTo>
                  <a:pt x="507" y="388"/>
                </a:lnTo>
                <a:lnTo>
                  <a:pt x="499" y="379"/>
                </a:lnTo>
                <a:lnTo>
                  <a:pt x="495" y="376"/>
                </a:lnTo>
                <a:lnTo>
                  <a:pt x="495" y="376"/>
                </a:lnTo>
                <a:lnTo>
                  <a:pt x="493" y="375"/>
                </a:lnTo>
                <a:lnTo>
                  <a:pt x="488" y="370"/>
                </a:lnTo>
                <a:lnTo>
                  <a:pt x="476" y="354"/>
                </a:lnTo>
                <a:lnTo>
                  <a:pt x="462" y="340"/>
                </a:lnTo>
                <a:lnTo>
                  <a:pt x="457" y="335"/>
                </a:lnTo>
                <a:lnTo>
                  <a:pt x="453" y="333"/>
                </a:lnTo>
                <a:lnTo>
                  <a:pt x="453" y="333"/>
                </a:lnTo>
                <a:lnTo>
                  <a:pt x="384" y="334"/>
                </a:lnTo>
                <a:lnTo>
                  <a:pt x="384" y="334"/>
                </a:lnTo>
                <a:lnTo>
                  <a:pt x="382" y="334"/>
                </a:lnTo>
                <a:lnTo>
                  <a:pt x="379" y="333"/>
                </a:lnTo>
                <a:lnTo>
                  <a:pt x="376" y="329"/>
                </a:lnTo>
                <a:lnTo>
                  <a:pt x="373" y="323"/>
                </a:lnTo>
                <a:lnTo>
                  <a:pt x="371" y="315"/>
                </a:lnTo>
                <a:lnTo>
                  <a:pt x="369" y="300"/>
                </a:lnTo>
                <a:lnTo>
                  <a:pt x="369" y="293"/>
                </a:lnTo>
                <a:lnTo>
                  <a:pt x="369" y="293"/>
                </a:lnTo>
                <a:lnTo>
                  <a:pt x="368" y="287"/>
                </a:lnTo>
                <a:lnTo>
                  <a:pt x="366" y="281"/>
                </a:lnTo>
                <a:lnTo>
                  <a:pt x="363" y="271"/>
                </a:lnTo>
                <a:lnTo>
                  <a:pt x="357" y="250"/>
                </a:lnTo>
                <a:lnTo>
                  <a:pt x="357" y="250"/>
                </a:lnTo>
                <a:lnTo>
                  <a:pt x="352" y="247"/>
                </a:lnTo>
                <a:lnTo>
                  <a:pt x="342" y="244"/>
                </a:lnTo>
                <a:lnTo>
                  <a:pt x="337" y="240"/>
                </a:lnTo>
                <a:lnTo>
                  <a:pt x="334" y="235"/>
                </a:lnTo>
                <a:lnTo>
                  <a:pt x="334" y="232"/>
                </a:lnTo>
                <a:lnTo>
                  <a:pt x="334" y="230"/>
                </a:lnTo>
                <a:lnTo>
                  <a:pt x="335" y="228"/>
                </a:lnTo>
                <a:lnTo>
                  <a:pt x="337" y="225"/>
                </a:lnTo>
                <a:lnTo>
                  <a:pt x="337" y="225"/>
                </a:lnTo>
                <a:lnTo>
                  <a:pt x="346" y="215"/>
                </a:lnTo>
                <a:lnTo>
                  <a:pt x="351" y="208"/>
                </a:lnTo>
                <a:lnTo>
                  <a:pt x="357" y="195"/>
                </a:lnTo>
                <a:lnTo>
                  <a:pt x="357" y="195"/>
                </a:lnTo>
                <a:lnTo>
                  <a:pt x="366" y="179"/>
                </a:lnTo>
                <a:lnTo>
                  <a:pt x="371" y="172"/>
                </a:lnTo>
                <a:lnTo>
                  <a:pt x="371" y="172"/>
                </a:lnTo>
                <a:lnTo>
                  <a:pt x="369" y="171"/>
                </a:lnTo>
                <a:lnTo>
                  <a:pt x="368" y="166"/>
                </a:lnTo>
                <a:lnTo>
                  <a:pt x="368" y="158"/>
                </a:lnTo>
                <a:lnTo>
                  <a:pt x="371" y="146"/>
                </a:lnTo>
                <a:lnTo>
                  <a:pt x="371" y="146"/>
                </a:lnTo>
                <a:lnTo>
                  <a:pt x="371" y="139"/>
                </a:lnTo>
                <a:lnTo>
                  <a:pt x="371" y="134"/>
                </a:lnTo>
                <a:lnTo>
                  <a:pt x="369" y="129"/>
                </a:lnTo>
                <a:lnTo>
                  <a:pt x="367" y="124"/>
                </a:lnTo>
                <a:lnTo>
                  <a:pt x="362" y="119"/>
                </a:lnTo>
                <a:lnTo>
                  <a:pt x="361" y="118"/>
                </a:lnTo>
                <a:lnTo>
                  <a:pt x="340" y="103"/>
                </a:lnTo>
                <a:lnTo>
                  <a:pt x="340" y="103"/>
                </a:lnTo>
                <a:lnTo>
                  <a:pt x="352" y="83"/>
                </a:lnTo>
                <a:lnTo>
                  <a:pt x="352" y="83"/>
                </a:lnTo>
                <a:lnTo>
                  <a:pt x="351" y="79"/>
                </a:lnTo>
                <a:lnTo>
                  <a:pt x="348" y="72"/>
                </a:lnTo>
                <a:lnTo>
                  <a:pt x="343" y="64"/>
                </a:lnTo>
                <a:lnTo>
                  <a:pt x="343" y="64"/>
                </a:lnTo>
                <a:lnTo>
                  <a:pt x="348" y="58"/>
                </a:lnTo>
                <a:lnTo>
                  <a:pt x="352" y="55"/>
                </a:lnTo>
                <a:lnTo>
                  <a:pt x="355" y="52"/>
                </a:lnTo>
                <a:lnTo>
                  <a:pt x="355" y="52"/>
                </a:lnTo>
                <a:lnTo>
                  <a:pt x="356" y="53"/>
                </a:lnTo>
                <a:lnTo>
                  <a:pt x="356" y="55"/>
                </a:lnTo>
                <a:lnTo>
                  <a:pt x="357" y="53"/>
                </a:lnTo>
                <a:lnTo>
                  <a:pt x="361" y="51"/>
                </a:lnTo>
                <a:lnTo>
                  <a:pt x="361" y="51"/>
                </a:lnTo>
                <a:lnTo>
                  <a:pt x="364" y="46"/>
                </a:lnTo>
                <a:lnTo>
                  <a:pt x="368" y="40"/>
                </a:lnTo>
                <a:lnTo>
                  <a:pt x="372" y="33"/>
                </a:lnTo>
                <a:lnTo>
                  <a:pt x="372" y="33"/>
                </a:lnTo>
                <a:lnTo>
                  <a:pt x="377" y="30"/>
                </a:lnTo>
                <a:lnTo>
                  <a:pt x="381" y="27"/>
                </a:lnTo>
                <a:lnTo>
                  <a:pt x="383" y="26"/>
                </a:lnTo>
                <a:lnTo>
                  <a:pt x="383" y="26"/>
                </a:lnTo>
                <a:lnTo>
                  <a:pt x="395" y="24"/>
                </a:lnTo>
                <a:lnTo>
                  <a:pt x="405" y="21"/>
                </a:lnTo>
                <a:lnTo>
                  <a:pt x="405" y="21"/>
                </a:lnTo>
                <a:lnTo>
                  <a:pt x="405" y="21"/>
                </a:lnTo>
                <a:lnTo>
                  <a:pt x="406" y="21"/>
                </a:lnTo>
                <a:lnTo>
                  <a:pt x="410" y="20"/>
                </a:lnTo>
                <a:lnTo>
                  <a:pt x="416" y="16"/>
                </a:lnTo>
                <a:lnTo>
                  <a:pt x="416" y="16"/>
                </a:lnTo>
                <a:lnTo>
                  <a:pt x="432" y="5"/>
                </a:lnTo>
                <a:lnTo>
                  <a:pt x="432" y="5"/>
                </a:lnTo>
                <a:lnTo>
                  <a:pt x="432" y="3"/>
                </a:lnTo>
                <a:lnTo>
                  <a:pt x="434" y="4"/>
                </a:lnTo>
                <a:lnTo>
                  <a:pt x="437" y="6"/>
                </a:lnTo>
                <a:lnTo>
                  <a:pt x="437" y="6"/>
                </a:lnTo>
                <a:lnTo>
                  <a:pt x="442" y="10"/>
                </a:lnTo>
                <a:lnTo>
                  <a:pt x="445" y="12"/>
                </a:lnTo>
                <a:lnTo>
                  <a:pt x="446" y="14"/>
                </a:lnTo>
                <a:lnTo>
                  <a:pt x="450" y="15"/>
                </a:lnTo>
                <a:lnTo>
                  <a:pt x="450" y="15"/>
                </a:lnTo>
                <a:lnTo>
                  <a:pt x="457" y="15"/>
                </a:lnTo>
                <a:lnTo>
                  <a:pt x="468" y="12"/>
                </a:lnTo>
                <a:lnTo>
                  <a:pt x="495" y="6"/>
                </a:lnTo>
                <a:lnTo>
                  <a:pt x="495" y="6"/>
                </a:lnTo>
                <a:lnTo>
                  <a:pt x="505" y="4"/>
                </a:lnTo>
                <a:lnTo>
                  <a:pt x="509" y="1"/>
                </a:lnTo>
                <a:lnTo>
                  <a:pt x="513" y="0"/>
                </a:lnTo>
                <a:lnTo>
                  <a:pt x="518" y="0"/>
                </a:lnTo>
                <a:lnTo>
                  <a:pt x="518" y="0"/>
                </a:lnTo>
                <a:lnTo>
                  <a:pt x="523" y="1"/>
                </a:lnTo>
                <a:lnTo>
                  <a:pt x="525" y="3"/>
                </a:lnTo>
                <a:lnTo>
                  <a:pt x="528" y="5"/>
                </a:lnTo>
                <a:lnTo>
                  <a:pt x="534" y="8"/>
                </a:lnTo>
                <a:lnTo>
                  <a:pt x="534" y="8"/>
                </a:lnTo>
                <a:lnTo>
                  <a:pt x="544" y="11"/>
                </a:lnTo>
                <a:lnTo>
                  <a:pt x="557" y="14"/>
                </a:lnTo>
                <a:lnTo>
                  <a:pt x="557" y="14"/>
                </a:lnTo>
                <a:lnTo>
                  <a:pt x="570" y="15"/>
                </a:lnTo>
                <a:lnTo>
                  <a:pt x="571" y="15"/>
                </a:lnTo>
                <a:lnTo>
                  <a:pt x="573" y="16"/>
                </a:lnTo>
                <a:lnTo>
                  <a:pt x="573" y="16"/>
                </a:lnTo>
                <a:lnTo>
                  <a:pt x="577" y="24"/>
                </a:lnTo>
                <a:lnTo>
                  <a:pt x="578" y="29"/>
                </a:lnTo>
                <a:lnTo>
                  <a:pt x="587" y="37"/>
                </a:lnTo>
                <a:lnTo>
                  <a:pt x="587" y="37"/>
                </a:lnTo>
                <a:lnTo>
                  <a:pt x="593" y="43"/>
                </a:lnTo>
                <a:lnTo>
                  <a:pt x="597" y="50"/>
                </a:lnTo>
                <a:lnTo>
                  <a:pt x="604" y="62"/>
                </a:lnTo>
                <a:lnTo>
                  <a:pt x="604" y="62"/>
                </a:lnTo>
                <a:lnTo>
                  <a:pt x="605" y="66"/>
                </a:lnTo>
                <a:lnTo>
                  <a:pt x="605" y="67"/>
                </a:lnTo>
                <a:lnTo>
                  <a:pt x="607" y="71"/>
                </a:lnTo>
                <a:lnTo>
                  <a:pt x="615" y="79"/>
                </a:lnTo>
                <a:lnTo>
                  <a:pt x="615" y="79"/>
                </a:lnTo>
                <a:lnTo>
                  <a:pt x="629" y="92"/>
                </a:lnTo>
                <a:lnTo>
                  <a:pt x="639" y="99"/>
                </a:lnTo>
                <a:lnTo>
                  <a:pt x="645" y="106"/>
                </a:lnTo>
                <a:lnTo>
                  <a:pt x="646" y="110"/>
                </a:lnTo>
                <a:lnTo>
                  <a:pt x="647" y="114"/>
                </a:lnTo>
                <a:lnTo>
                  <a:pt x="647" y="114"/>
                </a:lnTo>
                <a:lnTo>
                  <a:pt x="646" y="124"/>
                </a:lnTo>
                <a:lnTo>
                  <a:pt x="645" y="132"/>
                </a:lnTo>
                <a:lnTo>
                  <a:pt x="644" y="143"/>
                </a:lnTo>
                <a:lnTo>
                  <a:pt x="645" y="157"/>
                </a:lnTo>
                <a:lnTo>
                  <a:pt x="645" y="157"/>
                </a:lnTo>
                <a:lnTo>
                  <a:pt x="647" y="169"/>
                </a:lnTo>
                <a:lnTo>
                  <a:pt x="651" y="178"/>
                </a:lnTo>
                <a:lnTo>
                  <a:pt x="654" y="183"/>
                </a:lnTo>
                <a:lnTo>
                  <a:pt x="654" y="184"/>
                </a:lnTo>
                <a:lnTo>
                  <a:pt x="654" y="184"/>
                </a:lnTo>
                <a:lnTo>
                  <a:pt x="654" y="184"/>
                </a:lnTo>
                <a:lnTo>
                  <a:pt x="644" y="188"/>
                </a:lnTo>
                <a:lnTo>
                  <a:pt x="636" y="190"/>
                </a:lnTo>
                <a:lnTo>
                  <a:pt x="636" y="190"/>
                </a:lnTo>
                <a:lnTo>
                  <a:pt x="637" y="194"/>
                </a:lnTo>
                <a:lnTo>
                  <a:pt x="639" y="199"/>
                </a:lnTo>
                <a:lnTo>
                  <a:pt x="639" y="206"/>
                </a:lnTo>
                <a:lnTo>
                  <a:pt x="639" y="206"/>
                </a:lnTo>
                <a:lnTo>
                  <a:pt x="637" y="214"/>
                </a:lnTo>
                <a:lnTo>
                  <a:pt x="636" y="219"/>
                </a:lnTo>
                <a:lnTo>
                  <a:pt x="630" y="226"/>
                </a:lnTo>
                <a:lnTo>
                  <a:pt x="630" y="226"/>
                </a:lnTo>
                <a:lnTo>
                  <a:pt x="629" y="228"/>
                </a:lnTo>
                <a:lnTo>
                  <a:pt x="626" y="229"/>
                </a:lnTo>
                <a:lnTo>
                  <a:pt x="624" y="229"/>
                </a:lnTo>
                <a:lnTo>
                  <a:pt x="623" y="229"/>
                </a:lnTo>
                <a:lnTo>
                  <a:pt x="623" y="229"/>
                </a:lnTo>
                <a:lnTo>
                  <a:pt x="624" y="235"/>
                </a:lnTo>
                <a:lnTo>
                  <a:pt x="624" y="235"/>
                </a:lnTo>
                <a:lnTo>
                  <a:pt x="628" y="246"/>
                </a:lnTo>
                <a:lnTo>
                  <a:pt x="630" y="250"/>
                </a:lnTo>
                <a:lnTo>
                  <a:pt x="630" y="250"/>
                </a:lnTo>
                <a:lnTo>
                  <a:pt x="637" y="253"/>
                </a:lnTo>
                <a:lnTo>
                  <a:pt x="655" y="261"/>
                </a:lnTo>
                <a:lnTo>
                  <a:pt x="708" y="284"/>
                </a:lnTo>
                <a:lnTo>
                  <a:pt x="814" y="328"/>
                </a:lnTo>
                <a:lnTo>
                  <a:pt x="814" y="328"/>
                </a:lnTo>
                <a:lnTo>
                  <a:pt x="860" y="345"/>
                </a:lnTo>
                <a:lnTo>
                  <a:pt x="922" y="370"/>
                </a:lnTo>
                <a:lnTo>
                  <a:pt x="951" y="383"/>
                </a:lnTo>
                <a:lnTo>
                  <a:pt x="978" y="396"/>
                </a:lnTo>
                <a:lnTo>
                  <a:pt x="999" y="407"/>
                </a:lnTo>
                <a:lnTo>
                  <a:pt x="1007" y="412"/>
                </a:lnTo>
                <a:lnTo>
                  <a:pt x="1012" y="417"/>
                </a:lnTo>
                <a:lnTo>
                  <a:pt x="1012" y="417"/>
                </a:lnTo>
                <a:lnTo>
                  <a:pt x="1027" y="430"/>
                </a:lnTo>
                <a:lnTo>
                  <a:pt x="1041" y="444"/>
                </a:lnTo>
                <a:lnTo>
                  <a:pt x="1056" y="456"/>
                </a:lnTo>
                <a:lnTo>
                  <a:pt x="1072" y="471"/>
                </a:lnTo>
                <a:lnTo>
                  <a:pt x="1072" y="471"/>
                </a:lnTo>
                <a:lnTo>
                  <a:pt x="1088" y="486"/>
                </a:lnTo>
                <a:lnTo>
                  <a:pt x="1103" y="497"/>
                </a:lnTo>
                <a:lnTo>
                  <a:pt x="1122" y="509"/>
                </a:lnTo>
                <a:lnTo>
                  <a:pt x="1122" y="509"/>
                </a:lnTo>
                <a:lnTo>
                  <a:pt x="1125" y="512"/>
                </a:lnTo>
                <a:lnTo>
                  <a:pt x="1128" y="512"/>
                </a:lnTo>
                <a:lnTo>
                  <a:pt x="1129" y="513"/>
                </a:lnTo>
                <a:lnTo>
                  <a:pt x="1128" y="514"/>
                </a:lnTo>
                <a:lnTo>
                  <a:pt x="1128" y="514"/>
                </a:lnTo>
                <a:lnTo>
                  <a:pt x="1119" y="523"/>
                </a:lnTo>
                <a:lnTo>
                  <a:pt x="1112" y="530"/>
                </a:lnTo>
                <a:lnTo>
                  <a:pt x="1112" y="530"/>
                </a:lnTo>
                <a:lnTo>
                  <a:pt x="1146" y="570"/>
                </a:lnTo>
                <a:lnTo>
                  <a:pt x="1172" y="602"/>
                </a:lnTo>
                <a:lnTo>
                  <a:pt x="1190" y="627"/>
                </a:lnTo>
                <a:lnTo>
                  <a:pt x="1190" y="627"/>
                </a:lnTo>
                <a:lnTo>
                  <a:pt x="1192" y="632"/>
                </a:lnTo>
                <a:lnTo>
                  <a:pt x="1195" y="639"/>
                </a:lnTo>
                <a:lnTo>
                  <a:pt x="1199" y="661"/>
                </a:lnTo>
                <a:lnTo>
                  <a:pt x="1203" y="688"/>
                </a:lnTo>
                <a:lnTo>
                  <a:pt x="1207" y="718"/>
                </a:lnTo>
                <a:lnTo>
                  <a:pt x="1212" y="772"/>
                </a:lnTo>
                <a:lnTo>
                  <a:pt x="1214" y="797"/>
                </a:lnTo>
                <a:lnTo>
                  <a:pt x="1214" y="797"/>
                </a:lnTo>
                <a:lnTo>
                  <a:pt x="1218" y="828"/>
                </a:lnTo>
                <a:lnTo>
                  <a:pt x="1224" y="864"/>
                </a:lnTo>
                <a:lnTo>
                  <a:pt x="1224" y="864"/>
                </a:lnTo>
                <a:lnTo>
                  <a:pt x="1227" y="870"/>
                </a:lnTo>
                <a:lnTo>
                  <a:pt x="1228" y="876"/>
                </a:lnTo>
                <a:lnTo>
                  <a:pt x="1229" y="879"/>
                </a:lnTo>
                <a:lnTo>
                  <a:pt x="1228" y="881"/>
                </a:lnTo>
                <a:lnTo>
                  <a:pt x="1227" y="882"/>
                </a:lnTo>
                <a:lnTo>
                  <a:pt x="1224" y="885"/>
                </a:lnTo>
                <a:lnTo>
                  <a:pt x="1224" y="885"/>
                </a:lnTo>
                <a:lnTo>
                  <a:pt x="1219" y="889"/>
                </a:lnTo>
                <a:lnTo>
                  <a:pt x="1214" y="891"/>
                </a:lnTo>
                <a:lnTo>
                  <a:pt x="1196" y="895"/>
                </a:lnTo>
                <a:lnTo>
                  <a:pt x="1196" y="895"/>
                </a:lnTo>
                <a:lnTo>
                  <a:pt x="1178" y="900"/>
                </a:lnTo>
                <a:lnTo>
                  <a:pt x="1162" y="905"/>
                </a:lnTo>
                <a:lnTo>
                  <a:pt x="1144" y="911"/>
                </a:lnTo>
                <a:lnTo>
                  <a:pt x="1144" y="911"/>
                </a:lnTo>
                <a:lnTo>
                  <a:pt x="1143" y="915"/>
                </a:lnTo>
                <a:lnTo>
                  <a:pt x="1143" y="918"/>
                </a:lnTo>
                <a:lnTo>
                  <a:pt x="1141" y="921"/>
                </a:lnTo>
                <a:lnTo>
                  <a:pt x="1141" y="921"/>
                </a:lnTo>
                <a:close/>
                <a:moveTo>
                  <a:pt x="53" y="880"/>
                </a:moveTo>
                <a:lnTo>
                  <a:pt x="53" y="880"/>
                </a:lnTo>
                <a:lnTo>
                  <a:pt x="47" y="882"/>
                </a:lnTo>
                <a:lnTo>
                  <a:pt x="42" y="886"/>
                </a:lnTo>
                <a:lnTo>
                  <a:pt x="38" y="891"/>
                </a:lnTo>
                <a:lnTo>
                  <a:pt x="35" y="895"/>
                </a:lnTo>
                <a:lnTo>
                  <a:pt x="30" y="903"/>
                </a:lnTo>
                <a:lnTo>
                  <a:pt x="26" y="912"/>
                </a:lnTo>
                <a:lnTo>
                  <a:pt x="26" y="912"/>
                </a:lnTo>
                <a:lnTo>
                  <a:pt x="25" y="918"/>
                </a:lnTo>
                <a:lnTo>
                  <a:pt x="24" y="926"/>
                </a:lnTo>
                <a:lnTo>
                  <a:pt x="24" y="943"/>
                </a:lnTo>
                <a:lnTo>
                  <a:pt x="25" y="962"/>
                </a:lnTo>
                <a:lnTo>
                  <a:pt x="29" y="978"/>
                </a:lnTo>
                <a:lnTo>
                  <a:pt x="29" y="978"/>
                </a:lnTo>
                <a:lnTo>
                  <a:pt x="32" y="985"/>
                </a:lnTo>
                <a:lnTo>
                  <a:pt x="40" y="996"/>
                </a:lnTo>
                <a:lnTo>
                  <a:pt x="48" y="1007"/>
                </a:lnTo>
                <a:lnTo>
                  <a:pt x="58" y="1021"/>
                </a:lnTo>
                <a:lnTo>
                  <a:pt x="69" y="1033"/>
                </a:lnTo>
                <a:lnTo>
                  <a:pt x="80" y="1044"/>
                </a:lnTo>
                <a:lnTo>
                  <a:pt x="91" y="1053"/>
                </a:lnTo>
                <a:lnTo>
                  <a:pt x="100" y="1059"/>
                </a:lnTo>
                <a:lnTo>
                  <a:pt x="100" y="1059"/>
                </a:lnTo>
                <a:lnTo>
                  <a:pt x="115" y="1067"/>
                </a:lnTo>
                <a:lnTo>
                  <a:pt x="127" y="1071"/>
                </a:lnTo>
                <a:lnTo>
                  <a:pt x="132" y="1073"/>
                </a:lnTo>
                <a:lnTo>
                  <a:pt x="138" y="1074"/>
                </a:lnTo>
                <a:lnTo>
                  <a:pt x="143" y="1074"/>
                </a:lnTo>
                <a:lnTo>
                  <a:pt x="150" y="1073"/>
                </a:lnTo>
                <a:lnTo>
                  <a:pt x="150" y="1073"/>
                </a:lnTo>
                <a:lnTo>
                  <a:pt x="161" y="1069"/>
                </a:lnTo>
                <a:lnTo>
                  <a:pt x="172" y="1067"/>
                </a:lnTo>
                <a:lnTo>
                  <a:pt x="178" y="1065"/>
                </a:lnTo>
                <a:lnTo>
                  <a:pt x="182" y="1063"/>
                </a:lnTo>
                <a:lnTo>
                  <a:pt x="187" y="1059"/>
                </a:lnTo>
                <a:lnTo>
                  <a:pt x="190" y="1053"/>
                </a:lnTo>
                <a:lnTo>
                  <a:pt x="190" y="1053"/>
                </a:lnTo>
                <a:lnTo>
                  <a:pt x="198" y="1041"/>
                </a:lnTo>
                <a:lnTo>
                  <a:pt x="204" y="1027"/>
                </a:lnTo>
                <a:lnTo>
                  <a:pt x="205" y="1020"/>
                </a:lnTo>
                <a:lnTo>
                  <a:pt x="206" y="1012"/>
                </a:lnTo>
                <a:lnTo>
                  <a:pt x="206" y="1005"/>
                </a:lnTo>
                <a:lnTo>
                  <a:pt x="205" y="996"/>
                </a:lnTo>
                <a:lnTo>
                  <a:pt x="205" y="996"/>
                </a:lnTo>
                <a:lnTo>
                  <a:pt x="203" y="989"/>
                </a:lnTo>
                <a:lnTo>
                  <a:pt x="199" y="979"/>
                </a:lnTo>
                <a:lnTo>
                  <a:pt x="189" y="960"/>
                </a:lnTo>
                <a:lnTo>
                  <a:pt x="179" y="944"/>
                </a:lnTo>
                <a:lnTo>
                  <a:pt x="169" y="933"/>
                </a:lnTo>
                <a:lnTo>
                  <a:pt x="169" y="933"/>
                </a:lnTo>
                <a:lnTo>
                  <a:pt x="158" y="921"/>
                </a:lnTo>
                <a:lnTo>
                  <a:pt x="141" y="905"/>
                </a:lnTo>
                <a:lnTo>
                  <a:pt x="131" y="896"/>
                </a:lnTo>
                <a:lnTo>
                  <a:pt x="121" y="889"/>
                </a:lnTo>
                <a:lnTo>
                  <a:pt x="111" y="884"/>
                </a:lnTo>
                <a:lnTo>
                  <a:pt x="100" y="880"/>
                </a:lnTo>
                <a:lnTo>
                  <a:pt x="100" y="880"/>
                </a:lnTo>
                <a:lnTo>
                  <a:pt x="84" y="875"/>
                </a:lnTo>
                <a:lnTo>
                  <a:pt x="73" y="874"/>
                </a:lnTo>
                <a:lnTo>
                  <a:pt x="69" y="874"/>
                </a:lnTo>
                <a:lnTo>
                  <a:pt x="64" y="875"/>
                </a:lnTo>
                <a:lnTo>
                  <a:pt x="53" y="880"/>
                </a:lnTo>
                <a:lnTo>
                  <a:pt x="53" y="88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B182BC5A-526D-47B1-94AA-C681E5158AE9}"/>
              </a:ext>
            </a:extLst>
          </p:cNvPr>
          <p:cNvSpPr>
            <a:spLocks noEditPoints="1"/>
          </p:cNvSpPr>
          <p:nvPr/>
        </p:nvSpPr>
        <p:spPr bwMode="auto">
          <a:xfrm>
            <a:off x="7310264" y="825868"/>
            <a:ext cx="1574800" cy="2759025"/>
          </a:xfrm>
          <a:custGeom>
            <a:avLst/>
            <a:gdLst>
              <a:gd name="T0" fmla="*/ 189 w 1512"/>
              <a:gd name="T1" fmla="*/ 331 h 2649"/>
              <a:gd name="T2" fmla="*/ 1 w 1512"/>
              <a:gd name="T3" fmla="*/ 719 h 2649"/>
              <a:gd name="T4" fmla="*/ 56 w 1512"/>
              <a:gd name="T5" fmla="*/ 811 h 2649"/>
              <a:gd name="T6" fmla="*/ 211 w 1512"/>
              <a:gd name="T7" fmla="*/ 846 h 2649"/>
              <a:gd name="T8" fmla="*/ 280 w 1512"/>
              <a:gd name="T9" fmla="*/ 1001 h 2649"/>
              <a:gd name="T10" fmla="*/ 174 w 1512"/>
              <a:gd name="T11" fmla="*/ 1291 h 2649"/>
              <a:gd name="T12" fmla="*/ 156 w 1512"/>
              <a:gd name="T13" fmla="*/ 1682 h 2649"/>
              <a:gd name="T14" fmla="*/ 190 w 1512"/>
              <a:gd name="T15" fmla="*/ 1740 h 2649"/>
              <a:gd name="T16" fmla="*/ 201 w 1512"/>
              <a:gd name="T17" fmla="*/ 2023 h 2649"/>
              <a:gd name="T18" fmla="*/ 169 w 1512"/>
              <a:gd name="T19" fmla="*/ 2377 h 2649"/>
              <a:gd name="T20" fmla="*/ 148 w 1512"/>
              <a:gd name="T21" fmla="*/ 2453 h 2649"/>
              <a:gd name="T22" fmla="*/ 116 w 1512"/>
              <a:gd name="T23" fmla="*/ 2579 h 2649"/>
              <a:gd name="T24" fmla="*/ 196 w 1512"/>
              <a:gd name="T25" fmla="*/ 2633 h 2649"/>
              <a:gd name="T26" fmla="*/ 362 w 1512"/>
              <a:gd name="T27" fmla="*/ 2630 h 2649"/>
              <a:gd name="T28" fmla="*/ 303 w 1512"/>
              <a:gd name="T29" fmla="*/ 2563 h 2649"/>
              <a:gd name="T30" fmla="*/ 263 w 1512"/>
              <a:gd name="T31" fmla="*/ 2431 h 2649"/>
              <a:gd name="T32" fmla="*/ 369 w 1512"/>
              <a:gd name="T33" fmla="*/ 2164 h 2649"/>
              <a:gd name="T34" fmla="*/ 450 w 1512"/>
              <a:gd name="T35" fmla="*/ 2045 h 2649"/>
              <a:gd name="T36" fmla="*/ 511 w 1512"/>
              <a:gd name="T37" fmla="*/ 2013 h 2649"/>
              <a:gd name="T38" fmla="*/ 637 w 1512"/>
              <a:gd name="T39" fmla="*/ 2092 h 2649"/>
              <a:gd name="T40" fmla="*/ 740 w 1512"/>
              <a:gd name="T41" fmla="*/ 1994 h 2649"/>
              <a:gd name="T42" fmla="*/ 735 w 1512"/>
              <a:gd name="T43" fmla="*/ 1606 h 2649"/>
              <a:gd name="T44" fmla="*/ 737 w 1512"/>
              <a:gd name="T45" fmla="*/ 1169 h 2649"/>
              <a:gd name="T46" fmla="*/ 721 w 1512"/>
              <a:gd name="T47" fmla="*/ 717 h 2649"/>
              <a:gd name="T48" fmla="*/ 784 w 1512"/>
              <a:gd name="T49" fmla="*/ 633 h 2649"/>
              <a:gd name="T50" fmla="*/ 1358 w 1512"/>
              <a:gd name="T51" fmla="*/ 579 h 2649"/>
              <a:gd name="T52" fmla="*/ 1474 w 1512"/>
              <a:gd name="T53" fmla="*/ 557 h 2649"/>
              <a:gd name="T54" fmla="*/ 1507 w 1512"/>
              <a:gd name="T55" fmla="*/ 477 h 2649"/>
              <a:gd name="T56" fmla="*/ 1504 w 1512"/>
              <a:gd name="T57" fmla="*/ 460 h 2649"/>
              <a:gd name="T58" fmla="*/ 1491 w 1512"/>
              <a:gd name="T59" fmla="*/ 437 h 2649"/>
              <a:gd name="T60" fmla="*/ 1434 w 1512"/>
              <a:gd name="T61" fmla="*/ 446 h 2649"/>
              <a:gd name="T62" fmla="*/ 1121 w 1512"/>
              <a:gd name="T63" fmla="*/ 510 h 2649"/>
              <a:gd name="T64" fmla="*/ 704 w 1512"/>
              <a:gd name="T65" fmla="*/ 457 h 2649"/>
              <a:gd name="T66" fmla="*/ 591 w 1512"/>
              <a:gd name="T67" fmla="*/ 421 h 2649"/>
              <a:gd name="T68" fmla="*/ 612 w 1512"/>
              <a:gd name="T69" fmla="*/ 353 h 2649"/>
              <a:gd name="T70" fmla="*/ 604 w 1512"/>
              <a:gd name="T71" fmla="*/ 251 h 2649"/>
              <a:gd name="T72" fmla="*/ 586 w 1512"/>
              <a:gd name="T73" fmla="*/ 215 h 2649"/>
              <a:gd name="T74" fmla="*/ 790 w 1512"/>
              <a:gd name="T75" fmla="*/ 149 h 2649"/>
              <a:gd name="T76" fmla="*/ 999 w 1512"/>
              <a:gd name="T77" fmla="*/ 68 h 2649"/>
              <a:gd name="T78" fmla="*/ 978 w 1512"/>
              <a:gd name="T79" fmla="*/ 0 h 2649"/>
              <a:gd name="T80" fmla="*/ 743 w 1512"/>
              <a:gd name="T81" fmla="*/ 68 h 2649"/>
              <a:gd name="T82" fmla="*/ 437 w 1512"/>
              <a:gd name="T83" fmla="*/ 201 h 2649"/>
              <a:gd name="T84" fmla="*/ 392 w 1512"/>
              <a:gd name="T85" fmla="*/ 227 h 2649"/>
              <a:gd name="T86" fmla="*/ 359 w 1512"/>
              <a:gd name="T87" fmla="*/ 240 h 2649"/>
              <a:gd name="T88" fmla="*/ 437 w 1512"/>
              <a:gd name="T89" fmla="*/ 1667 h 2649"/>
              <a:gd name="T90" fmla="*/ 495 w 1512"/>
              <a:gd name="T91" fmla="*/ 1716 h 2649"/>
              <a:gd name="T92" fmla="*/ 539 w 1512"/>
              <a:gd name="T93" fmla="*/ 1873 h 2649"/>
              <a:gd name="T94" fmla="*/ 474 w 1512"/>
              <a:gd name="T95" fmla="*/ 1871 h 2649"/>
              <a:gd name="T96" fmla="*/ 323 w 1512"/>
              <a:gd name="T97" fmla="*/ 342 h 2649"/>
              <a:gd name="T98" fmla="*/ 322 w 1512"/>
              <a:gd name="T99" fmla="*/ 405 h 2649"/>
              <a:gd name="T100" fmla="*/ 363 w 1512"/>
              <a:gd name="T101" fmla="*/ 439 h 2649"/>
              <a:gd name="T102" fmla="*/ 376 w 1512"/>
              <a:gd name="T103" fmla="*/ 518 h 2649"/>
              <a:gd name="T104" fmla="*/ 354 w 1512"/>
              <a:gd name="T105" fmla="*/ 554 h 2649"/>
              <a:gd name="T106" fmla="*/ 296 w 1512"/>
              <a:gd name="T107" fmla="*/ 603 h 2649"/>
              <a:gd name="T108" fmla="*/ 210 w 1512"/>
              <a:gd name="T109" fmla="*/ 644 h 2649"/>
              <a:gd name="T110" fmla="*/ 114 w 1512"/>
              <a:gd name="T111" fmla="*/ 666 h 2649"/>
              <a:gd name="T112" fmla="*/ 142 w 1512"/>
              <a:gd name="T113" fmla="*/ 565 h 2649"/>
              <a:gd name="T114" fmla="*/ 263 w 1512"/>
              <a:gd name="T115" fmla="*/ 339 h 2649"/>
              <a:gd name="T116" fmla="*/ 726 w 1512"/>
              <a:gd name="T117" fmla="*/ 106 h 2649"/>
              <a:gd name="T118" fmla="*/ 912 w 1512"/>
              <a:gd name="T119" fmla="*/ 16 h 2649"/>
              <a:gd name="T120" fmla="*/ 994 w 1512"/>
              <a:gd name="T121" fmla="*/ 53 h 2649"/>
              <a:gd name="T122" fmla="*/ 805 w 1512"/>
              <a:gd name="T123" fmla="*/ 133 h 2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12" h="2649">
                <a:moveTo>
                  <a:pt x="337" y="246"/>
                </a:moveTo>
                <a:lnTo>
                  <a:pt x="337" y="246"/>
                </a:lnTo>
                <a:lnTo>
                  <a:pt x="331" y="246"/>
                </a:lnTo>
                <a:lnTo>
                  <a:pt x="313" y="248"/>
                </a:lnTo>
                <a:lnTo>
                  <a:pt x="301" y="251"/>
                </a:lnTo>
                <a:lnTo>
                  <a:pt x="287" y="256"/>
                </a:lnTo>
                <a:lnTo>
                  <a:pt x="273" y="261"/>
                </a:lnTo>
                <a:lnTo>
                  <a:pt x="258" y="269"/>
                </a:lnTo>
                <a:lnTo>
                  <a:pt x="258" y="269"/>
                </a:lnTo>
                <a:lnTo>
                  <a:pt x="240" y="280"/>
                </a:lnTo>
                <a:lnTo>
                  <a:pt x="223" y="295"/>
                </a:lnTo>
                <a:lnTo>
                  <a:pt x="206" y="313"/>
                </a:lnTo>
                <a:lnTo>
                  <a:pt x="189" y="331"/>
                </a:lnTo>
                <a:lnTo>
                  <a:pt x="174" y="350"/>
                </a:lnTo>
                <a:lnTo>
                  <a:pt x="160" y="368"/>
                </a:lnTo>
                <a:lnTo>
                  <a:pt x="150" y="383"/>
                </a:lnTo>
                <a:lnTo>
                  <a:pt x="145" y="395"/>
                </a:lnTo>
                <a:lnTo>
                  <a:pt x="145" y="395"/>
                </a:lnTo>
                <a:lnTo>
                  <a:pt x="135" y="416"/>
                </a:lnTo>
                <a:lnTo>
                  <a:pt x="117" y="452"/>
                </a:lnTo>
                <a:lnTo>
                  <a:pt x="66" y="555"/>
                </a:lnTo>
                <a:lnTo>
                  <a:pt x="40" y="610"/>
                </a:lnTo>
                <a:lnTo>
                  <a:pt x="18" y="661"/>
                </a:lnTo>
                <a:lnTo>
                  <a:pt x="11" y="685"/>
                </a:lnTo>
                <a:lnTo>
                  <a:pt x="5" y="703"/>
                </a:lnTo>
                <a:lnTo>
                  <a:pt x="1" y="719"/>
                </a:lnTo>
                <a:lnTo>
                  <a:pt x="0" y="725"/>
                </a:lnTo>
                <a:lnTo>
                  <a:pt x="0" y="731"/>
                </a:lnTo>
                <a:lnTo>
                  <a:pt x="0" y="731"/>
                </a:lnTo>
                <a:lnTo>
                  <a:pt x="3" y="761"/>
                </a:lnTo>
                <a:lnTo>
                  <a:pt x="6" y="770"/>
                </a:lnTo>
                <a:lnTo>
                  <a:pt x="8" y="777"/>
                </a:lnTo>
                <a:lnTo>
                  <a:pt x="12" y="783"/>
                </a:lnTo>
                <a:lnTo>
                  <a:pt x="17" y="788"/>
                </a:lnTo>
                <a:lnTo>
                  <a:pt x="30" y="799"/>
                </a:lnTo>
                <a:lnTo>
                  <a:pt x="30" y="799"/>
                </a:lnTo>
                <a:lnTo>
                  <a:pt x="35" y="802"/>
                </a:lnTo>
                <a:lnTo>
                  <a:pt x="42" y="806"/>
                </a:lnTo>
                <a:lnTo>
                  <a:pt x="56" y="811"/>
                </a:lnTo>
                <a:lnTo>
                  <a:pt x="75" y="815"/>
                </a:lnTo>
                <a:lnTo>
                  <a:pt x="93" y="819"/>
                </a:lnTo>
                <a:lnTo>
                  <a:pt x="126" y="825"/>
                </a:lnTo>
                <a:lnTo>
                  <a:pt x="140" y="828"/>
                </a:lnTo>
                <a:lnTo>
                  <a:pt x="140" y="841"/>
                </a:lnTo>
                <a:lnTo>
                  <a:pt x="140" y="841"/>
                </a:lnTo>
                <a:lnTo>
                  <a:pt x="152" y="840"/>
                </a:lnTo>
                <a:lnTo>
                  <a:pt x="163" y="839"/>
                </a:lnTo>
                <a:lnTo>
                  <a:pt x="176" y="839"/>
                </a:lnTo>
                <a:lnTo>
                  <a:pt x="190" y="840"/>
                </a:lnTo>
                <a:lnTo>
                  <a:pt x="202" y="841"/>
                </a:lnTo>
                <a:lnTo>
                  <a:pt x="207" y="844"/>
                </a:lnTo>
                <a:lnTo>
                  <a:pt x="211" y="846"/>
                </a:lnTo>
                <a:lnTo>
                  <a:pt x="213" y="849"/>
                </a:lnTo>
                <a:lnTo>
                  <a:pt x="215" y="853"/>
                </a:lnTo>
                <a:lnTo>
                  <a:pt x="215" y="853"/>
                </a:lnTo>
                <a:lnTo>
                  <a:pt x="218" y="875"/>
                </a:lnTo>
                <a:lnTo>
                  <a:pt x="221" y="885"/>
                </a:lnTo>
                <a:lnTo>
                  <a:pt x="229" y="897"/>
                </a:lnTo>
                <a:lnTo>
                  <a:pt x="229" y="897"/>
                </a:lnTo>
                <a:lnTo>
                  <a:pt x="243" y="922"/>
                </a:lnTo>
                <a:lnTo>
                  <a:pt x="260" y="954"/>
                </a:lnTo>
                <a:lnTo>
                  <a:pt x="275" y="985"/>
                </a:lnTo>
                <a:lnTo>
                  <a:pt x="279" y="995"/>
                </a:lnTo>
                <a:lnTo>
                  <a:pt x="280" y="1001"/>
                </a:lnTo>
                <a:lnTo>
                  <a:pt x="280" y="1001"/>
                </a:lnTo>
                <a:lnTo>
                  <a:pt x="275" y="1014"/>
                </a:lnTo>
                <a:lnTo>
                  <a:pt x="259" y="1047"/>
                </a:lnTo>
                <a:lnTo>
                  <a:pt x="215" y="1140"/>
                </a:lnTo>
                <a:lnTo>
                  <a:pt x="191" y="1191"/>
                </a:lnTo>
                <a:lnTo>
                  <a:pt x="171" y="1236"/>
                </a:lnTo>
                <a:lnTo>
                  <a:pt x="159" y="1268"/>
                </a:lnTo>
                <a:lnTo>
                  <a:pt x="156" y="1278"/>
                </a:lnTo>
                <a:lnTo>
                  <a:pt x="156" y="1280"/>
                </a:lnTo>
                <a:lnTo>
                  <a:pt x="156" y="1283"/>
                </a:lnTo>
                <a:lnTo>
                  <a:pt x="156" y="1283"/>
                </a:lnTo>
                <a:lnTo>
                  <a:pt x="160" y="1285"/>
                </a:lnTo>
                <a:lnTo>
                  <a:pt x="165" y="1288"/>
                </a:lnTo>
                <a:lnTo>
                  <a:pt x="174" y="1291"/>
                </a:lnTo>
                <a:lnTo>
                  <a:pt x="180" y="1291"/>
                </a:lnTo>
                <a:lnTo>
                  <a:pt x="182" y="1291"/>
                </a:lnTo>
                <a:lnTo>
                  <a:pt x="182" y="1291"/>
                </a:lnTo>
                <a:lnTo>
                  <a:pt x="175" y="1459"/>
                </a:lnTo>
                <a:lnTo>
                  <a:pt x="170" y="1577"/>
                </a:lnTo>
                <a:lnTo>
                  <a:pt x="166" y="1617"/>
                </a:lnTo>
                <a:lnTo>
                  <a:pt x="165" y="1630"/>
                </a:lnTo>
                <a:lnTo>
                  <a:pt x="164" y="1636"/>
                </a:lnTo>
                <a:lnTo>
                  <a:pt x="164" y="1636"/>
                </a:lnTo>
                <a:lnTo>
                  <a:pt x="161" y="1642"/>
                </a:lnTo>
                <a:lnTo>
                  <a:pt x="159" y="1650"/>
                </a:lnTo>
                <a:lnTo>
                  <a:pt x="158" y="1667"/>
                </a:lnTo>
                <a:lnTo>
                  <a:pt x="156" y="1682"/>
                </a:lnTo>
                <a:lnTo>
                  <a:pt x="158" y="1685"/>
                </a:lnTo>
                <a:lnTo>
                  <a:pt x="159" y="1688"/>
                </a:lnTo>
                <a:lnTo>
                  <a:pt x="159" y="1688"/>
                </a:lnTo>
                <a:lnTo>
                  <a:pt x="166" y="1688"/>
                </a:lnTo>
                <a:lnTo>
                  <a:pt x="177" y="1687"/>
                </a:lnTo>
                <a:lnTo>
                  <a:pt x="187" y="1685"/>
                </a:lnTo>
                <a:lnTo>
                  <a:pt x="191" y="1687"/>
                </a:lnTo>
                <a:lnTo>
                  <a:pt x="191" y="1688"/>
                </a:lnTo>
                <a:lnTo>
                  <a:pt x="191" y="1688"/>
                </a:lnTo>
                <a:lnTo>
                  <a:pt x="190" y="1698"/>
                </a:lnTo>
                <a:lnTo>
                  <a:pt x="189" y="1715"/>
                </a:lnTo>
                <a:lnTo>
                  <a:pt x="189" y="1726"/>
                </a:lnTo>
                <a:lnTo>
                  <a:pt x="190" y="1740"/>
                </a:lnTo>
                <a:lnTo>
                  <a:pt x="192" y="1756"/>
                </a:lnTo>
                <a:lnTo>
                  <a:pt x="196" y="1772"/>
                </a:lnTo>
                <a:lnTo>
                  <a:pt x="196" y="1772"/>
                </a:lnTo>
                <a:lnTo>
                  <a:pt x="198" y="1783"/>
                </a:lnTo>
                <a:lnTo>
                  <a:pt x="201" y="1795"/>
                </a:lnTo>
                <a:lnTo>
                  <a:pt x="203" y="1826"/>
                </a:lnTo>
                <a:lnTo>
                  <a:pt x="206" y="1863"/>
                </a:lnTo>
                <a:lnTo>
                  <a:pt x="207" y="1902"/>
                </a:lnTo>
                <a:lnTo>
                  <a:pt x="207" y="1940"/>
                </a:lnTo>
                <a:lnTo>
                  <a:pt x="206" y="1976"/>
                </a:lnTo>
                <a:lnTo>
                  <a:pt x="203" y="2004"/>
                </a:lnTo>
                <a:lnTo>
                  <a:pt x="201" y="2023"/>
                </a:lnTo>
                <a:lnTo>
                  <a:pt x="201" y="2023"/>
                </a:lnTo>
                <a:lnTo>
                  <a:pt x="189" y="2077"/>
                </a:lnTo>
                <a:lnTo>
                  <a:pt x="182" y="2104"/>
                </a:lnTo>
                <a:lnTo>
                  <a:pt x="177" y="2136"/>
                </a:lnTo>
                <a:lnTo>
                  <a:pt x="177" y="2136"/>
                </a:lnTo>
                <a:lnTo>
                  <a:pt x="175" y="2154"/>
                </a:lnTo>
                <a:lnTo>
                  <a:pt x="174" y="2174"/>
                </a:lnTo>
                <a:lnTo>
                  <a:pt x="171" y="2214"/>
                </a:lnTo>
                <a:lnTo>
                  <a:pt x="171" y="2250"/>
                </a:lnTo>
                <a:lnTo>
                  <a:pt x="170" y="2276"/>
                </a:lnTo>
                <a:lnTo>
                  <a:pt x="170" y="2276"/>
                </a:lnTo>
                <a:lnTo>
                  <a:pt x="170" y="2327"/>
                </a:lnTo>
                <a:lnTo>
                  <a:pt x="170" y="2355"/>
                </a:lnTo>
                <a:lnTo>
                  <a:pt x="169" y="2377"/>
                </a:lnTo>
                <a:lnTo>
                  <a:pt x="169" y="2377"/>
                </a:lnTo>
                <a:lnTo>
                  <a:pt x="166" y="2405"/>
                </a:lnTo>
                <a:lnTo>
                  <a:pt x="166" y="2413"/>
                </a:lnTo>
                <a:lnTo>
                  <a:pt x="166" y="2434"/>
                </a:lnTo>
                <a:lnTo>
                  <a:pt x="166" y="2434"/>
                </a:lnTo>
                <a:lnTo>
                  <a:pt x="163" y="2433"/>
                </a:lnTo>
                <a:lnTo>
                  <a:pt x="156" y="2433"/>
                </a:lnTo>
                <a:lnTo>
                  <a:pt x="153" y="2433"/>
                </a:lnTo>
                <a:lnTo>
                  <a:pt x="150" y="2434"/>
                </a:lnTo>
                <a:lnTo>
                  <a:pt x="148" y="2435"/>
                </a:lnTo>
                <a:lnTo>
                  <a:pt x="147" y="2438"/>
                </a:lnTo>
                <a:lnTo>
                  <a:pt x="147" y="2438"/>
                </a:lnTo>
                <a:lnTo>
                  <a:pt x="148" y="2453"/>
                </a:lnTo>
                <a:lnTo>
                  <a:pt x="149" y="2463"/>
                </a:lnTo>
                <a:lnTo>
                  <a:pt x="147" y="2476"/>
                </a:lnTo>
                <a:lnTo>
                  <a:pt x="147" y="2476"/>
                </a:lnTo>
                <a:lnTo>
                  <a:pt x="145" y="2487"/>
                </a:lnTo>
                <a:lnTo>
                  <a:pt x="142" y="2495"/>
                </a:lnTo>
                <a:lnTo>
                  <a:pt x="139" y="2506"/>
                </a:lnTo>
                <a:lnTo>
                  <a:pt x="135" y="2526"/>
                </a:lnTo>
                <a:lnTo>
                  <a:pt x="135" y="2526"/>
                </a:lnTo>
                <a:lnTo>
                  <a:pt x="133" y="2538"/>
                </a:lnTo>
                <a:lnTo>
                  <a:pt x="128" y="2548"/>
                </a:lnTo>
                <a:lnTo>
                  <a:pt x="118" y="2566"/>
                </a:lnTo>
                <a:lnTo>
                  <a:pt x="116" y="2574"/>
                </a:lnTo>
                <a:lnTo>
                  <a:pt x="116" y="2579"/>
                </a:lnTo>
                <a:lnTo>
                  <a:pt x="116" y="2583"/>
                </a:lnTo>
                <a:lnTo>
                  <a:pt x="117" y="2586"/>
                </a:lnTo>
                <a:lnTo>
                  <a:pt x="118" y="2591"/>
                </a:lnTo>
                <a:lnTo>
                  <a:pt x="122" y="2596"/>
                </a:lnTo>
                <a:lnTo>
                  <a:pt x="126" y="2600"/>
                </a:lnTo>
                <a:lnTo>
                  <a:pt x="126" y="2600"/>
                </a:lnTo>
                <a:lnTo>
                  <a:pt x="142" y="2613"/>
                </a:lnTo>
                <a:lnTo>
                  <a:pt x="147" y="2616"/>
                </a:lnTo>
                <a:lnTo>
                  <a:pt x="152" y="2618"/>
                </a:lnTo>
                <a:lnTo>
                  <a:pt x="168" y="2623"/>
                </a:lnTo>
                <a:lnTo>
                  <a:pt x="180" y="2627"/>
                </a:lnTo>
                <a:lnTo>
                  <a:pt x="196" y="2633"/>
                </a:lnTo>
                <a:lnTo>
                  <a:pt x="196" y="2633"/>
                </a:lnTo>
                <a:lnTo>
                  <a:pt x="207" y="2637"/>
                </a:lnTo>
                <a:lnTo>
                  <a:pt x="218" y="2641"/>
                </a:lnTo>
                <a:lnTo>
                  <a:pt x="244" y="2646"/>
                </a:lnTo>
                <a:lnTo>
                  <a:pt x="270" y="2648"/>
                </a:lnTo>
                <a:lnTo>
                  <a:pt x="297" y="2649"/>
                </a:lnTo>
                <a:lnTo>
                  <a:pt x="321" y="2648"/>
                </a:lnTo>
                <a:lnTo>
                  <a:pt x="341" y="2646"/>
                </a:lnTo>
                <a:lnTo>
                  <a:pt x="349" y="2644"/>
                </a:lnTo>
                <a:lnTo>
                  <a:pt x="354" y="2642"/>
                </a:lnTo>
                <a:lnTo>
                  <a:pt x="359" y="2639"/>
                </a:lnTo>
                <a:lnTo>
                  <a:pt x="360" y="2636"/>
                </a:lnTo>
                <a:lnTo>
                  <a:pt x="360" y="2636"/>
                </a:lnTo>
                <a:lnTo>
                  <a:pt x="362" y="2630"/>
                </a:lnTo>
                <a:lnTo>
                  <a:pt x="364" y="2623"/>
                </a:lnTo>
                <a:lnTo>
                  <a:pt x="366" y="2618"/>
                </a:lnTo>
                <a:lnTo>
                  <a:pt x="366" y="2613"/>
                </a:lnTo>
                <a:lnTo>
                  <a:pt x="366" y="2608"/>
                </a:lnTo>
                <a:lnTo>
                  <a:pt x="363" y="2602"/>
                </a:lnTo>
                <a:lnTo>
                  <a:pt x="355" y="2594"/>
                </a:lnTo>
                <a:lnTo>
                  <a:pt x="344" y="2584"/>
                </a:lnTo>
                <a:lnTo>
                  <a:pt x="344" y="2584"/>
                </a:lnTo>
                <a:lnTo>
                  <a:pt x="332" y="2575"/>
                </a:lnTo>
                <a:lnTo>
                  <a:pt x="322" y="2569"/>
                </a:lnTo>
                <a:lnTo>
                  <a:pt x="313" y="2566"/>
                </a:lnTo>
                <a:lnTo>
                  <a:pt x="308" y="2564"/>
                </a:lnTo>
                <a:lnTo>
                  <a:pt x="303" y="2563"/>
                </a:lnTo>
                <a:lnTo>
                  <a:pt x="299" y="2559"/>
                </a:lnTo>
                <a:lnTo>
                  <a:pt x="295" y="2553"/>
                </a:lnTo>
                <a:lnTo>
                  <a:pt x="290" y="2544"/>
                </a:lnTo>
                <a:lnTo>
                  <a:pt x="290" y="2544"/>
                </a:lnTo>
                <a:lnTo>
                  <a:pt x="285" y="2532"/>
                </a:lnTo>
                <a:lnTo>
                  <a:pt x="282" y="2517"/>
                </a:lnTo>
                <a:lnTo>
                  <a:pt x="278" y="2489"/>
                </a:lnTo>
                <a:lnTo>
                  <a:pt x="275" y="2463"/>
                </a:lnTo>
                <a:lnTo>
                  <a:pt x="273" y="2453"/>
                </a:lnTo>
                <a:lnTo>
                  <a:pt x="271" y="2445"/>
                </a:lnTo>
                <a:lnTo>
                  <a:pt x="271" y="2445"/>
                </a:lnTo>
                <a:lnTo>
                  <a:pt x="266" y="2437"/>
                </a:lnTo>
                <a:lnTo>
                  <a:pt x="263" y="2431"/>
                </a:lnTo>
                <a:lnTo>
                  <a:pt x="259" y="2426"/>
                </a:lnTo>
                <a:lnTo>
                  <a:pt x="258" y="2422"/>
                </a:lnTo>
                <a:lnTo>
                  <a:pt x="258" y="2422"/>
                </a:lnTo>
                <a:lnTo>
                  <a:pt x="265" y="2385"/>
                </a:lnTo>
                <a:lnTo>
                  <a:pt x="282" y="2309"/>
                </a:lnTo>
                <a:lnTo>
                  <a:pt x="308" y="2195"/>
                </a:lnTo>
                <a:lnTo>
                  <a:pt x="308" y="2195"/>
                </a:lnTo>
                <a:lnTo>
                  <a:pt x="313" y="2170"/>
                </a:lnTo>
                <a:lnTo>
                  <a:pt x="318" y="2150"/>
                </a:lnTo>
                <a:lnTo>
                  <a:pt x="318" y="2150"/>
                </a:lnTo>
                <a:lnTo>
                  <a:pt x="339" y="2156"/>
                </a:lnTo>
                <a:lnTo>
                  <a:pt x="359" y="2161"/>
                </a:lnTo>
                <a:lnTo>
                  <a:pt x="369" y="2164"/>
                </a:lnTo>
                <a:lnTo>
                  <a:pt x="379" y="2164"/>
                </a:lnTo>
                <a:lnTo>
                  <a:pt x="379" y="2164"/>
                </a:lnTo>
                <a:lnTo>
                  <a:pt x="384" y="2164"/>
                </a:lnTo>
                <a:lnTo>
                  <a:pt x="387" y="2161"/>
                </a:lnTo>
                <a:lnTo>
                  <a:pt x="392" y="2157"/>
                </a:lnTo>
                <a:lnTo>
                  <a:pt x="396" y="2153"/>
                </a:lnTo>
                <a:lnTo>
                  <a:pt x="405" y="2139"/>
                </a:lnTo>
                <a:lnTo>
                  <a:pt x="413" y="2124"/>
                </a:lnTo>
                <a:lnTo>
                  <a:pt x="428" y="2091"/>
                </a:lnTo>
                <a:lnTo>
                  <a:pt x="439" y="2064"/>
                </a:lnTo>
                <a:lnTo>
                  <a:pt x="439" y="2064"/>
                </a:lnTo>
                <a:lnTo>
                  <a:pt x="446" y="2054"/>
                </a:lnTo>
                <a:lnTo>
                  <a:pt x="450" y="2045"/>
                </a:lnTo>
                <a:lnTo>
                  <a:pt x="463" y="2030"/>
                </a:lnTo>
                <a:lnTo>
                  <a:pt x="474" y="2020"/>
                </a:lnTo>
                <a:lnTo>
                  <a:pt x="478" y="2018"/>
                </a:lnTo>
                <a:lnTo>
                  <a:pt x="481" y="2017"/>
                </a:lnTo>
                <a:lnTo>
                  <a:pt x="481" y="2017"/>
                </a:lnTo>
                <a:lnTo>
                  <a:pt x="489" y="2014"/>
                </a:lnTo>
                <a:lnTo>
                  <a:pt x="496" y="2009"/>
                </a:lnTo>
                <a:lnTo>
                  <a:pt x="502" y="2007"/>
                </a:lnTo>
                <a:lnTo>
                  <a:pt x="505" y="2005"/>
                </a:lnTo>
                <a:lnTo>
                  <a:pt x="505" y="2007"/>
                </a:lnTo>
                <a:lnTo>
                  <a:pt x="505" y="2007"/>
                </a:lnTo>
                <a:lnTo>
                  <a:pt x="507" y="2009"/>
                </a:lnTo>
                <a:lnTo>
                  <a:pt x="511" y="2013"/>
                </a:lnTo>
                <a:lnTo>
                  <a:pt x="525" y="2020"/>
                </a:lnTo>
                <a:lnTo>
                  <a:pt x="549" y="2033"/>
                </a:lnTo>
                <a:lnTo>
                  <a:pt x="549" y="2033"/>
                </a:lnTo>
                <a:lnTo>
                  <a:pt x="554" y="2036"/>
                </a:lnTo>
                <a:lnTo>
                  <a:pt x="562" y="2044"/>
                </a:lnTo>
                <a:lnTo>
                  <a:pt x="572" y="2054"/>
                </a:lnTo>
                <a:lnTo>
                  <a:pt x="583" y="2065"/>
                </a:lnTo>
                <a:lnTo>
                  <a:pt x="596" y="2076"/>
                </a:lnTo>
                <a:lnTo>
                  <a:pt x="604" y="2081"/>
                </a:lnTo>
                <a:lnTo>
                  <a:pt x="612" y="2085"/>
                </a:lnTo>
                <a:lnTo>
                  <a:pt x="620" y="2088"/>
                </a:lnTo>
                <a:lnTo>
                  <a:pt x="628" y="2091"/>
                </a:lnTo>
                <a:lnTo>
                  <a:pt x="637" y="2092"/>
                </a:lnTo>
                <a:lnTo>
                  <a:pt x="646" y="2092"/>
                </a:lnTo>
                <a:lnTo>
                  <a:pt x="646" y="2092"/>
                </a:lnTo>
                <a:lnTo>
                  <a:pt x="662" y="2088"/>
                </a:lnTo>
                <a:lnTo>
                  <a:pt x="677" y="2085"/>
                </a:lnTo>
                <a:lnTo>
                  <a:pt x="688" y="2077"/>
                </a:lnTo>
                <a:lnTo>
                  <a:pt x="698" y="2070"/>
                </a:lnTo>
                <a:lnTo>
                  <a:pt x="707" y="2060"/>
                </a:lnTo>
                <a:lnTo>
                  <a:pt x="716" y="2047"/>
                </a:lnTo>
                <a:lnTo>
                  <a:pt x="723" y="2034"/>
                </a:lnTo>
                <a:lnTo>
                  <a:pt x="732" y="2019"/>
                </a:lnTo>
                <a:lnTo>
                  <a:pt x="732" y="2019"/>
                </a:lnTo>
                <a:lnTo>
                  <a:pt x="736" y="2008"/>
                </a:lnTo>
                <a:lnTo>
                  <a:pt x="740" y="1994"/>
                </a:lnTo>
                <a:lnTo>
                  <a:pt x="741" y="1977"/>
                </a:lnTo>
                <a:lnTo>
                  <a:pt x="743" y="1956"/>
                </a:lnTo>
                <a:lnTo>
                  <a:pt x="744" y="1910"/>
                </a:lnTo>
                <a:lnTo>
                  <a:pt x="743" y="1862"/>
                </a:lnTo>
                <a:lnTo>
                  <a:pt x="742" y="1815"/>
                </a:lnTo>
                <a:lnTo>
                  <a:pt x="740" y="1776"/>
                </a:lnTo>
                <a:lnTo>
                  <a:pt x="737" y="1737"/>
                </a:lnTo>
                <a:lnTo>
                  <a:pt x="753" y="1709"/>
                </a:lnTo>
                <a:lnTo>
                  <a:pt x="753" y="1709"/>
                </a:lnTo>
                <a:lnTo>
                  <a:pt x="746" y="1673"/>
                </a:lnTo>
                <a:lnTo>
                  <a:pt x="740" y="1640"/>
                </a:lnTo>
                <a:lnTo>
                  <a:pt x="735" y="1606"/>
                </a:lnTo>
                <a:lnTo>
                  <a:pt x="735" y="1606"/>
                </a:lnTo>
                <a:lnTo>
                  <a:pt x="716" y="1447"/>
                </a:lnTo>
                <a:lnTo>
                  <a:pt x="701" y="1320"/>
                </a:lnTo>
                <a:lnTo>
                  <a:pt x="690" y="1257"/>
                </a:lnTo>
                <a:lnTo>
                  <a:pt x="690" y="1257"/>
                </a:lnTo>
                <a:lnTo>
                  <a:pt x="699" y="1254"/>
                </a:lnTo>
                <a:lnTo>
                  <a:pt x="720" y="1247"/>
                </a:lnTo>
                <a:lnTo>
                  <a:pt x="731" y="1243"/>
                </a:lnTo>
                <a:lnTo>
                  <a:pt x="740" y="1239"/>
                </a:lnTo>
                <a:lnTo>
                  <a:pt x="747" y="1234"/>
                </a:lnTo>
                <a:lnTo>
                  <a:pt x="748" y="1233"/>
                </a:lnTo>
                <a:lnTo>
                  <a:pt x="748" y="1231"/>
                </a:lnTo>
                <a:lnTo>
                  <a:pt x="748" y="1231"/>
                </a:lnTo>
                <a:lnTo>
                  <a:pt x="737" y="1169"/>
                </a:lnTo>
                <a:lnTo>
                  <a:pt x="714" y="1043"/>
                </a:lnTo>
                <a:lnTo>
                  <a:pt x="679" y="862"/>
                </a:lnTo>
                <a:lnTo>
                  <a:pt x="679" y="862"/>
                </a:lnTo>
                <a:lnTo>
                  <a:pt x="678" y="858"/>
                </a:lnTo>
                <a:lnTo>
                  <a:pt x="678" y="843"/>
                </a:lnTo>
                <a:lnTo>
                  <a:pt x="678" y="833"/>
                </a:lnTo>
                <a:lnTo>
                  <a:pt x="680" y="822"/>
                </a:lnTo>
                <a:lnTo>
                  <a:pt x="683" y="808"/>
                </a:lnTo>
                <a:lnTo>
                  <a:pt x="688" y="794"/>
                </a:lnTo>
                <a:lnTo>
                  <a:pt x="688" y="794"/>
                </a:lnTo>
                <a:lnTo>
                  <a:pt x="700" y="766"/>
                </a:lnTo>
                <a:lnTo>
                  <a:pt x="712" y="739"/>
                </a:lnTo>
                <a:lnTo>
                  <a:pt x="721" y="717"/>
                </a:lnTo>
                <a:lnTo>
                  <a:pt x="723" y="707"/>
                </a:lnTo>
                <a:lnTo>
                  <a:pt x="725" y="701"/>
                </a:lnTo>
                <a:lnTo>
                  <a:pt x="725" y="701"/>
                </a:lnTo>
                <a:lnTo>
                  <a:pt x="727" y="686"/>
                </a:lnTo>
                <a:lnTo>
                  <a:pt x="730" y="667"/>
                </a:lnTo>
                <a:lnTo>
                  <a:pt x="735" y="644"/>
                </a:lnTo>
                <a:lnTo>
                  <a:pt x="735" y="644"/>
                </a:lnTo>
                <a:lnTo>
                  <a:pt x="756" y="638"/>
                </a:lnTo>
                <a:lnTo>
                  <a:pt x="772" y="633"/>
                </a:lnTo>
                <a:lnTo>
                  <a:pt x="778" y="633"/>
                </a:lnTo>
                <a:lnTo>
                  <a:pt x="782" y="633"/>
                </a:lnTo>
                <a:lnTo>
                  <a:pt x="782" y="633"/>
                </a:lnTo>
                <a:lnTo>
                  <a:pt x="784" y="633"/>
                </a:lnTo>
                <a:lnTo>
                  <a:pt x="786" y="633"/>
                </a:lnTo>
                <a:lnTo>
                  <a:pt x="794" y="630"/>
                </a:lnTo>
                <a:lnTo>
                  <a:pt x="803" y="625"/>
                </a:lnTo>
                <a:lnTo>
                  <a:pt x="964" y="607"/>
                </a:lnTo>
                <a:lnTo>
                  <a:pt x="964" y="607"/>
                </a:lnTo>
                <a:lnTo>
                  <a:pt x="1056" y="612"/>
                </a:lnTo>
                <a:lnTo>
                  <a:pt x="1056" y="612"/>
                </a:lnTo>
                <a:lnTo>
                  <a:pt x="1158" y="610"/>
                </a:lnTo>
                <a:lnTo>
                  <a:pt x="1255" y="609"/>
                </a:lnTo>
                <a:lnTo>
                  <a:pt x="1255" y="609"/>
                </a:lnTo>
                <a:lnTo>
                  <a:pt x="1306" y="593"/>
                </a:lnTo>
                <a:lnTo>
                  <a:pt x="1345" y="583"/>
                </a:lnTo>
                <a:lnTo>
                  <a:pt x="1358" y="579"/>
                </a:lnTo>
                <a:lnTo>
                  <a:pt x="1367" y="578"/>
                </a:lnTo>
                <a:lnTo>
                  <a:pt x="1367" y="578"/>
                </a:lnTo>
                <a:lnTo>
                  <a:pt x="1381" y="578"/>
                </a:lnTo>
                <a:lnTo>
                  <a:pt x="1400" y="578"/>
                </a:lnTo>
                <a:lnTo>
                  <a:pt x="1428" y="576"/>
                </a:lnTo>
                <a:lnTo>
                  <a:pt x="1428" y="576"/>
                </a:lnTo>
                <a:lnTo>
                  <a:pt x="1432" y="576"/>
                </a:lnTo>
                <a:lnTo>
                  <a:pt x="1444" y="573"/>
                </a:lnTo>
                <a:lnTo>
                  <a:pt x="1451" y="571"/>
                </a:lnTo>
                <a:lnTo>
                  <a:pt x="1460" y="567"/>
                </a:lnTo>
                <a:lnTo>
                  <a:pt x="1467" y="563"/>
                </a:lnTo>
                <a:lnTo>
                  <a:pt x="1474" y="557"/>
                </a:lnTo>
                <a:lnTo>
                  <a:pt x="1474" y="557"/>
                </a:lnTo>
                <a:lnTo>
                  <a:pt x="1477" y="555"/>
                </a:lnTo>
                <a:lnTo>
                  <a:pt x="1479" y="550"/>
                </a:lnTo>
                <a:lnTo>
                  <a:pt x="1482" y="540"/>
                </a:lnTo>
                <a:lnTo>
                  <a:pt x="1483" y="529"/>
                </a:lnTo>
                <a:lnTo>
                  <a:pt x="1483" y="518"/>
                </a:lnTo>
                <a:lnTo>
                  <a:pt x="1482" y="505"/>
                </a:lnTo>
                <a:lnTo>
                  <a:pt x="1483" y="495"/>
                </a:lnTo>
                <a:lnTo>
                  <a:pt x="1486" y="487"/>
                </a:lnTo>
                <a:lnTo>
                  <a:pt x="1488" y="484"/>
                </a:lnTo>
                <a:lnTo>
                  <a:pt x="1491" y="483"/>
                </a:lnTo>
                <a:lnTo>
                  <a:pt x="1491" y="483"/>
                </a:lnTo>
                <a:lnTo>
                  <a:pt x="1500" y="478"/>
                </a:lnTo>
                <a:lnTo>
                  <a:pt x="1507" y="477"/>
                </a:lnTo>
                <a:lnTo>
                  <a:pt x="1510" y="476"/>
                </a:lnTo>
                <a:lnTo>
                  <a:pt x="1512" y="471"/>
                </a:lnTo>
                <a:lnTo>
                  <a:pt x="1512" y="471"/>
                </a:lnTo>
                <a:lnTo>
                  <a:pt x="1510" y="468"/>
                </a:lnTo>
                <a:lnTo>
                  <a:pt x="1508" y="466"/>
                </a:lnTo>
                <a:lnTo>
                  <a:pt x="1504" y="465"/>
                </a:lnTo>
                <a:lnTo>
                  <a:pt x="1499" y="463"/>
                </a:lnTo>
                <a:lnTo>
                  <a:pt x="1491" y="462"/>
                </a:lnTo>
                <a:lnTo>
                  <a:pt x="1486" y="461"/>
                </a:lnTo>
                <a:lnTo>
                  <a:pt x="1486" y="461"/>
                </a:lnTo>
                <a:lnTo>
                  <a:pt x="1491" y="461"/>
                </a:lnTo>
                <a:lnTo>
                  <a:pt x="1499" y="461"/>
                </a:lnTo>
                <a:lnTo>
                  <a:pt x="1504" y="460"/>
                </a:lnTo>
                <a:lnTo>
                  <a:pt x="1507" y="458"/>
                </a:lnTo>
                <a:lnTo>
                  <a:pt x="1508" y="456"/>
                </a:lnTo>
                <a:lnTo>
                  <a:pt x="1507" y="452"/>
                </a:lnTo>
                <a:lnTo>
                  <a:pt x="1507" y="452"/>
                </a:lnTo>
                <a:lnTo>
                  <a:pt x="1503" y="448"/>
                </a:lnTo>
                <a:lnTo>
                  <a:pt x="1499" y="446"/>
                </a:lnTo>
                <a:lnTo>
                  <a:pt x="1489" y="442"/>
                </a:lnTo>
                <a:lnTo>
                  <a:pt x="1481" y="441"/>
                </a:lnTo>
                <a:lnTo>
                  <a:pt x="1477" y="440"/>
                </a:lnTo>
                <a:lnTo>
                  <a:pt x="1477" y="440"/>
                </a:lnTo>
                <a:lnTo>
                  <a:pt x="1481" y="440"/>
                </a:lnTo>
                <a:lnTo>
                  <a:pt x="1488" y="439"/>
                </a:lnTo>
                <a:lnTo>
                  <a:pt x="1491" y="437"/>
                </a:lnTo>
                <a:lnTo>
                  <a:pt x="1493" y="436"/>
                </a:lnTo>
                <a:lnTo>
                  <a:pt x="1492" y="434"/>
                </a:lnTo>
                <a:lnTo>
                  <a:pt x="1488" y="431"/>
                </a:lnTo>
                <a:lnTo>
                  <a:pt x="1488" y="431"/>
                </a:lnTo>
                <a:lnTo>
                  <a:pt x="1483" y="429"/>
                </a:lnTo>
                <a:lnTo>
                  <a:pt x="1478" y="427"/>
                </a:lnTo>
                <a:lnTo>
                  <a:pt x="1474" y="426"/>
                </a:lnTo>
                <a:lnTo>
                  <a:pt x="1470" y="427"/>
                </a:lnTo>
                <a:lnTo>
                  <a:pt x="1461" y="431"/>
                </a:lnTo>
                <a:lnTo>
                  <a:pt x="1451" y="436"/>
                </a:lnTo>
                <a:lnTo>
                  <a:pt x="1451" y="436"/>
                </a:lnTo>
                <a:lnTo>
                  <a:pt x="1441" y="441"/>
                </a:lnTo>
                <a:lnTo>
                  <a:pt x="1434" y="446"/>
                </a:lnTo>
                <a:lnTo>
                  <a:pt x="1429" y="452"/>
                </a:lnTo>
                <a:lnTo>
                  <a:pt x="1425" y="461"/>
                </a:lnTo>
                <a:lnTo>
                  <a:pt x="1425" y="461"/>
                </a:lnTo>
                <a:lnTo>
                  <a:pt x="1413" y="489"/>
                </a:lnTo>
                <a:lnTo>
                  <a:pt x="1405" y="502"/>
                </a:lnTo>
                <a:lnTo>
                  <a:pt x="1403" y="508"/>
                </a:lnTo>
                <a:lnTo>
                  <a:pt x="1399" y="510"/>
                </a:lnTo>
                <a:lnTo>
                  <a:pt x="1399" y="510"/>
                </a:lnTo>
                <a:lnTo>
                  <a:pt x="1393" y="515"/>
                </a:lnTo>
                <a:lnTo>
                  <a:pt x="1386" y="519"/>
                </a:lnTo>
                <a:lnTo>
                  <a:pt x="1378" y="523"/>
                </a:lnTo>
                <a:lnTo>
                  <a:pt x="1378" y="523"/>
                </a:lnTo>
                <a:lnTo>
                  <a:pt x="1121" y="510"/>
                </a:lnTo>
                <a:lnTo>
                  <a:pt x="1121" y="510"/>
                </a:lnTo>
                <a:lnTo>
                  <a:pt x="1045" y="509"/>
                </a:lnTo>
                <a:lnTo>
                  <a:pt x="973" y="508"/>
                </a:lnTo>
                <a:lnTo>
                  <a:pt x="831" y="504"/>
                </a:lnTo>
                <a:lnTo>
                  <a:pt x="826" y="492"/>
                </a:lnTo>
                <a:lnTo>
                  <a:pt x="826" y="492"/>
                </a:lnTo>
                <a:lnTo>
                  <a:pt x="801" y="486"/>
                </a:lnTo>
                <a:lnTo>
                  <a:pt x="769" y="476"/>
                </a:lnTo>
                <a:lnTo>
                  <a:pt x="769" y="476"/>
                </a:lnTo>
                <a:lnTo>
                  <a:pt x="738" y="465"/>
                </a:lnTo>
                <a:lnTo>
                  <a:pt x="719" y="460"/>
                </a:lnTo>
                <a:lnTo>
                  <a:pt x="710" y="457"/>
                </a:lnTo>
                <a:lnTo>
                  <a:pt x="704" y="457"/>
                </a:lnTo>
                <a:lnTo>
                  <a:pt x="662" y="457"/>
                </a:lnTo>
                <a:lnTo>
                  <a:pt x="662" y="457"/>
                </a:lnTo>
                <a:lnTo>
                  <a:pt x="596" y="455"/>
                </a:lnTo>
                <a:lnTo>
                  <a:pt x="596" y="455"/>
                </a:lnTo>
                <a:lnTo>
                  <a:pt x="574" y="453"/>
                </a:lnTo>
                <a:lnTo>
                  <a:pt x="568" y="452"/>
                </a:lnTo>
                <a:lnTo>
                  <a:pt x="554" y="440"/>
                </a:lnTo>
                <a:lnTo>
                  <a:pt x="554" y="440"/>
                </a:lnTo>
                <a:lnTo>
                  <a:pt x="560" y="439"/>
                </a:lnTo>
                <a:lnTo>
                  <a:pt x="573" y="434"/>
                </a:lnTo>
                <a:lnTo>
                  <a:pt x="580" y="430"/>
                </a:lnTo>
                <a:lnTo>
                  <a:pt x="586" y="426"/>
                </a:lnTo>
                <a:lnTo>
                  <a:pt x="591" y="421"/>
                </a:lnTo>
                <a:lnTo>
                  <a:pt x="594" y="416"/>
                </a:lnTo>
                <a:lnTo>
                  <a:pt x="594" y="416"/>
                </a:lnTo>
                <a:lnTo>
                  <a:pt x="595" y="408"/>
                </a:lnTo>
                <a:lnTo>
                  <a:pt x="595" y="403"/>
                </a:lnTo>
                <a:lnTo>
                  <a:pt x="594" y="398"/>
                </a:lnTo>
                <a:lnTo>
                  <a:pt x="594" y="393"/>
                </a:lnTo>
                <a:lnTo>
                  <a:pt x="594" y="393"/>
                </a:lnTo>
                <a:lnTo>
                  <a:pt x="597" y="388"/>
                </a:lnTo>
                <a:lnTo>
                  <a:pt x="604" y="381"/>
                </a:lnTo>
                <a:lnTo>
                  <a:pt x="612" y="372"/>
                </a:lnTo>
                <a:lnTo>
                  <a:pt x="612" y="372"/>
                </a:lnTo>
                <a:lnTo>
                  <a:pt x="614" y="364"/>
                </a:lnTo>
                <a:lnTo>
                  <a:pt x="612" y="353"/>
                </a:lnTo>
                <a:lnTo>
                  <a:pt x="612" y="353"/>
                </a:lnTo>
                <a:lnTo>
                  <a:pt x="609" y="321"/>
                </a:lnTo>
                <a:lnTo>
                  <a:pt x="609" y="321"/>
                </a:lnTo>
                <a:lnTo>
                  <a:pt x="607" y="303"/>
                </a:lnTo>
                <a:lnTo>
                  <a:pt x="607" y="292"/>
                </a:lnTo>
                <a:lnTo>
                  <a:pt x="606" y="287"/>
                </a:lnTo>
                <a:lnTo>
                  <a:pt x="606" y="285"/>
                </a:lnTo>
                <a:lnTo>
                  <a:pt x="606" y="285"/>
                </a:lnTo>
                <a:lnTo>
                  <a:pt x="606" y="284"/>
                </a:lnTo>
                <a:lnTo>
                  <a:pt x="606" y="283"/>
                </a:lnTo>
                <a:lnTo>
                  <a:pt x="609" y="277"/>
                </a:lnTo>
                <a:lnTo>
                  <a:pt x="612" y="267"/>
                </a:lnTo>
                <a:lnTo>
                  <a:pt x="604" y="251"/>
                </a:lnTo>
                <a:lnTo>
                  <a:pt x="604" y="251"/>
                </a:lnTo>
                <a:lnTo>
                  <a:pt x="602" y="245"/>
                </a:lnTo>
                <a:lnTo>
                  <a:pt x="601" y="238"/>
                </a:lnTo>
                <a:lnTo>
                  <a:pt x="601" y="233"/>
                </a:lnTo>
                <a:lnTo>
                  <a:pt x="601" y="233"/>
                </a:lnTo>
                <a:lnTo>
                  <a:pt x="601" y="229"/>
                </a:lnTo>
                <a:lnTo>
                  <a:pt x="600" y="224"/>
                </a:lnTo>
                <a:lnTo>
                  <a:pt x="599" y="217"/>
                </a:lnTo>
                <a:lnTo>
                  <a:pt x="599" y="217"/>
                </a:lnTo>
                <a:lnTo>
                  <a:pt x="595" y="217"/>
                </a:lnTo>
                <a:lnTo>
                  <a:pt x="590" y="215"/>
                </a:lnTo>
                <a:lnTo>
                  <a:pt x="590" y="215"/>
                </a:lnTo>
                <a:lnTo>
                  <a:pt x="586" y="215"/>
                </a:lnTo>
                <a:lnTo>
                  <a:pt x="583" y="215"/>
                </a:lnTo>
                <a:lnTo>
                  <a:pt x="579" y="214"/>
                </a:lnTo>
                <a:lnTo>
                  <a:pt x="575" y="212"/>
                </a:lnTo>
                <a:lnTo>
                  <a:pt x="575" y="212"/>
                </a:lnTo>
                <a:lnTo>
                  <a:pt x="567" y="205"/>
                </a:lnTo>
                <a:lnTo>
                  <a:pt x="562" y="199"/>
                </a:lnTo>
                <a:lnTo>
                  <a:pt x="543" y="195"/>
                </a:lnTo>
                <a:lnTo>
                  <a:pt x="705" y="137"/>
                </a:lnTo>
                <a:lnTo>
                  <a:pt x="705" y="137"/>
                </a:lnTo>
                <a:lnTo>
                  <a:pt x="721" y="141"/>
                </a:lnTo>
                <a:lnTo>
                  <a:pt x="740" y="145"/>
                </a:lnTo>
                <a:lnTo>
                  <a:pt x="763" y="147"/>
                </a:lnTo>
                <a:lnTo>
                  <a:pt x="790" y="149"/>
                </a:lnTo>
                <a:lnTo>
                  <a:pt x="805" y="149"/>
                </a:lnTo>
                <a:lnTo>
                  <a:pt x="820" y="148"/>
                </a:lnTo>
                <a:lnTo>
                  <a:pt x="836" y="147"/>
                </a:lnTo>
                <a:lnTo>
                  <a:pt x="852" y="145"/>
                </a:lnTo>
                <a:lnTo>
                  <a:pt x="868" y="141"/>
                </a:lnTo>
                <a:lnTo>
                  <a:pt x="884" y="136"/>
                </a:lnTo>
                <a:lnTo>
                  <a:pt x="884" y="136"/>
                </a:lnTo>
                <a:lnTo>
                  <a:pt x="915" y="125"/>
                </a:lnTo>
                <a:lnTo>
                  <a:pt x="940" y="112"/>
                </a:lnTo>
                <a:lnTo>
                  <a:pt x="962" y="101"/>
                </a:lnTo>
                <a:lnTo>
                  <a:pt x="979" y="89"/>
                </a:lnTo>
                <a:lnTo>
                  <a:pt x="994" y="75"/>
                </a:lnTo>
                <a:lnTo>
                  <a:pt x="999" y="68"/>
                </a:lnTo>
                <a:lnTo>
                  <a:pt x="1005" y="60"/>
                </a:lnTo>
                <a:lnTo>
                  <a:pt x="1014" y="44"/>
                </a:lnTo>
                <a:lnTo>
                  <a:pt x="1020" y="27"/>
                </a:lnTo>
                <a:lnTo>
                  <a:pt x="1020" y="27"/>
                </a:lnTo>
                <a:lnTo>
                  <a:pt x="1021" y="23"/>
                </a:lnTo>
                <a:lnTo>
                  <a:pt x="1021" y="20"/>
                </a:lnTo>
                <a:lnTo>
                  <a:pt x="1020" y="16"/>
                </a:lnTo>
                <a:lnTo>
                  <a:pt x="1019" y="12"/>
                </a:lnTo>
                <a:lnTo>
                  <a:pt x="1016" y="10"/>
                </a:lnTo>
                <a:lnTo>
                  <a:pt x="1013" y="7"/>
                </a:lnTo>
                <a:lnTo>
                  <a:pt x="1004" y="4"/>
                </a:lnTo>
                <a:lnTo>
                  <a:pt x="992" y="1"/>
                </a:lnTo>
                <a:lnTo>
                  <a:pt x="978" y="0"/>
                </a:lnTo>
                <a:lnTo>
                  <a:pt x="963" y="0"/>
                </a:lnTo>
                <a:lnTo>
                  <a:pt x="946" y="1"/>
                </a:lnTo>
                <a:lnTo>
                  <a:pt x="929" y="2"/>
                </a:lnTo>
                <a:lnTo>
                  <a:pt x="909" y="6"/>
                </a:lnTo>
                <a:lnTo>
                  <a:pt x="870" y="14"/>
                </a:lnTo>
                <a:lnTo>
                  <a:pt x="833" y="23"/>
                </a:lnTo>
                <a:lnTo>
                  <a:pt x="800" y="35"/>
                </a:lnTo>
                <a:lnTo>
                  <a:pt x="800" y="35"/>
                </a:lnTo>
                <a:lnTo>
                  <a:pt x="786" y="41"/>
                </a:lnTo>
                <a:lnTo>
                  <a:pt x="774" y="47"/>
                </a:lnTo>
                <a:lnTo>
                  <a:pt x="763" y="53"/>
                </a:lnTo>
                <a:lnTo>
                  <a:pt x="753" y="60"/>
                </a:lnTo>
                <a:lnTo>
                  <a:pt x="743" y="68"/>
                </a:lnTo>
                <a:lnTo>
                  <a:pt x="736" y="75"/>
                </a:lnTo>
                <a:lnTo>
                  <a:pt x="722" y="90"/>
                </a:lnTo>
                <a:lnTo>
                  <a:pt x="714" y="102"/>
                </a:lnTo>
                <a:lnTo>
                  <a:pt x="707" y="112"/>
                </a:lnTo>
                <a:lnTo>
                  <a:pt x="702" y="122"/>
                </a:lnTo>
                <a:lnTo>
                  <a:pt x="515" y="191"/>
                </a:lnTo>
                <a:lnTo>
                  <a:pt x="512" y="191"/>
                </a:lnTo>
                <a:lnTo>
                  <a:pt x="475" y="180"/>
                </a:lnTo>
                <a:lnTo>
                  <a:pt x="463" y="187"/>
                </a:lnTo>
                <a:lnTo>
                  <a:pt x="463" y="187"/>
                </a:lnTo>
                <a:lnTo>
                  <a:pt x="450" y="193"/>
                </a:lnTo>
                <a:lnTo>
                  <a:pt x="442" y="198"/>
                </a:lnTo>
                <a:lnTo>
                  <a:pt x="437" y="201"/>
                </a:lnTo>
                <a:lnTo>
                  <a:pt x="437" y="201"/>
                </a:lnTo>
                <a:lnTo>
                  <a:pt x="433" y="203"/>
                </a:lnTo>
                <a:lnTo>
                  <a:pt x="427" y="204"/>
                </a:lnTo>
                <a:lnTo>
                  <a:pt x="416" y="206"/>
                </a:lnTo>
                <a:lnTo>
                  <a:pt x="416" y="206"/>
                </a:lnTo>
                <a:lnTo>
                  <a:pt x="416" y="205"/>
                </a:lnTo>
                <a:lnTo>
                  <a:pt x="416" y="204"/>
                </a:lnTo>
                <a:lnTo>
                  <a:pt x="413" y="205"/>
                </a:lnTo>
                <a:lnTo>
                  <a:pt x="410" y="210"/>
                </a:lnTo>
                <a:lnTo>
                  <a:pt x="410" y="210"/>
                </a:lnTo>
                <a:lnTo>
                  <a:pt x="404" y="217"/>
                </a:lnTo>
                <a:lnTo>
                  <a:pt x="397" y="224"/>
                </a:lnTo>
                <a:lnTo>
                  <a:pt x="392" y="227"/>
                </a:lnTo>
                <a:lnTo>
                  <a:pt x="389" y="230"/>
                </a:lnTo>
                <a:lnTo>
                  <a:pt x="389" y="230"/>
                </a:lnTo>
                <a:lnTo>
                  <a:pt x="384" y="231"/>
                </a:lnTo>
                <a:lnTo>
                  <a:pt x="379" y="231"/>
                </a:lnTo>
                <a:lnTo>
                  <a:pt x="379" y="231"/>
                </a:lnTo>
                <a:lnTo>
                  <a:pt x="375" y="231"/>
                </a:lnTo>
                <a:lnTo>
                  <a:pt x="369" y="229"/>
                </a:lnTo>
                <a:lnTo>
                  <a:pt x="364" y="229"/>
                </a:lnTo>
                <a:lnTo>
                  <a:pt x="362" y="230"/>
                </a:lnTo>
                <a:lnTo>
                  <a:pt x="360" y="231"/>
                </a:lnTo>
                <a:lnTo>
                  <a:pt x="360" y="231"/>
                </a:lnTo>
                <a:lnTo>
                  <a:pt x="359" y="236"/>
                </a:lnTo>
                <a:lnTo>
                  <a:pt x="359" y="240"/>
                </a:lnTo>
                <a:lnTo>
                  <a:pt x="359" y="241"/>
                </a:lnTo>
                <a:lnTo>
                  <a:pt x="358" y="243"/>
                </a:lnTo>
                <a:lnTo>
                  <a:pt x="358" y="243"/>
                </a:lnTo>
                <a:lnTo>
                  <a:pt x="357" y="245"/>
                </a:lnTo>
                <a:lnTo>
                  <a:pt x="354" y="245"/>
                </a:lnTo>
                <a:lnTo>
                  <a:pt x="347" y="246"/>
                </a:lnTo>
                <a:lnTo>
                  <a:pt x="337" y="246"/>
                </a:lnTo>
                <a:lnTo>
                  <a:pt x="337" y="246"/>
                </a:lnTo>
                <a:close/>
                <a:moveTo>
                  <a:pt x="400" y="1704"/>
                </a:moveTo>
                <a:lnTo>
                  <a:pt x="421" y="1700"/>
                </a:lnTo>
                <a:lnTo>
                  <a:pt x="421" y="1700"/>
                </a:lnTo>
                <a:lnTo>
                  <a:pt x="426" y="1689"/>
                </a:lnTo>
                <a:lnTo>
                  <a:pt x="437" y="1667"/>
                </a:lnTo>
                <a:lnTo>
                  <a:pt x="443" y="1656"/>
                </a:lnTo>
                <a:lnTo>
                  <a:pt x="449" y="1647"/>
                </a:lnTo>
                <a:lnTo>
                  <a:pt x="452" y="1645"/>
                </a:lnTo>
                <a:lnTo>
                  <a:pt x="454" y="1643"/>
                </a:lnTo>
                <a:lnTo>
                  <a:pt x="457" y="1643"/>
                </a:lnTo>
                <a:lnTo>
                  <a:pt x="458" y="1646"/>
                </a:lnTo>
                <a:lnTo>
                  <a:pt x="458" y="1646"/>
                </a:lnTo>
                <a:lnTo>
                  <a:pt x="465" y="1663"/>
                </a:lnTo>
                <a:lnTo>
                  <a:pt x="474" y="1684"/>
                </a:lnTo>
                <a:lnTo>
                  <a:pt x="481" y="1709"/>
                </a:lnTo>
                <a:lnTo>
                  <a:pt x="494" y="1714"/>
                </a:lnTo>
                <a:lnTo>
                  <a:pt x="494" y="1714"/>
                </a:lnTo>
                <a:lnTo>
                  <a:pt x="495" y="1716"/>
                </a:lnTo>
                <a:lnTo>
                  <a:pt x="499" y="1722"/>
                </a:lnTo>
                <a:lnTo>
                  <a:pt x="504" y="1732"/>
                </a:lnTo>
                <a:lnTo>
                  <a:pt x="505" y="1739"/>
                </a:lnTo>
                <a:lnTo>
                  <a:pt x="505" y="1745"/>
                </a:lnTo>
                <a:lnTo>
                  <a:pt x="505" y="1745"/>
                </a:lnTo>
                <a:lnTo>
                  <a:pt x="507" y="1755"/>
                </a:lnTo>
                <a:lnTo>
                  <a:pt x="513" y="1772"/>
                </a:lnTo>
                <a:lnTo>
                  <a:pt x="530" y="1816"/>
                </a:lnTo>
                <a:lnTo>
                  <a:pt x="537" y="1840"/>
                </a:lnTo>
                <a:lnTo>
                  <a:pt x="539" y="1850"/>
                </a:lnTo>
                <a:lnTo>
                  <a:pt x="541" y="1860"/>
                </a:lnTo>
                <a:lnTo>
                  <a:pt x="541" y="1867"/>
                </a:lnTo>
                <a:lnTo>
                  <a:pt x="539" y="1873"/>
                </a:lnTo>
                <a:lnTo>
                  <a:pt x="537" y="1878"/>
                </a:lnTo>
                <a:lnTo>
                  <a:pt x="536" y="1879"/>
                </a:lnTo>
                <a:lnTo>
                  <a:pt x="533" y="1881"/>
                </a:lnTo>
                <a:lnTo>
                  <a:pt x="533" y="1881"/>
                </a:lnTo>
                <a:lnTo>
                  <a:pt x="517" y="1883"/>
                </a:lnTo>
                <a:lnTo>
                  <a:pt x="507" y="1883"/>
                </a:lnTo>
                <a:lnTo>
                  <a:pt x="500" y="1884"/>
                </a:lnTo>
                <a:lnTo>
                  <a:pt x="494" y="1887"/>
                </a:lnTo>
                <a:lnTo>
                  <a:pt x="494" y="1887"/>
                </a:lnTo>
                <a:lnTo>
                  <a:pt x="484" y="1892"/>
                </a:lnTo>
                <a:lnTo>
                  <a:pt x="481" y="1892"/>
                </a:lnTo>
                <a:lnTo>
                  <a:pt x="481" y="1892"/>
                </a:lnTo>
                <a:lnTo>
                  <a:pt x="474" y="1871"/>
                </a:lnTo>
                <a:lnTo>
                  <a:pt x="465" y="1856"/>
                </a:lnTo>
                <a:lnTo>
                  <a:pt x="462" y="1850"/>
                </a:lnTo>
                <a:lnTo>
                  <a:pt x="458" y="1845"/>
                </a:lnTo>
                <a:lnTo>
                  <a:pt x="458" y="1845"/>
                </a:lnTo>
                <a:lnTo>
                  <a:pt x="454" y="1842"/>
                </a:lnTo>
                <a:lnTo>
                  <a:pt x="448" y="1840"/>
                </a:lnTo>
                <a:lnTo>
                  <a:pt x="432" y="1836"/>
                </a:lnTo>
                <a:lnTo>
                  <a:pt x="412" y="1834"/>
                </a:lnTo>
                <a:lnTo>
                  <a:pt x="400" y="1704"/>
                </a:lnTo>
                <a:close/>
                <a:moveTo>
                  <a:pt x="321" y="322"/>
                </a:moveTo>
                <a:lnTo>
                  <a:pt x="318" y="332"/>
                </a:lnTo>
                <a:lnTo>
                  <a:pt x="323" y="342"/>
                </a:lnTo>
                <a:lnTo>
                  <a:pt x="323" y="342"/>
                </a:lnTo>
                <a:lnTo>
                  <a:pt x="315" y="350"/>
                </a:lnTo>
                <a:lnTo>
                  <a:pt x="310" y="355"/>
                </a:lnTo>
                <a:lnTo>
                  <a:pt x="306" y="358"/>
                </a:lnTo>
                <a:lnTo>
                  <a:pt x="306" y="358"/>
                </a:lnTo>
                <a:lnTo>
                  <a:pt x="306" y="362"/>
                </a:lnTo>
                <a:lnTo>
                  <a:pt x="306" y="368"/>
                </a:lnTo>
                <a:lnTo>
                  <a:pt x="306" y="377"/>
                </a:lnTo>
                <a:lnTo>
                  <a:pt x="308" y="389"/>
                </a:lnTo>
                <a:lnTo>
                  <a:pt x="308" y="389"/>
                </a:lnTo>
                <a:lnTo>
                  <a:pt x="311" y="394"/>
                </a:lnTo>
                <a:lnTo>
                  <a:pt x="315" y="399"/>
                </a:lnTo>
                <a:lnTo>
                  <a:pt x="318" y="403"/>
                </a:lnTo>
                <a:lnTo>
                  <a:pt x="322" y="405"/>
                </a:lnTo>
                <a:lnTo>
                  <a:pt x="331" y="408"/>
                </a:lnTo>
                <a:lnTo>
                  <a:pt x="337" y="410"/>
                </a:lnTo>
                <a:lnTo>
                  <a:pt x="337" y="410"/>
                </a:lnTo>
                <a:lnTo>
                  <a:pt x="341" y="410"/>
                </a:lnTo>
                <a:lnTo>
                  <a:pt x="342" y="410"/>
                </a:lnTo>
                <a:lnTo>
                  <a:pt x="342" y="410"/>
                </a:lnTo>
                <a:lnTo>
                  <a:pt x="347" y="416"/>
                </a:lnTo>
                <a:lnTo>
                  <a:pt x="352" y="423"/>
                </a:lnTo>
                <a:lnTo>
                  <a:pt x="355" y="426"/>
                </a:lnTo>
                <a:lnTo>
                  <a:pt x="355" y="426"/>
                </a:lnTo>
                <a:lnTo>
                  <a:pt x="358" y="430"/>
                </a:lnTo>
                <a:lnTo>
                  <a:pt x="360" y="434"/>
                </a:lnTo>
                <a:lnTo>
                  <a:pt x="363" y="439"/>
                </a:lnTo>
                <a:lnTo>
                  <a:pt x="365" y="442"/>
                </a:lnTo>
                <a:lnTo>
                  <a:pt x="365" y="442"/>
                </a:lnTo>
                <a:lnTo>
                  <a:pt x="368" y="446"/>
                </a:lnTo>
                <a:lnTo>
                  <a:pt x="370" y="450"/>
                </a:lnTo>
                <a:lnTo>
                  <a:pt x="371" y="455"/>
                </a:lnTo>
                <a:lnTo>
                  <a:pt x="371" y="463"/>
                </a:lnTo>
                <a:lnTo>
                  <a:pt x="371" y="463"/>
                </a:lnTo>
                <a:lnTo>
                  <a:pt x="370" y="477"/>
                </a:lnTo>
                <a:lnTo>
                  <a:pt x="369" y="484"/>
                </a:lnTo>
                <a:lnTo>
                  <a:pt x="369" y="484"/>
                </a:lnTo>
                <a:lnTo>
                  <a:pt x="370" y="492"/>
                </a:lnTo>
                <a:lnTo>
                  <a:pt x="371" y="499"/>
                </a:lnTo>
                <a:lnTo>
                  <a:pt x="376" y="518"/>
                </a:lnTo>
                <a:lnTo>
                  <a:pt x="376" y="518"/>
                </a:lnTo>
                <a:lnTo>
                  <a:pt x="379" y="528"/>
                </a:lnTo>
                <a:lnTo>
                  <a:pt x="380" y="537"/>
                </a:lnTo>
                <a:lnTo>
                  <a:pt x="381" y="545"/>
                </a:lnTo>
                <a:lnTo>
                  <a:pt x="383" y="547"/>
                </a:lnTo>
                <a:lnTo>
                  <a:pt x="384" y="549"/>
                </a:lnTo>
                <a:lnTo>
                  <a:pt x="384" y="549"/>
                </a:lnTo>
                <a:lnTo>
                  <a:pt x="384" y="549"/>
                </a:lnTo>
                <a:lnTo>
                  <a:pt x="383" y="550"/>
                </a:lnTo>
                <a:lnTo>
                  <a:pt x="376" y="550"/>
                </a:lnTo>
                <a:lnTo>
                  <a:pt x="362" y="551"/>
                </a:lnTo>
                <a:lnTo>
                  <a:pt x="362" y="551"/>
                </a:lnTo>
                <a:lnTo>
                  <a:pt x="354" y="554"/>
                </a:lnTo>
                <a:lnTo>
                  <a:pt x="343" y="557"/>
                </a:lnTo>
                <a:lnTo>
                  <a:pt x="334" y="561"/>
                </a:lnTo>
                <a:lnTo>
                  <a:pt x="332" y="563"/>
                </a:lnTo>
                <a:lnTo>
                  <a:pt x="332" y="563"/>
                </a:lnTo>
                <a:lnTo>
                  <a:pt x="344" y="573"/>
                </a:lnTo>
                <a:lnTo>
                  <a:pt x="355" y="581"/>
                </a:lnTo>
                <a:lnTo>
                  <a:pt x="355" y="581"/>
                </a:lnTo>
                <a:lnTo>
                  <a:pt x="348" y="583"/>
                </a:lnTo>
                <a:lnTo>
                  <a:pt x="324" y="591"/>
                </a:lnTo>
                <a:lnTo>
                  <a:pt x="324" y="591"/>
                </a:lnTo>
                <a:lnTo>
                  <a:pt x="313" y="594"/>
                </a:lnTo>
                <a:lnTo>
                  <a:pt x="306" y="598"/>
                </a:lnTo>
                <a:lnTo>
                  <a:pt x="296" y="603"/>
                </a:lnTo>
                <a:lnTo>
                  <a:pt x="279" y="609"/>
                </a:lnTo>
                <a:lnTo>
                  <a:pt x="279" y="609"/>
                </a:lnTo>
                <a:lnTo>
                  <a:pt x="269" y="613"/>
                </a:lnTo>
                <a:lnTo>
                  <a:pt x="263" y="617"/>
                </a:lnTo>
                <a:lnTo>
                  <a:pt x="258" y="619"/>
                </a:lnTo>
                <a:lnTo>
                  <a:pt x="257" y="621"/>
                </a:lnTo>
                <a:lnTo>
                  <a:pt x="254" y="626"/>
                </a:lnTo>
                <a:lnTo>
                  <a:pt x="253" y="630"/>
                </a:lnTo>
                <a:lnTo>
                  <a:pt x="250" y="633"/>
                </a:lnTo>
                <a:lnTo>
                  <a:pt x="250" y="633"/>
                </a:lnTo>
                <a:lnTo>
                  <a:pt x="244" y="636"/>
                </a:lnTo>
                <a:lnTo>
                  <a:pt x="234" y="639"/>
                </a:lnTo>
                <a:lnTo>
                  <a:pt x="210" y="644"/>
                </a:lnTo>
                <a:lnTo>
                  <a:pt x="164" y="651"/>
                </a:lnTo>
                <a:lnTo>
                  <a:pt x="164" y="651"/>
                </a:lnTo>
                <a:lnTo>
                  <a:pt x="156" y="654"/>
                </a:lnTo>
                <a:lnTo>
                  <a:pt x="155" y="655"/>
                </a:lnTo>
                <a:lnTo>
                  <a:pt x="156" y="655"/>
                </a:lnTo>
                <a:lnTo>
                  <a:pt x="160" y="657"/>
                </a:lnTo>
                <a:lnTo>
                  <a:pt x="161" y="657"/>
                </a:lnTo>
                <a:lnTo>
                  <a:pt x="161" y="659"/>
                </a:lnTo>
                <a:lnTo>
                  <a:pt x="161" y="659"/>
                </a:lnTo>
                <a:lnTo>
                  <a:pt x="156" y="661"/>
                </a:lnTo>
                <a:lnTo>
                  <a:pt x="144" y="664"/>
                </a:lnTo>
                <a:lnTo>
                  <a:pt x="129" y="665"/>
                </a:lnTo>
                <a:lnTo>
                  <a:pt x="114" y="666"/>
                </a:lnTo>
                <a:lnTo>
                  <a:pt x="114" y="666"/>
                </a:lnTo>
                <a:lnTo>
                  <a:pt x="107" y="665"/>
                </a:lnTo>
                <a:lnTo>
                  <a:pt x="106" y="664"/>
                </a:lnTo>
                <a:lnTo>
                  <a:pt x="107" y="662"/>
                </a:lnTo>
                <a:lnTo>
                  <a:pt x="110" y="660"/>
                </a:lnTo>
                <a:lnTo>
                  <a:pt x="112" y="659"/>
                </a:lnTo>
                <a:lnTo>
                  <a:pt x="112" y="659"/>
                </a:lnTo>
                <a:lnTo>
                  <a:pt x="112" y="651"/>
                </a:lnTo>
                <a:lnTo>
                  <a:pt x="112" y="642"/>
                </a:lnTo>
                <a:lnTo>
                  <a:pt x="112" y="642"/>
                </a:lnTo>
                <a:lnTo>
                  <a:pt x="114" y="634"/>
                </a:lnTo>
                <a:lnTo>
                  <a:pt x="121" y="617"/>
                </a:lnTo>
                <a:lnTo>
                  <a:pt x="142" y="565"/>
                </a:lnTo>
                <a:lnTo>
                  <a:pt x="170" y="489"/>
                </a:lnTo>
                <a:lnTo>
                  <a:pt x="170" y="489"/>
                </a:lnTo>
                <a:lnTo>
                  <a:pt x="192" y="445"/>
                </a:lnTo>
                <a:lnTo>
                  <a:pt x="208" y="410"/>
                </a:lnTo>
                <a:lnTo>
                  <a:pt x="219" y="389"/>
                </a:lnTo>
                <a:lnTo>
                  <a:pt x="219" y="389"/>
                </a:lnTo>
                <a:lnTo>
                  <a:pt x="228" y="377"/>
                </a:lnTo>
                <a:lnTo>
                  <a:pt x="239" y="366"/>
                </a:lnTo>
                <a:lnTo>
                  <a:pt x="249" y="355"/>
                </a:lnTo>
                <a:lnTo>
                  <a:pt x="258" y="345"/>
                </a:lnTo>
                <a:lnTo>
                  <a:pt x="258" y="345"/>
                </a:lnTo>
                <a:lnTo>
                  <a:pt x="261" y="339"/>
                </a:lnTo>
                <a:lnTo>
                  <a:pt x="263" y="339"/>
                </a:lnTo>
                <a:lnTo>
                  <a:pt x="264" y="339"/>
                </a:lnTo>
                <a:lnTo>
                  <a:pt x="269" y="337"/>
                </a:lnTo>
                <a:lnTo>
                  <a:pt x="269" y="337"/>
                </a:lnTo>
                <a:lnTo>
                  <a:pt x="274" y="335"/>
                </a:lnTo>
                <a:lnTo>
                  <a:pt x="280" y="332"/>
                </a:lnTo>
                <a:lnTo>
                  <a:pt x="297" y="329"/>
                </a:lnTo>
                <a:lnTo>
                  <a:pt x="321" y="322"/>
                </a:lnTo>
                <a:lnTo>
                  <a:pt x="321" y="322"/>
                </a:lnTo>
                <a:close/>
                <a:moveTo>
                  <a:pt x="723" y="121"/>
                </a:moveTo>
                <a:lnTo>
                  <a:pt x="723" y="121"/>
                </a:lnTo>
                <a:lnTo>
                  <a:pt x="722" y="117"/>
                </a:lnTo>
                <a:lnTo>
                  <a:pt x="723" y="112"/>
                </a:lnTo>
                <a:lnTo>
                  <a:pt x="726" y="106"/>
                </a:lnTo>
                <a:lnTo>
                  <a:pt x="730" y="100"/>
                </a:lnTo>
                <a:lnTo>
                  <a:pt x="743" y="86"/>
                </a:lnTo>
                <a:lnTo>
                  <a:pt x="763" y="69"/>
                </a:lnTo>
                <a:lnTo>
                  <a:pt x="763" y="69"/>
                </a:lnTo>
                <a:lnTo>
                  <a:pt x="774" y="62"/>
                </a:lnTo>
                <a:lnTo>
                  <a:pt x="785" y="54"/>
                </a:lnTo>
                <a:lnTo>
                  <a:pt x="796" y="48"/>
                </a:lnTo>
                <a:lnTo>
                  <a:pt x="809" y="43"/>
                </a:lnTo>
                <a:lnTo>
                  <a:pt x="836" y="35"/>
                </a:lnTo>
                <a:lnTo>
                  <a:pt x="870" y="25"/>
                </a:lnTo>
                <a:lnTo>
                  <a:pt x="870" y="25"/>
                </a:lnTo>
                <a:lnTo>
                  <a:pt x="891" y="20"/>
                </a:lnTo>
                <a:lnTo>
                  <a:pt x="912" y="16"/>
                </a:lnTo>
                <a:lnTo>
                  <a:pt x="936" y="14"/>
                </a:lnTo>
                <a:lnTo>
                  <a:pt x="957" y="12"/>
                </a:lnTo>
                <a:lnTo>
                  <a:pt x="977" y="14"/>
                </a:lnTo>
                <a:lnTo>
                  <a:pt x="992" y="15"/>
                </a:lnTo>
                <a:lnTo>
                  <a:pt x="1004" y="17"/>
                </a:lnTo>
                <a:lnTo>
                  <a:pt x="1006" y="18"/>
                </a:lnTo>
                <a:lnTo>
                  <a:pt x="1009" y="21"/>
                </a:lnTo>
                <a:lnTo>
                  <a:pt x="1009" y="21"/>
                </a:lnTo>
                <a:lnTo>
                  <a:pt x="1009" y="23"/>
                </a:lnTo>
                <a:lnTo>
                  <a:pt x="1009" y="26"/>
                </a:lnTo>
                <a:lnTo>
                  <a:pt x="1006" y="33"/>
                </a:lnTo>
                <a:lnTo>
                  <a:pt x="1001" y="43"/>
                </a:lnTo>
                <a:lnTo>
                  <a:pt x="994" y="53"/>
                </a:lnTo>
                <a:lnTo>
                  <a:pt x="985" y="63"/>
                </a:lnTo>
                <a:lnTo>
                  <a:pt x="975" y="73"/>
                </a:lnTo>
                <a:lnTo>
                  <a:pt x="966" y="83"/>
                </a:lnTo>
                <a:lnTo>
                  <a:pt x="954" y="91"/>
                </a:lnTo>
                <a:lnTo>
                  <a:pt x="954" y="91"/>
                </a:lnTo>
                <a:lnTo>
                  <a:pt x="941" y="99"/>
                </a:lnTo>
                <a:lnTo>
                  <a:pt x="924" y="106"/>
                </a:lnTo>
                <a:lnTo>
                  <a:pt x="904" y="112"/>
                </a:lnTo>
                <a:lnTo>
                  <a:pt x="882" y="120"/>
                </a:lnTo>
                <a:lnTo>
                  <a:pt x="859" y="125"/>
                </a:lnTo>
                <a:lnTo>
                  <a:pt x="838" y="128"/>
                </a:lnTo>
                <a:lnTo>
                  <a:pt x="820" y="132"/>
                </a:lnTo>
                <a:lnTo>
                  <a:pt x="805" y="133"/>
                </a:lnTo>
                <a:lnTo>
                  <a:pt x="805" y="133"/>
                </a:lnTo>
                <a:lnTo>
                  <a:pt x="778" y="133"/>
                </a:lnTo>
                <a:lnTo>
                  <a:pt x="752" y="132"/>
                </a:lnTo>
                <a:lnTo>
                  <a:pt x="741" y="131"/>
                </a:lnTo>
                <a:lnTo>
                  <a:pt x="732" y="128"/>
                </a:lnTo>
                <a:lnTo>
                  <a:pt x="726" y="125"/>
                </a:lnTo>
                <a:lnTo>
                  <a:pt x="723" y="124"/>
                </a:lnTo>
                <a:lnTo>
                  <a:pt x="723" y="121"/>
                </a:lnTo>
                <a:lnTo>
                  <a:pt x="723" y="12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pptxc49_バドミントンのシルエット</dc:title>
  <dc:subject>pptxc49_バドミントンのシルエット</dc:subject>
  <dc:creator>でじけろお</dc:creator>
  <cp:revision>1</cp:revision>
  <dcterms:created xsi:type="dcterms:W3CDTF">2018-05-20T00:31:01Z</dcterms:created>
  <dcterms:modified xsi:type="dcterms:W3CDTF">2019-12-05T00:53:54Z</dcterms:modified>
  <cp:version>1</cp:version>
</cp:coreProperties>
</file>