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7" d="100"/>
          <a:sy n="67" d="100"/>
        </p:scale>
        <p:origin x="78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>
            <a:extLst>
              <a:ext uri="{FF2B5EF4-FFF2-40B4-BE49-F238E27FC236}">
                <a16:creationId xmlns:a16="http://schemas.microsoft.com/office/drawing/2014/main" id="{007A5F4B-0055-42F9-941A-D4309BBDD610}"/>
              </a:ext>
            </a:extLst>
          </p:cNvPr>
          <p:cNvSpPr>
            <a:spLocks/>
          </p:cNvSpPr>
          <p:nvPr/>
        </p:nvSpPr>
        <p:spPr bwMode="auto">
          <a:xfrm>
            <a:off x="6610232" y="3930158"/>
            <a:ext cx="2663248" cy="2334157"/>
          </a:xfrm>
          <a:custGeom>
            <a:avLst/>
            <a:gdLst>
              <a:gd name="T0" fmla="*/ 181 w 1222"/>
              <a:gd name="T1" fmla="*/ 270 h 1071"/>
              <a:gd name="T2" fmla="*/ 36 w 1222"/>
              <a:gd name="T3" fmla="*/ 309 h 1071"/>
              <a:gd name="T4" fmla="*/ 38 w 1222"/>
              <a:gd name="T5" fmla="*/ 353 h 1071"/>
              <a:gd name="T6" fmla="*/ 19 w 1222"/>
              <a:gd name="T7" fmla="*/ 398 h 1071"/>
              <a:gd name="T8" fmla="*/ 27 w 1222"/>
              <a:gd name="T9" fmla="*/ 442 h 1071"/>
              <a:gd name="T10" fmla="*/ 32 w 1222"/>
              <a:gd name="T11" fmla="*/ 482 h 1071"/>
              <a:gd name="T12" fmla="*/ 40 w 1222"/>
              <a:gd name="T13" fmla="*/ 531 h 1071"/>
              <a:gd name="T14" fmla="*/ 80 w 1222"/>
              <a:gd name="T15" fmla="*/ 541 h 1071"/>
              <a:gd name="T16" fmla="*/ 98 w 1222"/>
              <a:gd name="T17" fmla="*/ 581 h 1071"/>
              <a:gd name="T18" fmla="*/ 220 w 1222"/>
              <a:gd name="T19" fmla="*/ 541 h 1071"/>
              <a:gd name="T20" fmla="*/ 383 w 1222"/>
              <a:gd name="T21" fmla="*/ 467 h 1071"/>
              <a:gd name="T22" fmla="*/ 445 w 1222"/>
              <a:gd name="T23" fmla="*/ 567 h 1071"/>
              <a:gd name="T24" fmla="*/ 482 w 1222"/>
              <a:gd name="T25" fmla="*/ 560 h 1071"/>
              <a:gd name="T26" fmla="*/ 501 w 1222"/>
              <a:gd name="T27" fmla="*/ 586 h 1071"/>
              <a:gd name="T28" fmla="*/ 551 w 1222"/>
              <a:gd name="T29" fmla="*/ 609 h 1071"/>
              <a:gd name="T30" fmla="*/ 603 w 1222"/>
              <a:gd name="T31" fmla="*/ 610 h 1071"/>
              <a:gd name="T32" fmla="*/ 613 w 1222"/>
              <a:gd name="T33" fmla="*/ 668 h 1071"/>
              <a:gd name="T34" fmla="*/ 293 w 1222"/>
              <a:gd name="T35" fmla="*/ 571 h 1071"/>
              <a:gd name="T36" fmla="*/ 305 w 1222"/>
              <a:gd name="T37" fmla="*/ 614 h 1071"/>
              <a:gd name="T38" fmla="*/ 640 w 1222"/>
              <a:gd name="T39" fmla="*/ 700 h 1071"/>
              <a:gd name="T40" fmla="*/ 203 w 1222"/>
              <a:gd name="T41" fmla="*/ 721 h 1071"/>
              <a:gd name="T42" fmla="*/ 336 w 1222"/>
              <a:gd name="T43" fmla="*/ 726 h 1071"/>
              <a:gd name="T44" fmla="*/ 441 w 1222"/>
              <a:gd name="T45" fmla="*/ 744 h 1071"/>
              <a:gd name="T46" fmla="*/ 258 w 1222"/>
              <a:gd name="T47" fmla="*/ 800 h 1071"/>
              <a:gd name="T48" fmla="*/ 270 w 1222"/>
              <a:gd name="T49" fmla="*/ 848 h 1071"/>
              <a:gd name="T50" fmla="*/ 308 w 1222"/>
              <a:gd name="T51" fmla="*/ 885 h 1071"/>
              <a:gd name="T52" fmla="*/ 405 w 1222"/>
              <a:gd name="T53" fmla="*/ 896 h 1071"/>
              <a:gd name="T54" fmla="*/ 425 w 1222"/>
              <a:gd name="T55" fmla="*/ 961 h 1071"/>
              <a:gd name="T56" fmla="*/ 466 w 1222"/>
              <a:gd name="T57" fmla="*/ 964 h 1071"/>
              <a:gd name="T58" fmla="*/ 602 w 1222"/>
              <a:gd name="T59" fmla="*/ 979 h 1071"/>
              <a:gd name="T60" fmla="*/ 668 w 1222"/>
              <a:gd name="T61" fmla="*/ 1047 h 1071"/>
              <a:gd name="T62" fmla="*/ 779 w 1222"/>
              <a:gd name="T63" fmla="*/ 1042 h 1071"/>
              <a:gd name="T64" fmla="*/ 892 w 1222"/>
              <a:gd name="T65" fmla="*/ 1014 h 1071"/>
              <a:gd name="T66" fmla="*/ 941 w 1222"/>
              <a:gd name="T67" fmla="*/ 863 h 1071"/>
              <a:gd name="T68" fmla="*/ 952 w 1222"/>
              <a:gd name="T69" fmla="*/ 780 h 1071"/>
              <a:gd name="T70" fmla="*/ 1202 w 1222"/>
              <a:gd name="T71" fmla="*/ 775 h 1071"/>
              <a:gd name="T72" fmla="*/ 1198 w 1222"/>
              <a:gd name="T73" fmla="*/ 645 h 1071"/>
              <a:gd name="T74" fmla="*/ 1082 w 1222"/>
              <a:gd name="T75" fmla="*/ 531 h 1071"/>
              <a:gd name="T76" fmla="*/ 1082 w 1222"/>
              <a:gd name="T77" fmla="*/ 367 h 1071"/>
              <a:gd name="T78" fmla="*/ 1073 w 1222"/>
              <a:gd name="T79" fmla="*/ 324 h 1071"/>
              <a:gd name="T80" fmla="*/ 1050 w 1222"/>
              <a:gd name="T81" fmla="*/ 182 h 1071"/>
              <a:gd name="T82" fmla="*/ 1008 w 1222"/>
              <a:gd name="T83" fmla="*/ 200 h 1071"/>
              <a:gd name="T84" fmla="*/ 949 w 1222"/>
              <a:gd name="T85" fmla="*/ 357 h 1071"/>
              <a:gd name="T86" fmla="*/ 888 w 1222"/>
              <a:gd name="T87" fmla="*/ 147 h 1071"/>
              <a:gd name="T88" fmla="*/ 847 w 1222"/>
              <a:gd name="T89" fmla="*/ 207 h 1071"/>
              <a:gd name="T90" fmla="*/ 765 w 1222"/>
              <a:gd name="T91" fmla="*/ 90 h 1071"/>
              <a:gd name="T92" fmla="*/ 746 w 1222"/>
              <a:gd name="T93" fmla="*/ 152 h 1071"/>
              <a:gd name="T94" fmla="*/ 780 w 1222"/>
              <a:gd name="T95" fmla="*/ 305 h 1071"/>
              <a:gd name="T96" fmla="*/ 742 w 1222"/>
              <a:gd name="T97" fmla="*/ 254 h 1071"/>
              <a:gd name="T98" fmla="*/ 622 w 1222"/>
              <a:gd name="T99" fmla="*/ 47 h 1071"/>
              <a:gd name="T100" fmla="*/ 645 w 1222"/>
              <a:gd name="T101" fmla="*/ 143 h 1071"/>
              <a:gd name="T102" fmla="*/ 667 w 1222"/>
              <a:gd name="T103" fmla="*/ 259 h 1071"/>
              <a:gd name="T104" fmla="*/ 503 w 1222"/>
              <a:gd name="T105" fmla="*/ 62 h 1071"/>
              <a:gd name="T106" fmla="*/ 581 w 1222"/>
              <a:gd name="T107" fmla="*/ 223 h 1071"/>
              <a:gd name="T108" fmla="*/ 461 w 1222"/>
              <a:gd name="T109" fmla="*/ 78 h 1071"/>
              <a:gd name="T110" fmla="*/ 469 w 1222"/>
              <a:gd name="T111" fmla="*/ 121 h 1071"/>
              <a:gd name="T112" fmla="*/ 410 w 1222"/>
              <a:gd name="T113" fmla="*/ 110 h 1071"/>
              <a:gd name="T114" fmla="*/ 370 w 1222"/>
              <a:gd name="T115" fmla="*/ 116 h 1071"/>
              <a:gd name="T116" fmla="*/ 424 w 1222"/>
              <a:gd name="T117" fmla="*/ 208 h 1071"/>
              <a:gd name="T118" fmla="*/ 376 w 1222"/>
              <a:gd name="T119" fmla="*/ 221 h 1071"/>
              <a:gd name="T120" fmla="*/ 359 w 1222"/>
              <a:gd name="T121" fmla="*/ 242 h 1071"/>
              <a:gd name="T122" fmla="*/ 359 w 1222"/>
              <a:gd name="T123" fmla="*/ 288 h 1071"/>
              <a:gd name="T124" fmla="*/ 337 w 1222"/>
              <a:gd name="T125" fmla="*/ 339 h 10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22" h="1071">
                <a:moveTo>
                  <a:pt x="336" y="343"/>
                </a:moveTo>
                <a:lnTo>
                  <a:pt x="336" y="343"/>
                </a:lnTo>
                <a:lnTo>
                  <a:pt x="335" y="345"/>
                </a:lnTo>
                <a:lnTo>
                  <a:pt x="333" y="346"/>
                </a:lnTo>
                <a:lnTo>
                  <a:pt x="331" y="347"/>
                </a:lnTo>
                <a:lnTo>
                  <a:pt x="327" y="348"/>
                </a:lnTo>
                <a:lnTo>
                  <a:pt x="321" y="348"/>
                </a:lnTo>
                <a:lnTo>
                  <a:pt x="310" y="346"/>
                </a:lnTo>
                <a:lnTo>
                  <a:pt x="296" y="339"/>
                </a:lnTo>
                <a:lnTo>
                  <a:pt x="277" y="328"/>
                </a:lnTo>
                <a:lnTo>
                  <a:pt x="277" y="328"/>
                </a:lnTo>
                <a:lnTo>
                  <a:pt x="240" y="304"/>
                </a:lnTo>
                <a:lnTo>
                  <a:pt x="225" y="292"/>
                </a:lnTo>
                <a:lnTo>
                  <a:pt x="211" y="283"/>
                </a:lnTo>
                <a:lnTo>
                  <a:pt x="197" y="277"/>
                </a:lnTo>
                <a:lnTo>
                  <a:pt x="181" y="270"/>
                </a:lnTo>
                <a:lnTo>
                  <a:pt x="165" y="267"/>
                </a:lnTo>
                <a:lnTo>
                  <a:pt x="144" y="265"/>
                </a:lnTo>
                <a:lnTo>
                  <a:pt x="144" y="265"/>
                </a:lnTo>
                <a:lnTo>
                  <a:pt x="124" y="265"/>
                </a:lnTo>
                <a:lnTo>
                  <a:pt x="105" y="268"/>
                </a:lnTo>
                <a:lnTo>
                  <a:pt x="88" y="272"/>
                </a:lnTo>
                <a:lnTo>
                  <a:pt x="74" y="274"/>
                </a:lnTo>
                <a:lnTo>
                  <a:pt x="54" y="282"/>
                </a:lnTo>
                <a:lnTo>
                  <a:pt x="47" y="284"/>
                </a:lnTo>
                <a:lnTo>
                  <a:pt x="78" y="288"/>
                </a:lnTo>
                <a:lnTo>
                  <a:pt x="78" y="288"/>
                </a:lnTo>
                <a:lnTo>
                  <a:pt x="49" y="300"/>
                </a:lnTo>
                <a:lnTo>
                  <a:pt x="32" y="306"/>
                </a:lnTo>
                <a:lnTo>
                  <a:pt x="31" y="307"/>
                </a:lnTo>
                <a:lnTo>
                  <a:pt x="31" y="307"/>
                </a:lnTo>
                <a:lnTo>
                  <a:pt x="36" y="309"/>
                </a:lnTo>
                <a:lnTo>
                  <a:pt x="36" y="309"/>
                </a:lnTo>
                <a:lnTo>
                  <a:pt x="65" y="307"/>
                </a:lnTo>
                <a:lnTo>
                  <a:pt x="78" y="309"/>
                </a:lnTo>
                <a:lnTo>
                  <a:pt x="78" y="309"/>
                </a:lnTo>
                <a:lnTo>
                  <a:pt x="41" y="327"/>
                </a:lnTo>
                <a:lnTo>
                  <a:pt x="17" y="338"/>
                </a:lnTo>
                <a:lnTo>
                  <a:pt x="8" y="343"/>
                </a:lnTo>
                <a:lnTo>
                  <a:pt x="8" y="343"/>
                </a:lnTo>
                <a:lnTo>
                  <a:pt x="17" y="343"/>
                </a:lnTo>
                <a:lnTo>
                  <a:pt x="29" y="345"/>
                </a:lnTo>
                <a:lnTo>
                  <a:pt x="41" y="346"/>
                </a:lnTo>
                <a:lnTo>
                  <a:pt x="45" y="347"/>
                </a:lnTo>
                <a:lnTo>
                  <a:pt x="47" y="347"/>
                </a:lnTo>
                <a:lnTo>
                  <a:pt x="47" y="347"/>
                </a:lnTo>
                <a:lnTo>
                  <a:pt x="45" y="350"/>
                </a:lnTo>
                <a:lnTo>
                  <a:pt x="38" y="353"/>
                </a:lnTo>
                <a:lnTo>
                  <a:pt x="18" y="366"/>
                </a:lnTo>
                <a:lnTo>
                  <a:pt x="9" y="373"/>
                </a:lnTo>
                <a:lnTo>
                  <a:pt x="3" y="378"/>
                </a:lnTo>
                <a:lnTo>
                  <a:pt x="0" y="379"/>
                </a:lnTo>
                <a:lnTo>
                  <a:pt x="0" y="382"/>
                </a:lnTo>
                <a:lnTo>
                  <a:pt x="1" y="383"/>
                </a:lnTo>
                <a:lnTo>
                  <a:pt x="4" y="383"/>
                </a:lnTo>
                <a:lnTo>
                  <a:pt x="4" y="383"/>
                </a:lnTo>
                <a:lnTo>
                  <a:pt x="24" y="382"/>
                </a:lnTo>
                <a:lnTo>
                  <a:pt x="46" y="380"/>
                </a:lnTo>
                <a:lnTo>
                  <a:pt x="61" y="379"/>
                </a:lnTo>
                <a:lnTo>
                  <a:pt x="63" y="380"/>
                </a:lnTo>
                <a:lnTo>
                  <a:pt x="63" y="380"/>
                </a:lnTo>
                <a:lnTo>
                  <a:pt x="59" y="383"/>
                </a:lnTo>
                <a:lnTo>
                  <a:pt x="59" y="383"/>
                </a:lnTo>
                <a:lnTo>
                  <a:pt x="19" y="398"/>
                </a:lnTo>
                <a:lnTo>
                  <a:pt x="11" y="401"/>
                </a:lnTo>
                <a:lnTo>
                  <a:pt x="8" y="405"/>
                </a:lnTo>
                <a:lnTo>
                  <a:pt x="8" y="405"/>
                </a:lnTo>
                <a:lnTo>
                  <a:pt x="9" y="406"/>
                </a:lnTo>
                <a:lnTo>
                  <a:pt x="15" y="406"/>
                </a:lnTo>
                <a:lnTo>
                  <a:pt x="15" y="406"/>
                </a:lnTo>
                <a:lnTo>
                  <a:pt x="37" y="405"/>
                </a:lnTo>
                <a:lnTo>
                  <a:pt x="55" y="403"/>
                </a:lnTo>
                <a:lnTo>
                  <a:pt x="65" y="402"/>
                </a:lnTo>
                <a:lnTo>
                  <a:pt x="68" y="403"/>
                </a:lnTo>
                <a:lnTo>
                  <a:pt x="66" y="406"/>
                </a:lnTo>
                <a:lnTo>
                  <a:pt x="66" y="406"/>
                </a:lnTo>
                <a:lnTo>
                  <a:pt x="63" y="410"/>
                </a:lnTo>
                <a:lnTo>
                  <a:pt x="56" y="416"/>
                </a:lnTo>
                <a:lnTo>
                  <a:pt x="40" y="430"/>
                </a:lnTo>
                <a:lnTo>
                  <a:pt x="27" y="442"/>
                </a:lnTo>
                <a:lnTo>
                  <a:pt x="24" y="444"/>
                </a:lnTo>
                <a:lnTo>
                  <a:pt x="26" y="445"/>
                </a:lnTo>
                <a:lnTo>
                  <a:pt x="28" y="445"/>
                </a:lnTo>
                <a:lnTo>
                  <a:pt x="28" y="445"/>
                </a:lnTo>
                <a:lnTo>
                  <a:pt x="32" y="445"/>
                </a:lnTo>
                <a:lnTo>
                  <a:pt x="33" y="447"/>
                </a:lnTo>
                <a:lnTo>
                  <a:pt x="32" y="448"/>
                </a:lnTo>
                <a:lnTo>
                  <a:pt x="29" y="451"/>
                </a:lnTo>
                <a:lnTo>
                  <a:pt x="19" y="461"/>
                </a:lnTo>
                <a:lnTo>
                  <a:pt x="19" y="461"/>
                </a:lnTo>
                <a:lnTo>
                  <a:pt x="20" y="462"/>
                </a:lnTo>
                <a:lnTo>
                  <a:pt x="22" y="463"/>
                </a:lnTo>
                <a:lnTo>
                  <a:pt x="29" y="467"/>
                </a:lnTo>
                <a:lnTo>
                  <a:pt x="40" y="472"/>
                </a:lnTo>
                <a:lnTo>
                  <a:pt x="40" y="472"/>
                </a:lnTo>
                <a:lnTo>
                  <a:pt x="32" y="482"/>
                </a:lnTo>
                <a:lnTo>
                  <a:pt x="15" y="503"/>
                </a:lnTo>
                <a:lnTo>
                  <a:pt x="9" y="514"/>
                </a:lnTo>
                <a:lnTo>
                  <a:pt x="5" y="522"/>
                </a:lnTo>
                <a:lnTo>
                  <a:pt x="5" y="526"/>
                </a:lnTo>
                <a:lnTo>
                  <a:pt x="5" y="527"/>
                </a:lnTo>
                <a:lnTo>
                  <a:pt x="8" y="528"/>
                </a:lnTo>
                <a:lnTo>
                  <a:pt x="11" y="527"/>
                </a:lnTo>
                <a:lnTo>
                  <a:pt x="11" y="527"/>
                </a:lnTo>
                <a:lnTo>
                  <a:pt x="22" y="525"/>
                </a:lnTo>
                <a:lnTo>
                  <a:pt x="29" y="523"/>
                </a:lnTo>
                <a:lnTo>
                  <a:pt x="36" y="523"/>
                </a:lnTo>
                <a:lnTo>
                  <a:pt x="40" y="523"/>
                </a:lnTo>
                <a:lnTo>
                  <a:pt x="43" y="525"/>
                </a:lnTo>
                <a:lnTo>
                  <a:pt x="45" y="527"/>
                </a:lnTo>
                <a:lnTo>
                  <a:pt x="43" y="528"/>
                </a:lnTo>
                <a:lnTo>
                  <a:pt x="40" y="531"/>
                </a:lnTo>
                <a:lnTo>
                  <a:pt x="40" y="531"/>
                </a:lnTo>
                <a:lnTo>
                  <a:pt x="28" y="536"/>
                </a:lnTo>
                <a:lnTo>
                  <a:pt x="19" y="542"/>
                </a:lnTo>
                <a:lnTo>
                  <a:pt x="18" y="545"/>
                </a:lnTo>
                <a:lnTo>
                  <a:pt x="18" y="546"/>
                </a:lnTo>
                <a:lnTo>
                  <a:pt x="19" y="546"/>
                </a:lnTo>
                <a:lnTo>
                  <a:pt x="23" y="548"/>
                </a:lnTo>
                <a:lnTo>
                  <a:pt x="32" y="546"/>
                </a:lnTo>
                <a:lnTo>
                  <a:pt x="32" y="546"/>
                </a:lnTo>
                <a:lnTo>
                  <a:pt x="51" y="542"/>
                </a:lnTo>
                <a:lnTo>
                  <a:pt x="68" y="540"/>
                </a:lnTo>
                <a:lnTo>
                  <a:pt x="79" y="537"/>
                </a:lnTo>
                <a:lnTo>
                  <a:pt x="82" y="537"/>
                </a:lnTo>
                <a:lnTo>
                  <a:pt x="82" y="539"/>
                </a:lnTo>
                <a:lnTo>
                  <a:pt x="82" y="539"/>
                </a:lnTo>
                <a:lnTo>
                  <a:pt x="80" y="541"/>
                </a:lnTo>
                <a:lnTo>
                  <a:pt x="78" y="545"/>
                </a:lnTo>
                <a:lnTo>
                  <a:pt x="70" y="553"/>
                </a:lnTo>
                <a:lnTo>
                  <a:pt x="68" y="556"/>
                </a:lnTo>
                <a:lnTo>
                  <a:pt x="68" y="560"/>
                </a:lnTo>
                <a:lnTo>
                  <a:pt x="69" y="562"/>
                </a:lnTo>
                <a:lnTo>
                  <a:pt x="72" y="562"/>
                </a:lnTo>
                <a:lnTo>
                  <a:pt x="78" y="562"/>
                </a:lnTo>
                <a:lnTo>
                  <a:pt x="78" y="562"/>
                </a:lnTo>
                <a:lnTo>
                  <a:pt x="97" y="560"/>
                </a:lnTo>
                <a:lnTo>
                  <a:pt x="111" y="559"/>
                </a:lnTo>
                <a:lnTo>
                  <a:pt x="119" y="559"/>
                </a:lnTo>
                <a:lnTo>
                  <a:pt x="119" y="560"/>
                </a:lnTo>
                <a:lnTo>
                  <a:pt x="118" y="562"/>
                </a:lnTo>
                <a:lnTo>
                  <a:pt x="118" y="562"/>
                </a:lnTo>
                <a:lnTo>
                  <a:pt x="109" y="571"/>
                </a:lnTo>
                <a:lnTo>
                  <a:pt x="98" y="581"/>
                </a:lnTo>
                <a:lnTo>
                  <a:pt x="95" y="586"/>
                </a:lnTo>
                <a:lnTo>
                  <a:pt x="92" y="591"/>
                </a:lnTo>
                <a:lnTo>
                  <a:pt x="92" y="592"/>
                </a:lnTo>
                <a:lnTo>
                  <a:pt x="93" y="594"/>
                </a:lnTo>
                <a:lnTo>
                  <a:pt x="98" y="594"/>
                </a:lnTo>
                <a:lnTo>
                  <a:pt x="98" y="594"/>
                </a:lnTo>
                <a:lnTo>
                  <a:pt x="103" y="594"/>
                </a:lnTo>
                <a:lnTo>
                  <a:pt x="106" y="594"/>
                </a:lnTo>
                <a:lnTo>
                  <a:pt x="111" y="595"/>
                </a:lnTo>
                <a:lnTo>
                  <a:pt x="114" y="595"/>
                </a:lnTo>
                <a:lnTo>
                  <a:pt x="119" y="594"/>
                </a:lnTo>
                <a:lnTo>
                  <a:pt x="137" y="586"/>
                </a:lnTo>
                <a:lnTo>
                  <a:pt x="137" y="586"/>
                </a:lnTo>
                <a:lnTo>
                  <a:pt x="163" y="573"/>
                </a:lnTo>
                <a:lnTo>
                  <a:pt x="190" y="559"/>
                </a:lnTo>
                <a:lnTo>
                  <a:pt x="220" y="541"/>
                </a:lnTo>
                <a:lnTo>
                  <a:pt x="254" y="519"/>
                </a:lnTo>
                <a:lnTo>
                  <a:pt x="254" y="519"/>
                </a:lnTo>
                <a:lnTo>
                  <a:pt x="271" y="507"/>
                </a:lnTo>
                <a:lnTo>
                  <a:pt x="285" y="494"/>
                </a:lnTo>
                <a:lnTo>
                  <a:pt x="307" y="470"/>
                </a:lnTo>
                <a:lnTo>
                  <a:pt x="316" y="459"/>
                </a:lnTo>
                <a:lnTo>
                  <a:pt x="324" y="453"/>
                </a:lnTo>
                <a:lnTo>
                  <a:pt x="330" y="451"/>
                </a:lnTo>
                <a:lnTo>
                  <a:pt x="333" y="449"/>
                </a:lnTo>
                <a:lnTo>
                  <a:pt x="338" y="448"/>
                </a:lnTo>
                <a:lnTo>
                  <a:pt x="344" y="449"/>
                </a:lnTo>
                <a:lnTo>
                  <a:pt x="344" y="449"/>
                </a:lnTo>
                <a:lnTo>
                  <a:pt x="354" y="452"/>
                </a:lnTo>
                <a:lnTo>
                  <a:pt x="365" y="456"/>
                </a:lnTo>
                <a:lnTo>
                  <a:pt x="374" y="461"/>
                </a:lnTo>
                <a:lnTo>
                  <a:pt x="383" y="467"/>
                </a:lnTo>
                <a:lnTo>
                  <a:pt x="397" y="476"/>
                </a:lnTo>
                <a:lnTo>
                  <a:pt x="402" y="480"/>
                </a:lnTo>
                <a:lnTo>
                  <a:pt x="402" y="480"/>
                </a:lnTo>
                <a:lnTo>
                  <a:pt x="425" y="582"/>
                </a:lnTo>
                <a:lnTo>
                  <a:pt x="425" y="582"/>
                </a:lnTo>
                <a:lnTo>
                  <a:pt x="427" y="582"/>
                </a:lnTo>
                <a:lnTo>
                  <a:pt x="427" y="581"/>
                </a:lnTo>
                <a:lnTo>
                  <a:pt x="430" y="576"/>
                </a:lnTo>
                <a:lnTo>
                  <a:pt x="441" y="554"/>
                </a:lnTo>
                <a:lnTo>
                  <a:pt x="450" y="534"/>
                </a:lnTo>
                <a:lnTo>
                  <a:pt x="452" y="527"/>
                </a:lnTo>
                <a:lnTo>
                  <a:pt x="453" y="527"/>
                </a:lnTo>
                <a:lnTo>
                  <a:pt x="453" y="527"/>
                </a:lnTo>
                <a:lnTo>
                  <a:pt x="453" y="527"/>
                </a:lnTo>
                <a:lnTo>
                  <a:pt x="450" y="542"/>
                </a:lnTo>
                <a:lnTo>
                  <a:pt x="445" y="567"/>
                </a:lnTo>
                <a:lnTo>
                  <a:pt x="443" y="577"/>
                </a:lnTo>
                <a:lnTo>
                  <a:pt x="443" y="586"/>
                </a:lnTo>
                <a:lnTo>
                  <a:pt x="443" y="587"/>
                </a:lnTo>
                <a:lnTo>
                  <a:pt x="445" y="588"/>
                </a:lnTo>
                <a:lnTo>
                  <a:pt x="447" y="588"/>
                </a:lnTo>
                <a:lnTo>
                  <a:pt x="450" y="586"/>
                </a:lnTo>
                <a:lnTo>
                  <a:pt x="450" y="586"/>
                </a:lnTo>
                <a:lnTo>
                  <a:pt x="464" y="567"/>
                </a:lnTo>
                <a:lnTo>
                  <a:pt x="479" y="544"/>
                </a:lnTo>
                <a:lnTo>
                  <a:pt x="492" y="526"/>
                </a:lnTo>
                <a:lnTo>
                  <a:pt x="496" y="522"/>
                </a:lnTo>
                <a:lnTo>
                  <a:pt x="496" y="522"/>
                </a:lnTo>
                <a:lnTo>
                  <a:pt x="496" y="523"/>
                </a:lnTo>
                <a:lnTo>
                  <a:pt x="496" y="523"/>
                </a:lnTo>
                <a:lnTo>
                  <a:pt x="491" y="539"/>
                </a:lnTo>
                <a:lnTo>
                  <a:pt x="482" y="560"/>
                </a:lnTo>
                <a:lnTo>
                  <a:pt x="478" y="571"/>
                </a:lnTo>
                <a:lnTo>
                  <a:pt x="476" y="578"/>
                </a:lnTo>
                <a:lnTo>
                  <a:pt x="476" y="581"/>
                </a:lnTo>
                <a:lnTo>
                  <a:pt x="476" y="582"/>
                </a:lnTo>
                <a:lnTo>
                  <a:pt x="478" y="583"/>
                </a:lnTo>
                <a:lnTo>
                  <a:pt x="480" y="582"/>
                </a:lnTo>
                <a:lnTo>
                  <a:pt x="480" y="582"/>
                </a:lnTo>
                <a:lnTo>
                  <a:pt x="487" y="577"/>
                </a:lnTo>
                <a:lnTo>
                  <a:pt x="493" y="571"/>
                </a:lnTo>
                <a:lnTo>
                  <a:pt x="507" y="556"/>
                </a:lnTo>
                <a:lnTo>
                  <a:pt x="517" y="546"/>
                </a:lnTo>
                <a:lnTo>
                  <a:pt x="520" y="545"/>
                </a:lnTo>
                <a:lnTo>
                  <a:pt x="520" y="546"/>
                </a:lnTo>
                <a:lnTo>
                  <a:pt x="520" y="546"/>
                </a:lnTo>
                <a:lnTo>
                  <a:pt x="511" y="563"/>
                </a:lnTo>
                <a:lnTo>
                  <a:pt x="501" y="586"/>
                </a:lnTo>
                <a:lnTo>
                  <a:pt x="496" y="597"/>
                </a:lnTo>
                <a:lnTo>
                  <a:pt x="494" y="605"/>
                </a:lnTo>
                <a:lnTo>
                  <a:pt x="494" y="608"/>
                </a:lnTo>
                <a:lnTo>
                  <a:pt x="494" y="608"/>
                </a:lnTo>
                <a:lnTo>
                  <a:pt x="497" y="608"/>
                </a:lnTo>
                <a:lnTo>
                  <a:pt x="499" y="605"/>
                </a:lnTo>
                <a:lnTo>
                  <a:pt x="499" y="605"/>
                </a:lnTo>
                <a:lnTo>
                  <a:pt x="516" y="594"/>
                </a:lnTo>
                <a:lnTo>
                  <a:pt x="533" y="583"/>
                </a:lnTo>
                <a:lnTo>
                  <a:pt x="551" y="574"/>
                </a:lnTo>
                <a:lnTo>
                  <a:pt x="551" y="574"/>
                </a:lnTo>
                <a:lnTo>
                  <a:pt x="552" y="578"/>
                </a:lnTo>
                <a:lnTo>
                  <a:pt x="553" y="587"/>
                </a:lnTo>
                <a:lnTo>
                  <a:pt x="554" y="599"/>
                </a:lnTo>
                <a:lnTo>
                  <a:pt x="553" y="604"/>
                </a:lnTo>
                <a:lnTo>
                  <a:pt x="551" y="609"/>
                </a:lnTo>
                <a:lnTo>
                  <a:pt x="551" y="609"/>
                </a:lnTo>
                <a:lnTo>
                  <a:pt x="544" y="618"/>
                </a:lnTo>
                <a:lnTo>
                  <a:pt x="538" y="624"/>
                </a:lnTo>
                <a:lnTo>
                  <a:pt x="535" y="629"/>
                </a:lnTo>
                <a:lnTo>
                  <a:pt x="536" y="629"/>
                </a:lnTo>
                <a:lnTo>
                  <a:pt x="539" y="628"/>
                </a:lnTo>
                <a:lnTo>
                  <a:pt x="539" y="628"/>
                </a:lnTo>
                <a:lnTo>
                  <a:pt x="568" y="618"/>
                </a:lnTo>
                <a:lnTo>
                  <a:pt x="585" y="611"/>
                </a:lnTo>
                <a:lnTo>
                  <a:pt x="594" y="609"/>
                </a:lnTo>
                <a:lnTo>
                  <a:pt x="594" y="609"/>
                </a:lnTo>
                <a:lnTo>
                  <a:pt x="594" y="609"/>
                </a:lnTo>
                <a:lnTo>
                  <a:pt x="593" y="608"/>
                </a:lnTo>
                <a:lnTo>
                  <a:pt x="593" y="606"/>
                </a:lnTo>
                <a:lnTo>
                  <a:pt x="593" y="606"/>
                </a:lnTo>
                <a:lnTo>
                  <a:pt x="603" y="610"/>
                </a:lnTo>
                <a:lnTo>
                  <a:pt x="632" y="620"/>
                </a:lnTo>
                <a:lnTo>
                  <a:pt x="632" y="620"/>
                </a:lnTo>
                <a:lnTo>
                  <a:pt x="654" y="631"/>
                </a:lnTo>
                <a:lnTo>
                  <a:pt x="676" y="642"/>
                </a:lnTo>
                <a:lnTo>
                  <a:pt x="696" y="654"/>
                </a:lnTo>
                <a:lnTo>
                  <a:pt x="714" y="666"/>
                </a:lnTo>
                <a:lnTo>
                  <a:pt x="729" y="678"/>
                </a:lnTo>
                <a:lnTo>
                  <a:pt x="740" y="687"/>
                </a:lnTo>
                <a:lnTo>
                  <a:pt x="743" y="693"/>
                </a:lnTo>
                <a:lnTo>
                  <a:pt x="743" y="694"/>
                </a:lnTo>
                <a:lnTo>
                  <a:pt x="742" y="694"/>
                </a:lnTo>
                <a:lnTo>
                  <a:pt x="742" y="694"/>
                </a:lnTo>
                <a:lnTo>
                  <a:pt x="723" y="692"/>
                </a:lnTo>
                <a:lnTo>
                  <a:pt x="691" y="687"/>
                </a:lnTo>
                <a:lnTo>
                  <a:pt x="613" y="668"/>
                </a:lnTo>
                <a:lnTo>
                  <a:pt x="613" y="668"/>
                </a:lnTo>
                <a:lnTo>
                  <a:pt x="547" y="651"/>
                </a:lnTo>
                <a:lnTo>
                  <a:pt x="452" y="627"/>
                </a:lnTo>
                <a:lnTo>
                  <a:pt x="405" y="614"/>
                </a:lnTo>
                <a:lnTo>
                  <a:pt x="364" y="602"/>
                </a:lnTo>
                <a:lnTo>
                  <a:pt x="332" y="592"/>
                </a:lnTo>
                <a:lnTo>
                  <a:pt x="322" y="588"/>
                </a:lnTo>
                <a:lnTo>
                  <a:pt x="317" y="586"/>
                </a:lnTo>
                <a:lnTo>
                  <a:pt x="317" y="586"/>
                </a:lnTo>
                <a:lnTo>
                  <a:pt x="310" y="581"/>
                </a:lnTo>
                <a:lnTo>
                  <a:pt x="307" y="576"/>
                </a:lnTo>
                <a:lnTo>
                  <a:pt x="301" y="569"/>
                </a:lnTo>
                <a:lnTo>
                  <a:pt x="300" y="568"/>
                </a:lnTo>
                <a:lnTo>
                  <a:pt x="298" y="567"/>
                </a:lnTo>
                <a:lnTo>
                  <a:pt x="296" y="568"/>
                </a:lnTo>
                <a:lnTo>
                  <a:pt x="293" y="571"/>
                </a:lnTo>
                <a:lnTo>
                  <a:pt x="293" y="571"/>
                </a:lnTo>
                <a:lnTo>
                  <a:pt x="290" y="573"/>
                </a:lnTo>
                <a:lnTo>
                  <a:pt x="287" y="576"/>
                </a:lnTo>
                <a:lnTo>
                  <a:pt x="286" y="579"/>
                </a:lnTo>
                <a:lnTo>
                  <a:pt x="284" y="582"/>
                </a:lnTo>
                <a:lnTo>
                  <a:pt x="277" y="586"/>
                </a:lnTo>
                <a:lnTo>
                  <a:pt x="277" y="586"/>
                </a:lnTo>
                <a:lnTo>
                  <a:pt x="267" y="588"/>
                </a:lnTo>
                <a:lnTo>
                  <a:pt x="255" y="591"/>
                </a:lnTo>
                <a:lnTo>
                  <a:pt x="252" y="594"/>
                </a:lnTo>
                <a:lnTo>
                  <a:pt x="250" y="596"/>
                </a:lnTo>
                <a:lnTo>
                  <a:pt x="250" y="599"/>
                </a:lnTo>
                <a:lnTo>
                  <a:pt x="254" y="601"/>
                </a:lnTo>
                <a:lnTo>
                  <a:pt x="254" y="601"/>
                </a:lnTo>
                <a:lnTo>
                  <a:pt x="259" y="604"/>
                </a:lnTo>
                <a:lnTo>
                  <a:pt x="271" y="606"/>
                </a:lnTo>
                <a:lnTo>
                  <a:pt x="305" y="614"/>
                </a:lnTo>
                <a:lnTo>
                  <a:pt x="407" y="634"/>
                </a:lnTo>
                <a:lnTo>
                  <a:pt x="513" y="656"/>
                </a:lnTo>
                <a:lnTo>
                  <a:pt x="553" y="665"/>
                </a:lnTo>
                <a:lnTo>
                  <a:pt x="566" y="669"/>
                </a:lnTo>
                <a:lnTo>
                  <a:pt x="574" y="671"/>
                </a:lnTo>
                <a:lnTo>
                  <a:pt x="574" y="671"/>
                </a:lnTo>
                <a:lnTo>
                  <a:pt x="586" y="677"/>
                </a:lnTo>
                <a:lnTo>
                  <a:pt x="603" y="680"/>
                </a:lnTo>
                <a:lnTo>
                  <a:pt x="635" y="688"/>
                </a:lnTo>
                <a:lnTo>
                  <a:pt x="648" y="692"/>
                </a:lnTo>
                <a:lnTo>
                  <a:pt x="655" y="694"/>
                </a:lnTo>
                <a:lnTo>
                  <a:pt x="657" y="696"/>
                </a:lnTo>
                <a:lnTo>
                  <a:pt x="655" y="697"/>
                </a:lnTo>
                <a:lnTo>
                  <a:pt x="648" y="698"/>
                </a:lnTo>
                <a:lnTo>
                  <a:pt x="648" y="698"/>
                </a:lnTo>
                <a:lnTo>
                  <a:pt x="640" y="700"/>
                </a:lnTo>
                <a:lnTo>
                  <a:pt x="630" y="700"/>
                </a:lnTo>
                <a:lnTo>
                  <a:pt x="603" y="698"/>
                </a:lnTo>
                <a:lnTo>
                  <a:pt x="530" y="691"/>
                </a:lnTo>
                <a:lnTo>
                  <a:pt x="492" y="688"/>
                </a:lnTo>
                <a:lnTo>
                  <a:pt x="453" y="685"/>
                </a:lnTo>
                <a:lnTo>
                  <a:pt x="420" y="685"/>
                </a:lnTo>
                <a:lnTo>
                  <a:pt x="406" y="685"/>
                </a:lnTo>
                <a:lnTo>
                  <a:pt x="395" y="687"/>
                </a:lnTo>
                <a:lnTo>
                  <a:pt x="395" y="687"/>
                </a:lnTo>
                <a:lnTo>
                  <a:pt x="338" y="696"/>
                </a:lnTo>
                <a:lnTo>
                  <a:pt x="273" y="706"/>
                </a:lnTo>
                <a:lnTo>
                  <a:pt x="244" y="711"/>
                </a:lnTo>
                <a:lnTo>
                  <a:pt x="221" y="715"/>
                </a:lnTo>
                <a:lnTo>
                  <a:pt x="207" y="719"/>
                </a:lnTo>
                <a:lnTo>
                  <a:pt x="203" y="721"/>
                </a:lnTo>
                <a:lnTo>
                  <a:pt x="203" y="721"/>
                </a:lnTo>
                <a:lnTo>
                  <a:pt x="203" y="723"/>
                </a:lnTo>
                <a:lnTo>
                  <a:pt x="203" y="723"/>
                </a:lnTo>
                <a:lnTo>
                  <a:pt x="216" y="733"/>
                </a:lnTo>
                <a:lnTo>
                  <a:pt x="220" y="737"/>
                </a:lnTo>
                <a:lnTo>
                  <a:pt x="222" y="738"/>
                </a:lnTo>
                <a:lnTo>
                  <a:pt x="222" y="738"/>
                </a:lnTo>
                <a:lnTo>
                  <a:pt x="235" y="737"/>
                </a:lnTo>
                <a:lnTo>
                  <a:pt x="247" y="734"/>
                </a:lnTo>
                <a:lnTo>
                  <a:pt x="262" y="734"/>
                </a:lnTo>
                <a:lnTo>
                  <a:pt x="262" y="734"/>
                </a:lnTo>
                <a:lnTo>
                  <a:pt x="281" y="734"/>
                </a:lnTo>
                <a:lnTo>
                  <a:pt x="301" y="731"/>
                </a:lnTo>
                <a:lnTo>
                  <a:pt x="324" y="730"/>
                </a:lnTo>
                <a:lnTo>
                  <a:pt x="324" y="730"/>
                </a:lnTo>
                <a:lnTo>
                  <a:pt x="327" y="729"/>
                </a:lnTo>
                <a:lnTo>
                  <a:pt x="336" y="726"/>
                </a:lnTo>
                <a:lnTo>
                  <a:pt x="350" y="724"/>
                </a:lnTo>
                <a:lnTo>
                  <a:pt x="367" y="723"/>
                </a:lnTo>
                <a:lnTo>
                  <a:pt x="367" y="723"/>
                </a:lnTo>
                <a:lnTo>
                  <a:pt x="439" y="721"/>
                </a:lnTo>
                <a:lnTo>
                  <a:pt x="460" y="721"/>
                </a:lnTo>
                <a:lnTo>
                  <a:pt x="479" y="721"/>
                </a:lnTo>
                <a:lnTo>
                  <a:pt x="494" y="724"/>
                </a:lnTo>
                <a:lnTo>
                  <a:pt x="503" y="726"/>
                </a:lnTo>
                <a:lnTo>
                  <a:pt x="503" y="726"/>
                </a:lnTo>
                <a:lnTo>
                  <a:pt x="521" y="735"/>
                </a:lnTo>
                <a:lnTo>
                  <a:pt x="524" y="738"/>
                </a:lnTo>
                <a:lnTo>
                  <a:pt x="524" y="738"/>
                </a:lnTo>
                <a:lnTo>
                  <a:pt x="524" y="738"/>
                </a:lnTo>
                <a:lnTo>
                  <a:pt x="524" y="738"/>
                </a:lnTo>
                <a:lnTo>
                  <a:pt x="497" y="739"/>
                </a:lnTo>
                <a:lnTo>
                  <a:pt x="441" y="744"/>
                </a:lnTo>
                <a:lnTo>
                  <a:pt x="410" y="748"/>
                </a:lnTo>
                <a:lnTo>
                  <a:pt x="381" y="752"/>
                </a:lnTo>
                <a:lnTo>
                  <a:pt x="356" y="757"/>
                </a:lnTo>
                <a:lnTo>
                  <a:pt x="346" y="760"/>
                </a:lnTo>
                <a:lnTo>
                  <a:pt x="340" y="761"/>
                </a:lnTo>
                <a:lnTo>
                  <a:pt x="340" y="761"/>
                </a:lnTo>
                <a:lnTo>
                  <a:pt x="327" y="766"/>
                </a:lnTo>
                <a:lnTo>
                  <a:pt x="312" y="772"/>
                </a:lnTo>
                <a:lnTo>
                  <a:pt x="280" y="783"/>
                </a:lnTo>
                <a:lnTo>
                  <a:pt x="266" y="788"/>
                </a:lnTo>
                <a:lnTo>
                  <a:pt x="257" y="793"/>
                </a:lnTo>
                <a:lnTo>
                  <a:pt x="254" y="795"/>
                </a:lnTo>
                <a:lnTo>
                  <a:pt x="253" y="797"/>
                </a:lnTo>
                <a:lnTo>
                  <a:pt x="254" y="799"/>
                </a:lnTo>
                <a:lnTo>
                  <a:pt x="258" y="800"/>
                </a:lnTo>
                <a:lnTo>
                  <a:pt x="258" y="800"/>
                </a:lnTo>
                <a:lnTo>
                  <a:pt x="267" y="803"/>
                </a:lnTo>
                <a:lnTo>
                  <a:pt x="275" y="803"/>
                </a:lnTo>
                <a:lnTo>
                  <a:pt x="287" y="804"/>
                </a:lnTo>
                <a:lnTo>
                  <a:pt x="294" y="804"/>
                </a:lnTo>
                <a:lnTo>
                  <a:pt x="295" y="806"/>
                </a:lnTo>
                <a:lnTo>
                  <a:pt x="293" y="808"/>
                </a:lnTo>
                <a:lnTo>
                  <a:pt x="293" y="808"/>
                </a:lnTo>
                <a:lnTo>
                  <a:pt x="282" y="817"/>
                </a:lnTo>
                <a:lnTo>
                  <a:pt x="270" y="827"/>
                </a:lnTo>
                <a:lnTo>
                  <a:pt x="266" y="834"/>
                </a:lnTo>
                <a:lnTo>
                  <a:pt x="263" y="839"/>
                </a:lnTo>
                <a:lnTo>
                  <a:pt x="263" y="841"/>
                </a:lnTo>
                <a:lnTo>
                  <a:pt x="264" y="844"/>
                </a:lnTo>
                <a:lnTo>
                  <a:pt x="266" y="845"/>
                </a:lnTo>
                <a:lnTo>
                  <a:pt x="270" y="848"/>
                </a:lnTo>
                <a:lnTo>
                  <a:pt x="270" y="848"/>
                </a:lnTo>
                <a:lnTo>
                  <a:pt x="277" y="849"/>
                </a:lnTo>
                <a:lnTo>
                  <a:pt x="285" y="850"/>
                </a:lnTo>
                <a:lnTo>
                  <a:pt x="293" y="849"/>
                </a:lnTo>
                <a:lnTo>
                  <a:pt x="299" y="848"/>
                </a:lnTo>
                <a:lnTo>
                  <a:pt x="309" y="845"/>
                </a:lnTo>
                <a:lnTo>
                  <a:pt x="313" y="845"/>
                </a:lnTo>
                <a:lnTo>
                  <a:pt x="317" y="848"/>
                </a:lnTo>
                <a:lnTo>
                  <a:pt x="317" y="848"/>
                </a:lnTo>
                <a:lnTo>
                  <a:pt x="326" y="858"/>
                </a:lnTo>
                <a:lnTo>
                  <a:pt x="328" y="862"/>
                </a:lnTo>
                <a:lnTo>
                  <a:pt x="328" y="863"/>
                </a:lnTo>
                <a:lnTo>
                  <a:pt x="328" y="863"/>
                </a:lnTo>
                <a:lnTo>
                  <a:pt x="328" y="863"/>
                </a:lnTo>
                <a:lnTo>
                  <a:pt x="323" y="866"/>
                </a:lnTo>
                <a:lnTo>
                  <a:pt x="316" y="874"/>
                </a:lnTo>
                <a:lnTo>
                  <a:pt x="308" y="885"/>
                </a:lnTo>
                <a:lnTo>
                  <a:pt x="305" y="890"/>
                </a:lnTo>
                <a:lnTo>
                  <a:pt x="305" y="894"/>
                </a:lnTo>
                <a:lnTo>
                  <a:pt x="305" y="894"/>
                </a:lnTo>
                <a:lnTo>
                  <a:pt x="305" y="897"/>
                </a:lnTo>
                <a:lnTo>
                  <a:pt x="308" y="901"/>
                </a:lnTo>
                <a:lnTo>
                  <a:pt x="310" y="904"/>
                </a:lnTo>
                <a:lnTo>
                  <a:pt x="313" y="906"/>
                </a:lnTo>
                <a:lnTo>
                  <a:pt x="322" y="909"/>
                </a:lnTo>
                <a:lnTo>
                  <a:pt x="332" y="910"/>
                </a:lnTo>
                <a:lnTo>
                  <a:pt x="332" y="910"/>
                </a:lnTo>
                <a:lnTo>
                  <a:pt x="341" y="910"/>
                </a:lnTo>
                <a:lnTo>
                  <a:pt x="346" y="911"/>
                </a:lnTo>
                <a:lnTo>
                  <a:pt x="355" y="910"/>
                </a:lnTo>
                <a:lnTo>
                  <a:pt x="370" y="906"/>
                </a:lnTo>
                <a:lnTo>
                  <a:pt x="370" y="906"/>
                </a:lnTo>
                <a:lnTo>
                  <a:pt x="405" y="896"/>
                </a:lnTo>
                <a:lnTo>
                  <a:pt x="413" y="894"/>
                </a:lnTo>
                <a:lnTo>
                  <a:pt x="414" y="894"/>
                </a:lnTo>
                <a:lnTo>
                  <a:pt x="414" y="894"/>
                </a:lnTo>
                <a:lnTo>
                  <a:pt x="414" y="894"/>
                </a:lnTo>
                <a:lnTo>
                  <a:pt x="404" y="899"/>
                </a:lnTo>
                <a:lnTo>
                  <a:pt x="388" y="909"/>
                </a:lnTo>
                <a:lnTo>
                  <a:pt x="381" y="914"/>
                </a:lnTo>
                <a:lnTo>
                  <a:pt x="376" y="920"/>
                </a:lnTo>
                <a:lnTo>
                  <a:pt x="376" y="924"/>
                </a:lnTo>
                <a:lnTo>
                  <a:pt x="376" y="927"/>
                </a:lnTo>
                <a:lnTo>
                  <a:pt x="376" y="931"/>
                </a:lnTo>
                <a:lnTo>
                  <a:pt x="379" y="933"/>
                </a:lnTo>
                <a:lnTo>
                  <a:pt x="379" y="933"/>
                </a:lnTo>
                <a:lnTo>
                  <a:pt x="396" y="945"/>
                </a:lnTo>
                <a:lnTo>
                  <a:pt x="416" y="956"/>
                </a:lnTo>
                <a:lnTo>
                  <a:pt x="425" y="961"/>
                </a:lnTo>
                <a:lnTo>
                  <a:pt x="436" y="964"/>
                </a:lnTo>
                <a:lnTo>
                  <a:pt x="443" y="965"/>
                </a:lnTo>
                <a:lnTo>
                  <a:pt x="450" y="964"/>
                </a:lnTo>
                <a:lnTo>
                  <a:pt x="450" y="964"/>
                </a:lnTo>
                <a:lnTo>
                  <a:pt x="455" y="961"/>
                </a:lnTo>
                <a:lnTo>
                  <a:pt x="460" y="957"/>
                </a:lnTo>
                <a:lnTo>
                  <a:pt x="471" y="949"/>
                </a:lnTo>
                <a:lnTo>
                  <a:pt x="479" y="942"/>
                </a:lnTo>
                <a:lnTo>
                  <a:pt x="480" y="942"/>
                </a:lnTo>
                <a:lnTo>
                  <a:pt x="480" y="945"/>
                </a:lnTo>
                <a:lnTo>
                  <a:pt x="480" y="945"/>
                </a:lnTo>
                <a:lnTo>
                  <a:pt x="478" y="949"/>
                </a:lnTo>
                <a:lnTo>
                  <a:pt x="475" y="952"/>
                </a:lnTo>
                <a:lnTo>
                  <a:pt x="468" y="957"/>
                </a:lnTo>
                <a:lnTo>
                  <a:pt x="466" y="960"/>
                </a:lnTo>
                <a:lnTo>
                  <a:pt x="466" y="964"/>
                </a:lnTo>
                <a:lnTo>
                  <a:pt x="470" y="968"/>
                </a:lnTo>
                <a:lnTo>
                  <a:pt x="476" y="972"/>
                </a:lnTo>
                <a:lnTo>
                  <a:pt x="476" y="972"/>
                </a:lnTo>
                <a:lnTo>
                  <a:pt x="489" y="982"/>
                </a:lnTo>
                <a:lnTo>
                  <a:pt x="497" y="987"/>
                </a:lnTo>
                <a:lnTo>
                  <a:pt x="499" y="989"/>
                </a:lnTo>
                <a:lnTo>
                  <a:pt x="502" y="991"/>
                </a:lnTo>
                <a:lnTo>
                  <a:pt x="511" y="992"/>
                </a:lnTo>
                <a:lnTo>
                  <a:pt x="511" y="992"/>
                </a:lnTo>
                <a:lnTo>
                  <a:pt x="522" y="991"/>
                </a:lnTo>
                <a:lnTo>
                  <a:pt x="534" y="987"/>
                </a:lnTo>
                <a:lnTo>
                  <a:pt x="549" y="983"/>
                </a:lnTo>
                <a:lnTo>
                  <a:pt x="574" y="980"/>
                </a:lnTo>
                <a:lnTo>
                  <a:pt x="574" y="980"/>
                </a:lnTo>
                <a:lnTo>
                  <a:pt x="589" y="979"/>
                </a:lnTo>
                <a:lnTo>
                  <a:pt x="602" y="979"/>
                </a:lnTo>
                <a:lnTo>
                  <a:pt x="614" y="980"/>
                </a:lnTo>
                <a:lnTo>
                  <a:pt x="625" y="983"/>
                </a:lnTo>
                <a:lnTo>
                  <a:pt x="639" y="986"/>
                </a:lnTo>
                <a:lnTo>
                  <a:pt x="644" y="988"/>
                </a:lnTo>
                <a:lnTo>
                  <a:pt x="644" y="988"/>
                </a:lnTo>
                <a:lnTo>
                  <a:pt x="641" y="996"/>
                </a:lnTo>
                <a:lnTo>
                  <a:pt x="640" y="1005"/>
                </a:lnTo>
                <a:lnTo>
                  <a:pt x="639" y="1015"/>
                </a:lnTo>
                <a:lnTo>
                  <a:pt x="640" y="1025"/>
                </a:lnTo>
                <a:lnTo>
                  <a:pt x="643" y="1030"/>
                </a:lnTo>
                <a:lnTo>
                  <a:pt x="645" y="1034"/>
                </a:lnTo>
                <a:lnTo>
                  <a:pt x="649" y="1038"/>
                </a:lnTo>
                <a:lnTo>
                  <a:pt x="654" y="1042"/>
                </a:lnTo>
                <a:lnTo>
                  <a:pt x="660" y="1044"/>
                </a:lnTo>
                <a:lnTo>
                  <a:pt x="668" y="1047"/>
                </a:lnTo>
                <a:lnTo>
                  <a:pt x="668" y="1047"/>
                </a:lnTo>
                <a:lnTo>
                  <a:pt x="676" y="1047"/>
                </a:lnTo>
                <a:lnTo>
                  <a:pt x="682" y="1047"/>
                </a:lnTo>
                <a:lnTo>
                  <a:pt x="689" y="1044"/>
                </a:lnTo>
                <a:lnTo>
                  <a:pt x="694" y="1043"/>
                </a:lnTo>
                <a:lnTo>
                  <a:pt x="703" y="1037"/>
                </a:lnTo>
                <a:lnTo>
                  <a:pt x="711" y="1030"/>
                </a:lnTo>
                <a:lnTo>
                  <a:pt x="719" y="1024"/>
                </a:lnTo>
                <a:lnTo>
                  <a:pt x="723" y="1021"/>
                </a:lnTo>
                <a:lnTo>
                  <a:pt x="728" y="1020"/>
                </a:lnTo>
                <a:lnTo>
                  <a:pt x="733" y="1020"/>
                </a:lnTo>
                <a:lnTo>
                  <a:pt x="740" y="1021"/>
                </a:lnTo>
                <a:lnTo>
                  <a:pt x="746" y="1023"/>
                </a:lnTo>
                <a:lnTo>
                  <a:pt x="754" y="1026"/>
                </a:lnTo>
                <a:lnTo>
                  <a:pt x="754" y="1026"/>
                </a:lnTo>
                <a:lnTo>
                  <a:pt x="768" y="1035"/>
                </a:lnTo>
                <a:lnTo>
                  <a:pt x="779" y="1042"/>
                </a:lnTo>
                <a:lnTo>
                  <a:pt x="793" y="1053"/>
                </a:lnTo>
                <a:lnTo>
                  <a:pt x="798" y="1056"/>
                </a:lnTo>
                <a:lnTo>
                  <a:pt x="803" y="1058"/>
                </a:lnTo>
                <a:lnTo>
                  <a:pt x="809" y="1061"/>
                </a:lnTo>
                <a:lnTo>
                  <a:pt x="816" y="1062"/>
                </a:lnTo>
                <a:lnTo>
                  <a:pt x="816" y="1062"/>
                </a:lnTo>
                <a:lnTo>
                  <a:pt x="823" y="1063"/>
                </a:lnTo>
                <a:lnTo>
                  <a:pt x="828" y="1066"/>
                </a:lnTo>
                <a:lnTo>
                  <a:pt x="832" y="1071"/>
                </a:lnTo>
                <a:lnTo>
                  <a:pt x="834" y="1071"/>
                </a:lnTo>
                <a:lnTo>
                  <a:pt x="837" y="1071"/>
                </a:lnTo>
                <a:lnTo>
                  <a:pt x="841" y="1069"/>
                </a:lnTo>
                <a:lnTo>
                  <a:pt x="847" y="1062"/>
                </a:lnTo>
                <a:lnTo>
                  <a:pt x="847" y="1062"/>
                </a:lnTo>
                <a:lnTo>
                  <a:pt x="867" y="1042"/>
                </a:lnTo>
                <a:lnTo>
                  <a:pt x="892" y="1014"/>
                </a:lnTo>
                <a:lnTo>
                  <a:pt x="903" y="998"/>
                </a:lnTo>
                <a:lnTo>
                  <a:pt x="915" y="983"/>
                </a:lnTo>
                <a:lnTo>
                  <a:pt x="924" y="968"/>
                </a:lnTo>
                <a:lnTo>
                  <a:pt x="929" y="952"/>
                </a:lnTo>
                <a:lnTo>
                  <a:pt x="929" y="952"/>
                </a:lnTo>
                <a:lnTo>
                  <a:pt x="936" y="933"/>
                </a:lnTo>
                <a:lnTo>
                  <a:pt x="939" y="924"/>
                </a:lnTo>
                <a:lnTo>
                  <a:pt x="940" y="920"/>
                </a:lnTo>
                <a:lnTo>
                  <a:pt x="941" y="910"/>
                </a:lnTo>
                <a:lnTo>
                  <a:pt x="941" y="910"/>
                </a:lnTo>
                <a:lnTo>
                  <a:pt x="943" y="896"/>
                </a:lnTo>
                <a:lnTo>
                  <a:pt x="945" y="885"/>
                </a:lnTo>
                <a:lnTo>
                  <a:pt x="945" y="880"/>
                </a:lnTo>
                <a:lnTo>
                  <a:pt x="945" y="874"/>
                </a:lnTo>
                <a:lnTo>
                  <a:pt x="944" y="869"/>
                </a:lnTo>
                <a:lnTo>
                  <a:pt x="941" y="863"/>
                </a:lnTo>
                <a:lnTo>
                  <a:pt x="941" y="863"/>
                </a:lnTo>
                <a:lnTo>
                  <a:pt x="929" y="841"/>
                </a:lnTo>
                <a:lnTo>
                  <a:pt x="921" y="823"/>
                </a:lnTo>
                <a:lnTo>
                  <a:pt x="921" y="823"/>
                </a:lnTo>
                <a:lnTo>
                  <a:pt x="916" y="814"/>
                </a:lnTo>
                <a:lnTo>
                  <a:pt x="912" y="804"/>
                </a:lnTo>
                <a:lnTo>
                  <a:pt x="909" y="799"/>
                </a:lnTo>
                <a:lnTo>
                  <a:pt x="909" y="795"/>
                </a:lnTo>
                <a:lnTo>
                  <a:pt x="911" y="791"/>
                </a:lnTo>
                <a:lnTo>
                  <a:pt x="913" y="789"/>
                </a:lnTo>
                <a:lnTo>
                  <a:pt x="913" y="789"/>
                </a:lnTo>
                <a:lnTo>
                  <a:pt x="930" y="781"/>
                </a:lnTo>
                <a:lnTo>
                  <a:pt x="936" y="777"/>
                </a:lnTo>
                <a:lnTo>
                  <a:pt x="941" y="777"/>
                </a:lnTo>
                <a:lnTo>
                  <a:pt x="941" y="777"/>
                </a:lnTo>
                <a:lnTo>
                  <a:pt x="952" y="780"/>
                </a:lnTo>
                <a:lnTo>
                  <a:pt x="976" y="788"/>
                </a:lnTo>
                <a:lnTo>
                  <a:pt x="993" y="791"/>
                </a:lnTo>
                <a:lnTo>
                  <a:pt x="1012" y="795"/>
                </a:lnTo>
                <a:lnTo>
                  <a:pt x="1032" y="798"/>
                </a:lnTo>
                <a:lnTo>
                  <a:pt x="1054" y="800"/>
                </a:lnTo>
                <a:lnTo>
                  <a:pt x="1054" y="800"/>
                </a:lnTo>
                <a:lnTo>
                  <a:pt x="1077" y="800"/>
                </a:lnTo>
                <a:lnTo>
                  <a:pt x="1100" y="799"/>
                </a:lnTo>
                <a:lnTo>
                  <a:pt x="1122" y="797"/>
                </a:lnTo>
                <a:lnTo>
                  <a:pt x="1142" y="793"/>
                </a:lnTo>
                <a:lnTo>
                  <a:pt x="1161" y="788"/>
                </a:lnTo>
                <a:lnTo>
                  <a:pt x="1175" y="784"/>
                </a:lnTo>
                <a:lnTo>
                  <a:pt x="1194" y="777"/>
                </a:lnTo>
                <a:lnTo>
                  <a:pt x="1194" y="777"/>
                </a:lnTo>
                <a:lnTo>
                  <a:pt x="1199" y="775"/>
                </a:lnTo>
                <a:lnTo>
                  <a:pt x="1202" y="775"/>
                </a:lnTo>
                <a:lnTo>
                  <a:pt x="1207" y="775"/>
                </a:lnTo>
                <a:lnTo>
                  <a:pt x="1208" y="775"/>
                </a:lnTo>
                <a:lnTo>
                  <a:pt x="1210" y="774"/>
                </a:lnTo>
                <a:lnTo>
                  <a:pt x="1210" y="765"/>
                </a:lnTo>
                <a:lnTo>
                  <a:pt x="1210" y="765"/>
                </a:lnTo>
                <a:lnTo>
                  <a:pt x="1211" y="753"/>
                </a:lnTo>
                <a:lnTo>
                  <a:pt x="1215" y="743"/>
                </a:lnTo>
                <a:lnTo>
                  <a:pt x="1219" y="733"/>
                </a:lnTo>
                <a:lnTo>
                  <a:pt x="1222" y="723"/>
                </a:lnTo>
                <a:lnTo>
                  <a:pt x="1222" y="723"/>
                </a:lnTo>
                <a:lnTo>
                  <a:pt x="1222" y="716"/>
                </a:lnTo>
                <a:lnTo>
                  <a:pt x="1221" y="707"/>
                </a:lnTo>
                <a:lnTo>
                  <a:pt x="1215" y="687"/>
                </a:lnTo>
                <a:lnTo>
                  <a:pt x="1207" y="664"/>
                </a:lnTo>
                <a:lnTo>
                  <a:pt x="1198" y="645"/>
                </a:lnTo>
                <a:lnTo>
                  <a:pt x="1198" y="645"/>
                </a:lnTo>
                <a:lnTo>
                  <a:pt x="1192" y="628"/>
                </a:lnTo>
                <a:lnTo>
                  <a:pt x="1185" y="613"/>
                </a:lnTo>
                <a:lnTo>
                  <a:pt x="1176" y="600"/>
                </a:lnTo>
                <a:lnTo>
                  <a:pt x="1173" y="594"/>
                </a:lnTo>
                <a:lnTo>
                  <a:pt x="1168" y="590"/>
                </a:lnTo>
                <a:lnTo>
                  <a:pt x="1168" y="590"/>
                </a:lnTo>
                <a:lnTo>
                  <a:pt x="1142" y="569"/>
                </a:lnTo>
                <a:lnTo>
                  <a:pt x="1129" y="560"/>
                </a:lnTo>
                <a:lnTo>
                  <a:pt x="1120" y="554"/>
                </a:lnTo>
                <a:lnTo>
                  <a:pt x="1120" y="554"/>
                </a:lnTo>
                <a:lnTo>
                  <a:pt x="1114" y="553"/>
                </a:lnTo>
                <a:lnTo>
                  <a:pt x="1106" y="550"/>
                </a:lnTo>
                <a:lnTo>
                  <a:pt x="1101" y="548"/>
                </a:lnTo>
                <a:lnTo>
                  <a:pt x="1096" y="544"/>
                </a:lnTo>
                <a:lnTo>
                  <a:pt x="1090" y="539"/>
                </a:lnTo>
                <a:lnTo>
                  <a:pt x="1082" y="531"/>
                </a:lnTo>
                <a:lnTo>
                  <a:pt x="1082" y="531"/>
                </a:lnTo>
                <a:lnTo>
                  <a:pt x="1074" y="523"/>
                </a:lnTo>
                <a:lnTo>
                  <a:pt x="1069" y="516"/>
                </a:lnTo>
                <a:lnTo>
                  <a:pt x="1067" y="508"/>
                </a:lnTo>
                <a:lnTo>
                  <a:pt x="1064" y="502"/>
                </a:lnTo>
                <a:lnTo>
                  <a:pt x="1060" y="491"/>
                </a:lnTo>
                <a:lnTo>
                  <a:pt x="1058" y="485"/>
                </a:lnTo>
                <a:lnTo>
                  <a:pt x="1054" y="480"/>
                </a:lnTo>
                <a:lnTo>
                  <a:pt x="1054" y="480"/>
                </a:lnTo>
                <a:lnTo>
                  <a:pt x="1044" y="470"/>
                </a:lnTo>
                <a:lnTo>
                  <a:pt x="1032" y="459"/>
                </a:lnTo>
                <a:lnTo>
                  <a:pt x="1019" y="449"/>
                </a:lnTo>
                <a:lnTo>
                  <a:pt x="1019" y="449"/>
                </a:lnTo>
                <a:lnTo>
                  <a:pt x="1044" y="419"/>
                </a:lnTo>
                <a:lnTo>
                  <a:pt x="1064" y="392"/>
                </a:lnTo>
                <a:lnTo>
                  <a:pt x="1082" y="367"/>
                </a:lnTo>
                <a:lnTo>
                  <a:pt x="1082" y="367"/>
                </a:lnTo>
                <a:lnTo>
                  <a:pt x="1087" y="357"/>
                </a:lnTo>
                <a:lnTo>
                  <a:pt x="1092" y="350"/>
                </a:lnTo>
                <a:lnTo>
                  <a:pt x="1095" y="342"/>
                </a:lnTo>
                <a:lnTo>
                  <a:pt x="1096" y="337"/>
                </a:lnTo>
                <a:lnTo>
                  <a:pt x="1096" y="332"/>
                </a:lnTo>
                <a:lnTo>
                  <a:pt x="1095" y="329"/>
                </a:lnTo>
                <a:lnTo>
                  <a:pt x="1092" y="325"/>
                </a:lnTo>
                <a:lnTo>
                  <a:pt x="1090" y="324"/>
                </a:lnTo>
                <a:lnTo>
                  <a:pt x="1090" y="324"/>
                </a:lnTo>
                <a:lnTo>
                  <a:pt x="1084" y="322"/>
                </a:lnTo>
                <a:lnTo>
                  <a:pt x="1083" y="319"/>
                </a:lnTo>
                <a:lnTo>
                  <a:pt x="1082" y="319"/>
                </a:lnTo>
                <a:lnTo>
                  <a:pt x="1081" y="319"/>
                </a:lnTo>
                <a:lnTo>
                  <a:pt x="1073" y="324"/>
                </a:lnTo>
                <a:lnTo>
                  <a:pt x="1073" y="324"/>
                </a:lnTo>
                <a:lnTo>
                  <a:pt x="1067" y="330"/>
                </a:lnTo>
                <a:lnTo>
                  <a:pt x="1058" y="341"/>
                </a:lnTo>
                <a:lnTo>
                  <a:pt x="1036" y="367"/>
                </a:lnTo>
                <a:lnTo>
                  <a:pt x="1008" y="402"/>
                </a:lnTo>
                <a:lnTo>
                  <a:pt x="1008" y="402"/>
                </a:lnTo>
                <a:lnTo>
                  <a:pt x="1018" y="365"/>
                </a:lnTo>
                <a:lnTo>
                  <a:pt x="1030" y="324"/>
                </a:lnTo>
                <a:lnTo>
                  <a:pt x="1042" y="273"/>
                </a:lnTo>
                <a:lnTo>
                  <a:pt x="1042" y="273"/>
                </a:lnTo>
                <a:lnTo>
                  <a:pt x="1047" y="249"/>
                </a:lnTo>
                <a:lnTo>
                  <a:pt x="1051" y="230"/>
                </a:lnTo>
                <a:lnTo>
                  <a:pt x="1054" y="213"/>
                </a:lnTo>
                <a:lnTo>
                  <a:pt x="1054" y="201"/>
                </a:lnTo>
                <a:lnTo>
                  <a:pt x="1054" y="193"/>
                </a:lnTo>
                <a:lnTo>
                  <a:pt x="1051" y="186"/>
                </a:lnTo>
                <a:lnTo>
                  <a:pt x="1050" y="182"/>
                </a:lnTo>
                <a:lnTo>
                  <a:pt x="1046" y="180"/>
                </a:lnTo>
                <a:lnTo>
                  <a:pt x="1046" y="180"/>
                </a:lnTo>
                <a:lnTo>
                  <a:pt x="1039" y="177"/>
                </a:lnTo>
                <a:lnTo>
                  <a:pt x="1031" y="178"/>
                </a:lnTo>
                <a:lnTo>
                  <a:pt x="1023" y="180"/>
                </a:lnTo>
                <a:lnTo>
                  <a:pt x="1019" y="184"/>
                </a:lnTo>
                <a:lnTo>
                  <a:pt x="1019" y="184"/>
                </a:lnTo>
                <a:lnTo>
                  <a:pt x="1017" y="185"/>
                </a:lnTo>
                <a:lnTo>
                  <a:pt x="1016" y="185"/>
                </a:lnTo>
                <a:lnTo>
                  <a:pt x="1012" y="185"/>
                </a:lnTo>
                <a:lnTo>
                  <a:pt x="1009" y="186"/>
                </a:lnTo>
                <a:lnTo>
                  <a:pt x="1008" y="186"/>
                </a:lnTo>
                <a:lnTo>
                  <a:pt x="1008" y="189"/>
                </a:lnTo>
                <a:lnTo>
                  <a:pt x="1008" y="191"/>
                </a:lnTo>
                <a:lnTo>
                  <a:pt x="1008" y="191"/>
                </a:lnTo>
                <a:lnTo>
                  <a:pt x="1008" y="200"/>
                </a:lnTo>
                <a:lnTo>
                  <a:pt x="1007" y="213"/>
                </a:lnTo>
                <a:lnTo>
                  <a:pt x="1004" y="231"/>
                </a:lnTo>
                <a:lnTo>
                  <a:pt x="999" y="254"/>
                </a:lnTo>
                <a:lnTo>
                  <a:pt x="999" y="254"/>
                </a:lnTo>
                <a:lnTo>
                  <a:pt x="991" y="287"/>
                </a:lnTo>
                <a:lnTo>
                  <a:pt x="978" y="328"/>
                </a:lnTo>
                <a:lnTo>
                  <a:pt x="964" y="375"/>
                </a:lnTo>
                <a:lnTo>
                  <a:pt x="964" y="375"/>
                </a:lnTo>
                <a:lnTo>
                  <a:pt x="963" y="375"/>
                </a:lnTo>
                <a:lnTo>
                  <a:pt x="959" y="374"/>
                </a:lnTo>
                <a:lnTo>
                  <a:pt x="955" y="370"/>
                </a:lnTo>
                <a:lnTo>
                  <a:pt x="954" y="367"/>
                </a:lnTo>
                <a:lnTo>
                  <a:pt x="953" y="364"/>
                </a:lnTo>
                <a:lnTo>
                  <a:pt x="953" y="364"/>
                </a:lnTo>
                <a:lnTo>
                  <a:pt x="952" y="360"/>
                </a:lnTo>
                <a:lnTo>
                  <a:pt x="949" y="357"/>
                </a:lnTo>
                <a:lnTo>
                  <a:pt x="945" y="353"/>
                </a:lnTo>
                <a:lnTo>
                  <a:pt x="943" y="351"/>
                </a:lnTo>
                <a:lnTo>
                  <a:pt x="939" y="347"/>
                </a:lnTo>
                <a:lnTo>
                  <a:pt x="936" y="341"/>
                </a:lnTo>
                <a:lnTo>
                  <a:pt x="932" y="332"/>
                </a:lnTo>
                <a:lnTo>
                  <a:pt x="932" y="332"/>
                </a:lnTo>
                <a:lnTo>
                  <a:pt x="930" y="319"/>
                </a:lnTo>
                <a:lnTo>
                  <a:pt x="927" y="304"/>
                </a:lnTo>
                <a:lnTo>
                  <a:pt x="925" y="270"/>
                </a:lnTo>
                <a:lnTo>
                  <a:pt x="922" y="239"/>
                </a:lnTo>
                <a:lnTo>
                  <a:pt x="920" y="226"/>
                </a:lnTo>
                <a:lnTo>
                  <a:pt x="917" y="214"/>
                </a:lnTo>
                <a:lnTo>
                  <a:pt x="917" y="214"/>
                </a:lnTo>
                <a:lnTo>
                  <a:pt x="909" y="193"/>
                </a:lnTo>
                <a:lnTo>
                  <a:pt x="898" y="168"/>
                </a:lnTo>
                <a:lnTo>
                  <a:pt x="888" y="147"/>
                </a:lnTo>
                <a:lnTo>
                  <a:pt x="883" y="136"/>
                </a:lnTo>
                <a:lnTo>
                  <a:pt x="883" y="136"/>
                </a:lnTo>
                <a:lnTo>
                  <a:pt x="881" y="136"/>
                </a:lnTo>
                <a:lnTo>
                  <a:pt x="879" y="136"/>
                </a:lnTo>
                <a:lnTo>
                  <a:pt x="872" y="138"/>
                </a:lnTo>
                <a:lnTo>
                  <a:pt x="866" y="140"/>
                </a:lnTo>
                <a:lnTo>
                  <a:pt x="864" y="143"/>
                </a:lnTo>
                <a:lnTo>
                  <a:pt x="862" y="144"/>
                </a:lnTo>
                <a:lnTo>
                  <a:pt x="862" y="144"/>
                </a:lnTo>
                <a:lnTo>
                  <a:pt x="861" y="150"/>
                </a:lnTo>
                <a:lnTo>
                  <a:pt x="856" y="159"/>
                </a:lnTo>
                <a:lnTo>
                  <a:pt x="853" y="168"/>
                </a:lnTo>
                <a:lnTo>
                  <a:pt x="851" y="176"/>
                </a:lnTo>
                <a:lnTo>
                  <a:pt x="851" y="176"/>
                </a:lnTo>
                <a:lnTo>
                  <a:pt x="849" y="194"/>
                </a:lnTo>
                <a:lnTo>
                  <a:pt x="847" y="207"/>
                </a:lnTo>
                <a:lnTo>
                  <a:pt x="847" y="207"/>
                </a:lnTo>
                <a:lnTo>
                  <a:pt x="825" y="161"/>
                </a:lnTo>
                <a:lnTo>
                  <a:pt x="809" y="126"/>
                </a:lnTo>
                <a:lnTo>
                  <a:pt x="801" y="106"/>
                </a:lnTo>
                <a:lnTo>
                  <a:pt x="801" y="106"/>
                </a:lnTo>
                <a:lnTo>
                  <a:pt x="800" y="101"/>
                </a:lnTo>
                <a:lnTo>
                  <a:pt x="801" y="97"/>
                </a:lnTo>
                <a:lnTo>
                  <a:pt x="802" y="88"/>
                </a:lnTo>
                <a:lnTo>
                  <a:pt x="803" y="85"/>
                </a:lnTo>
                <a:lnTo>
                  <a:pt x="802" y="83"/>
                </a:lnTo>
                <a:lnTo>
                  <a:pt x="801" y="81"/>
                </a:lnTo>
                <a:lnTo>
                  <a:pt x="797" y="81"/>
                </a:lnTo>
                <a:lnTo>
                  <a:pt x="797" y="81"/>
                </a:lnTo>
                <a:lnTo>
                  <a:pt x="775" y="87"/>
                </a:lnTo>
                <a:lnTo>
                  <a:pt x="765" y="90"/>
                </a:lnTo>
                <a:lnTo>
                  <a:pt x="765" y="90"/>
                </a:lnTo>
                <a:lnTo>
                  <a:pt x="747" y="81"/>
                </a:lnTo>
                <a:lnTo>
                  <a:pt x="734" y="75"/>
                </a:lnTo>
                <a:lnTo>
                  <a:pt x="727" y="70"/>
                </a:lnTo>
                <a:lnTo>
                  <a:pt x="727" y="70"/>
                </a:lnTo>
                <a:lnTo>
                  <a:pt x="723" y="66"/>
                </a:lnTo>
                <a:lnTo>
                  <a:pt x="719" y="60"/>
                </a:lnTo>
                <a:lnTo>
                  <a:pt x="718" y="58"/>
                </a:lnTo>
                <a:lnTo>
                  <a:pt x="717" y="58"/>
                </a:lnTo>
                <a:lnTo>
                  <a:pt x="715" y="61"/>
                </a:lnTo>
                <a:lnTo>
                  <a:pt x="714" y="66"/>
                </a:lnTo>
                <a:lnTo>
                  <a:pt x="714" y="66"/>
                </a:lnTo>
                <a:lnTo>
                  <a:pt x="715" y="74"/>
                </a:lnTo>
                <a:lnTo>
                  <a:pt x="717" y="84"/>
                </a:lnTo>
                <a:lnTo>
                  <a:pt x="726" y="107"/>
                </a:lnTo>
                <a:lnTo>
                  <a:pt x="736" y="130"/>
                </a:lnTo>
                <a:lnTo>
                  <a:pt x="746" y="152"/>
                </a:lnTo>
                <a:lnTo>
                  <a:pt x="746" y="152"/>
                </a:lnTo>
                <a:lnTo>
                  <a:pt x="760" y="185"/>
                </a:lnTo>
                <a:lnTo>
                  <a:pt x="766" y="201"/>
                </a:lnTo>
                <a:lnTo>
                  <a:pt x="773" y="223"/>
                </a:lnTo>
                <a:lnTo>
                  <a:pt x="773" y="223"/>
                </a:lnTo>
                <a:lnTo>
                  <a:pt x="779" y="247"/>
                </a:lnTo>
                <a:lnTo>
                  <a:pt x="784" y="270"/>
                </a:lnTo>
                <a:lnTo>
                  <a:pt x="788" y="291"/>
                </a:lnTo>
                <a:lnTo>
                  <a:pt x="788" y="305"/>
                </a:lnTo>
                <a:lnTo>
                  <a:pt x="788" y="305"/>
                </a:lnTo>
                <a:lnTo>
                  <a:pt x="787" y="310"/>
                </a:lnTo>
                <a:lnTo>
                  <a:pt x="787" y="311"/>
                </a:lnTo>
                <a:lnTo>
                  <a:pt x="786" y="310"/>
                </a:lnTo>
                <a:lnTo>
                  <a:pt x="783" y="306"/>
                </a:lnTo>
                <a:lnTo>
                  <a:pt x="782" y="305"/>
                </a:lnTo>
                <a:lnTo>
                  <a:pt x="780" y="305"/>
                </a:lnTo>
                <a:lnTo>
                  <a:pt x="780" y="305"/>
                </a:lnTo>
                <a:lnTo>
                  <a:pt x="779" y="305"/>
                </a:lnTo>
                <a:lnTo>
                  <a:pt x="778" y="306"/>
                </a:lnTo>
                <a:lnTo>
                  <a:pt x="775" y="310"/>
                </a:lnTo>
                <a:lnTo>
                  <a:pt x="773" y="316"/>
                </a:lnTo>
                <a:lnTo>
                  <a:pt x="773" y="316"/>
                </a:lnTo>
                <a:lnTo>
                  <a:pt x="768" y="307"/>
                </a:lnTo>
                <a:lnTo>
                  <a:pt x="764" y="297"/>
                </a:lnTo>
                <a:lnTo>
                  <a:pt x="761" y="284"/>
                </a:lnTo>
                <a:lnTo>
                  <a:pt x="761" y="284"/>
                </a:lnTo>
                <a:lnTo>
                  <a:pt x="760" y="279"/>
                </a:lnTo>
                <a:lnTo>
                  <a:pt x="759" y="276"/>
                </a:lnTo>
                <a:lnTo>
                  <a:pt x="754" y="268"/>
                </a:lnTo>
                <a:lnTo>
                  <a:pt x="747" y="263"/>
                </a:lnTo>
                <a:lnTo>
                  <a:pt x="742" y="254"/>
                </a:lnTo>
                <a:lnTo>
                  <a:pt x="742" y="254"/>
                </a:lnTo>
                <a:lnTo>
                  <a:pt x="731" y="228"/>
                </a:lnTo>
                <a:lnTo>
                  <a:pt x="711" y="185"/>
                </a:lnTo>
                <a:lnTo>
                  <a:pt x="676" y="102"/>
                </a:lnTo>
                <a:lnTo>
                  <a:pt x="676" y="102"/>
                </a:lnTo>
                <a:lnTo>
                  <a:pt x="668" y="88"/>
                </a:lnTo>
                <a:lnTo>
                  <a:pt x="659" y="73"/>
                </a:lnTo>
                <a:lnTo>
                  <a:pt x="648" y="57"/>
                </a:lnTo>
                <a:lnTo>
                  <a:pt x="636" y="42"/>
                </a:lnTo>
                <a:lnTo>
                  <a:pt x="625" y="29"/>
                </a:lnTo>
                <a:lnTo>
                  <a:pt x="617" y="19"/>
                </a:lnTo>
                <a:lnTo>
                  <a:pt x="611" y="14"/>
                </a:lnTo>
                <a:lnTo>
                  <a:pt x="609" y="14"/>
                </a:lnTo>
                <a:lnTo>
                  <a:pt x="609" y="15"/>
                </a:lnTo>
                <a:lnTo>
                  <a:pt x="609" y="15"/>
                </a:lnTo>
                <a:lnTo>
                  <a:pt x="613" y="27"/>
                </a:lnTo>
                <a:lnTo>
                  <a:pt x="622" y="47"/>
                </a:lnTo>
                <a:lnTo>
                  <a:pt x="649" y="103"/>
                </a:lnTo>
                <a:lnTo>
                  <a:pt x="687" y="180"/>
                </a:lnTo>
                <a:lnTo>
                  <a:pt x="687" y="180"/>
                </a:lnTo>
                <a:lnTo>
                  <a:pt x="628" y="87"/>
                </a:lnTo>
                <a:lnTo>
                  <a:pt x="586" y="24"/>
                </a:lnTo>
                <a:lnTo>
                  <a:pt x="572" y="5"/>
                </a:lnTo>
                <a:lnTo>
                  <a:pt x="568" y="1"/>
                </a:lnTo>
                <a:lnTo>
                  <a:pt x="567" y="0"/>
                </a:lnTo>
                <a:lnTo>
                  <a:pt x="566" y="0"/>
                </a:lnTo>
                <a:lnTo>
                  <a:pt x="566" y="0"/>
                </a:lnTo>
                <a:lnTo>
                  <a:pt x="566" y="4"/>
                </a:lnTo>
                <a:lnTo>
                  <a:pt x="568" y="9"/>
                </a:lnTo>
                <a:lnTo>
                  <a:pt x="576" y="25"/>
                </a:lnTo>
                <a:lnTo>
                  <a:pt x="604" y="71"/>
                </a:lnTo>
                <a:lnTo>
                  <a:pt x="635" y="122"/>
                </a:lnTo>
                <a:lnTo>
                  <a:pt x="645" y="143"/>
                </a:lnTo>
                <a:lnTo>
                  <a:pt x="651" y="157"/>
                </a:lnTo>
                <a:lnTo>
                  <a:pt x="651" y="157"/>
                </a:lnTo>
                <a:lnTo>
                  <a:pt x="658" y="173"/>
                </a:lnTo>
                <a:lnTo>
                  <a:pt x="662" y="187"/>
                </a:lnTo>
                <a:lnTo>
                  <a:pt x="664" y="199"/>
                </a:lnTo>
                <a:lnTo>
                  <a:pt x="547" y="28"/>
                </a:lnTo>
                <a:lnTo>
                  <a:pt x="558" y="66"/>
                </a:lnTo>
                <a:lnTo>
                  <a:pt x="558" y="66"/>
                </a:lnTo>
                <a:lnTo>
                  <a:pt x="611" y="153"/>
                </a:lnTo>
                <a:lnTo>
                  <a:pt x="648" y="214"/>
                </a:lnTo>
                <a:lnTo>
                  <a:pt x="659" y="236"/>
                </a:lnTo>
                <a:lnTo>
                  <a:pt x="664" y="246"/>
                </a:lnTo>
                <a:lnTo>
                  <a:pt x="664" y="246"/>
                </a:lnTo>
                <a:lnTo>
                  <a:pt x="664" y="253"/>
                </a:lnTo>
                <a:lnTo>
                  <a:pt x="667" y="256"/>
                </a:lnTo>
                <a:lnTo>
                  <a:pt x="667" y="259"/>
                </a:lnTo>
                <a:lnTo>
                  <a:pt x="664" y="258"/>
                </a:lnTo>
                <a:lnTo>
                  <a:pt x="664" y="258"/>
                </a:lnTo>
                <a:lnTo>
                  <a:pt x="655" y="246"/>
                </a:lnTo>
                <a:lnTo>
                  <a:pt x="635" y="221"/>
                </a:lnTo>
                <a:lnTo>
                  <a:pt x="581" y="143"/>
                </a:lnTo>
                <a:lnTo>
                  <a:pt x="528" y="67"/>
                </a:lnTo>
                <a:lnTo>
                  <a:pt x="510" y="44"/>
                </a:lnTo>
                <a:lnTo>
                  <a:pt x="506" y="39"/>
                </a:lnTo>
                <a:lnTo>
                  <a:pt x="505" y="39"/>
                </a:lnTo>
                <a:lnTo>
                  <a:pt x="503" y="39"/>
                </a:lnTo>
                <a:lnTo>
                  <a:pt x="503" y="39"/>
                </a:lnTo>
                <a:lnTo>
                  <a:pt x="503" y="47"/>
                </a:lnTo>
                <a:lnTo>
                  <a:pt x="502" y="53"/>
                </a:lnTo>
                <a:lnTo>
                  <a:pt x="502" y="58"/>
                </a:lnTo>
                <a:lnTo>
                  <a:pt x="502" y="61"/>
                </a:lnTo>
                <a:lnTo>
                  <a:pt x="503" y="62"/>
                </a:lnTo>
                <a:lnTo>
                  <a:pt x="503" y="62"/>
                </a:lnTo>
                <a:lnTo>
                  <a:pt x="525" y="94"/>
                </a:lnTo>
                <a:lnTo>
                  <a:pt x="567" y="158"/>
                </a:lnTo>
                <a:lnTo>
                  <a:pt x="608" y="222"/>
                </a:lnTo>
                <a:lnTo>
                  <a:pt x="621" y="242"/>
                </a:lnTo>
                <a:lnTo>
                  <a:pt x="625" y="250"/>
                </a:lnTo>
                <a:lnTo>
                  <a:pt x="625" y="250"/>
                </a:lnTo>
                <a:lnTo>
                  <a:pt x="622" y="249"/>
                </a:lnTo>
                <a:lnTo>
                  <a:pt x="620" y="246"/>
                </a:lnTo>
                <a:lnTo>
                  <a:pt x="612" y="240"/>
                </a:lnTo>
                <a:lnTo>
                  <a:pt x="602" y="232"/>
                </a:lnTo>
                <a:lnTo>
                  <a:pt x="598" y="228"/>
                </a:lnTo>
                <a:lnTo>
                  <a:pt x="594" y="227"/>
                </a:lnTo>
                <a:lnTo>
                  <a:pt x="594" y="227"/>
                </a:lnTo>
                <a:lnTo>
                  <a:pt x="586" y="224"/>
                </a:lnTo>
                <a:lnTo>
                  <a:pt x="581" y="223"/>
                </a:lnTo>
                <a:lnTo>
                  <a:pt x="579" y="223"/>
                </a:lnTo>
                <a:lnTo>
                  <a:pt x="577" y="224"/>
                </a:lnTo>
                <a:lnTo>
                  <a:pt x="577" y="227"/>
                </a:lnTo>
                <a:lnTo>
                  <a:pt x="577" y="227"/>
                </a:lnTo>
                <a:lnTo>
                  <a:pt x="580" y="232"/>
                </a:lnTo>
                <a:lnTo>
                  <a:pt x="582" y="239"/>
                </a:lnTo>
                <a:lnTo>
                  <a:pt x="582" y="240"/>
                </a:lnTo>
                <a:lnTo>
                  <a:pt x="580" y="240"/>
                </a:lnTo>
                <a:lnTo>
                  <a:pt x="576" y="237"/>
                </a:lnTo>
                <a:lnTo>
                  <a:pt x="570" y="231"/>
                </a:lnTo>
                <a:lnTo>
                  <a:pt x="570" y="231"/>
                </a:lnTo>
                <a:lnTo>
                  <a:pt x="561" y="218"/>
                </a:lnTo>
                <a:lnTo>
                  <a:pt x="547" y="201"/>
                </a:lnTo>
                <a:lnTo>
                  <a:pt x="515" y="156"/>
                </a:lnTo>
                <a:lnTo>
                  <a:pt x="483" y="110"/>
                </a:lnTo>
                <a:lnTo>
                  <a:pt x="461" y="78"/>
                </a:lnTo>
                <a:lnTo>
                  <a:pt x="461" y="78"/>
                </a:lnTo>
                <a:lnTo>
                  <a:pt x="448" y="60"/>
                </a:lnTo>
                <a:lnTo>
                  <a:pt x="439" y="44"/>
                </a:lnTo>
                <a:lnTo>
                  <a:pt x="434" y="38"/>
                </a:lnTo>
                <a:lnTo>
                  <a:pt x="434" y="38"/>
                </a:lnTo>
                <a:lnTo>
                  <a:pt x="433" y="39"/>
                </a:lnTo>
                <a:lnTo>
                  <a:pt x="433" y="43"/>
                </a:lnTo>
                <a:lnTo>
                  <a:pt x="433" y="43"/>
                </a:lnTo>
                <a:lnTo>
                  <a:pt x="436" y="55"/>
                </a:lnTo>
                <a:lnTo>
                  <a:pt x="439" y="65"/>
                </a:lnTo>
                <a:lnTo>
                  <a:pt x="443" y="74"/>
                </a:lnTo>
                <a:lnTo>
                  <a:pt x="450" y="81"/>
                </a:lnTo>
                <a:lnTo>
                  <a:pt x="450" y="81"/>
                </a:lnTo>
                <a:lnTo>
                  <a:pt x="456" y="94"/>
                </a:lnTo>
                <a:lnTo>
                  <a:pt x="464" y="108"/>
                </a:lnTo>
                <a:lnTo>
                  <a:pt x="469" y="121"/>
                </a:lnTo>
                <a:lnTo>
                  <a:pt x="469" y="121"/>
                </a:lnTo>
                <a:lnTo>
                  <a:pt x="466" y="118"/>
                </a:lnTo>
                <a:lnTo>
                  <a:pt x="462" y="115"/>
                </a:lnTo>
                <a:lnTo>
                  <a:pt x="453" y="108"/>
                </a:lnTo>
                <a:lnTo>
                  <a:pt x="441" y="102"/>
                </a:lnTo>
                <a:lnTo>
                  <a:pt x="441" y="102"/>
                </a:lnTo>
                <a:lnTo>
                  <a:pt x="461" y="139"/>
                </a:lnTo>
                <a:lnTo>
                  <a:pt x="471" y="162"/>
                </a:lnTo>
                <a:lnTo>
                  <a:pt x="471" y="166"/>
                </a:lnTo>
                <a:lnTo>
                  <a:pt x="471" y="166"/>
                </a:lnTo>
                <a:lnTo>
                  <a:pt x="469" y="164"/>
                </a:lnTo>
                <a:lnTo>
                  <a:pt x="469" y="164"/>
                </a:lnTo>
                <a:lnTo>
                  <a:pt x="451" y="147"/>
                </a:lnTo>
                <a:lnTo>
                  <a:pt x="429" y="125"/>
                </a:lnTo>
                <a:lnTo>
                  <a:pt x="419" y="116"/>
                </a:lnTo>
                <a:lnTo>
                  <a:pt x="410" y="110"/>
                </a:lnTo>
                <a:lnTo>
                  <a:pt x="407" y="108"/>
                </a:lnTo>
                <a:lnTo>
                  <a:pt x="406" y="108"/>
                </a:lnTo>
                <a:lnTo>
                  <a:pt x="405" y="111"/>
                </a:lnTo>
                <a:lnTo>
                  <a:pt x="406" y="113"/>
                </a:lnTo>
                <a:lnTo>
                  <a:pt x="406" y="113"/>
                </a:lnTo>
                <a:lnTo>
                  <a:pt x="415" y="133"/>
                </a:lnTo>
                <a:lnTo>
                  <a:pt x="427" y="154"/>
                </a:lnTo>
                <a:lnTo>
                  <a:pt x="437" y="171"/>
                </a:lnTo>
                <a:lnTo>
                  <a:pt x="439" y="175"/>
                </a:lnTo>
                <a:lnTo>
                  <a:pt x="441" y="176"/>
                </a:lnTo>
                <a:lnTo>
                  <a:pt x="441" y="176"/>
                </a:lnTo>
                <a:lnTo>
                  <a:pt x="438" y="171"/>
                </a:lnTo>
                <a:lnTo>
                  <a:pt x="428" y="162"/>
                </a:lnTo>
                <a:lnTo>
                  <a:pt x="399" y="136"/>
                </a:lnTo>
                <a:lnTo>
                  <a:pt x="383" y="125"/>
                </a:lnTo>
                <a:lnTo>
                  <a:pt x="370" y="116"/>
                </a:lnTo>
                <a:lnTo>
                  <a:pt x="367" y="113"/>
                </a:lnTo>
                <a:lnTo>
                  <a:pt x="363" y="113"/>
                </a:lnTo>
                <a:lnTo>
                  <a:pt x="363" y="113"/>
                </a:lnTo>
                <a:lnTo>
                  <a:pt x="363" y="117"/>
                </a:lnTo>
                <a:lnTo>
                  <a:pt x="363" y="117"/>
                </a:lnTo>
                <a:lnTo>
                  <a:pt x="370" y="129"/>
                </a:lnTo>
                <a:lnTo>
                  <a:pt x="382" y="147"/>
                </a:lnTo>
                <a:lnTo>
                  <a:pt x="410" y="187"/>
                </a:lnTo>
                <a:lnTo>
                  <a:pt x="436" y="222"/>
                </a:lnTo>
                <a:lnTo>
                  <a:pt x="443" y="231"/>
                </a:lnTo>
                <a:lnTo>
                  <a:pt x="445" y="232"/>
                </a:lnTo>
                <a:lnTo>
                  <a:pt x="446" y="231"/>
                </a:lnTo>
                <a:lnTo>
                  <a:pt x="446" y="231"/>
                </a:lnTo>
                <a:lnTo>
                  <a:pt x="442" y="224"/>
                </a:lnTo>
                <a:lnTo>
                  <a:pt x="434" y="217"/>
                </a:lnTo>
                <a:lnTo>
                  <a:pt x="424" y="208"/>
                </a:lnTo>
                <a:lnTo>
                  <a:pt x="414" y="199"/>
                </a:lnTo>
                <a:lnTo>
                  <a:pt x="404" y="193"/>
                </a:lnTo>
                <a:lnTo>
                  <a:pt x="395" y="187"/>
                </a:lnTo>
                <a:lnTo>
                  <a:pt x="392" y="187"/>
                </a:lnTo>
                <a:lnTo>
                  <a:pt x="391" y="187"/>
                </a:lnTo>
                <a:lnTo>
                  <a:pt x="390" y="189"/>
                </a:lnTo>
                <a:lnTo>
                  <a:pt x="391" y="191"/>
                </a:lnTo>
                <a:lnTo>
                  <a:pt x="391" y="191"/>
                </a:lnTo>
                <a:lnTo>
                  <a:pt x="402" y="213"/>
                </a:lnTo>
                <a:lnTo>
                  <a:pt x="419" y="244"/>
                </a:lnTo>
                <a:lnTo>
                  <a:pt x="437" y="273"/>
                </a:lnTo>
                <a:lnTo>
                  <a:pt x="437" y="273"/>
                </a:lnTo>
                <a:lnTo>
                  <a:pt x="432" y="267"/>
                </a:lnTo>
                <a:lnTo>
                  <a:pt x="423" y="258"/>
                </a:lnTo>
                <a:lnTo>
                  <a:pt x="397" y="237"/>
                </a:lnTo>
                <a:lnTo>
                  <a:pt x="376" y="221"/>
                </a:lnTo>
                <a:lnTo>
                  <a:pt x="368" y="217"/>
                </a:lnTo>
                <a:lnTo>
                  <a:pt x="367" y="217"/>
                </a:lnTo>
                <a:lnTo>
                  <a:pt x="367" y="218"/>
                </a:lnTo>
                <a:lnTo>
                  <a:pt x="367" y="218"/>
                </a:lnTo>
                <a:lnTo>
                  <a:pt x="370" y="227"/>
                </a:lnTo>
                <a:lnTo>
                  <a:pt x="372" y="235"/>
                </a:lnTo>
                <a:lnTo>
                  <a:pt x="372" y="240"/>
                </a:lnTo>
                <a:lnTo>
                  <a:pt x="370" y="242"/>
                </a:lnTo>
                <a:lnTo>
                  <a:pt x="370" y="242"/>
                </a:lnTo>
                <a:lnTo>
                  <a:pt x="368" y="241"/>
                </a:lnTo>
                <a:lnTo>
                  <a:pt x="364" y="239"/>
                </a:lnTo>
                <a:lnTo>
                  <a:pt x="361" y="237"/>
                </a:lnTo>
                <a:lnTo>
                  <a:pt x="360" y="237"/>
                </a:lnTo>
                <a:lnTo>
                  <a:pt x="359" y="239"/>
                </a:lnTo>
                <a:lnTo>
                  <a:pt x="359" y="242"/>
                </a:lnTo>
                <a:lnTo>
                  <a:pt x="359" y="242"/>
                </a:lnTo>
                <a:lnTo>
                  <a:pt x="360" y="245"/>
                </a:lnTo>
                <a:lnTo>
                  <a:pt x="361" y="247"/>
                </a:lnTo>
                <a:lnTo>
                  <a:pt x="367" y="253"/>
                </a:lnTo>
                <a:lnTo>
                  <a:pt x="373" y="259"/>
                </a:lnTo>
                <a:lnTo>
                  <a:pt x="376" y="263"/>
                </a:lnTo>
                <a:lnTo>
                  <a:pt x="379" y="269"/>
                </a:lnTo>
                <a:lnTo>
                  <a:pt x="379" y="269"/>
                </a:lnTo>
                <a:lnTo>
                  <a:pt x="384" y="284"/>
                </a:lnTo>
                <a:lnTo>
                  <a:pt x="388" y="300"/>
                </a:lnTo>
                <a:lnTo>
                  <a:pt x="392" y="310"/>
                </a:lnTo>
                <a:lnTo>
                  <a:pt x="395" y="316"/>
                </a:lnTo>
                <a:lnTo>
                  <a:pt x="395" y="316"/>
                </a:lnTo>
                <a:lnTo>
                  <a:pt x="374" y="297"/>
                </a:lnTo>
                <a:lnTo>
                  <a:pt x="361" y="287"/>
                </a:lnTo>
                <a:lnTo>
                  <a:pt x="359" y="286"/>
                </a:lnTo>
                <a:lnTo>
                  <a:pt x="359" y="288"/>
                </a:lnTo>
                <a:lnTo>
                  <a:pt x="359" y="288"/>
                </a:lnTo>
                <a:lnTo>
                  <a:pt x="373" y="314"/>
                </a:lnTo>
                <a:lnTo>
                  <a:pt x="379" y="328"/>
                </a:lnTo>
                <a:lnTo>
                  <a:pt x="379" y="328"/>
                </a:lnTo>
                <a:lnTo>
                  <a:pt x="363" y="314"/>
                </a:lnTo>
                <a:lnTo>
                  <a:pt x="351" y="305"/>
                </a:lnTo>
                <a:lnTo>
                  <a:pt x="349" y="304"/>
                </a:lnTo>
                <a:lnTo>
                  <a:pt x="347" y="304"/>
                </a:lnTo>
                <a:lnTo>
                  <a:pt x="347" y="305"/>
                </a:lnTo>
                <a:lnTo>
                  <a:pt x="347" y="305"/>
                </a:lnTo>
                <a:lnTo>
                  <a:pt x="354" y="322"/>
                </a:lnTo>
                <a:lnTo>
                  <a:pt x="359" y="332"/>
                </a:lnTo>
                <a:lnTo>
                  <a:pt x="340" y="316"/>
                </a:lnTo>
                <a:lnTo>
                  <a:pt x="340" y="316"/>
                </a:lnTo>
                <a:lnTo>
                  <a:pt x="338" y="330"/>
                </a:lnTo>
                <a:lnTo>
                  <a:pt x="337" y="339"/>
                </a:lnTo>
                <a:lnTo>
                  <a:pt x="337" y="343"/>
                </a:lnTo>
                <a:lnTo>
                  <a:pt x="336" y="343"/>
                </a:lnTo>
                <a:lnTo>
                  <a:pt x="336" y="34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2">
            <a:extLst>
              <a:ext uri="{FF2B5EF4-FFF2-40B4-BE49-F238E27FC236}">
                <a16:creationId xmlns:a16="http://schemas.microsoft.com/office/drawing/2014/main" id="{138F02F6-2A5A-4EE5-9A3A-48C3A2727325}"/>
              </a:ext>
            </a:extLst>
          </p:cNvPr>
          <p:cNvSpPr>
            <a:spLocks/>
          </p:cNvSpPr>
          <p:nvPr/>
        </p:nvSpPr>
        <p:spPr bwMode="auto">
          <a:xfrm>
            <a:off x="3639127" y="1370012"/>
            <a:ext cx="2663248" cy="1837063"/>
          </a:xfrm>
          <a:custGeom>
            <a:avLst/>
            <a:gdLst>
              <a:gd name="T0" fmla="*/ 176 w 1889"/>
              <a:gd name="T1" fmla="*/ 302 h 1303"/>
              <a:gd name="T2" fmla="*/ 5 w 1889"/>
              <a:gd name="T3" fmla="*/ 410 h 1303"/>
              <a:gd name="T4" fmla="*/ 12 w 1889"/>
              <a:gd name="T5" fmla="*/ 474 h 1303"/>
              <a:gd name="T6" fmla="*/ 110 w 1889"/>
              <a:gd name="T7" fmla="*/ 539 h 1303"/>
              <a:gd name="T8" fmla="*/ 398 w 1889"/>
              <a:gd name="T9" fmla="*/ 634 h 1303"/>
              <a:gd name="T10" fmla="*/ 148 w 1889"/>
              <a:gd name="T11" fmla="*/ 1008 h 1303"/>
              <a:gd name="T12" fmla="*/ 145 w 1889"/>
              <a:gd name="T13" fmla="*/ 1227 h 1303"/>
              <a:gd name="T14" fmla="*/ 180 w 1889"/>
              <a:gd name="T15" fmla="*/ 1285 h 1303"/>
              <a:gd name="T16" fmla="*/ 175 w 1889"/>
              <a:gd name="T17" fmla="*/ 1093 h 1303"/>
              <a:gd name="T18" fmla="*/ 315 w 1889"/>
              <a:gd name="T19" fmla="*/ 835 h 1303"/>
              <a:gd name="T20" fmla="*/ 296 w 1889"/>
              <a:gd name="T21" fmla="*/ 943 h 1303"/>
              <a:gd name="T22" fmla="*/ 242 w 1889"/>
              <a:gd name="T23" fmla="*/ 1188 h 1303"/>
              <a:gd name="T24" fmla="*/ 272 w 1889"/>
              <a:gd name="T25" fmla="*/ 1289 h 1303"/>
              <a:gd name="T26" fmla="*/ 340 w 1889"/>
              <a:gd name="T27" fmla="*/ 1004 h 1303"/>
              <a:gd name="T28" fmla="*/ 351 w 1889"/>
              <a:gd name="T29" fmla="*/ 1080 h 1303"/>
              <a:gd name="T30" fmla="*/ 383 w 1889"/>
              <a:gd name="T31" fmla="*/ 1258 h 1303"/>
              <a:gd name="T32" fmla="*/ 421 w 1889"/>
              <a:gd name="T33" fmla="*/ 1289 h 1303"/>
              <a:gd name="T34" fmla="*/ 410 w 1889"/>
              <a:gd name="T35" fmla="*/ 1172 h 1303"/>
              <a:gd name="T36" fmla="*/ 472 w 1889"/>
              <a:gd name="T37" fmla="*/ 1031 h 1303"/>
              <a:gd name="T38" fmla="*/ 539 w 1889"/>
              <a:gd name="T39" fmla="*/ 1171 h 1303"/>
              <a:gd name="T40" fmla="*/ 531 w 1889"/>
              <a:gd name="T41" fmla="*/ 1103 h 1303"/>
              <a:gd name="T42" fmla="*/ 594 w 1889"/>
              <a:gd name="T43" fmla="*/ 1036 h 1303"/>
              <a:gd name="T44" fmla="*/ 613 w 1889"/>
              <a:gd name="T45" fmla="*/ 1032 h 1303"/>
              <a:gd name="T46" fmla="*/ 646 w 1889"/>
              <a:gd name="T47" fmla="*/ 1054 h 1303"/>
              <a:gd name="T48" fmla="*/ 700 w 1889"/>
              <a:gd name="T49" fmla="*/ 991 h 1303"/>
              <a:gd name="T50" fmla="*/ 764 w 1889"/>
              <a:gd name="T51" fmla="*/ 927 h 1303"/>
              <a:gd name="T52" fmla="*/ 769 w 1889"/>
              <a:gd name="T53" fmla="*/ 879 h 1303"/>
              <a:gd name="T54" fmla="*/ 750 w 1889"/>
              <a:gd name="T55" fmla="*/ 746 h 1303"/>
              <a:gd name="T56" fmla="*/ 664 w 1889"/>
              <a:gd name="T57" fmla="*/ 699 h 1303"/>
              <a:gd name="T58" fmla="*/ 522 w 1889"/>
              <a:gd name="T59" fmla="*/ 616 h 1303"/>
              <a:gd name="T60" fmla="*/ 660 w 1889"/>
              <a:gd name="T61" fmla="*/ 603 h 1303"/>
              <a:gd name="T62" fmla="*/ 873 w 1889"/>
              <a:gd name="T63" fmla="*/ 548 h 1303"/>
              <a:gd name="T64" fmla="*/ 1018 w 1889"/>
              <a:gd name="T65" fmla="*/ 505 h 1303"/>
              <a:gd name="T66" fmla="*/ 1123 w 1889"/>
              <a:gd name="T67" fmla="*/ 568 h 1303"/>
              <a:gd name="T68" fmla="*/ 1244 w 1889"/>
              <a:gd name="T69" fmla="*/ 548 h 1303"/>
              <a:gd name="T70" fmla="*/ 1300 w 1889"/>
              <a:gd name="T71" fmla="*/ 538 h 1303"/>
              <a:gd name="T72" fmla="*/ 1476 w 1889"/>
              <a:gd name="T73" fmla="*/ 617 h 1303"/>
              <a:gd name="T74" fmla="*/ 1479 w 1889"/>
              <a:gd name="T75" fmla="*/ 582 h 1303"/>
              <a:gd name="T76" fmla="*/ 1563 w 1889"/>
              <a:gd name="T77" fmla="*/ 536 h 1303"/>
              <a:gd name="T78" fmla="*/ 1626 w 1889"/>
              <a:gd name="T79" fmla="*/ 512 h 1303"/>
              <a:gd name="T80" fmla="*/ 1874 w 1889"/>
              <a:gd name="T81" fmla="*/ 393 h 1303"/>
              <a:gd name="T82" fmla="*/ 1828 w 1889"/>
              <a:gd name="T83" fmla="*/ 363 h 1303"/>
              <a:gd name="T84" fmla="*/ 1644 w 1889"/>
              <a:gd name="T85" fmla="*/ 457 h 1303"/>
              <a:gd name="T86" fmla="*/ 1562 w 1889"/>
              <a:gd name="T87" fmla="*/ 493 h 1303"/>
              <a:gd name="T88" fmla="*/ 1433 w 1889"/>
              <a:gd name="T89" fmla="*/ 494 h 1303"/>
              <a:gd name="T90" fmla="*/ 1429 w 1889"/>
              <a:gd name="T91" fmla="*/ 437 h 1303"/>
              <a:gd name="T92" fmla="*/ 1234 w 1889"/>
              <a:gd name="T93" fmla="*/ 360 h 1303"/>
              <a:gd name="T94" fmla="*/ 1112 w 1889"/>
              <a:gd name="T95" fmla="*/ 336 h 1303"/>
              <a:gd name="T96" fmla="*/ 803 w 1889"/>
              <a:gd name="T97" fmla="*/ 236 h 1303"/>
              <a:gd name="T98" fmla="*/ 609 w 1889"/>
              <a:gd name="T99" fmla="*/ 217 h 1303"/>
              <a:gd name="T100" fmla="*/ 890 w 1889"/>
              <a:gd name="T101" fmla="*/ 170 h 1303"/>
              <a:gd name="T102" fmla="*/ 1034 w 1889"/>
              <a:gd name="T103" fmla="*/ 129 h 1303"/>
              <a:gd name="T104" fmla="*/ 1140 w 1889"/>
              <a:gd name="T105" fmla="*/ 116 h 1303"/>
              <a:gd name="T106" fmla="*/ 1255 w 1889"/>
              <a:gd name="T107" fmla="*/ 157 h 1303"/>
              <a:gd name="T108" fmla="*/ 1272 w 1889"/>
              <a:gd name="T109" fmla="*/ 130 h 1303"/>
              <a:gd name="T110" fmla="*/ 1331 w 1889"/>
              <a:gd name="T111" fmla="*/ 123 h 1303"/>
              <a:gd name="T112" fmla="*/ 1285 w 1889"/>
              <a:gd name="T113" fmla="*/ 47 h 1303"/>
              <a:gd name="T114" fmla="*/ 1105 w 1889"/>
              <a:gd name="T115" fmla="*/ 0 h 1303"/>
              <a:gd name="T116" fmla="*/ 927 w 1889"/>
              <a:gd name="T117" fmla="*/ 63 h 1303"/>
              <a:gd name="T118" fmla="*/ 720 w 1889"/>
              <a:gd name="T119" fmla="*/ 124 h 1303"/>
              <a:gd name="T120" fmla="*/ 580 w 1889"/>
              <a:gd name="T121" fmla="*/ 153 h 1303"/>
              <a:gd name="T122" fmla="*/ 431 w 1889"/>
              <a:gd name="T123" fmla="*/ 215 h 1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889" h="1303">
                <a:moveTo>
                  <a:pt x="387" y="247"/>
                </a:moveTo>
                <a:lnTo>
                  <a:pt x="387" y="247"/>
                </a:lnTo>
                <a:lnTo>
                  <a:pt x="364" y="250"/>
                </a:lnTo>
                <a:lnTo>
                  <a:pt x="309" y="261"/>
                </a:lnTo>
                <a:lnTo>
                  <a:pt x="274" y="268"/>
                </a:lnTo>
                <a:lnTo>
                  <a:pt x="240" y="277"/>
                </a:lnTo>
                <a:lnTo>
                  <a:pt x="207" y="289"/>
                </a:lnTo>
                <a:lnTo>
                  <a:pt x="190" y="295"/>
                </a:lnTo>
                <a:lnTo>
                  <a:pt x="176" y="302"/>
                </a:lnTo>
                <a:lnTo>
                  <a:pt x="176" y="302"/>
                </a:lnTo>
                <a:lnTo>
                  <a:pt x="131" y="322"/>
                </a:lnTo>
                <a:lnTo>
                  <a:pt x="106" y="335"/>
                </a:lnTo>
                <a:lnTo>
                  <a:pt x="87" y="346"/>
                </a:lnTo>
                <a:lnTo>
                  <a:pt x="66" y="360"/>
                </a:lnTo>
                <a:lnTo>
                  <a:pt x="66" y="360"/>
                </a:lnTo>
                <a:lnTo>
                  <a:pt x="43" y="376"/>
                </a:lnTo>
                <a:lnTo>
                  <a:pt x="23" y="390"/>
                </a:lnTo>
                <a:lnTo>
                  <a:pt x="15" y="396"/>
                </a:lnTo>
                <a:lnTo>
                  <a:pt x="9" y="402"/>
                </a:lnTo>
                <a:lnTo>
                  <a:pt x="5" y="410"/>
                </a:lnTo>
                <a:lnTo>
                  <a:pt x="4" y="418"/>
                </a:lnTo>
                <a:lnTo>
                  <a:pt x="4" y="418"/>
                </a:lnTo>
                <a:lnTo>
                  <a:pt x="2" y="433"/>
                </a:lnTo>
                <a:lnTo>
                  <a:pt x="1" y="443"/>
                </a:lnTo>
                <a:lnTo>
                  <a:pt x="0" y="448"/>
                </a:lnTo>
                <a:lnTo>
                  <a:pt x="0" y="452"/>
                </a:lnTo>
                <a:lnTo>
                  <a:pt x="1" y="456"/>
                </a:lnTo>
                <a:lnTo>
                  <a:pt x="4" y="461"/>
                </a:lnTo>
                <a:lnTo>
                  <a:pt x="4" y="461"/>
                </a:lnTo>
                <a:lnTo>
                  <a:pt x="12" y="474"/>
                </a:lnTo>
                <a:lnTo>
                  <a:pt x="27" y="491"/>
                </a:lnTo>
                <a:lnTo>
                  <a:pt x="42" y="507"/>
                </a:lnTo>
                <a:lnTo>
                  <a:pt x="50" y="513"/>
                </a:lnTo>
                <a:lnTo>
                  <a:pt x="58" y="520"/>
                </a:lnTo>
                <a:lnTo>
                  <a:pt x="58" y="520"/>
                </a:lnTo>
                <a:lnTo>
                  <a:pt x="73" y="528"/>
                </a:lnTo>
                <a:lnTo>
                  <a:pt x="83" y="530"/>
                </a:lnTo>
                <a:lnTo>
                  <a:pt x="93" y="533"/>
                </a:lnTo>
                <a:lnTo>
                  <a:pt x="110" y="539"/>
                </a:lnTo>
                <a:lnTo>
                  <a:pt x="110" y="539"/>
                </a:lnTo>
                <a:lnTo>
                  <a:pt x="147" y="557"/>
                </a:lnTo>
                <a:lnTo>
                  <a:pt x="171" y="568"/>
                </a:lnTo>
                <a:lnTo>
                  <a:pt x="207" y="582"/>
                </a:lnTo>
                <a:lnTo>
                  <a:pt x="207" y="582"/>
                </a:lnTo>
                <a:lnTo>
                  <a:pt x="232" y="591"/>
                </a:lnTo>
                <a:lnTo>
                  <a:pt x="262" y="599"/>
                </a:lnTo>
                <a:lnTo>
                  <a:pt x="324" y="616"/>
                </a:lnTo>
                <a:lnTo>
                  <a:pt x="377" y="628"/>
                </a:lnTo>
                <a:lnTo>
                  <a:pt x="398" y="634"/>
                </a:lnTo>
                <a:lnTo>
                  <a:pt x="398" y="634"/>
                </a:lnTo>
                <a:lnTo>
                  <a:pt x="368" y="673"/>
                </a:lnTo>
                <a:lnTo>
                  <a:pt x="334" y="717"/>
                </a:lnTo>
                <a:lnTo>
                  <a:pt x="295" y="770"/>
                </a:lnTo>
                <a:lnTo>
                  <a:pt x="253" y="830"/>
                </a:lnTo>
                <a:lnTo>
                  <a:pt x="212" y="893"/>
                </a:lnTo>
                <a:lnTo>
                  <a:pt x="193" y="923"/>
                </a:lnTo>
                <a:lnTo>
                  <a:pt x="176" y="953"/>
                </a:lnTo>
                <a:lnTo>
                  <a:pt x="161" y="981"/>
                </a:lnTo>
                <a:lnTo>
                  <a:pt x="148" y="1008"/>
                </a:lnTo>
                <a:lnTo>
                  <a:pt x="148" y="1008"/>
                </a:lnTo>
                <a:lnTo>
                  <a:pt x="143" y="1020"/>
                </a:lnTo>
                <a:lnTo>
                  <a:pt x="139" y="1033"/>
                </a:lnTo>
                <a:lnTo>
                  <a:pt x="133" y="1060"/>
                </a:lnTo>
                <a:lnTo>
                  <a:pt x="129" y="1086"/>
                </a:lnTo>
                <a:lnTo>
                  <a:pt x="127" y="1112"/>
                </a:lnTo>
                <a:lnTo>
                  <a:pt x="129" y="1138"/>
                </a:lnTo>
                <a:lnTo>
                  <a:pt x="131" y="1162"/>
                </a:lnTo>
                <a:lnTo>
                  <a:pt x="135" y="1186"/>
                </a:lnTo>
                <a:lnTo>
                  <a:pt x="140" y="1208"/>
                </a:lnTo>
                <a:lnTo>
                  <a:pt x="145" y="1227"/>
                </a:lnTo>
                <a:lnTo>
                  <a:pt x="152" y="1245"/>
                </a:lnTo>
                <a:lnTo>
                  <a:pt x="158" y="1261"/>
                </a:lnTo>
                <a:lnTo>
                  <a:pt x="165" y="1273"/>
                </a:lnTo>
                <a:lnTo>
                  <a:pt x="170" y="1282"/>
                </a:lnTo>
                <a:lnTo>
                  <a:pt x="175" y="1287"/>
                </a:lnTo>
                <a:lnTo>
                  <a:pt x="176" y="1289"/>
                </a:lnTo>
                <a:lnTo>
                  <a:pt x="177" y="1289"/>
                </a:lnTo>
                <a:lnTo>
                  <a:pt x="179" y="1287"/>
                </a:lnTo>
                <a:lnTo>
                  <a:pt x="180" y="1285"/>
                </a:lnTo>
                <a:lnTo>
                  <a:pt x="180" y="1285"/>
                </a:lnTo>
                <a:lnTo>
                  <a:pt x="180" y="1278"/>
                </a:lnTo>
                <a:lnTo>
                  <a:pt x="180" y="1271"/>
                </a:lnTo>
                <a:lnTo>
                  <a:pt x="179" y="1250"/>
                </a:lnTo>
                <a:lnTo>
                  <a:pt x="175" y="1225"/>
                </a:lnTo>
                <a:lnTo>
                  <a:pt x="172" y="1195"/>
                </a:lnTo>
                <a:lnTo>
                  <a:pt x="170" y="1162"/>
                </a:lnTo>
                <a:lnTo>
                  <a:pt x="170" y="1146"/>
                </a:lnTo>
                <a:lnTo>
                  <a:pt x="171" y="1128"/>
                </a:lnTo>
                <a:lnTo>
                  <a:pt x="172" y="1111"/>
                </a:lnTo>
                <a:lnTo>
                  <a:pt x="175" y="1093"/>
                </a:lnTo>
                <a:lnTo>
                  <a:pt x="179" y="1075"/>
                </a:lnTo>
                <a:lnTo>
                  <a:pt x="184" y="1059"/>
                </a:lnTo>
                <a:lnTo>
                  <a:pt x="184" y="1059"/>
                </a:lnTo>
                <a:lnTo>
                  <a:pt x="191" y="1040"/>
                </a:lnTo>
                <a:lnTo>
                  <a:pt x="200" y="1019"/>
                </a:lnTo>
                <a:lnTo>
                  <a:pt x="212" y="997"/>
                </a:lnTo>
                <a:lnTo>
                  <a:pt x="225" y="973"/>
                </a:lnTo>
                <a:lnTo>
                  <a:pt x="255" y="925"/>
                </a:lnTo>
                <a:lnTo>
                  <a:pt x="286" y="877"/>
                </a:lnTo>
                <a:lnTo>
                  <a:pt x="315" y="835"/>
                </a:lnTo>
                <a:lnTo>
                  <a:pt x="341" y="801"/>
                </a:lnTo>
                <a:lnTo>
                  <a:pt x="357" y="780"/>
                </a:lnTo>
                <a:lnTo>
                  <a:pt x="361" y="777"/>
                </a:lnTo>
                <a:lnTo>
                  <a:pt x="362" y="777"/>
                </a:lnTo>
                <a:lnTo>
                  <a:pt x="362" y="778"/>
                </a:lnTo>
                <a:lnTo>
                  <a:pt x="362" y="778"/>
                </a:lnTo>
                <a:lnTo>
                  <a:pt x="359" y="791"/>
                </a:lnTo>
                <a:lnTo>
                  <a:pt x="347" y="816"/>
                </a:lnTo>
                <a:lnTo>
                  <a:pt x="315" y="894"/>
                </a:lnTo>
                <a:lnTo>
                  <a:pt x="296" y="943"/>
                </a:lnTo>
                <a:lnTo>
                  <a:pt x="278" y="995"/>
                </a:lnTo>
                <a:lnTo>
                  <a:pt x="269" y="1020"/>
                </a:lnTo>
                <a:lnTo>
                  <a:pt x="262" y="1047"/>
                </a:lnTo>
                <a:lnTo>
                  <a:pt x="255" y="1073"/>
                </a:lnTo>
                <a:lnTo>
                  <a:pt x="250" y="1097"/>
                </a:lnTo>
                <a:lnTo>
                  <a:pt x="250" y="1097"/>
                </a:lnTo>
                <a:lnTo>
                  <a:pt x="246" y="1121"/>
                </a:lnTo>
                <a:lnTo>
                  <a:pt x="244" y="1146"/>
                </a:lnTo>
                <a:lnTo>
                  <a:pt x="242" y="1167"/>
                </a:lnTo>
                <a:lnTo>
                  <a:pt x="242" y="1188"/>
                </a:lnTo>
                <a:lnTo>
                  <a:pt x="244" y="1207"/>
                </a:lnTo>
                <a:lnTo>
                  <a:pt x="245" y="1225"/>
                </a:lnTo>
                <a:lnTo>
                  <a:pt x="248" y="1241"/>
                </a:lnTo>
                <a:lnTo>
                  <a:pt x="251" y="1254"/>
                </a:lnTo>
                <a:lnTo>
                  <a:pt x="254" y="1267"/>
                </a:lnTo>
                <a:lnTo>
                  <a:pt x="258" y="1276"/>
                </a:lnTo>
                <a:lnTo>
                  <a:pt x="262" y="1284"/>
                </a:lnTo>
                <a:lnTo>
                  <a:pt x="265" y="1287"/>
                </a:lnTo>
                <a:lnTo>
                  <a:pt x="269" y="1290"/>
                </a:lnTo>
                <a:lnTo>
                  <a:pt x="272" y="1289"/>
                </a:lnTo>
                <a:lnTo>
                  <a:pt x="276" y="1285"/>
                </a:lnTo>
                <a:lnTo>
                  <a:pt x="277" y="1277"/>
                </a:lnTo>
                <a:lnTo>
                  <a:pt x="277" y="1277"/>
                </a:lnTo>
                <a:lnTo>
                  <a:pt x="287" y="1224"/>
                </a:lnTo>
                <a:lnTo>
                  <a:pt x="302" y="1146"/>
                </a:lnTo>
                <a:lnTo>
                  <a:pt x="311" y="1105"/>
                </a:lnTo>
                <a:lnTo>
                  <a:pt x="320" y="1066"/>
                </a:lnTo>
                <a:lnTo>
                  <a:pt x="329" y="1032"/>
                </a:lnTo>
                <a:lnTo>
                  <a:pt x="340" y="1004"/>
                </a:lnTo>
                <a:lnTo>
                  <a:pt x="340" y="1004"/>
                </a:lnTo>
                <a:lnTo>
                  <a:pt x="359" y="962"/>
                </a:lnTo>
                <a:lnTo>
                  <a:pt x="373" y="930"/>
                </a:lnTo>
                <a:lnTo>
                  <a:pt x="383" y="911"/>
                </a:lnTo>
                <a:lnTo>
                  <a:pt x="387" y="907"/>
                </a:lnTo>
                <a:lnTo>
                  <a:pt x="387" y="907"/>
                </a:lnTo>
                <a:lnTo>
                  <a:pt x="379" y="940"/>
                </a:lnTo>
                <a:lnTo>
                  <a:pt x="359" y="1019"/>
                </a:lnTo>
                <a:lnTo>
                  <a:pt x="359" y="1019"/>
                </a:lnTo>
                <a:lnTo>
                  <a:pt x="354" y="1047"/>
                </a:lnTo>
                <a:lnTo>
                  <a:pt x="351" y="1080"/>
                </a:lnTo>
                <a:lnTo>
                  <a:pt x="350" y="1116"/>
                </a:lnTo>
                <a:lnTo>
                  <a:pt x="351" y="1152"/>
                </a:lnTo>
                <a:lnTo>
                  <a:pt x="354" y="1186"/>
                </a:lnTo>
                <a:lnTo>
                  <a:pt x="357" y="1203"/>
                </a:lnTo>
                <a:lnTo>
                  <a:pt x="361" y="1217"/>
                </a:lnTo>
                <a:lnTo>
                  <a:pt x="365" y="1230"/>
                </a:lnTo>
                <a:lnTo>
                  <a:pt x="370" y="1241"/>
                </a:lnTo>
                <a:lnTo>
                  <a:pt x="377" y="1250"/>
                </a:lnTo>
                <a:lnTo>
                  <a:pt x="383" y="1258"/>
                </a:lnTo>
                <a:lnTo>
                  <a:pt x="383" y="1258"/>
                </a:lnTo>
                <a:lnTo>
                  <a:pt x="396" y="1269"/>
                </a:lnTo>
                <a:lnTo>
                  <a:pt x="405" y="1280"/>
                </a:lnTo>
                <a:lnTo>
                  <a:pt x="411" y="1290"/>
                </a:lnTo>
                <a:lnTo>
                  <a:pt x="416" y="1298"/>
                </a:lnTo>
                <a:lnTo>
                  <a:pt x="419" y="1301"/>
                </a:lnTo>
                <a:lnTo>
                  <a:pt x="420" y="1303"/>
                </a:lnTo>
                <a:lnTo>
                  <a:pt x="421" y="1303"/>
                </a:lnTo>
                <a:lnTo>
                  <a:pt x="421" y="1299"/>
                </a:lnTo>
                <a:lnTo>
                  <a:pt x="421" y="1289"/>
                </a:lnTo>
                <a:lnTo>
                  <a:pt x="421" y="1289"/>
                </a:lnTo>
                <a:lnTo>
                  <a:pt x="420" y="1276"/>
                </a:lnTo>
                <a:lnTo>
                  <a:pt x="416" y="1263"/>
                </a:lnTo>
                <a:lnTo>
                  <a:pt x="412" y="1250"/>
                </a:lnTo>
                <a:lnTo>
                  <a:pt x="408" y="1236"/>
                </a:lnTo>
                <a:lnTo>
                  <a:pt x="405" y="1221"/>
                </a:lnTo>
                <a:lnTo>
                  <a:pt x="405" y="1212"/>
                </a:lnTo>
                <a:lnTo>
                  <a:pt x="405" y="1203"/>
                </a:lnTo>
                <a:lnTo>
                  <a:pt x="405" y="1193"/>
                </a:lnTo>
                <a:lnTo>
                  <a:pt x="407" y="1183"/>
                </a:lnTo>
                <a:lnTo>
                  <a:pt x="410" y="1172"/>
                </a:lnTo>
                <a:lnTo>
                  <a:pt x="414" y="1160"/>
                </a:lnTo>
                <a:lnTo>
                  <a:pt x="414" y="1160"/>
                </a:lnTo>
                <a:lnTo>
                  <a:pt x="433" y="1109"/>
                </a:lnTo>
                <a:lnTo>
                  <a:pt x="449" y="1063"/>
                </a:lnTo>
                <a:lnTo>
                  <a:pt x="457" y="1043"/>
                </a:lnTo>
                <a:lnTo>
                  <a:pt x="463" y="1032"/>
                </a:lnTo>
                <a:lnTo>
                  <a:pt x="466" y="1028"/>
                </a:lnTo>
                <a:lnTo>
                  <a:pt x="469" y="1027"/>
                </a:lnTo>
                <a:lnTo>
                  <a:pt x="471" y="1028"/>
                </a:lnTo>
                <a:lnTo>
                  <a:pt x="472" y="1031"/>
                </a:lnTo>
                <a:lnTo>
                  <a:pt x="472" y="1031"/>
                </a:lnTo>
                <a:lnTo>
                  <a:pt x="485" y="1069"/>
                </a:lnTo>
                <a:lnTo>
                  <a:pt x="495" y="1096"/>
                </a:lnTo>
                <a:lnTo>
                  <a:pt x="506" y="1124"/>
                </a:lnTo>
                <a:lnTo>
                  <a:pt x="517" y="1148"/>
                </a:lnTo>
                <a:lnTo>
                  <a:pt x="522" y="1158"/>
                </a:lnTo>
                <a:lnTo>
                  <a:pt x="527" y="1165"/>
                </a:lnTo>
                <a:lnTo>
                  <a:pt x="532" y="1170"/>
                </a:lnTo>
                <a:lnTo>
                  <a:pt x="536" y="1172"/>
                </a:lnTo>
                <a:lnTo>
                  <a:pt x="539" y="1171"/>
                </a:lnTo>
                <a:lnTo>
                  <a:pt x="540" y="1170"/>
                </a:lnTo>
                <a:lnTo>
                  <a:pt x="543" y="1163"/>
                </a:lnTo>
                <a:lnTo>
                  <a:pt x="543" y="1163"/>
                </a:lnTo>
                <a:lnTo>
                  <a:pt x="544" y="1156"/>
                </a:lnTo>
                <a:lnTo>
                  <a:pt x="545" y="1149"/>
                </a:lnTo>
                <a:lnTo>
                  <a:pt x="544" y="1137"/>
                </a:lnTo>
                <a:lnTo>
                  <a:pt x="541" y="1126"/>
                </a:lnTo>
                <a:lnTo>
                  <a:pt x="537" y="1118"/>
                </a:lnTo>
                <a:lnTo>
                  <a:pt x="534" y="1111"/>
                </a:lnTo>
                <a:lnTo>
                  <a:pt x="531" y="1103"/>
                </a:lnTo>
                <a:lnTo>
                  <a:pt x="531" y="1101"/>
                </a:lnTo>
                <a:lnTo>
                  <a:pt x="531" y="1097"/>
                </a:lnTo>
                <a:lnTo>
                  <a:pt x="532" y="1093"/>
                </a:lnTo>
                <a:lnTo>
                  <a:pt x="535" y="1089"/>
                </a:lnTo>
                <a:lnTo>
                  <a:pt x="535" y="1089"/>
                </a:lnTo>
                <a:lnTo>
                  <a:pt x="549" y="1073"/>
                </a:lnTo>
                <a:lnTo>
                  <a:pt x="566" y="1056"/>
                </a:lnTo>
                <a:lnTo>
                  <a:pt x="581" y="1042"/>
                </a:lnTo>
                <a:lnTo>
                  <a:pt x="589" y="1038"/>
                </a:lnTo>
                <a:lnTo>
                  <a:pt x="594" y="1036"/>
                </a:lnTo>
                <a:lnTo>
                  <a:pt x="594" y="1036"/>
                </a:lnTo>
                <a:lnTo>
                  <a:pt x="598" y="1033"/>
                </a:lnTo>
                <a:lnTo>
                  <a:pt x="599" y="1031"/>
                </a:lnTo>
                <a:lnTo>
                  <a:pt x="601" y="1026"/>
                </a:lnTo>
                <a:lnTo>
                  <a:pt x="601" y="1023"/>
                </a:lnTo>
                <a:lnTo>
                  <a:pt x="603" y="1023"/>
                </a:lnTo>
                <a:lnTo>
                  <a:pt x="605" y="1024"/>
                </a:lnTo>
                <a:lnTo>
                  <a:pt x="609" y="1027"/>
                </a:lnTo>
                <a:lnTo>
                  <a:pt x="609" y="1027"/>
                </a:lnTo>
                <a:lnTo>
                  <a:pt x="613" y="1032"/>
                </a:lnTo>
                <a:lnTo>
                  <a:pt x="614" y="1036"/>
                </a:lnTo>
                <a:lnTo>
                  <a:pt x="617" y="1041"/>
                </a:lnTo>
                <a:lnTo>
                  <a:pt x="619" y="1043"/>
                </a:lnTo>
                <a:lnTo>
                  <a:pt x="622" y="1045"/>
                </a:lnTo>
                <a:lnTo>
                  <a:pt x="626" y="1046"/>
                </a:lnTo>
                <a:lnTo>
                  <a:pt x="632" y="1047"/>
                </a:lnTo>
                <a:lnTo>
                  <a:pt x="632" y="1047"/>
                </a:lnTo>
                <a:lnTo>
                  <a:pt x="638" y="1049"/>
                </a:lnTo>
                <a:lnTo>
                  <a:pt x="642" y="1050"/>
                </a:lnTo>
                <a:lnTo>
                  <a:pt x="646" y="1054"/>
                </a:lnTo>
                <a:lnTo>
                  <a:pt x="647" y="1054"/>
                </a:lnTo>
                <a:lnTo>
                  <a:pt x="650" y="1054"/>
                </a:lnTo>
                <a:lnTo>
                  <a:pt x="660" y="1043"/>
                </a:lnTo>
                <a:lnTo>
                  <a:pt x="660" y="1043"/>
                </a:lnTo>
                <a:lnTo>
                  <a:pt x="678" y="1022"/>
                </a:lnTo>
                <a:lnTo>
                  <a:pt x="687" y="1012"/>
                </a:lnTo>
                <a:lnTo>
                  <a:pt x="687" y="1012"/>
                </a:lnTo>
                <a:lnTo>
                  <a:pt x="691" y="1006"/>
                </a:lnTo>
                <a:lnTo>
                  <a:pt x="695" y="999"/>
                </a:lnTo>
                <a:lnTo>
                  <a:pt x="700" y="991"/>
                </a:lnTo>
                <a:lnTo>
                  <a:pt x="706" y="981"/>
                </a:lnTo>
                <a:lnTo>
                  <a:pt x="706" y="981"/>
                </a:lnTo>
                <a:lnTo>
                  <a:pt x="715" y="972"/>
                </a:lnTo>
                <a:lnTo>
                  <a:pt x="723" y="966"/>
                </a:lnTo>
                <a:lnTo>
                  <a:pt x="738" y="953"/>
                </a:lnTo>
                <a:lnTo>
                  <a:pt x="738" y="953"/>
                </a:lnTo>
                <a:lnTo>
                  <a:pt x="755" y="940"/>
                </a:lnTo>
                <a:lnTo>
                  <a:pt x="758" y="936"/>
                </a:lnTo>
                <a:lnTo>
                  <a:pt x="761" y="932"/>
                </a:lnTo>
                <a:lnTo>
                  <a:pt x="764" y="927"/>
                </a:lnTo>
                <a:lnTo>
                  <a:pt x="765" y="922"/>
                </a:lnTo>
                <a:lnTo>
                  <a:pt x="765" y="922"/>
                </a:lnTo>
                <a:lnTo>
                  <a:pt x="765" y="917"/>
                </a:lnTo>
                <a:lnTo>
                  <a:pt x="765" y="913"/>
                </a:lnTo>
                <a:lnTo>
                  <a:pt x="764" y="906"/>
                </a:lnTo>
                <a:lnTo>
                  <a:pt x="762" y="900"/>
                </a:lnTo>
                <a:lnTo>
                  <a:pt x="764" y="895"/>
                </a:lnTo>
                <a:lnTo>
                  <a:pt x="765" y="889"/>
                </a:lnTo>
                <a:lnTo>
                  <a:pt x="769" y="879"/>
                </a:lnTo>
                <a:lnTo>
                  <a:pt x="769" y="879"/>
                </a:lnTo>
                <a:lnTo>
                  <a:pt x="780" y="857"/>
                </a:lnTo>
                <a:lnTo>
                  <a:pt x="792" y="837"/>
                </a:lnTo>
                <a:lnTo>
                  <a:pt x="799" y="819"/>
                </a:lnTo>
                <a:lnTo>
                  <a:pt x="801" y="812"/>
                </a:lnTo>
                <a:lnTo>
                  <a:pt x="801" y="808"/>
                </a:lnTo>
                <a:lnTo>
                  <a:pt x="801" y="808"/>
                </a:lnTo>
                <a:lnTo>
                  <a:pt x="779" y="782"/>
                </a:lnTo>
                <a:lnTo>
                  <a:pt x="764" y="763"/>
                </a:lnTo>
                <a:lnTo>
                  <a:pt x="750" y="746"/>
                </a:lnTo>
                <a:lnTo>
                  <a:pt x="750" y="746"/>
                </a:lnTo>
                <a:lnTo>
                  <a:pt x="744" y="740"/>
                </a:lnTo>
                <a:lnTo>
                  <a:pt x="741" y="734"/>
                </a:lnTo>
                <a:lnTo>
                  <a:pt x="737" y="727"/>
                </a:lnTo>
                <a:lnTo>
                  <a:pt x="734" y="724"/>
                </a:lnTo>
                <a:lnTo>
                  <a:pt x="729" y="722"/>
                </a:lnTo>
                <a:lnTo>
                  <a:pt x="721" y="718"/>
                </a:lnTo>
                <a:lnTo>
                  <a:pt x="710" y="715"/>
                </a:lnTo>
                <a:lnTo>
                  <a:pt x="710" y="715"/>
                </a:lnTo>
                <a:lnTo>
                  <a:pt x="692" y="709"/>
                </a:lnTo>
                <a:lnTo>
                  <a:pt x="664" y="699"/>
                </a:lnTo>
                <a:lnTo>
                  <a:pt x="631" y="685"/>
                </a:lnTo>
                <a:lnTo>
                  <a:pt x="596" y="669"/>
                </a:lnTo>
                <a:lnTo>
                  <a:pt x="564" y="653"/>
                </a:lnTo>
                <a:lnTo>
                  <a:pt x="550" y="645"/>
                </a:lnTo>
                <a:lnTo>
                  <a:pt x="539" y="637"/>
                </a:lnTo>
                <a:lnTo>
                  <a:pt x="530" y="630"/>
                </a:lnTo>
                <a:lnTo>
                  <a:pt x="525" y="623"/>
                </a:lnTo>
                <a:lnTo>
                  <a:pt x="522" y="621"/>
                </a:lnTo>
                <a:lnTo>
                  <a:pt x="522" y="618"/>
                </a:lnTo>
                <a:lnTo>
                  <a:pt x="522" y="616"/>
                </a:lnTo>
                <a:lnTo>
                  <a:pt x="523" y="613"/>
                </a:lnTo>
                <a:lnTo>
                  <a:pt x="523" y="613"/>
                </a:lnTo>
                <a:lnTo>
                  <a:pt x="527" y="611"/>
                </a:lnTo>
                <a:lnTo>
                  <a:pt x="534" y="608"/>
                </a:lnTo>
                <a:lnTo>
                  <a:pt x="541" y="605"/>
                </a:lnTo>
                <a:lnTo>
                  <a:pt x="550" y="605"/>
                </a:lnTo>
                <a:lnTo>
                  <a:pt x="573" y="605"/>
                </a:lnTo>
                <a:lnTo>
                  <a:pt x="604" y="605"/>
                </a:lnTo>
                <a:lnTo>
                  <a:pt x="640" y="604"/>
                </a:lnTo>
                <a:lnTo>
                  <a:pt x="660" y="603"/>
                </a:lnTo>
                <a:lnTo>
                  <a:pt x="683" y="600"/>
                </a:lnTo>
                <a:lnTo>
                  <a:pt x="707" y="596"/>
                </a:lnTo>
                <a:lnTo>
                  <a:pt x="733" y="593"/>
                </a:lnTo>
                <a:lnTo>
                  <a:pt x="760" y="586"/>
                </a:lnTo>
                <a:lnTo>
                  <a:pt x="789" y="579"/>
                </a:lnTo>
                <a:lnTo>
                  <a:pt x="789" y="579"/>
                </a:lnTo>
                <a:lnTo>
                  <a:pt x="816" y="570"/>
                </a:lnTo>
                <a:lnTo>
                  <a:pt x="839" y="562"/>
                </a:lnTo>
                <a:lnTo>
                  <a:pt x="858" y="554"/>
                </a:lnTo>
                <a:lnTo>
                  <a:pt x="873" y="548"/>
                </a:lnTo>
                <a:lnTo>
                  <a:pt x="896" y="536"/>
                </a:lnTo>
                <a:lnTo>
                  <a:pt x="913" y="526"/>
                </a:lnTo>
                <a:lnTo>
                  <a:pt x="927" y="519"/>
                </a:lnTo>
                <a:lnTo>
                  <a:pt x="935" y="515"/>
                </a:lnTo>
                <a:lnTo>
                  <a:pt x="944" y="512"/>
                </a:lnTo>
                <a:lnTo>
                  <a:pt x="954" y="510"/>
                </a:lnTo>
                <a:lnTo>
                  <a:pt x="965" y="507"/>
                </a:lnTo>
                <a:lnTo>
                  <a:pt x="1000" y="505"/>
                </a:lnTo>
                <a:lnTo>
                  <a:pt x="1000" y="505"/>
                </a:lnTo>
                <a:lnTo>
                  <a:pt x="1018" y="505"/>
                </a:lnTo>
                <a:lnTo>
                  <a:pt x="1034" y="506"/>
                </a:lnTo>
                <a:lnTo>
                  <a:pt x="1048" y="510"/>
                </a:lnTo>
                <a:lnTo>
                  <a:pt x="1060" y="513"/>
                </a:lnTo>
                <a:lnTo>
                  <a:pt x="1071" y="520"/>
                </a:lnTo>
                <a:lnTo>
                  <a:pt x="1080" y="526"/>
                </a:lnTo>
                <a:lnTo>
                  <a:pt x="1088" y="534"/>
                </a:lnTo>
                <a:lnTo>
                  <a:pt x="1096" y="542"/>
                </a:lnTo>
                <a:lnTo>
                  <a:pt x="1108" y="556"/>
                </a:lnTo>
                <a:lnTo>
                  <a:pt x="1116" y="563"/>
                </a:lnTo>
                <a:lnTo>
                  <a:pt x="1123" y="568"/>
                </a:lnTo>
                <a:lnTo>
                  <a:pt x="1131" y="574"/>
                </a:lnTo>
                <a:lnTo>
                  <a:pt x="1140" y="577"/>
                </a:lnTo>
                <a:lnTo>
                  <a:pt x="1151" y="579"/>
                </a:lnTo>
                <a:lnTo>
                  <a:pt x="1163" y="579"/>
                </a:lnTo>
                <a:lnTo>
                  <a:pt x="1163" y="579"/>
                </a:lnTo>
                <a:lnTo>
                  <a:pt x="1186" y="575"/>
                </a:lnTo>
                <a:lnTo>
                  <a:pt x="1204" y="571"/>
                </a:lnTo>
                <a:lnTo>
                  <a:pt x="1218" y="565"/>
                </a:lnTo>
                <a:lnTo>
                  <a:pt x="1230" y="559"/>
                </a:lnTo>
                <a:lnTo>
                  <a:pt x="1244" y="548"/>
                </a:lnTo>
                <a:lnTo>
                  <a:pt x="1250" y="545"/>
                </a:lnTo>
                <a:lnTo>
                  <a:pt x="1257" y="543"/>
                </a:lnTo>
                <a:lnTo>
                  <a:pt x="1257" y="543"/>
                </a:lnTo>
                <a:lnTo>
                  <a:pt x="1269" y="542"/>
                </a:lnTo>
                <a:lnTo>
                  <a:pt x="1280" y="540"/>
                </a:lnTo>
                <a:lnTo>
                  <a:pt x="1287" y="538"/>
                </a:lnTo>
                <a:lnTo>
                  <a:pt x="1292" y="535"/>
                </a:lnTo>
                <a:lnTo>
                  <a:pt x="1292" y="535"/>
                </a:lnTo>
                <a:lnTo>
                  <a:pt x="1295" y="536"/>
                </a:lnTo>
                <a:lnTo>
                  <a:pt x="1300" y="538"/>
                </a:lnTo>
                <a:lnTo>
                  <a:pt x="1318" y="547"/>
                </a:lnTo>
                <a:lnTo>
                  <a:pt x="1370" y="574"/>
                </a:lnTo>
                <a:lnTo>
                  <a:pt x="1400" y="589"/>
                </a:lnTo>
                <a:lnTo>
                  <a:pt x="1428" y="603"/>
                </a:lnTo>
                <a:lnTo>
                  <a:pt x="1452" y="613"/>
                </a:lnTo>
                <a:lnTo>
                  <a:pt x="1461" y="616"/>
                </a:lnTo>
                <a:lnTo>
                  <a:pt x="1467" y="617"/>
                </a:lnTo>
                <a:lnTo>
                  <a:pt x="1467" y="617"/>
                </a:lnTo>
                <a:lnTo>
                  <a:pt x="1473" y="618"/>
                </a:lnTo>
                <a:lnTo>
                  <a:pt x="1476" y="617"/>
                </a:lnTo>
                <a:lnTo>
                  <a:pt x="1478" y="616"/>
                </a:lnTo>
                <a:lnTo>
                  <a:pt x="1479" y="614"/>
                </a:lnTo>
                <a:lnTo>
                  <a:pt x="1479" y="608"/>
                </a:lnTo>
                <a:lnTo>
                  <a:pt x="1476" y="602"/>
                </a:lnTo>
                <a:lnTo>
                  <a:pt x="1474" y="595"/>
                </a:lnTo>
                <a:lnTo>
                  <a:pt x="1473" y="589"/>
                </a:lnTo>
                <a:lnTo>
                  <a:pt x="1473" y="586"/>
                </a:lnTo>
                <a:lnTo>
                  <a:pt x="1474" y="584"/>
                </a:lnTo>
                <a:lnTo>
                  <a:pt x="1476" y="582"/>
                </a:lnTo>
                <a:lnTo>
                  <a:pt x="1479" y="582"/>
                </a:lnTo>
                <a:lnTo>
                  <a:pt x="1479" y="582"/>
                </a:lnTo>
                <a:lnTo>
                  <a:pt x="1488" y="581"/>
                </a:lnTo>
                <a:lnTo>
                  <a:pt x="1497" y="579"/>
                </a:lnTo>
                <a:lnTo>
                  <a:pt x="1506" y="575"/>
                </a:lnTo>
                <a:lnTo>
                  <a:pt x="1516" y="571"/>
                </a:lnTo>
                <a:lnTo>
                  <a:pt x="1538" y="558"/>
                </a:lnTo>
                <a:lnTo>
                  <a:pt x="1557" y="543"/>
                </a:lnTo>
                <a:lnTo>
                  <a:pt x="1557" y="543"/>
                </a:lnTo>
                <a:lnTo>
                  <a:pt x="1561" y="539"/>
                </a:lnTo>
                <a:lnTo>
                  <a:pt x="1563" y="536"/>
                </a:lnTo>
                <a:lnTo>
                  <a:pt x="1563" y="534"/>
                </a:lnTo>
                <a:lnTo>
                  <a:pt x="1563" y="531"/>
                </a:lnTo>
                <a:lnTo>
                  <a:pt x="1559" y="529"/>
                </a:lnTo>
                <a:lnTo>
                  <a:pt x="1556" y="526"/>
                </a:lnTo>
                <a:lnTo>
                  <a:pt x="1553" y="525"/>
                </a:lnTo>
                <a:lnTo>
                  <a:pt x="1556" y="524"/>
                </a:lnTo>
                <a:lnTo>
                  <a:pt x="1585" y="520"/>
                </a:lnTo>
                <a:lnTo>
                  <a:pt x="1585" y="520"/>
                </a:lnTo>
                <a:lnTo>
                  <a:pt x="1608" y="516"/>
                </a:lnTo>
                <a:lnTo>
                  <a:pt x="1626" y="512"/>
                </a:lnTo>
                <a:lnTo>
                  <a:pt x="1642" y="506"/>
                </a:lnTo>
                <a:lnTo>
                  <a:pt x="1659" y="499"/>
                </a:lnTo>
                <a:lnTo>
                  <a:pt x="1699" y="478"/>
                </a:lnTo>
                <a:lnTo>
                  <a:pt x="1725" y="464"/>
                </a:lnTo>
                <a:lnTo>
                  <a:pt x="1760" y="446"/>
                </a:lnTo>
                <a:lnTo>
                  <a:pt x="1760" y="446"/>
                </a:lnTo>
                <a:lnTo>
                  <a:pt x="1797" y="428"/>
                </a:lnTo>
                <a:lnTo>
                  <a:pt x="1829" y="414"/>
                </a:lnTo>
                <a:lnTo>
                  <a:pt x="1854" y="402"/>
                </a:lnTo>
                <a:lnTo>
                  <a:pt x="1874" y="393"/>
                </a:lnTo>
                <a:lnTo>
                  <a:pt x="1885" y="386"/>
                </a:lnTo>
                <a:lnTo>
                  <a:pt x="1888" y="382"/>
                </a:lnTo>
                <a:lnTo>
                  <a:pt x="1889" y="379"/>
                </a:lnTo>
                <a:lnTo>
                  <a:pt x="1888" y="377"/>
                </a:lnTo>
                <a:lnTo>
                  <a:pt x="1884" y="376"/>
                </a:lnTo>
                <a:lnTo>
                  <a:pt x="1877" y="373"/>
                </a:lnTo>
                <a:lnTo>
                  <a:pt x="1870" y="372"/>
                </a:lnTo>
                <a:lnTo>
                  <a:pt x="1870" y="372"/>
                </a:lnTo>
                <a:lnTo>
                  <a:pt x="1839" y="365"/>
                </a:lnTo>
                <a:lnTo>
                  <a:pt x="1828" y="363"/>
                </a:lnTo>
                <a:lnTo>
                  <a:pt x="1817" y="362"/>
                </a:lnTo>
                <a:lnTo>
                  <a:pt x="1808" y="362"/>
                </a:lnTo>
                <a:lnTo>
                  <a:pt x="1798" y="364"/>
                </a:lnTo>
                <a:lnTo>
                  <a:pt x="1788" y="368"/>
                </a:lnTo>
                <a:lnTo>
                  <a:pt x="1777" y="376"/>
                </a:lnTo>
                <a:lnTo>
                  <a:pt x="1777" y="376"/>
                </a:lnTo>
                <a:lnTo>
                  <a:pt x="1710" y="418"/>
                </a:lnTo>
                <a:lnTo>
                  <a:pt x="1710" y="418"/>
                </a:lnTo>
                <a:lnTo>
                  <a:pt x="1674" y="441"/>
                </a:lnTo>
                <a:lnTo>
                  <a:pt x="1644" y="457"/>
                </a:lnTo>
                <a:lnTo>
                  <a:pt x="1644" y="457"/>
                </a:lnTo>
                <a:lnTo>
                  <a:pt x="1635" y="462"/>
                </a:lnTo>
                <a:lnTo>
                  <a:pt x="1628" y="469"/>
                </a:lnTo>
                <a:lnTo>
                  <a:pt x="1622" y="474"/>
                </a:lnTo>
                <a:lnTo>
                  <a:pt x="1617" y="479"/>
                </a:lnTo>
                <a:lnTo>
                  <a:pt x="1609" y="484"/>
                </a:lnTo>
                <a:lnTo>
                  <a:pt x="1598" y="488"/>
                </a:lnTo>
                <a:lnTo>
                  <a:pt x="1582" y="491"/>
                </a:lnTo>
                <a:lnTo>
                  <a:pt x="1562" y="493"/>
                </a:lnTo>
                <a:lnTo>
                  <a:pt x="1562" y="493"/>
                </a:lnTo>
                <a:lnTo>
                  <a:pt x="1536" y="494"/>
                </a:lnTo>
                <a:lnTo>
                  <a:pt x="1511" y="497"/>
                </a:lnTo>
                <a:lnTo>
                  <a:pt x="1465" y="502"/>
                </a:lnTo>
                <a:lnTo>
                  <a:pt x="1432" y="506"/>
                </a:lnTo>
                <a:lnTo>
                  <a:pt x="1423" y="506"/>
                </a:lnTo>
                <a:lnTo>
                  <a:pt x="1421" y="506"/>
                </a:lnTo>
                <a:lnTo>
                  <a:pt x="1421" y="505"/>
                </a:lnTo>
                <a:lnTo>
                  <a:pt x="1421" y="505"/>
                </a:lnTo>
                <a:lnTo>
                  <a:pt x="1425" y="501"/>
                </a:lnTo>
                <a:lnTo>
                  <a:pt x="1433" y="494"/>
                </a:lnTo>
                <a:lnTo>
                  <a:pt x="1441" y="487"/>
                </a:lnTo>
                <a:lnTo>
                  <a:pt x="1444" y="483"/>
                </a:lnTo>
                <a:lnTo>
                  <a:pt x="1448" y="478"/>
                </a:lnTo>
                <a:lnTo>
                  <a:pt x="1451" y="473"/>
                </a:lnTo>
                <a:lnTo>
                  <a:pt x="1452" y="468"/>
                </a:lnTo>
                <a:lnTo>
                  <a:pt x="1451" y="462"/>
                </a:lnTo>
                <a:lnTo>
                  <a:pt x="1450" y="456"/>
                </a:lnTo>
                <a:lnTo>
                  <a:pt x="1444" y="450"/>
                </a:lnTo>
                <a:lnTo>
                  <a:pt x="1438" y="443"/>
                </a:lnTo>
                <a:lnTo>
                  <a:pt x="1429" y="437"/>
                </a:lnTo>
                <a:lnTo>
                  <a:pt x="1416" y="430"/>
                </a:lnTo>
                <a:lnTo>
                  <a:pt x="1416" y="430"/>
                </a:lnTo>
                <a:lnTo>
                  <a:pt x="1392" y="418"/>
                </a:lnTo>
                <a:lnTo>
                  <a:pt x="1373" y="410"/>
                </a:lnTo>
                <a:lnTo>
                  <a:pt x="1345" y="400"/>
                </a:lnTo>
                <a:lnTo>
                  <a:pt x="1321" y="391"/>
                </a:lnTo>
                <a:lnTo>
                  <a:pt x="1289" y="379"/>
                </a:lnTo>
                <a:lnTo>
                  <a:pt x="1289" y="379"/>
                </a:lnTo>
                <a:lnTo>
                  <a:pt x="1255" y="367"/>
                </a:lnTo>
                <a:lnTo>
                  <a:pt x="1234" y="360"/>
                </a:lnTo>
                <a:lnTo>
                  <a:pt x="1220" y="358"/>
                </a:lnTo>
                <a:lnTo>
                  <a:pt x="1206" y="356"/>
                </a:lnTo>
                <a:lnTo>
                  <a:pt x="1206" y="356"/>
                </a:lnTo>
                <a:lnTo>
                  <a:pt x="1199" y="355"/>
                </a:lnTo>
                <a:lnTo>
                  <a:pt x="1192" y="355"/>
                </a:lnTo>
                <a:lnTo>
                  <a:pt x="1171" y="354"/>
                </a:lnTo>
                <a:lnTo>
                  <a:pt x="1160" y="353"/>
                </a:lnTo>
                <a:lnTo>
                  <a:pt x="1146" y="349"/>
                </a:lnTo>
                <a:lnTo>
                  <a:pt x="1130" y="344"/>
                </a:lnTo>
                <a:lnTo>
                  <a:pt x="1112" y="336"/>
                </a:lnTo>
                <a:lnTo>
                  <a:pt x="1112" y="336"/>
                </a:lnTo>
                <a:lnTo>
                  <a:pt x="1074" y="318"/>
                </a:lnTo>
                <a:lnTo>
                  <a:pt x="1054" y="310"/>
                </a:lnTo>
                <a:lnTo>
                  <a:pt x="1028" y="300"/>
                </a:lnTo>
                <a:lnTo>
                  <a:pt x="999" y="290"/>
                </a:lnTo>
                <a:lnTo>
                  <a:pt x="962" y="279"/>
                </a:lnTo>
                <a:lnTo>
                  <a:pt x="863" y="250"/>
                </a:lnTo>
                <a:lnTo>
                  <a:pt x="863" y="250"/>
                </a:lnTo>
                <a:lnTo>
                  <a:pt x="833" y="243"/>
                </a:lnTo>
                <a:lnTo>
                  <a:pt x="803" y="236"/>
                </a:lnTo>
                <a:lnTo>
                  <a:pt x="775" y="233"/>
                </a:lnTo>
                <a:lnTo>
                  <a:pt x="747" y="229"/>
                </a:lnTo>
                <a:lnTo>
                  <a:pt x="720" y="226"/>
                </a:lnTo>
                <a:lnTo>
                  <a:pt x="695" y="225"/>
                </a:lnTo>
                <a:lnTo>
                  <a:pt x="647" y="224"/>
                </a:lnTo>
                <a:lnTo>
                  <a:pt x="608" y="225"/>
                </a:lnTo>
                <a:lnTo>
                  <a:pt x="577" y="227"/>
                </a:lnTo>
                <a:lnTo>
                  <a:pt x="550" y="231"/>
                </a:lnTo>
                <a:lnTo>
                  <a:pt x="550" y="231"/>
                </a:lnTo>
                <a:lnTo>
                  <a:pt x="609" y="217"/>
                </a:lnTo>
                <a:lnTo>
                  <a:pt x="663" y="206"/>
                </a:lnTo>
                <a:lnTo>
                  <a:pt x="691" y="199"/>
                </a:lnTo>
                <a:lnTo>
                  <a:pt x="719" y="196"/>
                </a:lnTo>
                <a:lnTo>
                  <a:pt x="719" y="196"/>
                </a:lnTo>
                <a:lnTo>
                  <a:pt x="744" y="193"/>
                </a:lnTo>
                <a:lnTo>
                  <a:pt x="770" y="190"/>
                </a:lnTo>
                <a:lnTo>
                  <a:pt x="821" y="187"/>
                </a:lnTo>
                <a:lnTo>
                  <a:pt x="845" y="183"/>
                </a:lnTo>
                <a:lnTo>
                  <a:pt x="868" y="178"/>
                </a:lnTo>
                <a:lnTo>
                  <a:pt x="890" y="170"/>
                </a:lnTo>
                <a:lnTo>
                  <a:pt x="900" y="166"/>
                </a:lnTo>
                <a:lnTo>
                  <a:pt x="909" y="161"/>
                </a:lnTo>
                <a:lnTo>
                  <a:pt x="909" y="161"/>
                </a:lnTo>
                <a:lnTo>
                  <a:pt x="927" y="151"/>
                </a:lnTo>
                <a:lnTo>
                  <a:pt x="942" y="144"/>
                </a:lnTo>
                <a:lnTo>
                  <a:pt x="956" y="139"/>
                </a:lnTo>
                <a:lnTo>
                  <a:pt x="971" y="137"/>
                </a:lnTo>
                <a:lnTo>
                  <a:pt x="999" y="133"/>
                </a:lnTo>
                <a:lnTo>
                  <a:pt x="1034" y="129"/>
                </a:lnTo>
                <a:lnTo>
                  <a:pt x="1034" y="129"/>
                </a:lnTo>
                <a:lnTo>
                  <a:pt x="1051" y="127"/>
                </a:lnTo>
                <a:lnTo>
                  <a:pt x="1060" y="123"/>
                </a:lnTo>
                <a:lnTo>
                  <a:pt x="1064" y="119"/>
                </a:lnTo>
                <a:lnTo>
                  <a:pt x="1066" y="115"/>
                </a:lnTo>
                <a:lnTo>
                  <a:pt x="1071" y="113"/>
                </a:lnTo>
                <a:lnTo>
                  <a:pt x="1080" y="111"/>
                </a:lnTo>
                <a:lnTo>
                  <a:pt x="1097" y="111"/>
                </a:lnTo>
                <a:lnTo>
                  <a:pt x="1124" y="114"/>
                </a:lnTo>
                <a:lnTo>
                  <a:pt x="1124" y="114"/>
                </a:lnTo>
                <a:lnTo>
                  <a:pt x="1140" y="116"/>
                </a:lnTo>
                <a:lnTo>
                  <a:pt x="1156" y="119"/>
                </a:lnTo>
                <a:lnTo>
                  <a:pt x="1183" y="127"/>
                </a:lnTo>
                <a:lnTo>
                  <a:pt x="1204" y="135"/>
                </a:lnTo>
                <a:lnTo>
                  <a:pt x="1223" y="143"/>
                </a:lnTo>
                <a:lnTo>
                  <a:pt x="1248" y="157"/>
                </a:lnTo>
                <a:lnTo>
                  <a:pt x="1254" y="161"/>
                </a:lnTo>
                <a:lnTo>
                  <a:pt x="1255" y="161"/>
                </a:lnTo>
                <a:lnTo>
                  <a:pt x="1257" y="161"/>
                </a:lnTo>
                <a:lnTo>
                  <a:pt x="1257" y="161"/>
                </a:lnTo>
                <a:lnTo>
                  <a:pt x="1255" y="157"/>
                </a:lnTo>
                <a:lnTo>
                  <a:pt x="1252" y="151"/>
                </a:lnTo>
                <a:lnTo>
                  <a:pt x="1239" y="134"/>
                </a:lnTo>
                <a:lnTo>
                  <a:pt x="1229" y="121"/>
                </a:lnTo>
                <a:lnTo>
                  <a:pt x="1227" y="118"/>
                </a:lnTo>
                <a:lnTo>
                  <a:pt x="1227" y="118"/>
                </a:lnTo>
                <a:lnTo>
                  <a:pt x="1230" y="118"/>
                </a:lnTo>
                <a:lnTo>
                  <a:pt x="1230" y="118"/>
                </a:lnTo>
                <a:lnTo>
                  <a:pt x="1243" y="123"/>
                </a:lnTo>
                <a:lnTo>
                  <a:pt x="1262" y="128"/>
                </a:lnTo>
                <a:lnTo>
                  <a:pt x="1272" y="130"/>
                </a:lnTo>
                <a:lnTo>
                  <a:pt x="1285" y="133"/>
                </a:lnTo>
                <a:lnTo>
                  <a:pt x="1298" y="134"/>
                </a:lnTo>
                <a:lnTo>
                  <a:pt x="1312" y="133"/>
                </a:lnTo>
                <a:lnTo>
                  <a:pt x="1312" y="133"/>
                </a:lnTo>
                <a:lnTo>
                  <a:pt x="1323" y="132"/>
                </a:lnTo>
                <a:lnTo>
                  <a:pt x="1331" y="130"/>
                </a:lnTo>
                <a:lnTo>
                  <a:pt x="1335" y="128"/>
                </a:lnTo>
                <a:lnTo>
                  <a:pt x="1335" y="128"/>
                </a:lnTo>
                <a:lnTo>
                  <a:pt x="1335" y="127"/>
                </a:lnTo>
                <a:lnTo>
                  <a:pt x="1331" y="123"/>
                </a:lnTo>
                <a:lnTo>
                  <a:pt x="1324" y="120"/>
                </a:lnTo>
                <a:lnTo>
                  <a:pt x="1304" y="114"/>
                </a:lnTo>
                <a:lnTo>
                  <a:pt x="1304" y="114"/>
                </a:lnTo>
                <a:lnTo>
                  <a:pt x="1291" y="110"/>
                </a:lnTo>
                <a:lnTo>
                  <a:pt x="1278" y="104"/>
                </a:lnTo>
                <a:lnTo>
                  <a:pt x="1253" y="90"/>
                </a:lnTo>
                <a:lnTo>
                  <a:pt x="1234" y="77"/>
                </a:lnTo>
                <a:lnTo>
                  <a:pt x="1226" y="70"/>
                </a:lnTo>
                <a:lnTo>
                  <a:pt x="1285" y="47"/>
                </a:lnTo>
                <a:lnTo>
                  <a:pt x="1285" y="47"/>
                </a:lnTo>
                <a:lnTo>
                  <a:pt x="1264" y="44"/>
                </a:lnTo>
                <a:lnTo>
                  <a:pt x="1211" y="32"/>
                </a:lnTo>
                <a:lnTo>
                  <a:pt x="1211" y="32"/>
                </a:lnTo>
                <a:lnTo>
                  <a:pt x="1194" y="27"/>
                </a:lnTo>
                <a:lnTo>
                  <a:pt x="1181" y="23"/>
                </a:lnTo>
                <a:lnTo>
                  <a:pt x="1157" y="13"/>
                </a:lnTo>
                <a:lnTo>
                  <a:pt x="1146" y="8"/>
                </a:lnTo>
                <a:lnTo>
                  <a:pt x="1134" y="4"/>
                </a:lnTo>
                <a:lnTo>
                  <a:pt x="1120" y="1"/>
                </a:lnTo>
                <a:lnTo>
                  <a:pt x="1105" y="0"/>
                </a:lnTo>
                <a:lnTo>
                  <a:pt x="1105" y="0"/>
                </a:lnTo>
                <a:lnTo>
                  <a:pt x="1079" y="0"/>
                </a:lnTo>
                <a:lnTo>
                  <a:pt x="1070" y="1"/>
                </a:lnTo>
                <a:lnTo>
                  <a:pt x="1063" y="4"/>
                </a:lnTo>
                <a:lnTo>
                  <a:pt x="1043" y="13"/>
                </a:lnTo>
                <a:lnTo>
                  <a:pt x="1011" y="28"/>
                </a:lnTo>
                <a:lnTo>
                  <a:pt x="1011" y="28"/>
                </a:lnTo>
                <a:lnTo>
                  <a:pt x="969" y="46"/>
                </a:lnTo>
                <a:lnTo>
                  <a:pt x="949" y="54"/>
                </a:lnTo>
                <a:lnTo>
                  <a:pt x="927" y="63"/>
                </a:lnTo>
                <a:lnTo>
                  <a:pt x="902" y="70"/>
                </a:lnTo>
                <a:lnTo>
                  <a:pt x="873" y="78"/>
                </a:lnTo>
                <a:lnTo>
                  <a:pt x="842" y="86"/>
                </a:lnTo>
                <a:lnTo>
                  <a:pt x="804" y="95"/>
                </a:lnTo>
                <a:lnTo>
                  <a:pt x="804" y="95"/>
                </a:lnTo>
                <a:lnTo>
                  <a:pt x="785" y="98"/>
                </a:lnTo>
                <a:lnTo>
                  <a:pt x="769" y="104"/>
                </a:lnTo>
                <a:lnTo>
                  <a:pt x="753" y="109"/>
                </a:lnTo>
                <a:lnTo>
                  <a:pt x="741" y="114"/>
                </a:lnTo>
                <a:lnTo>
                  <a:pt x="720" y="124"/>
                </a:lnTo>
                <a:lnTo>
                  <a:pt x="702" y="134"/>
                </a:lnTo>
                <a:lnTo>
                  <a:pt x="687" y="142"/>
                </a:lnTo>
                <a:lnTo>
                  <a:pt x="670" y="148"/>
                </a:lnTo>
                <a:lnTo>
                  <a:pt x="661" y="151"/>
                </a:lnTo>
                <a:lnTo>
                  <a:pt x="652" y="152"/>
                </a:lnTo>
                <a:lnTo>
                  <a:pt x="641" y="153"/>
                </a:lnTo>
                <a:lnTo>
                  <a:pt x="628" y="153"/>
                </a:lnTo>
                <a:lnTo>
                  <a:pt x="628" y="153"/>
                </a:lnTo>
                <a:lnTo>
                  <a:pt x="603" y="152"/>
                </a:lnTo>
                <a:lnTo>
                  <a:pt x="580" y="153"/>
                </a:lnTo>
                <a:lnTo>
                  <a:pt x="559" y="155"/>
                </a:lnTo>
                <a:lnTo>
                  <a:pt x="540" y="158"/>
                </a:lnTo>
                <a:lnTo>
                  <a:pt x="522" y="164"/>
                </a:lnTo>
                <a:lnTo>
                  <a:pt x="507" y="169"/>
                </a:lnTo>
                <a:lnTo>
                  <a:pt x="492" y="176"/>
                </a:lnTo>
                <a:lnTo>
                  <a:pt x="476" y="184"/>
                </a:lnTo>
                <a:lnTo>
                  <a:pt x="476" y="184"/>
                </a:lnTo>
                <a:lnTo>
                  <a:pt x="462" y="193"/>
                </a:lnTo>
                <a:lnTo>
                  <a:pt x="451" y="201"/>
                </a:lnTo>
                <a:lnTo>
                  <a:pt x="431" y="215"/>
                </a:lnTo>
                <a:lnTo>
                  <a:pt x="419" y="226"/>
                </a:lnTo>
                <a:lnTo>
                  <a:pt x="414" y="231"/>
                </a:lnTo>
                <a:lnTo>
                  <a:pt x="414" y="231"/>
                </a:lnTo>
                <a:lnTo>
                  <a:pt x="400" y="240"/>
                </a:lnTo>
                <a:lnTo>
                  <a:pt x="387" y="247"/>
                </a:lnTo>
                <a:lnTo>
                  <a:pt x="387" y="24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3">
            <a:extLst>
              <a:ext uri="{FF2B5EF4-FFF2-40B4-BE49-F238E27FC236}">
                <a16:creationId xmlns:a16="http://schemas.microsoft.com/office/drawing/2014/main" id="{1F7EF1A2-CD8F-42D8-9250-AE66D41494B4}"/>
              </a:ext>
            </a:extLst>
          </p:cNvPr>
          <p:cNvSpPr>
            <a:spLocks/>
          </p:cNvSpPr>
          <p:nvPr/>
        </p:nvSpPr>
        <p:spPr bwMode="auto">
          <a:xfrm>
            <a:off x="722529" y="1133744"/>
            <a:ext cx="2630221" cy="2068513"/>
          </a:xfrm>
          <a:custGeom>
            <a:avLst/>
            <a:gdLst>
              <a:gd name="T0" fmla="*/ 10 w 1180"/>
              <a:gd name="T1" fmla="*/ 433 h 928"/>
              <a:gd name="T2" fmla="*/ 3 w 1180"/>
              <a:gd name="T3" fmla="*/ 506 h 928"/>
              <a:gd name="T4" fmla="*/ 46 w 1180"/>
              <a:gd name="T5" fmla="*/ 577 h 928"/>
              <a:gd name="T6" fmla="*/ 143 w 1180"/>
              <a:gd name="T7" fmla="*/ 597 h 928"/>
              <a:gd name="T8" fmla="*/ 191 w 1180"/>
              <a:gd name="T9" fmla="*/ 618 h 928"/>
              <a:gd name="T10" fmla="*/ 130 w 1180"/>
              <a:gd name="T11" fmla="*/ 771 h 928"/>
              <a:gd name="T12" fmla="*/ 155 w 1180"/>
              <a:gd name="T13" fmla="*/ 812 h 928"/>
              <a:gd name="T14" fmla="*/ 222 w 1180"/>
              <a:gd name="T15" fmla="*/ 882 h 928"/>
              <a:gd name="T16" fmla="*/ 246 w 1180"/>
              <a:gd name="T17" fmla="*/ 817 h 928"/>
              <a:gd name="T18" fmla="*/ 332 w 1180"/>
              <a:gd name="T19" fmla="*/ 826 h 928"/>
              <a:gd name="T20" fmla="*/ 365 w 1180"/>
              <a:gd name="T21" fmla="*/ 823 h 928"/>
              <a:gd name="T22" fmla="*/ 453 w 1180"/>
              <a:gd name="T23" fmla="*/ 912 h 928"/>
              <a:gd name="T24" fmla="*/ 545 w 1180"/>
              <a:gd name="T25" fmla="*/ 928 h 928"/>
              <a:gd name="T26" fmla="*/ 577 w 1180"/>
              <a:gd name="T27" fmla="*/ 900 h 928"/>
              <a:gd name="T28" fmla="*/ 609 w 1180"/>
              <a:gd name="T29" fmla="*/ 887 h 928"/>
              <a:gd name="T30" fmla="*/ 619 w 1180"/>
              <a:gd name="T31" fmla="*/ 839 h 928"/>
              <a:gd name="T32" fmla="*/ 642 w 1180"/>
              <a:gd name="T33" fmla="*/ 758 h 928"/>
              <a:gd name="T34" fmla="*/ 611 w 1180"/>
              <a:gd name="T35" fmla="*/ 679 h 928"/>
              <a:gd name="T36" fmla="*/ 585 w 1180"/>
              <a:gd name="T37" fmla="*/ 631 h 928"/>
              <a:gd name="T38" fmla="*/ 640 w 1180"/>
              <a:gd name="T39" fmla="*/ 631 h 928"/>
              <a:gd name="T40" fmla="*/ 698 w 1180"/>
              <a:gd name="T41" fmla="*/ 628 h 928"/>
              <a:gd name="T42" fmla="*/ 767 w 1180"/>
              <a:gd name="T43" fmla="*/ 714 h 928"/>
              <a:gd name="T44" fmla="*/ 820 w 1180"/>
              <a:gd name="T45" fmla="*/ 751 h 928"/>
              <a:gd name="T46" fmla="*/ 844 w 1180"/>
              <a:gd name="T47" fmla="*/ 724 h 928"/>
              <a:gd name="T48" fmla="*/ 876 w 1180"/>
              <a:gd name="T49" fmla="*/ 710 h 928"/>
              <a:gd name="T50" fmla="*/ 884 w 1180"/>
              <a:gd name="T51" fmla="*/ 661 h 928"/>
              <a:gd name="T52" fmla="*/ 875 w 1180"/>
              <a:gd name="T53" fmla="*/ 544 h 928"/>
              <a:gd name="T54" fmla="*/ 967 w 1180"/>
              <a:gd name="T55" fmla="*/ 657 h 928"/>
              <a:gd name="T56" fmla="*/ 1116 w 1180"/>
              <a:gd name="T57" fmla="*/ 783 h 928"/>
              <a:gd name="T58" fmla="*/ 1147 w 1180"/>
              <a:gd name="T59" fmla="*/ 766 h 928"/>
              <a:gd name="T60" fmla="*/ 1172 w 1180"/>
              <a:gd name="T61" fmla="*/ 744 h 928"/>
              <a:gd name="T62" fmla="*/ 1142 w 1180"/>
              <a:gd name="T63" fmla="*/ 696 h 928"/>
              <a:gd name="T64" fmla="*/ 1112 w 1180"/>
              <a:gd name="T65" fmla="*/ 646 h 928"/>
              <a:gd name="T66" fmla="*/ 1144 w 1180"/>
              <a:gd name="T67" fmla="*/ 553 h 928"/>
              <a:gd name="T68" fmla="*/ 1167 w 1180"/>
              <a:gd name="T69" fmla="*/ 498 h 928"/>
              <a:gd name="T70" fmla="*/ 1163 w 1180"/>
              <a:gd name="T71" fmla="*/ 435 h 928"/>
              <a:gd name="T72" fmla="*/ 991 w 1180"/>
              <a:gd name="T73" fmla="*/ 435 h 928"/>
              <a:gd name="T74" fmla="*/ 850 w 1180"/>
              <a:gd name="T75" fmla="*/ 361 h 928"/>
              <a:gd name="T76" fmla="*/ 884 w 1180"/>
              <a:gd name="T77" fmla="*/ 302 h 928"/>
              <a:gd name="T78" fmla="*/ 894 w 1180"/>
              <a:gd name="T79" fmla="*/ 249 h 928"/>
              <a:gd name="T80" fmla="*/ 914 w 1180"/>
              <a:gd name="T81" fmla="*/ 168 h 928"/>
              <a:gd name="T82" fmla="*/ 913 w 1180"/>
              <a:gd name="T83" fmla="*/ 134 h 928"/>
              <a:gd name="T84" fmla="*/ 886 w 1180"/>
              <a:gd name="T85" fmla="*/ 119 h 928"/>
              <a:gd name="T86" fmla="*/ 831 w 1180"/>
              <a:gd name="T87" fmla="*/ 120 h 928"/>
              <a:gd name="T88" fmla="*/ 776 w 1180"/>
              <a:gd name="T89" fmla="*/ 121 h 928"/>
              <a:gd name="T90" fmla="*/ 769 w 1180"/>
              <a:gd name="T91" fmla="*/ 78 h 928"/>
              <a:gd name="T92" fmla="*/ 729 w 1180"/>
              <a:gd name="T93" fmla="*/ 38 h 928"/>
              <a:gd name="T94" fmla="*/ 694 w 1180"/>
              <a:gd name="T95" fmla="*/ 28 h 928"/>
              <a:gd name="T96" fmla="*/ 684 w 1180"/>
              <a:gd name="T97" fmla="*/ 1 h 928"/>
              <a:gd name="T98" fmla="*/ 482 w 1180"/>
              <a:gd name="T99" fmla="*/ 124 h 928"/>
              <a:gd name="T100" fmla="*/ 527 w 1180"/>
              <a:gd name="T101" fmla="*/ 41 h 928"/>
              <a:gd name="T102" fmla="*/ 472 w 1180"/>
              <a:gd name="T103" fmla="*/ 45 h 928"/>
              <a:gd name="T104" fmla="*/ 316 w 1180"/>
              <a:gd name="T105" fmla="*/ 204 h 928"/>
              <a:gd name="T106" fmla="*/ 397 w 1180"/>
              <a:gd name="T107" fmla="*/ 41 h 928"/>
              <a:gd name="T108" fmla="*/ 332 w 1180"/>
              <a:gd name="T109" fmla="*/ 71 h 928"/>
              <a:gd name="T110" fmla="*/ 287 w 1180"/>
              <a:gd name="T111" fmla="*/ 66 h 928"/>
              <a:gd name="T112" fmla="*/ 272 w 1180"/>
              <a:gd name="T113" fmla="*/ 7 h 928"/>
              <a:gd name="T114" fmla="*/ 210 w 1180"/>
              <a:gd name="T115" fmla="*/ 193 h 928"/>
              <a:gd name="T116" fmla="*/ 187 w 1180"/>
              <a:gd name="T117" fmla="*/ 75 h 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80" h="928">
                <a:moveTo>
                  <a:pt x="180" y="263"/>
                </a:moveTo>
                <a:lnTo>
                  <a:pt x="180" y="263"/>
                </a:lnTo>
                <a:lnTo>
                  <a:pt x="153" y="283"/>
                </a:lnTo>
                <a:lnTo>
                  <a:pt x="130" y="302"/>
                </a:lnTo>
                <a:lnTo>
                  <a:pt x="109" y="322"/>
                </a:lnTo>
                <a:lnTo>
                  <a:pt x="109" y="322"/>
                </a:lnTo>
                <a:lnTo>
                  <a:pt x="93" y="337"/>
                </a:lnTo>
                <a:lnTo>
                  <a:pt x="79" y="350"/>
                </a:lnTo>
                <a:lnTo>
                  <a:pt x="66" y="362"/>
                </a:lnTo>
                <a:lnTo>
                  <a:pt x="51" y="380"/>
                </a:lnTo>
                <a:lnTo>
                  <a:pt x="51" y="380"/>
                </a:lnTo>
                <a:lnTo>
                  <a:pt x="20" y="419"/>
                </a:lnTo>
                <a:lnTo>
                  <a:pt x="10" y="433"/>
                </a:lnTo>
                <a:lnTo>
                  <a:pt x="3" y="443"/>
                </a:lnTo>
                <a:lnTo>
                  <a:pt x="3" y="443"/>
                </a:lnTo>
                <a:lnTo>
                  <a:pt x="1" y="451"/>
                </a:lnTo>
                <a:lnTo>
                  <a:pt x="1" y="458"/>
                </a:lnTo>
                <a:lnTo>
                  <a:pt x="3" y="474"/>
                </a:lnTo>
                <a:lnTo>
                  <a:pt x="3" y="474"/>
                </a:lnTo>
                <a:lnTo>
                  <a:pt x="3" y="477"/>
                </a:lnTo>
                <a:lnTo>
                  <a:pt x="2" y="481"/>
                </a:lnTo>
                <a:lnTo>
                  <a:pt x="1" y="489"/>
                </a:lnTo>
                <a:lnTo>
                  <a:pt x="0" y="493"/>
                </a:lnTo>
                <a:lnTo>
                  <a:pt x="0" y="497"/>
                </a:lnTo>
                <a:lnTo>
                  <a:pt x="1" y="500"/>
                </a:lnTo>
                <a:lnTo>
                  <a:pt x="3" y="506"/>
                </a:lnTo>
                <a:lnTo>
                  <a:pt x="3" y="506"/>
                </a:lnTo>
                <a:lnTo>
                  <a:pt x="12" y="516"/>
                </a:lnTo>
                <a:lnTo>
                  <a:pt x="21" y="526"/>
                </a:lnTo>
                <a:lnTo>
                  <a:pt x="30" y="535"/>
                </a:lnTo>
                <a:lnTo>
                  <a:pt x="35" y="540"/>
                </a:lnTo>
                <a:lnTo>
                  <a:pt x="35" y="540"/>
                </a:lnTo>
                <a:lnTo>
                  <a:pt x="37" y="548"/>
                </a:lnTo>
                <a:lnTo>
                  <a:pt x="38" y="558"/>
                </a:lnTo>
                <a:lnTo>
                  <a:pt x="39" y="568"/>
                </a:lnTo>
                <a:lnTo>
                  <a:pt x="40" y="573"/>
                </a:lnTo>
                <a:lnTo>
                  <a:pt x="43" y="576"/>
                </a:lnTo>
                <a:lnTo>
                  <a:pt x="43" y="576"/>
                </a:lnTo>
                <a:lnTo>
                  <a:pt x="46" y="577"/>
                </a:lnTo>
                <a:lnTo>
                  <a:pt x="51" y="577"/>
                </a:lnTo>
                <a:lnTo>
                  <a:pt x="62" y="574"/>
                </a:lnTo>
                <a:lnTo>
                  <a:pt x="85" y="568"/>
                </a:lnTo>
                <a:lnTo>
                  <a:pt x="85" y="568"/>
                </a:lnTo>
                <a:lnTo>
                  <a:pt x="90" y="567"/>
                </a:lnTo>
                <a:lnTo>
                  <a:pt x="97" y="568"/>
                </a:lnTo>
                <a:lnTo>
                  <a:pt x="111" y="573"/>
                </a:lnTo>
                <a:lnTo>
                  <a:pt x="123" y="580"/>
                </a:lnTo>
                <a:lnTo>
                  <a:pt x="129" y="583"/>
                </a:lnTo>
                <a:lnTo>
                  <a:pt x="132" y="587"/>
                </a:lnTo>
                <a:lnTo>
                  <a:pt x="132" y="587"/>
                </a:lnTo>
                <a:lnTo>
                  <a:pt x="138" y="594"/>
                </a:lnTo>
                <a:lnTo>
                  <a:pt x="143" y="597"/>
                </a:lnTo>
                <a:lnTo>
                  <a:pt x="149" y="599"/>
                </a:lnTo>
                <a:lnTo>
                  <a:pt x="155" y="599"/>
                </a:lnTo>
                <a:lnTo>
                  <a:pt x="155" y="599"/>
                </a:lnTo>
                <a:lnTo>
                  <a:pt x="162" y="596"/>
                </a:lnTo>
                <a:lnTo>
                  <a:pt x="167" y="594"/>
                </a:lnTo>
                <a:lnTo>
                  <a:pt x="172" y="591"/>
                </a:lnTo>
                <a:lnTo>
                  <a:pt x="180" y="591"/>
                </a:lnTo>
                <a:lnTo>
                  <a:pt x="180" y="591"/>
                </a:lnTo>
                <a:lnTo>
                  <a:pt x="189" y="592"/>
                </a:lnTo>
                <a:lnTo>
                  <a:pt x="196" y="595"/>
                </a:lnTo>
                <a:lnTo>
                  <a:pt x="203" y="599"/>
                </a:lnTo>
                <a:lnTo>
                  <a:pt x="203" y="599"/>
                </a:lnTo>
                <a:lnTo>
                  <a:pt x="191" y="618"/>
                </a:lnTo>
                <a:lnTo>
                  <a:pt x="180" y="636"/>
                </a:lnTo>
                <a:lnTo>
                  <a:pt x="167" y="657"/>
                </a:lnTo>
                <a:lnTo>
                  <a:pt x="167" y="657"/>
                </a:lnTo>
                <a:lnTo>
                  <a:pt x="153" y="683"/>
                </a:lnTo>
                <a:lnTo>
                  <a:pt x="138" y="714"/>
                </a:lnTo>
                <a:lnTo>
                  <a:pt x="130" y="729"/>
                </a:lnTo>
                <a:lnTo>
                  <a:pt x="126" y="743"/>
                </a:lnTo>
                <a:lnTo>
                  <a:pt x="123" y="755"/>
                </a:lnTo>
                <a:lnTo>
                  <a:pt x="123" y="760"/>
                </a:lnTo>
                <a:lnTo>
                  <a:pt x="125" y="763"/>
                </a:lnTo>
                <a:lnTo>
                  <a:pt x="125" y="763"/>
                </a:lnTo>
                <a:lnTo>
                  <a:pt x="127" y="769"/>
                </a:lnTo>
                <a:lnTo>
                  <a:pt x="130" y="771"/>
                </a:lnTo>
                <a:lnTo>
                  <a:pt x="132" y="772"/>
                </a:lnTo>
                <a:lnTo>
                  <a:pt x="135" y="772"/>
                </a:lnTo>
                <a:lnTo>
                  <a:pt x="136" y="774"/>
                </a:lnTo>
                <a:lnTo>
                  <a:pt x="139" y="775"/>
                </a:lnTo>
                <a:lnTo>
                  <a:pt x="141" y="778"/>
                </a:lnTo>
                <a:lnTo>
                  <a:pt x="144" y="783"/>
                </a:lnTo>
                <a:lnTo>
                  <a:pt x="144" y="783"/>
                </a:lnTo>
                <a:lnTo>
                  <a:pt x="146" y="788"/>
                </a:lnTo>
                <a:lnTo>
                  <a:pt x="146" y="793"/>
                </a:lnTo>
                <a:lnTo>
                  <a:pt x="146" y="799"/>
                </a:lnTo>
                <a:lnTo>
                  <a:pt x="148" y="803"/>
                </a:lnTo>
                <a:lnTo>
                  <a:pt x="150" y="807"/>
                </a:lnTo>
                <a:lnTo>
                  <a:pt x="155" y="812"/>
                </a:lnTo>
                <a:lnTo>
                  <a:pt x="163" y="817"/>
                </a:lnTo>
                <a:lnTo>
                  <a:pt x="163" y="817"/>
                </a:lnTo>
                <a:lnTo>
                  <a:pt x="180" y="829"/>
                </a:lnTo>
                <a:lnTo>
                  <a:pt x="189" y="836"/>
                </a:lnTo>
                <a:lnTo>
                  <a:pt x="199" y="849"/>
                </a:lnTo>
                <a:lnTo>
                  <a:pt x="199" y="849"/>
                </a:lnTo>
                <a:lnTo>
                  <a:pt x="203" y="852"/>
                </a:lnTo>
                <a:lnTo>
                  <a:pt x="204" y="853"/>
                </a:lnTo>
                <a:lnTo>
                  <a:pt x="204" y="853"/>
                </a:lnTo>
                <a:lnTo>
                  <a:pt x="210" y="864"/>
                </a:lnTo>
                <a:lnTo>
                  <a:pt x="210" y="864"/>
                </a:lnTo>
                <a:lnTo>
                  <a:pt x="217" y="876"/>
                </a:lnTo>
                <a:lnTo>
                  <a:pt x="222" y="882"/>
                </a:lnTo>
                <a:lnTo>
                  <a:pt x="223" y="884"/>
                </a:lnTo>
                <a:lnTo>
                  <a:pt x="224" y="882"/>
                </a:lnTo>
                <a:lnTo>
                  <a:pt x="229" y="876"/>
                </a:lnTo>
                <a:lnTo>
                  <a:pt x="229" y="876"/>
                </a:lnTo>
                <a:lnTo>
                  <a:pt x="232" y="869"/>
                </a:lnTo>
                <a:lnTo>
                  <a:pt x="235" y="861"/>
                </a:lnTo>
                <a:lnTo>
                  <a:pt x="236" y="839"/>
                </a:lnTo>
                <a:lnTo>
                  <a:pt x="237" y="829"/>
                </a:lnTo>
                <a:lnTo>
                  <a:pt x="238" y="821"/>
                </a:lnTo>
                <a:lnTo>
                  <a:pt x="240" y="818"/>
                </a:lnTo>
                <a:lnTo>
                  <a:pt x="242" y="817"/>
                </a:lnTo>
                <a:lnTo>
                  <a:pt x="244" y="817"/>
                </a:lnTo>
                <a:lnTo>
                  <a:pt x="246" y="817"/>
                </a:lnTo>
                <a:lnTo>
                  <a:pt x="246" y="817"/>
                </a:lnTo>
                <a:lnTo>
                  <a:pt x="264" y="830"/>
                </a:lnTo>
                <a:lnTo>
                  <a:pt x="288" y="845"/>
                </a:lnTo>
                <a:lnTo>
                  <a:pt x="288" y="845"/>
                </a:lnTo>
                <a:lnTo>
                  <a:pt x="302" y="852"/>
                </a:lnTo>
                <a:lnTo>
                  <a:pt x="309" y="854"/>
                </a:lnTo>
                <a:lnTo>
                  <a:pt x="314" y="855"/>
                </a:lnTo>
                <a:lnTo>
                  <a:pt x="318" y="854"/>
                </a:lnTo>
                <a:lnTo>
                  <a:pt x="321" y="853"/>
                </a:lnTo>
                <a:lnTo>
                  <a:pt x="325" y="848"/>
                </a:lnTo>
                <a:lnTo>
                  <a:pt x="328" y="841"/>
                </a:lnTo>
                <a:lnTo>
                  <a:pt x="328" y="841"/>
                </a:lnTo>
                <a:lnTo>
                  <a:pt x="332" y="826"/>
                </a:lnTo>
                <a:lnTo>
                  <a:pt x="334" y="816"/>
                </a:lnTo>
                <a:lnTo>
                  <a:pt x="337" y="807"/>
                </a:lnTo>
                <a:lnTo>
                  <a:pt x="339" y="802"/>
                </a:lnTo>
                <a:lnTo>
                  <a:pt x="339" y="802"/>
                </a:lnTo>
                <a:lnTo>
                  <a:pt x="342" y="797"/>
                </a:lnTo>
                <a:lnTo>
                  <a:pt x="344" y="795"/>
                </a:lnTo>
                <a:lnTo>
                  <a:pt x="346" y="794"/>
                </a:lnTo>
                <a:lnTo>
                  <a:pt x="348" y="795"/>
                </a:lnTo>
                <a:lnTo>
                  <a:pt x="351" y="798"/>
                </a:lnTo>
                <a:lnTo>
                  <a:pt x="358" y="809"/>
                </a:lnTo>
                <a:lnTo>
                  <a:pt x="358" y="809"/>
                </a:lnTo>
                <a:lnTo>
                  <a:pt x="362" y="817"/>
                </a:lnTo>
                <a:lnTo>
                  <a:pt x="365" y="823"/>
                </a:lnTo>
                <a:lnTo>
                  <a:pt x="367" y="832"/>
                </a:lnTo>
                <a:lnTo>
                  <a:pt x="370" y="836"/>
                </a:lnTo>
                <a:lnTo>
                  <a:pt x="373" y="840"/>
                </a:lnTo>
                <a:lnTo>
                  <a:pt x="378" y="846"/>
                </a:lnTo>
                <a:lnTo>
                  <a:pt x="387" y="853"/>
                </a:lnTo>
                <a:lnTo>
                  <a:pt x="387" y="853"/>
                </a:lnTo>
                <a:lnTo>
                  <a:pt x="397" y="862"/>
                </a:lnTo>
                <a:lnTo>
                  <a:pt x="407" y="872"/>
                </a:lnTo>
                <a:lnTo>
                  <a:pt x="429" y="894"/>
                </a:lnTo>
                <a:lnTo>
                  <a:pt x="445" y="910"/>
                </a:lnTo>
                <a:lnTo>
                  <a:pt x="450" y="913"/>
                </a:lnTo>
                <a:lnTo>
                  <a:pt x="452" y="913"/>
                </a:lnTo>
                <a:lnTo>
                  <a:pt x="453" y="912"/>
                </a:lnTo>
                <a:lnTo>
                  <a:pt x="453" y="912"/>
                </a:lnTo>
                <a:lnTo>
                  <a:pt x="452" y="906"/>
                </a:lnTo>
                <a:lnTo>
                  <a:pt x="450" y="901"/>
                </a:lnTo>
                <a:lnTo>
                  <a:pt x="447" y="892"/>
                </a:lnTo>
                <a:lnTo>
                  <a:pt x="447" y="889"/>
                </a:lnTo>
                <a:lnTo>
                  <a:pt x="448" y="887"/>
                </a:lnTo>
                <a:lnTo>
                  <a:pt x="453" y="889"/>
                </a:lnTo>
                <a:lnTo>
                  <a:pt x="461" y="891"/>
                </a:lnTo>
                <a:lnTo>
                  <a:pt x="461" y="891"/>
                </a:lnTo>
                <a:lnTo>
                  <a:pt x="486" y="905"/>
                </a:lnTo>
                <a:lnTo>
                  <a:pt x="517" y="919"/>
                </a:lnTo>
                <a:lnTo>
                  <a:pt x="532" y="924"/>
                </a:lnTo>
                <a:lnTo>
                  <a:pt x="545" y="928"/>
                </a:lnTo>
                <a:lnTo>
                  <a:pt x="550" y="928"/>
                </a:lnTo>
                <a:lnTo>
                  <a:pt x="554" y="928"/>
                </a:lnTo>
                <a:lnTo>
                  <a:pt x="556" y="926"/>
                </a:lnTo>
                <a:lnTo>
                  <a:pt x="558" y="923"/>
                </a:lnTo>
                <a:lnTo>
                  <a:pt x="558" y="923"/>
                </a:lnTo>
                <a:lnTo>
                  <a:pt x="559" y="917"/>
                </a:lnTo>
                <a:lnTo>
                  <a:pt x="562" y="910"/>
                </a:lnTo>
                <a:lnTo>
                  <a:pt x="564" y="906"/>
                </a:lnTo>
                <a:lnTo>
                  <a:pt x="567" y="903"/>
                </a:lnTo>
                <a:lnTo>
                  <a:pt x="569" y="900"/>
                </a:lnTo>
                <a:lnTo>
                  <a:pt x="573" y="899"/>
                </a:lnTo>
                <a:lnTo>
                  <a:pt x="576" y="899"/>
                </a:lnTo>
                <a:lnTo>
                  <a:pt x="577" y="900"/>
                </a:lnTo>
                <a:lnTo>
                  <a:pt x="577" y="900"/>
                </a:lnTo>
                <a:lnTo>
                  <a:pt x="582" y="903"/>
                </a:lnTo>
                <a:lnTo>
                  <a:pt x="587" y="905"/>
                </a:lnTo>
                <a:lnTo>
                  <a:pt x="591" y="906"/>
                </a:lnTo>
                <a:lnTo>
                  <a:pt x="594" y="906"/>
                </a:lnTo>
                <a:lnTo>
                  <a:pt x="597" y="905"/>
                </a:lnTo>
                <a:lnTo>
                  <a:pt x="601" y="904"/>
                </a:lnTo>
                <a:lnTo>
                  <a:pt x="601" y="904"/>
                </a:lnTo>
                <a:lnTo>
                  <a:pt x="605" y="898"/>
                </a:lnTo>
                <a:lnTo>
                  <a:pt x="606" y="894"/>
                </a:lnTo>
                <a:lnTo>
                  <a:pt x="606" y="890"/>
                </a:lnTo>
                <a:lnTo>
                  <a:pt x="609" y="887"/>
                </a:lnTo>
                <a:lnTo>
                  <a:pt x="609" y="887"/>
                </a:lnTo>
                <a:lnTo>
                  <a:pt x="611" y="887"/>
                </a:lnTo>
                <a:lnTo>
                  <a:pt x="617" y="887"/>
                </a:lnTo>
                <a:lnTo>
                  <a:pt x="618" y="886"/>
                </a:lnTo>
                <a:lnTo>
                  <a:pt x="619" y="885"/>
                </a:lnTo>
                <a:lnTo>
                  <a:pt x="620" y="881"/>
                </a:lnTo>
                <a:lnTo>
                  <a:pt x="620" y="876"/>
                </a:lnTo>
                <a:lnTo>
                  <a:pt x="620" y="876"/>
                </a:lnTo>
                <a:lnTo>
                  <a:pt x="620" y="866"/>
                </a:lnTo>
                <a:lnTo>
                  <a:pt x="622" y="859"/>
                </a:lnTo>
                <a:lnTo>
                  <a:pt x="622" y="853"/>
                </a:lnTo>
                <a:lnTo>
                  <a:pt x="620" y="845"/>
                </a:lnTo>
                <a:lnTo>
                  <a:pt x="620" y="845"/>
                </a:lnTo>
                <a:lnTo>
                  <a:pt x="619" y="839"/>
                </a:lnTo>
                <a:lnTo>
                  <a:pt x="619" y="836"/>
                </a:lnTo>
                <a:lnTo>
                  <a:pt x="623" y="832"/>
                </a:lnTo>
                <a:lnTo>
                  <a:pt x="628" y="821"/>
                </a:lnTo>
                <a:lnTo>
                  <a:pt x="628" y="821"/>
                </a:lnTo>
                <a:lnTo>
                  <a:pt x="634" y="809"/>
                </a:lnTo>
                <a:lnTo>
                  <a:pt x="638" y="801"/>
                </a:lnTo>
                <a:lnTo>
                  <a:pt x="642" y="794"/>
                </a:lnTo>
                <a:lnTo>
                  <a:pt x="643" y="786"/>
                </a:lnTo>
                <a:lnTo>
                  <a:pt x="643" y="786"/>
                </a:lnTo>
                <a:lnTo>
                  <a:pt x="643" y="778"/>
                </a:lnTo>
                <a:lnTo>
                  <a:pt x="642" y="769"/>
                </a:lnTo>
                <a:lnTo>
                  <a:pt x="641" y="762"/>
                </a:lnTo>
                <a:lnTo>
                  <a:pt x="642" y="758"/>
                </a:lnTo>
                <a:lnTo>
                  <a:pt x="643" y="755"/>
                </a:lnTo>
                <a:lnTo>
                  <a:pt x="643" y="755"/>
                </a:lnTo>
                <a:lnTo>
                  <a:pt x="647" y="748"/>
                </a:lnTo>
                <a:lnTo>
                  <a:pt x="650" y="740"/>
                </a:lnTo>
                <a:lnTo>
                  <a:pt x="650" y="732"/>
                </a:lnTo>
                <a:lnTo>
                  <a:pt x="647" y="720"/>
                </a:lnTo>
                <a:lnTo>
                  <a:pt x="647" y="720"/>
                </a:lnTo>
                <a:lnTo>
                  <a:pt x="645" y="714"/>
                </a:lnTo>
                <a:lnTo>
                  <a:pt x="642" y="709"/>
                </a:lnTo>
                <a:lnTo>
                  <a:pt x="633" y="697"/>
                </a:lnTo>
                <a:lnTo>
                  <a:pt x="620" y="684"/>
                </a:lnTo>
                <a:lnTo>
                  <a:pt x="620" y="684"/>
                </a:lnTo>
                <a:lnTo>
                  <a:pt x="611" y="679"/>
                </a:lnTo>
                <a:lnTo>
                  <a:pt x="595" y="669"/>
                </a:lnTo>
                <a:lnTo>
                  <a:pt x="573" y="657"/>
                </a:lnTo>
                <a:lnTo>
                  <a:pt x="573" y="657"/>
                </a:lnTo>
                <a:lnTo>
                  <a:pt x="579" y="660"/>
                </a:lnTo>
                <a:lnTo>
                  <a:pt x="590" y="661"/>
                </a:lnTo>
                <a:lnTo>
                  <a:pt x="594" y="661"/>
                </a:lnTo>
                <a:lnTo>
                  <a:pt x="597" y="660"/>
                </a:lnTo>
                <a:lnTo>
                  <a:pt x="599" y="657"/>
                </a:lnTo>
                <a:lnTo>
                  <a:pt x="597" y="654"/>
                </a:lnTo>
                <a:lnTo>
                  <a:pt x="597" y="654"/>
                </a:lnTo>
                <a:lnTo>
                  <a:pt x="587" y="640"/>
                </a:lnTo>
                <a:lnTo>
                  <a:pt x="586" y="636"/>
                </a:lnTo>
                <a:lnTo>
                  <a:pt x="585" y="631"/>
                </a:lnTo>
                <a:lnTo>
                  <a:pt x="585" y="631"/>
                </a:lnTo>
                <a:lnTo>
                  <a:pt x="586" y="622"/>
                </a:lnTo>
                <a:lnTo>
                  <a:pt x="586" y="613"/>
                </a:lnTo>
                <a:lnTo>
                  <a:pt x="587" y="608"/>
                </a:lnTo>
                <a:lnTo>
                  <a:pt x="588" y="605"/>
                </a:lnTo>
                <a:lnTo>
                  <a:pt x="592" y="605"/>
                </a:lnTo>
                <a:lnTo>
                  <a:pt x="597" y="606"/>
                </a:lnTo>
                <a:lnTo>
                  <a:pt x="597" y="606"/>
                </a:lnTo>
                <a:lnTo>
                  <a:pt x="620" y="623"/>
                </a:lnTo>
                <a:lnTo>
                  <a:pt x="631" y="628"/>
                </a:lnTo>
                <a:lnTo>
                  <a:pt x="636" y="629"/>
                </a:lnTo>
                <a:lnTo>
                  <a:pt x="640" y="631"/>
                </a:lnTo>
                <a:lnTo>
                  <a:pt x="640" y="631"/>
                </a:lnTo>
                <a:lnTo>
                  <a:pt x="642" y="629"/>
                </a:lnTo>
                <a:lnTo>
                  <a:pt x="645" y="627"/>
                </a:lnTo>
                <a:lnTo>
                  <a:pt x="646" y="623"/>
                </a:lnTo>
                <a:lnTo>
                  <a:pt x="647" y="622"/>
                </a:lnTo>
                <a:lnTo>
                  <a:pt x="650" y="620"/>
                </a:lnTo>
                <a:lnTo>
                  <a:pt x="654" y="620"/>
                </a:lnTo>
                <a:lnTo>
                  <a:pt x="659" y="622"/>
                </a:lnTo>
                <a:lnTo>
                  <a:pt x="659" y="622"/>
                </a:lnTo>
                <a:lnTo>
                  <a:pt x="666" y="624"/>
                </a:lnTo>
                <a:lnTo>
                  <a:pt x="673" y="624"/>
                </a:lnTo>
                <a:lnTo>
                  <a:pt x="686" y="624"/>
                </a:lnTo>
                <a:lnTo>
                  <a:pt x="692" y="626"/>
                </a:lnTo>
                <a:lnTo>
                  <a:pt x="698" y="628"/>
                </a:lnTo>
                <a:lnTo>
                  <a:pt x="706" y="633"/>
                </a:lnTo>
                <a:lnTo>
                  <a:pt x="714" y="642"/>
                </a:lnTo>
                <a:lnTo>
                  <a:pt x="714" y="642"/>
                </a:lnTo>
                <a:lnTo>
                  <a:pt x="723" y="654"/>
                </a:lnTo>
                <a:lnTo>
                  <a:pt x="733" y="670"/>
                </a:lnTo>
                <a:lnTo>
                  <a:pt x="753" y="706"/>
                </a:lnTo>
                <a:lnTo>
                  <a:pt x="769" y="734"/>
                </a:lnTo>
                <a:lnTo>
                  <a:pt x="772" y="740"/>
                </a:lnTo>
                <a:lnTo>
                  <a:pt x="774" y="740"/>
                </a:lnTo>
                <a:lnTo>
                  <a:pt x="772" y="739"/>
                </a:lnTo>
                <a:lnTo>
                  <a:pt x="772" y="739"/>
                </a:lnTo>
                <a:lnTo>
                  <a:pt x="769" y="728"/>
                </a:lnTo>
                <a:lnTo>
                  <a:pt x="767" y="714"/>
                </a:lnTo>
                <a:lnTo>
                  <a:pt x="767" y="703"/>
                </a:lnTo>
                <a:lnTo>
                  <a:pt x="767" y="701"/>
                </a:lnTo>
                <a:lnTo>
                  <a:pt x="769" y="701"/>
                </a:lnTo>
                <a:lnTo>
                  <a:pt x="769" y="701"/>
                </a:lnTo>
                <a:lnTo>
                  <a:pt x="777" y="712"/>
                </a:lnTo>
                <a:lnTo>
                  <a:pt x="794" y="735"/>
                </a:lnTo>
                <a:lnTo>
                  <a:pt x="803" y="746"/>
                </a:lnTo>
                <a:lnTo>
                  <a:pt x="811" y="753"/>
                </a:lnTo>
                <a:lnTo>
                  <a:pt x="815" y="755"/>
                </a:lnTo>
                <a:lnTo>
                  <a:pt x="817" y="756"/>
                </a:lnTo>
                <a:lnTo>
                  <a:pt x="818" y="755"/>
                </a:lnTo>
                <a:lnTo>
                  <a:pt x="820" y="751"/>
                </a:lnTo>
                <a:lnTo>
                  <a:pt x="820" y="751"/>
                </a:lnTo>
                <a:lnTo>
                  <a:pt x="820" y="743"/>
                </a:lnTo>
                <a:lnTo>
                  <a:pt x="820" y="734"/>
                </a:lnTo>
                <a:lnTo>
                  <a:pt x="818" y="719"/>
                </a:lnTo>
                <a:lnTo>
                  <a:pt x="818" y="714"/>
                </a:lnTo>
                <a:lnTo>
                  <a:pt x="818" y="711"/>
                </a:lnTo>
                <a:lnTo>
                  <a:pt x="820" y="710"/>
                </a:lnTo>
                <a:lnTo>
                  <a:pt x="821" y="710"/>
                </a:lnTo>
                <a:lnTo>
                  <a:pt x="823" y="712"/>
                </a:lnTo>
                <a:lnTo>
                  <a:pt x="823" y="712"/>
                </a:lnTo>
                <a:lnTo>
                  <a:pt x="831" y="720"/>
                </a:lnTo>
                <a:lnTo>
                  <a:pt x="839" y="725"/>
                </a:lnTo>
                <a:lnTo>
                  <a:pt x="841" y="725"/>
                </a:lnTo>
                <a:lnTo>
                  <a:pt x="844" y="724"/>
                </a:lnTo>
                <a:lnTo>
                  <a:pt x="846" y="721"/>
                </a:lnTo>
                <a:lnTo>
                  <a:pt x="846" y="716"/>
                </a:lnTo>
                <a:lnTo>
                  <a:pt x="846" y="716"/>
                </a:lnTo>
                <a:lnTo>
                  <a:pt x="845" y="701"/>
                </a:lnTo>
                <a:lnTo>
                  <a:pt x="844" y="687"/>
                </a:lnTo>
                <a:lnTo>
                  <a:pt x="844" y="680"/>
                </a:lnTo>
                <a:lnTo>
                  <a:pt x="844" y="678"/>
                </a:lnTo>
                <a:lnTo>
                  <a:pt x="845" y="677"/>
                </a:lnTo>
                <a:lnTo>
                  <a:pt x="846" y="678"/>
                </a:lnTo>
                <a:lnTo>
                  <a:pt x="850" y="680"/>
                </a:lnTo>
                <a:lnTo>
                  <a:pt x="850" y="680"/>
                </a:lnTo>
                <a:lnTo>
                  <a:pt x="872" y="705"/>
                </a:lnTo>
                <a:lnTo>
                  <a:pt x="876" y="710"/>
                </a:lnTo>
                <a:lnTo>
                  <a:pt x="880" y="711"/>
                </a:lnTo>
                <a:lnTo>
                  <a:pt x="881" y="712"/>
                </a:lnTo>
                <a:lnTo>
                  <a:pt x="881" y="711"/>
                </a:lnTo>
                <a:lnTo>
                  <a:pt x="882" y="709"/>
                </a:lnTo>
                <a:lnTo>
                  <a:pt x="882" y="709"/>
                </a:lnTo>
                <a:lnTo>
                  <a:pt x="878" y="680"/>
                </a:lnTo>
                <a:lnTo>
                  <a:pt x="876" y="668"/>
                </a:lnTo>
                <a:lnTo>
                  <a:pt x="875" y="661"/>
                </a:lnTo>
                <a:lnTo>
                  <a:pt x="875" y="661"/>
                </a:lnTo>
                <a:lnTo>
                  <a:pt x="875" y="661"/>
                </a:lnTo>
                <a:lnTo>
                  <a:pt x="876" y="661"/>
                </a:lnTo>
                <a:lnTo>
                  <a:pt x="881" y="663"/>
                </a:lnTo>
                <a:lnTo>
                  <a:pt x="884" y="661"/>
                </a:lnTo>
                <a:lnTo>
                  <a:pt x="884" y="659"/>
                </a:lnTo>
                <a:lnTo>
                  <a:pt x="882" y="654"/>
                </a:lnTo>
                <a:lnTo>
                  <a:pt x="878" y="646"/>
                </a:lnTo>
                <a:lnTo>
                  <a:pt x="878" y="646"/>
                </a:lnTo>
                <a:lnTo>
                  <a:pt x="871" y="633"/>
                </a:lnTo>
                <a:lnTo>
                  <a:pt x="862" y="617"/>
                </a:lnTo>
                <a:lnTo>
                  <a:pt x="844" y="577"/>
                </a:lnTo>
                <a:lnTo>
                  <a:pt x="823" y="529"/>
                </a:lnTo>
                <a:lnTo>
                  <a:pt x="823" y="529"/>
                </a:lnTo>
                <a:lnTo>
                  <a:pt x="831" y="530"/>
                </a:lnTo>
                <a:lnTo>
                  <a:pt x="850" y="535"/>
                </a:lnTo>
                <a:lnTo>
                  <a:pt x="863" y="539"/>
                </a:lnTo>
                <a:lnTo>
                  <a:pt x="875" y="544"/>
                </a:lnTo>
                <a:lnTo>
                  <a:pt x="887" y="549"/>
                </a:lnTo>
                <a:lnTo>
                  <a:pt x="898" y="555"/>
                </a:lnTo>
                <a:lnTo>
                  <a:pt x="898" y="555"/>
                </a:lnTo>
                <a:lnTo>
                  <a:pt x="906" y="564"/>
                </a:lnTo>
                <a:lnTo>
                  <a:pt x="913" y="572"/>
                </a:lnTo>
                <a:lnTo>
                  <a:pt x="921" y="581"/>
                </a:lnTo>
                <a:lnTo>
                  <a:pt x="926" y="591"/>
                </a:lnTo>
                <a:lnTo>
                  <a:pt x="937" y="612"/>
                </a:lnTo>
                <a:lnTo>
                  <a:pt x="945" y="623"/>
                </a:lnTo>
                <a:lnTo>
                  <a:pt x="952" y="634"/>
                </a:lnTo>
                <a:lnTo>
                  <a:pt x="952" y="634"/>
                </a:lnTo>
                <a:lnTo>
                  <a:pt x="960" y="646"/>
                </a:lnTo>
                <a:lnTo>
                  <a:pt x="967" y="657"/>
                </a:lnTo>
                <a:lnTo>
                  <a:pt x="974" y="669"/>
                </a:lnTo>
                <a:lnTo>
                  <a:pt x="983" y="680"/>
                </a:lnTo>
                <a:lnTo>
                  <a:pt x="992" y="692"/>
                </a:lnTo>
                <a:lnTo>
                  <a:pt x="1004" y="703"/>
                </a:lnTo>
                <a:lnTo>
                  <a:pt x="1019" y="716"/>
                </a:lnTo>
                <a:lnTo>
                  <a:pt x="1038" y="728"/>
                </a:lnTo>
                <a:lnTo>
                  <a:pt x="1038" y="728"/>
                </a:lnTo>
                <a:lnTo>
                  <a:pt x="1057" y="739"/>
                </a:lnTo>
                <a:lnTo>
                  <a:pt x="1073" y="751"/>
                </a:lnTo>
                <a:lnTo>
                  <a:pt x="1096" y="769"/>
                </a:lnTo>
                <a:lnTo>
                  <a:pt x="1108" y="780"/>
                </a:lnTo>
                <a:lnTo>
                  <a:pt x="1113" y="783"/>
                </a:lnTo>
                <a:lnTo>
                  <a:pt x="1116" y="783"/>
                </a:lnTo>
                <a:lnTo>
                  <a:pt x="1116" y="783"/>
                </a:lnTo>
                <a:lnTo>
                  <a:pt x="1119" y="780"/>
                </a:lnTo>
                <a:lnTo>
                  <a:pt x="1120" y="778"/>
                </a:lnTo>
                <a:lnTo>
                  <a:pt x="1122" y="769"/>
                </a:lnTo>
                <a:lnTo>
                  <a:pt x="1125" y="761"/>
                </a:lnTo>
                <a:lnTo>
                  <a:pt x="1126" y="758"/>
                </a:lnTo>
                <a:lnTo>
                  <a:pt x="1127" y="758"/>
                </a:lnTo>
                <a:lnTo>
                  <a:pt x="1127" y="758"/>
                </a:lnTo>
                <a:lnTo>
                  <a:pt x="1133" y="762"/>
                </a:lnTo>
                <a:lnTo>
                  <a:pt x="1140" y="766"/>
                </a:lnTo>
                <a:lnTo>
                  <a:pt x="1143" y="767"/>
                </a:lnTo>
                <a:lnTo>
                  <a:pt x="1145" y="767"/>
                </a:lnTo>
                <a:lnTo>
                  <a:pt x="1147" y="766"/>
                </a:lnTo>
                <a:lnTo>
                  <a:pt x="1147" y="763"/>
                </a:lnTo>
                <a:lnTo>
                  <a:pt x="1147" y="763"/>
                </a:lnTo>
                <a:lnTo>
                  <a:pt x="1144" y="753"/>
                </a:lnTo>
                <a:lnTo>
                  <a:pt x="1142" y="744"/>
                </a:lnTo>
                <a:lnTo>
                  <a:pt x="1142" y="742"/>
                </a:lnTo>
                <a:lnTo>
                  <a:pt x="1142" y="739"/>
                </a:lnTo>
                <a:lnTo>
                  <a:pt x="1144" y="738"/>
                </a:lnTo>
                <a:lnTo>
                  <a:pt x="1147" y="739"/>
                </a:lnTo>
                <a:lnTo>
                  <a:pt x="1147" y="739"/>
                </a:lnTo>
                <a:lnTo>
                  <a:pt x="1157" y="743"/>
                </a:lnTo>
                <a:lnTo>
                  <a:pt x="1166" y="744"/>
                </a:lnTo>
                <a:lnTo>
                  <a:pt x="1170" y="746"/>
                </a:lnTo>
                <a:lnTo>
                  <a:pt x="1172" y="744"/>
                </a:lnTo>
                <a:lnTo>
                  <a:pt x="1173" y="743"/>
                </a:lnTo>
                <a:lnTo>
                  <a:pt x="1175" y="739"/>
                </a:lnTo>
                <a:lnTo>
                  <a:pt x="1175" y="739"/>
                </a:lnTo>
                <a:lnTo>
                  <a:pt x="1175" y="737"/>
                </a:lnTo>
                <a:lnTo>
                  <a:pt x="1177" y="734"/>
                </a:lnTo>
                <a:lnTo>
                  <a:pt x="1179" y="733"/>
                </a:lnTo>
                <a:lnTo>
                  <a:pt x="1180" y="732"/>
                </a:lnTo>
                <a:lnTo>
                  <a:pt x="1180" y="729"/>
                </a:lnTo>
                <a:lnTo>
                  <a:pt x="1177" y="725"/>
                </a:lnTo>
                <a:lnTo>
                  <a:pt x="1172" y="720"/>
                </a:lnTo>
                <a:lnTo>
                  <a:pt x="1163" y="712"/>
                </a:lnTo>
                <a:lnTo>
                  <a:pt x="1163" y="712"/>
                </a:lnTo>
                <a:lnTo>
                  <a:pt x="1142" y="696"/>
                </a:lnTo>
                <a:lnTo>
                  <a:pt x="1125" y="684"/>
                </a:lnTo>
                <a:lnTo>
                  <a:pt x="1112" y="675"/>
                </a:lnTo>
                <a:lnTo>
                  <a:pt x="1108" y="670"/>
                </a:lnTo>
                <a:lnTo>
                  <a:pt x="1104" y="665"/>
                </a:lnTo>
                <a:lnTo>
                  <a:pt x="1104" y="665"/>
                </a:lnTo>
                <a:lnTo>
                  <a:pt x="1102" y="661"/>
                </a:lnTo>
                <a:lnTo>
                  <a:pt x="1102" y="660"/>
                </a:lnTo>
                <a:lnTo>
                  <a:pt x="1103" y="659"/>
                </a:lnTo>
                <a:lnTo>
                  <a:pt x="1106" y="659"/>
                </a:lnTo>
                <a:lnTo>
                  <a:pt x="1108" y="659"/>
                </a:lnTo>
                <a:lnTo>
                  <a:pt x="1111" y="656"/>
                </a:lnTo>
                <a:lnTo>
                  <a:pt x="1112" y="652"/>
                </a:lnTo>
                <a:lnTo>
                  <a:pt x="1112" y="646"/>
                </a:lnTo>
                <a:lnTo>
                  <a:pt x="1112" y="646"/>
                </a:lnTo>
                <a:lnTo>
                  <a:pt x="1111" y="617"/>
                </a:lnTo>
                <a:lnTo>
                  <a:pt x="1111" y="608"/>
                </a:lnTo>
                <a:lnTo>
                  <a:pt x="1112" y="603"/>
                </a:lnTo>
                <a:lnTo>
                  <a:pt x="1112" y="603"/>
                </a:lnTo>
                <a:lnTo>
                  <a:pt x="1112" y="603"/>
                </a:lnTo>
                <a:lnTo>
                  <a:pt x="1112" y="604"/>
                </a:lnTo>
                <a:lnTo>
                  <a:pt x="1111" y="605"/>
                </a:lnTo>
                <a:lnTo>
                  <a:pt x="1111" y="605"/>
                </a:lnTo>
                <a:lnTo>
                  <a:pt x="1124" y="583"/>
                </a:lnTo>
                <a:lnTo>
                  <a:pt x="1124" y="583"/>
                </a:lnTo>
                <a:lnTo>
                  <a:pt x="1136" y="563"/>
                </a:lnTo>
                <a:lnTo>
                  <a:pt x="1144" y="553"/>
                </a:lnTo>
                <a:lnTo>
                  <a:pt x="1148" y="548"/>
                </a:lnTo>
                <a:lnTo>
                  <a:pt x="1152" y="540"/>
                </a:lnTo>
                <a:lnTo>
                  <a:pt x="1152" y="540"/>
                </a:lnTo>
                <a:lnTo>
                  <a:pt x="1152" y="536"/>
                </a:lnTo>
                <a:lnTo>
                  <a:pt x="1152" y="531"/>
                </a:lnTo>
                <a:lnTo>
                  <a:pt x="1152" y="523"/>
                </a:lnTo>
                <a:lnTo>
                  <a:pt x="1152" y="520"/>
                </a:lnTo>
                <a:lnTo>
                  <a:pt x="1153" y="516"/>
                </a:lnTo>
                <a:lnTo>
                  <a:pt x="1156" y="511"/>
                </a:lnTo>
                <a:lnTo>
                  <a:pt x="1159" y="506"/>
                </a:lnTo>
                <a:lnTo>
                  <a:pt x="1159" y="506"/>
                </a:lnTo>
                <a:lnTo>
                  <a:pt x="1163" y="500"/>
                </a:lnTo>
                <a:lnTo>
                  <a:pt x="1167" y="498"/>
                </a:lnTo>
                <a:lnTo>
                  <a:pt x="1173" y="493"/>
                </a:lnTo>
                <a:lnTo>
                  <a:pt x="1176" y="490"/>
                </a:lnTo>
                <a:lnTo>
                  <a:pt x="1177" y="486"/>
                </a:lnTo>
                <a:lnTo>
                  <a:pt x="1179" y="480"/>
                </a:lnTo>
                <a:lnTo>
                  <a:pt x="1179" y="470"/>
                </a:lnTo>
                <a:lnTo>
                  <a:pt x="1179" y="470"/>
                </a:lnTo>
                <a:lnTo>
                  <a:pt x="1177" y="452"/>
                </a:lnTo>
                <a:lnTo>
                  <a:pt x="1175" y="442"/>
                </a:lnTo>
                <a:lnTo>
                  <a:pt x="1173" y="439"/>
                </a:lnTo>
                <a:lnTo>
                  <a:pt x="1171" y="437"/>
                </a:lnTo>
                <a:lnTo>
                  <a:pt x="1167" y="435"/>
                </a:lnTo>
                <a:lnTo>
                  <a:pt x="1163" y="435"/>
                </a:lnTo>
                <a:lnTo>
                  <a:pt x="1163" y="435"/>
                </a:lnTo>
                <a:lnTo>
                  <a:pt x="1156" y="434"/>
                </a:lnTo>
                <a:lnTo>
                  <a:pt x="1156" y="434"/>
                </a:lnTo>
                <a:lnTo>
                  <a:pt x="1131" y="435"/>
                </a:lnTo>
                <a:lnTo>
                  <a:pt x="1131" y="435"/>
                </a:lnTo>
                <a:lnTo>
                  <a:pt x="1092" y="435"/>
                </a:lnTo>
                <a:lnTo>
                  <a:pt x="1075" y="435"/>
                </a:lnTo>
                <a:lnTo>
                  <a:pt x="1053" y="435"/>
                </a:lnTo>
                <a:lnTo>
                  <a:pt x="1053" y="435"/>
                </a:lnTo>
                <a:lnTo>
                  <a:pt x="1037" y="433"/>
                </a:lnTo>
                <a:lnTo>
                  <a:pt x="1030" y="431"/>
                </a:lnTo>
                <a:lnTo>
                  <a:pt x="1019" y="431"/>
                </a:lnTo>
                <a:lnTo>
                  <a:pt x="991" y="435"/>
                </a:lnTo>
                <a:lnTo>
                  <a:pt x="991" y="435"/>
                </a:lnTo>
                <a:lnTo>
                  <a:pt x="969" y="437"/>
                </a:lnTo>
                <a:lnTo>
                  <a:pt x="946" y="435"/>
                </a:lnTo>
                <a:lnTo>
                  <a:pt x="922" y="431"/>
                </a:lnTo>
                <a:lnTo>
                  <a:pt x="900" y="428"/>
                </a:lnTo>
                <a:lnTo>
                  <a:pt x="864" y="420"/>
                </a:lnTo>
                <a:lnTo>
                  <a:pt x="850" y="415"/>
                </a:lnTo>
                <a:lnTo>
                  <a:pt x="850" y="415"/>
                </a:lnTo>
                <a:lnTo>
                  <a:pt x="849" y="411"/>
                </a:lnTo>
                <a:lnTo>
                  <a:pt x="845" y="398"/>
                </a:lnTo>
                <a:lnTo>
                  <a:pt x="845" y="391"/>
                </a:lnTo>
                <a:lnTo>
                  <a:pt x="845" y="382"/>
                </a:lnTo>
                <a:lnTo>
                  <a:pt x="846" y="371"/>
                </a:lnTo>
                <a:lnTo>
                  <a:pt x="850" y="361"/>
                </a:lnTo>
                <a:lnTo>
                  <a:pt x="850" y="361"/>
                </a:lnTo>
                <a:lnTo>
                  <a:pt x="857" y="350"/>
                </a:lnTo>
                <a:lnTo>
                  <a:pt x="867" y="340"/>
                </a:lnTo>
                <a:lnTo>
                  <a:pt x="877" y="328"/>
                </a:lnTo>
                <a:lnTo>
                  <a:pt x="887" y="319"/>
                </a:lnTo>
                <a:lnTo>
                  <a:pt x="903" y="304"/>
                </a:lnTo>
                <a:lnTo>
                  <a:pt x="906" y="300"/>
                </a:lnTo>
                <a:lnTo>
                  <a:pt x="906" y="299"/>
                </a:lnTo>
                <a:lnTo>
                  <a:pt x="905" y="299"/>
                </a:lnTo>
                <a:lnTo>
                  <a:pt x="905" y="299"/>
                </a:lnTo>
                <a:lnTo>
                  <a:pt x="896" y="300"/>
                </a:lnTo>
                <a:lnTo>
                  <a:pt x="886" y="302"/>
                </a:lnTo>
                <a:lnTo>
                  <a:pt x="884" y="302"/>
                </a:lnTo>
                <a:lnTo>
                  <a:pt x="881" y="301"/>
                </a:lnTo>
                <a:lnTo>
                  <a:pt x="880" y="299"/>
                </a:lnTo>
                <a:lnTo>
                  <a:pt x="882" y="295"/>
                </a:lnTo>
                <a:lnTo>
                  <a:pt x="882" y="295"/>
                </a:lnTo>
                <a:lnTo>
                  <a:pt x="899" y="265"/>
                </a:lnTo>
                <a:lnTo>
                  <a:pt x="903" y="258"/>
                </a:lnTo>
                <a:lnTo>
                  <a:pt x="905" y="253"/>
                </a:lnTo>
                <a:lnTo>
                  <a:pt x="904" y="249"/>
                </a:lnTo>
                <a:lnTo>
                  <a:pt x="903" y="248"/>
                </a:lnTo>
                <a:lnTo>
                  <a:pt x="901" y="248"/>
                </a:lnTo>
                <a:lnTo>
                  <a:pt x="901" y="248"/>
                </a:lnTo>
                <a:lnTo>
                  <a:pt x="894" y="249"/>
                </a:lnTo>
                <a:lnTo>
                  <a:pt x="894" y="249"/>
                </a:lnTo>
                <a:lnTo>
                  <a:pt x="898" y="244"/>
                </a:lnTo>
                <a:lnTo>
                  <a:pt x="909" y="228"/>
                </a:lnTo>
                <a:lnTo>
                  <a:pt x="909" y="228"/>
                </a:lnTo>
                <a:lnTo>
                  <a:pt x="922" y="207"/>
                </a:lnTo>
                <a:lnTo>
                  <a:pt x="933" y="184"/>
                </a:lnTo>
                <a:lnTo>
                  <a:pt x="937" y="173"/>
                </a:lnTo>
                <a:lnTo>
                  <a:pt x="940" y="166"/>
                </a:lnTo>
                <a:lnTo>
                  <a:pt x="940" y="162"/>
                </a:lnTo>
                <a:lnTo>
                  <a:pt x="938" y="161"/>
                </a:lnTo>
                <a:lnTo>
                  <a:pt x="936" y="162"/>
                </a:lnTo>
                <a:lnTo>
                  <a:pt x="936" y="162"/>
                </a:lnTo>
                <a:lnTo>
                  <a:pt x="926" y="166"/>
                </a:lnTo>
                <a:lnTo>
                  <a:pt x="914" y="168"/>
                </a:lnTo>
                <a:lnTo>
                  <a:pt x="910" y="168"/>
                </a:lnTo>
                <a:lnTo>
                  <a:pt x="906" y="167"/>
                </a:lnTo>
                <a:lnTo>
                  <a:pt x="905" y="166"/>
                </a:lnTo>
                <a:lnTo>
                  <a:pt x="905" y="162"/>
                </a:lnTo>
                <a:lnTo>
                  <a:pt x="905" y="162"/>
                </a:lnTo>
                <a:lnTo>
                  <a:pt x="908" y="157"/>
                </a:lnTo>
                <a:lnTo>
                  <a:pt x="910" y="151"/>
                </a:lnTo>
                <a:lnTo>
                  <a:pt x="918" y="140"/>
                </a:lnTo>
                <a:lnTo>
                  <a:pt x="919" y="135"/>
                </a:lnTo>
                <a:lnTo>
                  <a:pt x="921" y="133"/>
                </a:lnTo>
                <a:lnTo>
                  <a:pt x="919" y="133"/>
                </a:lnTo>
                <a:lnTo>
                  <a:pt x="918" y="133"/>
                </a:lnTo>
                <a:lnTo>
                  <a:pt x="913" y="134"/>
                </a:lnTo>
                <a:lnTo>
                  <a:pt x="913" y="134"/>
                </a:lnTo>
                <a:lnTo>
                  <a:pt x="889" y="147"/>
                </a:lnTo>
                <a:lnTo>
                  <a:pt x="882" y="149"/>
                </a:lnTo>
                <a:lnTo>
                  <a:pt x="881" y="148"/>
                </a:lnTo>
                <a:lnTo>
                  <a:pt x="882" y="145"/>
                </a:lnTo>
                <a:lnTo>
                  <a:pt x="882" y="145"/>
                </a:lnTo>
                <a:lnTo>
                  <a:pt x="886" y="138"/>
                </a:lnTo>
                <a:lnTo>
                  <a:pt x="892" y="128"/>
                </a:lnTo>
                <a:lnTo>
                  <a:pt x="894" y="122"/>
                </a:lnTo>
                <a:lnTo>
                  <a:pt x="894" y="120"/>
                </a:lnTo>
                <a:lnTo>
                  <a:pt x="892" y="119"/>
                </a:lnTo>
                <a:lnTo>
                  <a:pt x="891" y="117"/>
                </a:lnTo>
                <a:lnTo>
                  <a:pt x="886" y="119"/>
                </a:lnTo>
                <a:lnTo>
                  <a:pt x="886" y="119"/>
                </a:lnTo>
                <a:lnTo>
                  <a:pt x="864" y="126"/>
                </a:lnTo>
                <a:lnTo>
                  <a:pt x="846" y="134"/>
                </a:lnTo>
                <a:lnTo>
                  <a:pt x="846" y="134"/>
                </a:lnTo>
                <a:lnTo>
                  <a:pt x="840" y="136"/>
                </a:lnTo>
                <a:lnTo>
                  <a:pt x="838" y="136"/>
                </a:lnTo>
                <a:lnTo>
                  <a:pt x="838" y="136"/>
                </a:lnTo>
                <a:lnTo>
                  <a:pt x="838" y="133"/>
                </a:lnTo>
                <a:lnTo>
                  <a:pt x="839" y="126"/>
                </a:lnTo>
                <a:lnTo>
                  <a:pt x="839" y="126"/>
                </a:lnTo>
                <a:lnTo>
                  <a:pt x="838" y="124"/>
                </a:lnTo>
                <a:lnTo>
                  <a:pt x="835" y="121"/>
                </a:lnTo>
                <a:lnTo>
                  <a:pt x="831" y="120"/>
                </a:lnTo>
                <a:lnTo>
                  <a:pt x="826" y="119"/>
                </a:lnTo>
                <a:lnTo>
                  <a:pt x="816" y="120"/>
                </a:lnTo>
                <a:lnTo>
                  <a:pt x="811" y="121"/>
                </a:lnTo>
                <a:lnTo>
                  <a:pt x="808" y="122"/>
                </a:lnTo>
                <a:lnTo>
                  <a:pt x="808" y="122"/>
                </a:lnTo>
                <a:lnTo>
                  <a:pt x="799" y="131"/>
                </a:lnTo>
                <a:lnTo>
                  <a:pt x="794" y="135"/>
                </a:lnTo>
                <a:lnTo>
                  <a:pt x="788" y="138"/>
                </a:lnTo>
                <a:lnTo>
                  <a:pt x="788" y="138"/>
                </a:lnTo>
                <a:lnTo>
                  <a:pt x="786" y="139"/>
                </a:lnTo>
                <a:lnTo>
                  <a:pt x="785" y="138"/>
                </a:lnTo>
                <a:lnTo>
                  <a:pt x="781" y="134"/>
                </a:lnTo>
                <a:lnTo>
                  <a:pt x="776" y="121"/>
                </a:lnTo>
                <a:lnTo>
                  <a:pt x="770" y="106"/>
                </a:lnTo>
                <a:lnTo>
                  <a:pt x="767" y="101"/>
                </a:lnTo>
                <a:lnTo>
                  <a:pt x="765" y="99"/>
                </a:lnTo>
                <a:lnTo>
                  <a:pt x="765" y="99"/>
                </a:lnTo>
                <a:lnTo>
                  <a:pt x="758" y="98"/>
                </a:lnTo>
                <a:lnTo>
                  <a:pt x="752" y="97"/>
                </a:lnTo>
                <a:lnTo>
                  <a:pt x="751" y="96"/>
                </a:lnTo>
                <a:lnTo>
                  <a:pt x="751" y="93"/>
                </a:lnTo>
                <a:lnTo>
                  <a:pt x="752" y="90"/>
                </a:lnTo>
                <a:lnTo>
                  <a:pt x="757" y="88"/>
                </a:lnTo>
                <a:lnTo>
                  <a:pt x="757" y="88"/>
                </a:lnTo>
                <a:lnTo>
                  <a:pt x="762" y="83"/>
                </a:lnTo>
                <a:lnTo>
                  <a:pt x="769" y="78"/>
                </a:lnTo>
                <a:lnTo>
                  <a:pt x="776" y="68"/>
                </a:lnTo>
                <a:lnTo>
                  <a:pt x="779" y="64"/>
                </a:lnTo>
                <a:lnTo>
                  <a:pt x="779" y="61"/>
                </a:lnTo>
                <a:lnTo>
                  <a:pt x="776" y="60"/>
                </a:lnTo>
                <a:lnTo>
                  <a:pt x="772" y="60"/>
                </a:lnTo>
                <a:lnTo>
                  <a:pt x="772" y="60"/>
                </a:lnTo>
                <a:lnTo>
                  <a:pt x="739" y="73"/>
                </a:lnTo>
                <a:lnTo>
                  <a:pt x="717" y="80"/>
                </a:lnTo>
                <a:lnTo>
                  <a:pt x="714" y="60"/>
                </a:lnTo>
                <a:lnTo>
                  <a:pt x="734" y="41"/>
                </a:lnTo>
                <a:lnTo>
                  <a:pt x="734" y="41"/>
                </a:lnTo>
                <a:lnTo>
                  <a:pt x="733" y="39"/>
                </a:lnTo>
                <a:lnTo>
                  <a:pt x="729" y="38"/>
                </a:lnTo>
                <a:lnTo>
                  <a:pt x="721" y="38"/>
                </a:lnTo>
                <a:lnTo>
                  <a:pt x="710" y="41"/>
                </a:lnTo>
                <a:lnTo>
                  <a:pt x="710" y="41"/>
                </a:lnTo>
                <a:lnTo>
                  <a:pt x="696" y="47"/>
                </a:lnTo>
                <a:lnTo>
                  <a:pt x="680" y="55"/>
                </a:lnTo>
                <a:lnTo>
                  <a:pt x="664" y="64"/>
                </a:lnTo>
                <a:lnTo>
                  <a:pt x="664" y="64"/>
                </a:lnTo>
                <a:lnTo>
                  <a:pt x="670" y="59"/>
                </a:lnTo>
                <a:lnTo>
                  <a:pt x="683" y="46"/>
                </a:lnTo>
                <a:lnTo>
                  <a:pt x="689" y="38"/>
                </a:lnTo>
                <a:lnTo>
                  <a:pt x="693" y="32"/>
                </a:lnTo>
                <a:lnTo>
                  <a:pt x="694" y="29"/>
                </a:lnTo>
                <a:lnTo>
                  <a:pt x="694" y="28"/>
                </a:lnTo>
                <a:lnTo>
                  <a:pt x="693" y="25"/>
                </a:lnTo>
                <a:lnTo>
                  <a:pt x="691" y="25"/>
                </a:lnTo>
                <a:lnTo>
                  <a:pt x="691" y="25"/>
                </a:lnTo>
                <a:lnTo>
                  <a:pt x="679" y="24"/>
                </a:lnTo>
                <a:lnTo>
                  <a:pt x="671" y="23"/>
                </a:lnTo>
                <a:lnTo>
                  <a:pt x="665" y="24"/>
                </a:lnTo>
                <a:lnTo>
                  <a:pt x="664" y="25"/>
                </a:lnTo>
                <a:lnTo>
                  <a:pt x="664" y="25"/>
                </a:lnTo>
                <a:lnTo>
                  <a:pt x="669" y="22"/>
                </a:lnTo>
                <a:lnTo>
                  <a:pt x="679" y="11"/>
                </a:lnTo>
                <a:lnTo>
                  <a:pt x="683" y="7"/>
                </a:lnTo>
                <a:lnTo>
                  <a:pt x="684" y="4"/>
                </a:lnTo>
                <a:lnTo>
                  <a:pt x="684" y="1"/>
                </a:lnTo>
                <a:lnTo>
                  <a:pt x="682" y="1"/>
                </a:lnTo>
                <a:lnTo>
                  <a:pt x="675" y="1"/>
                </a:lnTo>
                <a:lnTo>
                  <a:pt x="675" y="1"/>
                </a:lnTo>
                <a:lnTo>
                  <a:pt x="655" y="6"/>
                </a:lnTo>
                <a:lnTo>
                  <a:pt x="645" y="9"/>
                </a:lnTo>
                <a:lnTo>
                  <a:pt x="633" y="13"/>
                </a:lnTo>
                <a:lnTo>
                  <a:pt x="622" y="16"/>
                </a:lnTo>
                <a:lnTo>
                  <a:pt x="608" y="24"/>
                </a:lnTo>
                <a:lnTo>
                  <a:pt x="594" y="33"/>
                </a:lnTo>
                <a:lnTo>
                  <a:pt x="577" y="45"/>
                </a:lnTo>
                <a:lnTo>
                  <a:pt x="577" y="45"/>
                </a:lnTo>
                <a:lnTo>
                  <a:pt x="533" y="80"/>
                </a:lnTo>
                <a:lnTo>
                  <a:pt x="482" y="124"/>
                </a:lnTo>
                <a:lnTo>
                  <a:pt x="421" y="177"/>
                </a:lnTo>
                <a:lnTo>
                  <a:pt x="421" y="177"/>
                </a:lnTo>
                <a:lnTo>
                  <a:pt x="452" y="139"/>
                </a:lnTo>
                <a:lnTo>
                  <a:pt x="499" y="84"/>
                </a:lnTo>
                <a:lnTo>
                  <a:pt x="499" y="84"/>
                </a:lnTo>
                <a:lnTo>
                  <a:pt x="517" y="66"/>
                </a:lnTo>
                <a:lnTo>
                  <a:pt x="531" y="51"/>
                </a:lnTo>
                <a:lnTo>
                  <a:pt x="535" y="46"/>
                </a:lnTo>
                <a:lnTo>
                  <a:pt x="536" y="42"/>
                </a:lnTo>
                <a:lnTo>
                  <a:pt x="536" y="41"/>
                </a:lnTo>
                <a:lnTo>
                  <a:pt x="533" y="39"/>
                </a:lnTo>
                <a:lnTo>
                  <a:pt x="527" y="41"/>
                </a:lnTo>
                <a:lnTo>
                  <a:pt x="527" y="41"/>
                </a:lnTo>
                <a:lnTo>
                  <a:pt x="516" y="43"/>
                </a:lnTo>
                <a:lnTo>
                  <a:pt x="504" y="48"/>
                </a:lnTo>
                <a:lnTo>
                  <a:pt x="480" y="62"/>
                </a:lnTo>
                <a:lnTo>
                  <a:pt x="461" y="74"/>
                </a:lnTo>
                <a:lnTo>
                  <a:pt x="453" y="80"/>
                </a:lnTo>
                <a:lnTo>
                  <a:pt x="453" y="80"/>
                </a:lnTo>
                <a:lnTo>
                  <a:pt x="458" y="74"/>
                </a:lnTo>
                <a:lnTo>
                  <a:pt x="471" y="61"/>
                </a:lnTo>
                <a:lnTo>
                  <a:pt x="475" y="55"/>
                </a:lnTo>
                <a:lnTo>
                  <a:pt x="477" y="48"/>
                </a:lnTo>
                <a:lnTo>
                  <a:pt x="477" y="47"/>
                </a:lnTo>
                <a:lnTo>
                  <a:pt x="475" y="46"/>
                </a:lnTo>
                <a:lnTo>
                  <a:pt x="472" y="45"/>
                </a:lnTo>
                <a:lnTo>
                  <a:pt x="468" y="45"/>
                </a:lnTo>
                <a:lnTo>
                  <a:pt x="468" y="45"/>
                </a:lnTo>
                <a:lnTo>
                  <a:pt x="457" y="47"/>
                </a:lnTo>
                <a:lnTo>
                  <a:pt x="445" y="53"/>
                </a:lnTo>
                <a:lnTo>
                  <a:pt x="433" y="61"/>
                </a:lnTo>
                <a:lnTo>
                  <a:pt x="420" y="70"/>
                </a:lnTo>
                <a:lnTo>
                  <a:pt x="407" y="82"/>
                </a:lnTo>
                <a:lnTo>
                  <a:pt x="397" y="93"/>
                </a:lnTo>
                <a:lnTo>
                  <a:pt x="387" y="105"/>
                </a:lnTo>
                <a:lnTo>
                  <a:pt x="378" y="115"/>
                </a:lnTo>
                <a:lnTo>
                  <a:pt x="378" y="115"/>
                </a:lnTo>
                <a:lnTo>
                  <a:pt x="337" y="175"/>
                </a:lnTo>
                <a:lnTo>
                  <a:pt x="316" y="204"/>
                </a:lnTo>
                <a:lnTo>
                  <a:pt x="304" y="221"/>
                </a:lnTo>
                <a:lnTo>
                  <a:pt x="304" y="221"/>
                </a:lnTo>
                <a:lnTo>
                  <a:pt x="304" y="221"/>
                </a:lnTo>
                <a:lnTo>
                  <a:pt x="304" y="219"/>
                </a:lnTo>
                <a:lnTo>
                  <a:pt x="305" y="217"/>
                </a:lnTo>
                <a:lnTo>
                  <a:pt x="313" y="202"/>
                </a:lnTo>
                <a:lnTo>
                  <a:pt x="341" y="151"/>
                </a:lnTo>
                <a:lnTo>
                  <a:pt x="371" y="93"/>
                </a:lnTo>
                <a:lnTo>
                  <a:pt x="384" y="71"/>
                </a:lnTo>
                <a:lnTo>
                  <a:pt x="390" y="56"/>
                </a:lnTo>
                <a:lnTo>
                  <a:pt x="390" y="56"/>
                </a:lnTo>
                <a:lnTo>
                  <a:pt x="393" y="47"/>
                </a:lnTo>
                <a:lnTo>
                  <a:pt x="397" y="41"/>
                </a:lnTo>
                <a:lnTo>
                  <a:pt x="403" y="30"/>
                </a:lnTo>
                <a:lnTo>
                  <a:pt x="403" y="28"/>
                </a:lnTo>
                <a:lnTo>
                  <a:pt x="402" y="27"/>
                </a:lnTo>
                <a:lnTo>
                  <a:pt x="398" y="27"/>
                </a:lnTo>
                <a:lnTo>
                  <a:pt x="390" y="29"/>
                </a:lnTo>
                <a:lnTo>
                  <a:pt x="390" y="29"/>
                </a:lnTo>
                <a:lnTo>
                  <a:pt x="374" y="34"/>
                </a:lnTo>
                <a:lnTo>
                  <a:pt x="367" y="37"/>
                </a:lnTo>
                <a:lnTo>
                  <a:pt x="361" y="41"/>
                </a:lnTo>
                <a:lnTo>
                  <a:pt x="355" y="46"/>
                </a:lnTo>
                <a:lnTo>
                  <a:pt x="348" y="52"/>
                </a:lnTo>
                <a:lnTo>
                  <a:pt x="332" y="71"/>
                </a:lnTo>
                <a:lnTo>
                  <a:pt x="332" y="71"/>
                </a:lnTo>
                <a:lnTo>
                  <a:pt x="320" y="88"/>
                </a:lnTo>
                <a:lnTo>
                  <a:pt x="307" y="111"/>
                </a:lnTo>
                <a:lnTo>
                  <a:pt x="279" y="162"/>
                </a:lnTo>
                <a:lnTo>
                  <a:pt x="256" y="208"/>
                </a:lnTo>
                <a:lnTo>
                  <a:pt x="249" y="221"/>
                </a:lnTo>
                <a:lnTo>
                  <a:pt x="247" y="223"/>
                </a:lnTo>
                <a:lnTo>
                  <a:pt x="246" y="225"/>
                </a:lnTo>
                <a:lnTo>
                  <a:pt x="246" y="225"/>
                </a:lnTo>
                <a:lnTo>
                  <a:pt x="246" y="216"/>
                </a:lnTo>
                <a:lnTo>
                  <a:pt x="250" y="198"/>
                </a:lnTo>
                <a:lnTo>
                  <a:pt x="263" y="144"/>
                </a:lnTo>
                <a:lnTo>
                  <a:pt x="279" y="88"/>
                </a:lnTo>
                <a:lnTo>
                  <a:pt x="287" y="66"/>
                </a:lnTo>
                <a:lnTo>
                  <a:pt x="292" y="52"/>
                </a:lnTo>
                <a:lnTo>
                  <a:pt x="292" y="52"/>
                </a:lnTo>
                <a:lnTo>
                  <a:pt x="305" y="32"/>
                </a:lnTo>
                <a:lnTo>
                  <a:pt x="307" y="25"/>
                </a:lnTo>
                <a:lnTo>
                  <a:pt x="307" y="25"/>
                </a:lnTo>
                <a:lnTo>
                  <a:pt x="306" y="19"/>
                </a:lnTo>
                <a:lnTo>
                  <a:pt x="300" y="9"/>
                </a:lnTo>
                <a:lnTo>
                  <a:pt x="296" y="5"/>
                </a:lnTo>
                <a:lnTo>
                  <a:pt x="291" y="1"/>
                </a:lnTo>
                <a:lnTo>
                  <a:pt x="286" y="0"/>
                </a:lnTo>
                <a:lnTo>
                  <a:pt x="281" y="1"/>
                </a:lnTo>
                <a:lnTo>
                  <a:pt x="281" y="1"/>
                </a:lnTo>
                <a:lnTo>
                  <a:pt x="272" y="7"/>
                </a:lnTo>
                <a:lnTo>
                  <a:pt x="264" y="14"/>
                </a:lnTo>
                <a:lnTo>
                  <a:pt x="259" y="22"/>
                </a:lnTo>
                <a:lnTo>
                  <a:pt x="254" y="33"/>
                </a:lnTo>
                <a:lnTo>
                  <a:pt x="254" y="33"/>
                </a:lnTo>
                <a:lnTo>
                  <a:pt x="245" y="52"/>
                </a:lnTo>
                <a:lnTo>
                  <a:pt x="232" y="78"/>
                </a:lnTo>
                <a:lnTo>
                  <a:pt x="221" y="105"/>
                </a:lnTo>
                <a:lnTo>
                  <a:pt x="215" y="116"/>
                </a:lnTo>
                <a:lnTo>
                  <a:pt x="214" y="126"/>
                </a:lnTo>
                <a:lnTo>
                  <a:pt x="214" y="126"/>
                </a:lnTo>
                <a:lnTo>
                  <a:pt x="213" y="168"/>
                </a:lnTo>
                <a:lnTo>
                  <a:pt x="212" y="186"/>
                </a:lnTo>
                <a:lnTo>
                  <a:pt x="210" y="193"/>
                </a:lnTo>
                <a:lnTo>
                  <a:pt x="210" y="193"/>
                </a:lnTo>
                <a:lnTo>
                  <a:pt x="208" y="182"/>
                </a:lnTo>
                <a:lnTo>
                  <a:pt x="204" y="157"/>
                </a:lnTo>
                <a:lnTo>
                  <a:pt x="200" y="129"/>
                </a:lnTo>
                <a:lnTo>
                  <a:pt x="199" y="107"/>
                </a:lnTo>
                <a:lnTo>
                  <a:pt x="199" y="107"/>
                </a:lnTo>
                <a:lnTo>
                  <a:pt x="199" y="92"/>
                </a:lnTo>
                <a:lnTo>
                  <a:pt x="198" y="78"/>
                </a:lnTo>
                <a:lnTo>
                  <a:pt x="196" y="73"/>
                </a:lnTo>
                <a:lnTo>
                  <a:pt x="195" y="71"/>
                </a:lnTo>
                <a:lnTo>
                  <a:pt x="191" y="71"/>
                </a:lnTo>
                <a:lnTo>
                  <a:pt x="187" y="75"/>
                </a:lnTo>
                <a:lnTo>
                  <a:pt x="187" y="75"/>
                </a:lnTo>
                <a:lnTo>
                  <a:pt x="182" y="83"/>
                </a:lnTo>
                <a:lnTo>
                  <a:pt x="178" y="93"/>
                </a:lnTo>
                <a:lnTo>
                  <a:pt x="175" y="105"/>
                </a:lnTo>
                <a:lnTo>
                  <a:pt x="172" y="117"/>
                </a:lnTo>
                <a:lnTo>
                  <a:pt x="169" y="144"/>
                </a:lnTo>
                <a:lnTo>
                  <a:pt x="167" y="170"/>
                </a:lnTo>
                <a:lnTo>
                  <a:pt x="167" y="170"/>
                </a:lnTo>
                <a:lnTo>
                  <a:pt x="168" y="182"/>
                </a:lnTo>
                <a:lnTo>
                  <a:pt x="169" y="196"/>
                </a:lnTo>
                <a:lnTo>
                  <a:pt x="173" y="227"/>
                </a:lnTo>
                <a:lnTo>
                  <a:pt x="180" y="263"/>
                </a:lnTo>
                <a:lnTo>
                  <a:pt x="180" y="26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4">
            <a:extLst>
              <a:ext uri="{FF2B5EF4-FFF2-40B4-BE49-F238E27FC236}">
                <a16:creationId xmlns:a16="http://schemas.microsoft.com/office/drawing/2014/main" id="{D213765D-34D1-436F-A120-B8899CC7B07B}"/>
              </a:ext>
            </a:extLst>
          </p:cNvPr>
          <p:cNvSpPr>
            <a:spLocks/>
          </p:cNvSpPr>
          <p:nvPr/>
        </p:nvSpPr>
        <p:spPr bwMode="auto">
          <a:xfrm>
            <a:off x="542510" y="4208463"/>
            <a:ext cx="2810240" cy="1570707"/>
          </a:xfrm>
          <a:custGeom>
            <a:avLst/>
            <a:gdLst>
              <a:gd name="T0" fmla="*/ 1033 w 2376"/>
              <a:gd name="T1" fmla="*/ 801 h 1328"/>
              <a:gd name="T2" fmla="*/ 837 w 2376"/>
              <a:gd name="T3" fmla="*/ 831 h 1328"/>
              <a:gd name="T4" fmla="*/ 60 w 2376"/>
              <a:gd name="T5" fmla="*/ 521 h 1328"/>
              <a:gd name="T6" fmla="*/ 15 w 2376"/>
              <a:gd name="T7" fmla="*/ 525 h 1328"/>
              <a:gd name="T8" fmla="*/ 120 w 2376"/>
              <a:gd name="T9" fmla="*/ 599 h 1328"/>
              <a:gd name="T10" fmla="*/ 186 w 2376"/>
              <a:gd name="T11" fmla="*/ 661 h 1328"/>
              <a:gd name="T12" fmla="*/ 94 w 2376"/>
              <a:gd name="T13" fmla="*/ 659 h 1328"/>
              <a:gd name="T14" fmla="*/ 342 w 2376"/>
              <a:gd name="T15" fmla="*/ 735 h 1328"/>
              <a:gd name="T16" fmla="*/ 589 w 2376"/>
              <a:gd name="T17" fmla="*/ 808 h 1328"/>
              <a:gd name="T18" fmla="*/ 577 w 2376"/>
              <a:gd name="T19" fmla="*/ 880 h 1328"/>
              <a:gd name="T20" fmla="*/ 585 w 2376"/>
              <a:gd name="T21" fmla="*/ 947 h 1328"/>
              <a:gd name="T22" fmla="*/ 599 w 2376"/>
              <a:gd name="T23" fmla="*/ 990 h 1328"/>
              <a:gd name="T24" fmla="*/ 632 w 2376"/>
              <a:gd name="T25" fmla="*/ 1053 h 1328"/>
              <a:gd name="T26" fmla="*/ 599 w 2376"/>
              <a:gd name="T27" fmla="*/ 1097 h 1328"/>
              <a:gd name="T28" fmla="*/ 581 w 2376"/>
              <a:gd name="T29" fmla="*/ 1171 h 1328"/>
              <a:gd name="T30" fmla="*/ 669 w 2376"/>
              <a:gd name="T31" fmla="*/ 1140 h 1328"/>
              <a:gd name="T32" fmla="*/ 794 w 2376"/>
              <a:gd name="T33" fmla="*/ 1128 h 1328"/>
              <a:gd name="T34" fmla="*/ 664 w 2376"/>
              <a:gd name="T35" fmla="*/ 1249 h 1328"/>
              <a:gd name="T36" fmla="*/ 724 w 2376"/>
              <a:gd name="T37" fmla="*/ 1257 h 1328"/>
              <a:gd name="T38" fmla="*/ 843 w 2376"/>
              <a:gd name="T39" fmla="*/ 1196 h 1328"/>
              <a:gd name="T40" fmla="*/ 861 w 2376"/>
              <a:gd name="T41" fmla="*/ 1230 h 1328"/>
              <a:gd name="T42" fmla="*/ 1088 w 2376"/>
              <a:gd name="T43" fmla="*/ 1245 h 1328"/>
              <a:gd name="T44" fmla="*/ 1240 w 2376"/>
              <a:gd name="T45" fmla="*/ 1327 h 1328"/>
              <a:gd name="T46" fmla="*/ 1381 w 2376"/>
              <a:gd name="T47" fmla="*/ 1236 h 1328"/>
              <a:gd name="T48" fmla="*/ 1466 w 2376"/>
              <a:gd name="T49" fmla="*/ 1278 h 1328"/>
              <a:gd name="T50" fmla="*/ 1499 w 2376"/>
              <a:gd name="T51" fmla="*/ 1278 h 1328"/>
              <a:gd name="T52" fmla="*/ 1445 w 2376"/>
              <a:gd name="T53" fmla="*/ 1153 h 1328"/>
              <a:gd name="T54" fmla="*/ 1459 w 2376"/>
              <a:gd name="T55" fmla="*/ 1094 h 1328"/>
              <a:gd name="T56" fmla="*/ 1537 w 2376"/>
              <a:gd name="T57" fmla="*/ 1051 h 1328"/>
              <a:gd name="T58" fmla="*/ 1830 w 2376"/>
              <a:gd name="T59" fmla="*/ 1116 h 1328"/>
              <a:gd name="T60" fmla="*/ 1839 w 2376"/>
              <a:gd name="T61" fmla="*/ 1066 h 1328"/>
              <a:gd name="T62" fmla="*/ 2122 w 2376"/>
              <a:gd name="T63" fmla="*/ 1093 h 1328"/>
              <a:gd name="T64" fmla="*/ 2055 w 2376"/>
              <a:gd name="T65" fmla="*/ 1089 h 1328"/>
              <a:gd name="T66" fmla="*/ 1904 w 2376"/>
              <a:gd name="T67" fmla="*/ 1042 h 1328"/>
              <a:gd name="T68" fmla="*/ 2192 w 2376"/>
              <a:gd name="T69" fmla="*/ 1025 h 1328"/>
              <a:gd name="T70" fmla="*/ 1773 w 2376"/>
              <a:gd name="T71" fmla="*/ 1002 h 1328"/>
              <a:gd name="T72" fmla="*/ 2183 w 2376"/>
              <a:gd name="T73" fmla="*/ 996 h 1328"/>
              <a:gd name="T74" fmla="*/ 2355 w 2376"/>
              <a:gd name="T75" fmla="*/ 951 h 1328"/>
              <a:gd name="T76" fmla="*/ 2030 w 2376"/>
              <a:gd name="T77" fmla="*/ 965 h 1328"/>
              <a:gd name="T78" fmla="*/ 1323 w 2376"/>
              <a:gd name="T79" fmla="*/ 773 h 1328"/>
              <a:gd name="T80" fmla="*/ 1264 w 2376"/>
              <a:gd name="T81" fmla="*/ 618 h 1328"/>
              <a:gd name="T82" fmla="*/ 1293 w 2376"/>
              <a:gd name="T83" fmla="*/ 509 h 1328"/>
              <a:gd name="T84" fmla="*/ 1584 w 2376"/>
              <a:gd name="T85" fmla="*/ 296 h 1328"/>
              <a:gd name="T86" fmla="*/ 1488 w 2376"/>
              <a:gd name="T87" fmla="*/ 337 h 1328"/>
              <a:gd name="T88" fmla="*/ 1314 w 2376"/>
              <a:gd name="T89" fmla="*/ 425 h 1328"/>
              <a:gd name="T90" fmla="*/ 1372 w 2376"/>
              <a:gd name="T91" fmla="*/ 391 h 1328"/>
              <a:gd name="T92" fmla="*/ 1428 w 2376"/>
              <a:gd name="T93" fmla="*/ 300 h 1328"/>
              <a:gd name="T94" fmla="*/ 1307 w 2376"/>
              <a:gd name="T95" fmla="*/ 393 h 1328"/>
              <a:gd name="T96" fmla="*/ 1368 w 2376"/>
              <a:gd name="T97" fmla="*/ 223 h 1328"/>
              <a:gd name="T98" fmla="*/ 1365 w 2376"/>
              <a:gd name="T99" fmla="*/ 102 h 1328"/>
              <a:gd name="T100" fmla="*/ 1307 w 2376"/>
              <a:gd name="T101" fmla="*/ 27 h 1328"/>
              <a:gd name="T102" fmla="*/ 1310 w 2376"/>
              <a:gd name="T103" fmla="*/ 223 h 1328"/>
              <a:gd name="T104" fmla="*/ 1267 w 2376"/>
              <a:gd name="T105" fmla="*/ 363 h 1328"/>
              <a:gd name="T106" fmla="*/ 1197 w 2376"/>
              <a:gd name="T107" fmla="*/ 433 h 1328"/>
              <a:gd name="T108" fmla="*/ 1264 w 2376"/>
              <a:gd name="T109" fmla="*/ 267 h 1328"/>
              <a:gd name="T110" fmla="*/ 1207 w 2376"/>
              <a:gd name="T111" fmla="*/ 294 h 1328"/>
              <a:gd name="T112" fmla="*/ 1142 w 2376"/>
              <a:gd name="T113" fmla="*/ 203 h 1328"/>
              <a:gd name="T114" fmla="*/ 1110 w 2376"/>
              <a:gd name="T115" fmla="*/ 258 h 1328"/>
              <a:gd name="T116" fmla="*/ 1064 w 2376"/>
              <a:gd name="T117" fmla="*/ 285 h 1328"/>
              <a:gd name="T118" fmla="*/ 985 w 2376"/>
              <a:gd name="T119" fmla="*/ 252 h 1328"/>
              <a:gd name="T120" fmla="*/ 1029 w 2376"/>
              <a:gd name="T121" fmla="*/ 328 h 1328"/>
              <a:gd name="T122" fmla="*/ 1014 w 2376"/>
              <a:gd name="T123" fmla="*/ 368 h 1328"/>
              <a:gd name="T124" fmla="*/ 1104 w 2376"/>
              <a:gd name="T125" fmla="*/ 568 h 1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376" h="1328">
                <a:moveTo>
                  <a:pt x="1084" y="678"/>
                </a:moveTo>
                <a:lnTo>
                  <a:pt x="1084" y="678"/>
                </a:lnTo>
                <a:lnTo>
                  <a:pt x="1078" y="686"/>
                </a:lnTo>
                <a:lnTo>
                  <a:pt x="1074" y="693"/>
                </a:lnTo>
                <a:lnTo>
                  <a:pt x="1072" y="702"/>
                </a:lnTo>
                <a:lnTo>
                  <a:pt x="1069" y="710"/>
                </a:lnTo>
                <a:lnTo>
                  <a:pt x="1064" y="728"/>
                </a:lnTo>
                <a:lnTo>
                  <a:pt x="1060" y="739"/>
                </a:lnTo>
                <a:lnTo>
                  <a:pt x="1055" y="751"/>
                </a:lnTo>
                <a:lnTo>
                  <a:pt x="1055" y="751"/>
                </a:lnTo>
                <a:lnTo>
                  <a:pt x="1049" y="764"/>
                </a:lnTo>
                <a:lnTo>
                  <a:pt x="1045" y="774"/>
                </a:lnTo>
                <a:lnTo>
                  <a:pt x="1040" y="788"/>
                </a:lnTo>
                <a:lnTo>
                  <a:pt x="1037" y="794"/>
                </a:lnTo>
                <a:lnTo>
                  <a:pt x="1033" y="801"/>
                </a:lnTo>
                <a:lnTo>
                  <a:pt x="1029" y="807"/>
                </a:lnTo>
                <a:lnTo>
                  <a:pt x="1022" y="815"/>
                </a:lnTo>
                <a:lnTo>
                  <a:pt x="1022" y="815"/>
                </a:lnTo>
                <a:lnTo>
                  <a:pt x="1005" y="829"/>
                </a:lnTo>
                <a:lnTo>
                  <a:pt x="1005" y="829"/>
                </a:lnTo>
                <a:lnTo>
                  <a:pt x="995" y="847"/>
                </a:lnTo>
                <a:lnTo>
                  <a:pt x="995" y="847"/>
                </a:lnTo>
                <a:lnTo>
                  <a:pt x="980" y="872"/>
                </a:lnTo>
                <a:lnTo>
                  <a:pt x="976" y="877"/>
                </a:lnTo>
                <a:lnTo>
                  <a:pt x="973" y="879"/>
                </a:lnTo>
                <a:lnTo>
                  <a:pt x="971" y="880"/>
                </a:lnTo>
                <a:lnTo>
                  <a:pt x="971" y="880"/>
                </a:lnTo>
                <a:lnTo>
                  <a:pt x="958" y="876"/>
                </a:lnTo>
                <a:lnTo>
                  <a:pt x="931" y="866"/>
                </a:lnTo>
                <a:lnTo>
                  <a:pt x="837" y="831"/>
                </a:lnTo>
                <a:lnTo>
                  <a:pt x="704" y="784"/>
                </a:lnTo>
                <a:lnTo>
                  <a:pt x="630" y="760"/>
                </a:lnTo>
                <a:lnTo>
                  <a:pt x="553" y="735"/>
                </a:lnTo>
                <a:lnTo>
                  <a:pt x="553" y="735"/>
                </a:lnTo>
                <a:lnTo>
                  <a:pt x="513" y="723"/>
                </a:lnTo>
                <a:lnTo>
                  <a:pt x="474" y="709"/>
                </a:lnTo>
                <a:lnTo>
                  <a:pt x="395" y="679"/>
                </a:lnTo>
                <a:lnTo>
                  <a:pt x="318" y="647"/>
                </a:lnTo>
                <a:lnTo>
                  <a:pt x="246" y="617"/>
                </a:lnTo>
                <a:lnTo>
                  <a:pt x="184" y="587"/>
                </a:lnTo>
                <a:lnTo>
                  <a:pt x="131" y="562"/>
                </a:lnTo>
                <a:lnTo>
                  <a:pt x="93" y="543"/>
                </a:lnTo>
                <a:lnTo>
                  <a:pt x="73" y="530"/>
                </a:lnTo>
                <a:lnTo>
                  <a:pt x="73" y="530"/>
                </a:lnTo>
                <a:lnTo>
                  <a:pt x="60" y="521"/>
                </a:lnTo>
                <a:lnTo>
                  <a:pt x="46" y="508"/>
                </a:lnTo>
                <a:lnTo>
                  <a:pt x="22" y="483"/>
                </a:lnTo>
                <a:lnTo>
                  <a:pt x="11" y="474"/>
                </a:lnTo>
                <a:lnTo>
                  <a:pt x="4" y="467"/>
                </a:lnTo>
                <a:lnTo>
                  <a:pt x="1" y="467"/>
                </a:lnTo>
                <a:lnTo>
                  <a:pt x="0" y="467"/>
                </a:lnTo>
                <a:lnTo>
                  <a:pt x="0" y="471"/>
                </a:lnTo>
                <a:lnTo>
                  <a:pt x="1" y="476"/>
                </a:lnTo>
                <a:lnTo>
                  <a:pt x="1" y="476"/>
                </a:lnTo>
                <a:lnTo>
                  <a:pt x="4" y="488"/>
                </a:lnTo>
                <a:lnTo>
                  <a:pt x="6" y="498"/>
                </a:lnTo>
                <a:lnTo>
                  <a:pt x="8" y="507"/>
                </a:lnTo>
                <a:lnTo>
                  <a:pt x="10" y="516"/>
                </a:lnTo>
                <a:lnTo>
                  <a:pt x="13" y="520"/>
                </a:lnTo>
                <a:lnTo>
                  <a:pt x="15" y="525"/>
                </a:lnTo>
                <a:lnTo>
                  <a:pt x="25" y="534"/>
                </a:lnTo>
                <a:lnTo>
                  <a:pt x="41" y="544"/>
                </a:lnTo>
                <a:lnTo>
                  <a:pt x="64" y="555"/>
                </a:lnTo>
                <a:lnTo>
                  <a:pt x="64" y="555"/>
                </a:lnTo>
                <a:lnTo>
                  <a:pt x="110" y="576"/>
                </a:lnTo>
                <a:lnTo>
                  <a:pt x="138" y="590"/>
                </a:lnTo>
                <a:lnTo>
                  <a:pt x="151" y="598"/>
                </a:lnTo>
                <a:lnTo>
                  <a:pt x="152" y="599"/>
                </a:lnTo>
                <a:lnTo>
                  <a:pt x="149" y="599"/>
                </a:lnTo>
                <a:lnTo>
                  <a:pt x="149" y="599"/>
                </a:lnTo>
                <a:lnTo>
                  <a:pt x="137" y="596"/>
                </a:lnTo>
                <a:lnTo>
                  <a:pt x="125" y="596"/>
                </a:lnTo>
                <a:lnTo>
                  <a:pt x="121" y="596"/>
                </a:lnTo>
                <a:lnTo>
                  <a:pt x="120" y="598"/>
                </a:lnTo>
                <a:lnTo>
                  <a:pt x="120" y="599"/>
                </a:lnTo>
                <a:lnTo>
                  <a:pt x="122" y="603"/>
                </a:lnTo>
                <a:lnTo>
                  <a:pt x="130" y="609"/>
                </a:lnTo>
                <a:lnTo>
                  <a:pt x="130" y="609"/>
                </a:lnTo>
                <a:lnTo>
                  <a:pt x="137" y="614"/>
                </a:lnTo>
                <a:lnTo>
                  <a:pt x="144" y="618"/>
                </a:lnTo>
                <a:lnTo>
                  <a:pt x="168" y="630"/>
                </a:lnTo>
                <a:lnTo>
                  <a:pt x="227" y="654"/>
                </a:lnTo>
                <a:lnTo>
                  <a:pt x="277" y="674"/>
                </a:lnTo>
                <a:lnTo>
                  <a:pt x="289" y="681"/>
                </a:lnTo>
                <a:lnTo>
                  <a:pt x="290" y="683"/>
                </a:lnTo>
                <a:lnTo>
                  <a:pt x="289" y="683"/>
                </a:lnTo>
                <a:lnTo>
                  <a:pt x="289" y="683"/>
                </a:lnTo>
                <a:lnTo>
                  <a:pt x="273" y="682"/>
                </a:lnTo>
                <a:lnTo>
                  <a:pt x="249" y="677"/>
                </a:lnTo>
                <a:lnTo>
                  <a:pt x="186" y="661"/>
                </a:lnTo>
                <a:lnTo>
                  <a:pt x="125" y="646"/>
                </a:lnTo>
                <a:lnTo>
                  <a:pt x="92" y="637"/>
                </a:lnTo>
                <a:lnTo>
                  <a:pt x="92" y="637"/>
                </a:lnTo>
                <a:lnTo>
                  <a:pt x="85" y="633"/>
                </a:lnTo>
                <a:lnTo>
                  <a:pt x="82" y="630"/>
                </a:lnTo>
                <a:lnTo>
                  <a:pt x="78" y="626"/>
                </a:lnTo>
                <a:lnTo>
                  <a:pt x="78" y="626"/>
                </a:lnTo>
                <a:lnTo>
                  <a:pt x="78" y="631"/>
                </a:lnTo>
                <a:lnTo>
                  <a:pt x="78" y="631"/>
                </a:lnTo>
                <a:lnTo>
                  <a:pt x="79" y="636"/>
                </a:lnTo>
                <a:lnTo>
                  <a:pt x="80" y="638"/>
                </a:lnTo>
                <a:lnTo>
                  <a:pt x="83" y="644"/>
                </a:lnTo>
                <a:lnTo>
                  <a:pt x="88" y="650"/>
                </a:lnTo>
                <a:lnTo>
                  <a:pt x="94" y="659"/>
                </a:lnTo>
                <a:lnTo>
                  <a:pt x="94" y="659"/>
                </a:lnTo>
                <a:lnTo>
                  <a:pt x="96" y="661"/>
                </a:lnTo>
                <a:lnTo>
                  <a:pt x="96" y="664"/>
                </a:lnTo>
                <a:lnTo>
                  <a:pt x="93" y="668"/>
                </a:lnTo>
                <a:lnTo>
                  <a:pt x="89" y="672"/>
                </a:lnTo>
                <a:lnTo>
                  <a:pt x="87" y="674"/>
                </a:lnTo>
                <a:lnTo>
                  <a:pt x="84" y="675"/>
                </a:lnTo>
                <a:lnTo>
                  <a:pt x="87" y="677"/>
                </a:lnTo>
                <a:lnTo>
                  <a:pt x="94" y="678"/>
                </a:lnTo>
                <a:lnTo>
                  <a:pt x="108" y="681"/>
                </a:lnTo>
                <a:lnTo>
                  <a:pt x="108" y="681"/>
                </a:lnTo>
                <a:lnTo>
                  <a:pt x="128" y="683"/>
                </a:lnTo>
                <a:lnTo>
                  <a:pt x="149" y="688"/>
                </a:lnTo>
                <a:lnTo>
                  <a:pt x="203" y="701"/>
                </a:lnTo>
                <a:lnTo>
                  <a:pt x="268" y="716"/>
                </a:lnTo>
                <a:lnTo>
                  <a:pt x="342" y="735"/>
                </a:lnTo>
                <a:lnTo>
                  <a:pt x="342" y="735"/>
                </a:lnTo>
                <a:lnTo>
                  <a:pt x="381" y="743"/>
                </a:lnTo>
                <a:lnTo>
                  <a:pt x="416" y="750"/>
                </a:lnTo>
                <a:lnTo>
                  <a:pt x="475" y="760"/>
                </a:lnTo>
                <a:lnTo>
                  <a:pt x="499" y="765"/>
                </a:lnTo>
                <a:lnTo>
                  <a:pt x="520" y="771"/>
                </a:lnTo>
                <a:lnTo>
                  <a:pt x="527" y="775"/>
                </a:lnTo>
                <a:lnTo>
                  <a:pt x="535" y="778"/>
                </a:lnTo>
                <a:lnTo>
                  <a:pt x="541" y="783"/>
                </a:lnTo>
                <a:lnTo>
                  <a:pt x="547" y="787"/>
                </a:lnTo>
                <a:lnTo>
                  <a:pt x="547" y="787"/>
                </a:lnTo>
                <a:lnTo>
                  <a:pt x="557" y="794"/>
                </a:lnTo>
                <a:lnTo>
                  <a:pt x="567" y="801"/>
                </a:lnTo>
                <a:lnTo>
                  <a:pt x="584" y="806"/>
                </a:lnTo>
                <a:lnTo>
                  <a:pt x="589" y="808"/>
                </a:lnTo>
                <a:lnTo>
                  <a:pt x="590" y="810"/>
                </a:lnTo>
                <a:lnTo>
                  <a:pt x="591" y="812"/>
                </a:lnTo>
                <a:lnTo>
                  <a:pt x="591" y="815"/>
                </a:lnTo>
                <a:lnTo>
                  <a:pt x="590" y="817"/>
                </a:lnTo>
                <a:lnTo>
                  <a:pt x="585" y="825"/>
                </a:lnTo>
                <a:lnTo>
                  <a:pt x="585" y="825"/>
                </a:lnTo>
                <a:lnTo>
                  <a:pt x="579" y="834"/>
                </a:lnTo>
                <a:lnTo>
                  <a:pt x="575" y="843"/>
                </a:lnTo>
                <a:lnTo>
                  <a:pt x="572" y="850"/>
                </a:lnTo>
                <a:lnTo>
                  <a:pt x="570" y="858"/>
                </a:lnTo>
                <a:lnTo>
                  <a:pt x="570" y="864"/>
                </a:lnTo>
                <a:lnTo>
                  <a:pt x="571" y="870"/>
                </a:lnTo>
                <a:lnTo>
                  <a:pt x="573" y="875"/>
                </a:lnTo>
                <a:lnTo>
                  <a:pt x="577" y="880"/>
                </a:lnTo>
                <a:lnTo>
                  <a:pt x="577" y="880"/>
                </a:lnTo>
                <a:lnTo>
                  <a:pt x="581" y="882"/>
                </a:lnTo>
                <a:lnTo>
                  <a:pt x="585" y="884"/>
                </a:lnTo>
                <a:lnTo>
                  <a:pt x="591" y="885"/>
                </a:lnTo>
                <a:lnTo>
                  <a:pt x="594" y="886"/>
                </a:lnTo>
                <a:lnTo>
                  <a:pt x="595" y="889"/>
                </a:lnTo>
                <a:lnTo>
                  <a:pt x="595" y="895"/>
                </a:lnTo>
                <a:lnTo>
                  <a:pt x="594" y="904"/>
                </a:lnTo>
                <a:lnTo>
                  <a:pt x="594" y="904"/>
                </a:lnTo>
                <a:lnTo>
                  <a:pt x="591" y="914"/>
                </a:lnTo>
                <a:lnTo>
                  <a:pt x="586" y="922"/>
                </a:lnTo>
                <a:lnTo>
                  <a:pt x="579" y="933"/>
                </a:lnTo>
                <a:lnTo>
                  <a:pt x="576" y="937"/>
                </a:lnTo>
                <a:lnTo>
                  <a:pt x="576" y="941"/>
                </a:lnTo>
                <a:lnTo>
                  <a:pt x="579" y="945"/>
                </a:lnTo>
                <a:lnTo>
                  <a:pt x="585" y="947"/>
                </a:lnTo>
                <a:lnTo>
                  <a:pt x="585" y="947"/>
                </a:lnTo>
                <a:lnTo>
                  <a:pt x="594" y="950"/>
                </a:lnTo>
                <a:lnTo>
                  <a:pt x="603" y="951"/>
                </a:lnTo>
                <a:lnTo>
                  <a:pt x="618" y="951"/>
                </a:lnTo>
                <a:lnTo>
                  <a:pt x="623" y="951"/>
                </a:lnTo>
                <a:lnTo>
                  <a:pt x="626" y="953"/>
                </a:lnTo>
                <a:lnTo>
                  <a:pt x="626" y="954"/>
                </a:lnTo>
                <a:lnTo>
                  <a:pt x="626" y="956"/>
                </a:lnTo>
                <a:lnTo>
                  <a:pt x="626" y="959"/>
                </a:lnTo>
                <a:lnTo>
                  <a:pt x="621" y="967"/>
                </a:lnTo>
                <a:lnTo>
                  <a:pt x="621" y="967"/>
                </a:lnTo>
                <a:lnTo>
                  <a:pt x="614" y="974"/>
                </a:lnTo>
                <a:lnTo>
                  <a:pt x="609" y="981"/>
                </a:lnTo>
                <a:lnTo>
                  <a:pt x="601" y="987"/>
                </a:lnTo>
                <a:lnTo>
                  <a:pt x="599" y="990"/>
                </a:lnTo>
                <a:lnTo>
                  <a:pt x="598" y="993"/>
                </a:lnTo>
                <a:lnTo>
                  <a:pt x="595" y="999"/>
                </a:lnTo>
                <a:lnTo>
                  <a:pt x="594" y="1007"/>
                </a:lnTo>
                <a:lnTo>
                  <a:pt x="594" y="1007"/>
                </a:lnTo>
                <a:lnTo>
                  <a:pt x="594" y="1013"/>
                </a:lnTo>
                <a:lnTo>
                  <a:pt x="594" y="1018"/>
                </a:lnTo>
                <a:lnTo>
                  <a:pt x="596" y="1022"/>
                </a:lnTo>
                <a:lnTo>
                  <a:pt x="599" y="1025"/>
                </a:lnTo>
                <a:lnTo>
                  <a:pt x="605" y="1033"/>
                </a:lnTo>
                <a:lnTo>
                  <a:pt x="613" y="1039"/>
                </a:lnTo>
                <a:lnTo>
                  <a:pt x="627" y="1048"/>
                </a:lnTo>
                <a:lnTo>
                  <a:pt x="631" y="1052"/>
                </a:lnTo>
                <a:lnTo>
                  <a:pt x="632" y="1053"/>
                </a:lnTo>
                <a:lnTo>
                  <a:pt x="632" y="1053"/>
                </a:lnTo>
                <a:lnTo>
                  <a:pt x="632" y="1053"/>
                </a:lnTo>
                <a:lnTo>
                  <a:pt x="628" y="1057"/>
                </a:lnTo>
                <a:lnTo>
                  <a:pt x="623" y="1060"/>
                </a:lnTo>
                <a:lnTo>
                  <a:pt x="616" y="1065"/>
                </a:lnTo>
                <a:lnTo>
                  <a:pt x="604" y="1073"/>
                </a:lnTo>
                <a:lnTo>
                  <a:pt x="604" y="1073"/>
                </a:lnTo>
                <a:lnTo>
                  <a:pt x="595" y="1079"/>
                </a:lnTo>
                <a:lnTo>
                  <a:pt x="584" y="1083"/>
                </a:lnTo>
                <a:lnTo>
                  <a:pt x="558" y="1091"/>
                </a:lnTo>
                <a:lnTo>
                  <a:pt x="552" y="1093"/>
                </a:lnTo>
                <a:lnTo>
                  <a:pt x="549" y="1094"/>
                </a:lnTo>
                <a:lnTo>
                  <a:pt x="550" y="1094"/>
                </a:lnTo>
                <a:lnTo>
                  <a:pt x="558" y="1097"/>
                </a:lnTo>
                <a:lnTo>
                  <a:pt x="577" y="1098"/>
                </a:lnTo>
                <a:lnTo>
                  <a:pt x="577" y="1098"/>
                </a:lnTo>
                <a:lnTo>
                  <a:pt x="599" y="1097"/>
                </a:lnTo>
                <a:lnTo>
                  <a:pt x="622" y="1094"/>
                </a:lnTo>
                <a:lnTo>
                  <a:pt x="645" y="1091"/>
                </a:lnTo>
                <a:lnTo>
                  <a:pt x="667" y="1085"/>
                </a:lnTo>
                <a:lnTo>
                  <a:pt x="701" y="1075"/>
                </a:lnTo>
                <a:lnTo>
                  <a:pt x="715" y="1070"/>
                </a:lnTo>
                <a:lnTo>
                  <a:pt x="715" y="1070"/>
                </a:lnTo>
                <a:lnTo>
                  <a:pt x="697" y="1076"/>
                </a:lnTo>
                <a:lnTo>
                  <a:pt x="697" y="1076"/>
                </a:lnTo>
                <a:lnTo>
                  <a:pt x="686" y="1082"/>
                </a:lnTo>
                <a:lnTo>
                  <a:pt x="673" y="1088"/>
                </a:lnTo>
                <a:lnTo>
                  <a:pt x="660" y="1097"/>
                </a:lnTo>
                <a:lnTo>
                  <a:pt x="647" y="1107"/>
                </a:lnTo>
                <a:lnTo>
                  <a:pt x="622" y="1129"/>
                </a:lnTo>
                <a:lnTo>
                  <a:pt x="599" y="1152"/>
                </a:lnTo>
                <a:lnTo>
                  <a:pt x="581" y="1171"/>
                </a:lnTo>
                <a:lnTo>
                  <a:pt x="571" y="1186"/>
                </a:lnTo>
                <a:lnTo>
                  <a:pt x="568" y="1190"/>
                </a:lnTo>
                <a:lnTo>
                  <a:pt x="568" y="1193"/>
                </a:lnTo>
                <a:lnTo>
                  <a:pt x="571" y="1191"/>
                </a:lnTo>
                <a:lnTo>
                  <a:pt x="577" y="1188"/>
                </a:lnTo>
                <a:lnTo>
                  <a:pt x="577" y="1188"/>
                </a:lnTo>
                <a:lnTo>
                  <a:pt x="595" y="1176"/>
                </a:lnTo>
                <a:lnTo>
                  <a:pt x="618" y="1162"/>
                </a:lnTo>
                <a:lnTo>
                  <a:pt x="665" y="1136"/>
                </a:lnTo>
                <a:lnTo>
                  <a:pt x="696" y="1122"/>
                </a:lnTo>
                <a:lnTo>
                  <a:pt x="699" y="1121"/>
                </a:lnTo>
                <a:lnTo>
                  <a:pt x="699" y="1121"/>
                </a:lnTo>
                <a:lnTo>
                  <a:pt x="690" y="1128"/>
                </a:lnTo>
                <a:lnTo>
                  <a:pt x="690" y="1128"/>
                </a:lnTo>
                <a:lnTo>
                  <a:pt x="669" y="1140"/>
                </a:lnTo>
                <a:lnTo>
                  <a:pt x="646" y="1156"/>
                </a:lnTo>
                <a:lnTo>
                  <a:pt x="622" y="1174"/>
                </a:lnTo>
                <a:lnTo>
                  <a:pt x="600" y="1191"/>
                </a:lnTo>
                <a:lnTo>
                  <a:pt x="584" y="1207"/>
                </a:lnTo>
                <a:lnTo>
                  <a:pt x="579" y="1212"/>
                </a:lnTo>
                <a:lnTo>
                  <a:pt x="576" y="1217"/>
                </a:lnTo>
                <a:lnTo>
                  <a:pt x="576" y="1219"/>
                </a:lnTo>
                <a:lnTo>
                  <a:pt x="579" y="1221"/>
                </a:lnTo>
                <a:lnTo>
                  <a:pt x="586" y="1218"/>
                </a:lnTo>
                <a:lnTo>
                  <a:pt x="596" y="1214"/>
                </a:lnTo>
                <a:lnTo>
                  <a:pt x="596" y="1214"/>
                </a:lnTo>
                <a:lnTo>
                  <a:pt x="628" y="1202"/>
                </a:lnTo>
                <a:lnTo>
                  <a:pt x="668" y="1184"/>
                </a:lnTo>
                <a:lnTo>
                  <a:pt x="755" y="1144"/>
                </a:lnTo>
                <a:lnTo>
                  <a:pt x="794" y="1128"/>
                </a:lnTo>
                <a:lnTo>
                  <a:pt x="822" y="1116"/>
                </a:lnTo>
                <a:lnTo>
                  <a:pt x="833" y="1112"/>
                </a:lnTo>
                <a:lnTo>
                  <a:pt x="838" y="1111"/>
                </a:lnTo>
                <a:lnTo>
                  <a:pt x="839" y="1112"/>
                </a:lnTo>
                <a:lnTo>
                  <a:pt x="838" y="1112"/>
                </a:lnTo>
                <a:lnTo>
                  <a:pt x="834" y="1117"/>
                </a:lnTo>
                <a:lnTo>
                  <a:pt x="834" y="1117"/>
                </a:lnTo>
                <a:lnTo>
                  <a:pt x="785" y="1152"/>
                </a:lnTo>
                <a:lnTo>
                  <a:pt x="722" y="1199"/>
                </a:lnTo>
                <a:lnTo>
                  <a:pt x="692" y="1221"/>
                </a:lnTo>
                <a:lnTo>
                  <a:pt x="672" y="1237"/>
                </a:lnTo>
                <a:lnTo>
                  <a:pt x="665" y="1244"/>
                </a:lnTo>
                <a:lnTo>
                  <a:pt x="663" y="1248"/>
                </a:lnTo>
                <a:lnTo>
                  <a:pt x="663" y="1249"/>
                </a:lnTo>
                <a:lnTo>
                  <a:pt x="664" y="1249"/>
                </a:lnTo>
                <a:lnTo>
                  <a:pt x="670" y="1248"/>
                </a:lnTo>
                <a:lnTo>
                  <a:pt x="670" y="1248"/>
                </a:lnTo>
                <a:lnTo>
                  <a:pt x="690" y="1239"/>
                </a:lnTo>
                <a:lnTo>
                  <a:pt x="715" y="1225"/>
                </a:lnTo>
                <a:lnTo>
                  <a:pt x="773" y="1190"/>
                </a:lnTo>
                <a:lnTo>
                  <a:pt x="821" y="1161"/>
                </a:lnTo>
                <a:lnTo>
                  <a:pt x="834" y="1154"/>
                </a:lnTo>
                <a:lnTo>
                  <a:pt x="837" y="1153"/>
                </a:lnTo>
                <a:lnTo>
                  <a:pt x="837" y="1156"/>
                </a:lnTo>
                <a:lnTo>
                  <a:pt x="837" y="1156"/>
                </a:lnTo>
                <a:lnTo>
                  <a:pt x="826" y="1165"/>
                </a:lnTo>
                <a:lnTo>
                  <a:pt x="808" y="1181"/>
                </a:lnTo>
                <a:lnTo>
                  <a:pt x="761" y="1222"/>
                </a:lnTo>
                <a:lnTo>
                  <a:pt x="739" y="1241"/>
                </a:lnTo>
                <a:lnTo>
                  <a:pt x="724" y="1257"/>
                </a:lnTo>
                <a:lnTo>
                  <a:pt x="720" y="1262"/>
                </a:lnTo>
                <a:lnTo>
                  <a:pt x="719" y="1265"/>
                </a:lnTo>
                <a:lnTo>
                  <a:pt x="719" y="1265"/>
                </a:lnTo>
                <a:lnTo>
                  <a:pt x="722" y="1265"/>
                </a:lnTo>
                <a:lnTo>
                  <a:pt x="727" y="1264"/>
                </a:lnTo>
                <a:lnTo>
                  <a:pt x="727" y="1264"/>
                </a:lnTo>
                <a:lnTo>
                  <a:pt x="747" y="1255"/>
                </a:lnTo>
                <a:lnTo>
                  <a:pt x="771" y="1241"/>
                </a:lnTo>
                <a:lnTo>
                  <a:pt x="824" y="1208"/>
                </a:lnTo>
                <a:lnTo>
                  <a:pt x="863" y="1181"/>
                </a:lnTo>
                <a:lnTo>
                  <a:pt x="874" y="1176"/>
                </a:lnTo>
                <a:lnTo>
                  <a:pt x="874" y="1175"/>
                </a:lnTo>
                <a:lnTo>
                  <a:pt x="872" y="1177"/>
                </a:lnTo>
                <a:lnTo>
                  <a:pt x="872" y="1177"/>
                </a:lnTo>
                <a:lnTo>
                  <a:pt x="843" y="1196"/>
                </a:lnTo>
                <a:lnTo>
                  <a:pt x="824" y="1211"/>
                </a:lnTo>
                <a:lnTo>
                  <a:pt x="805" y="1225"/>
                </a:lnTo>
                <a:lnTo>
                  <a:pt x="789" y="1239"/>
                </a:lnTo>
                <a:lnTo>
                  <a:pt x="784" y="1244"/>
                </a:lnTo>
                <a:lnTo>
                  <a:pt x="780" y="1249"/>
                </a:lnTo>
                <a:lnTo>
                  <a:pt x="780" y="1253"/>
                </a:lnTo>
                <a:lnTo>
                  <a:pt x="780" y="1254"/>
                </a:lnTo>
                <a:lnTo>
                  <a:pt x="783" y="1255"/>
                </a:lnTo>
                <a:lnTo>
                  <a:pt x="788" y="1257"/>
                </a:lnTo>
                <a:lnTo>
                  <a:pt x="798" y="1257"/>
                </a:lnTo>
                <a:lnTo>
                  <a:pt x="798" y="1257"/>
                </a:lnTo>
                <a:lnTo>
                  <a:pt x="811" y="1253"/>
                </a:lnTo>
                <a:lnTo>
                  <a:pt x="826" y="1248"/>
                </a:lnTo>
                <a:lnTo>
                  <a:pt x="843" y="1240"/>
                </a:lnTo>
                <a:lnTo>
                  <a:pt x="861" y="1230"/>
                </a:lnTo>
                <a:lnTo>
                  <a:pt x="899" y="1208"/>
                </a:lnTo>
                <a:lnTo>
                  <a:pt x="937" y="1182"/>
                </a:lnTo>
                <a:lnTo>
                  <a:pt x="1004" y="1139"/>
                </a:lnTo>
                <a:lnTo>
                  <a:pt x="1024" y="1126"/>
                </a:lnTo>
                <a:lnTo>
                  <a:pt x="1031" y="1124"/>
                </a:lnTo>
                <a:lnTo>
                  <a:pt x="1032" y="1124"/>
                </a:lnTo>
                <a:lnTo>
                  <a:pt x="1033" y="1125"/>
                </a:lnTo>
                <a:lnTo>
                  <a:pt x="1033" y="1125"/>
                </a:lnTo>
                <a:lnTo>
                  <a:pt x="1040" y="1147"/>
                </a:lnTo>
                <a:lnTo>
                  <a:pt x="1045" y="1165"/>
                </a:lnTo>
                <a:lnTo>
                  <a:pt x="1054" y="1185"/>
                </a:lnTo>
                <a:lnTo>
                  <a:pt x="1063" y="1207"/>
                </a:lnTo>
                <a:lnTo>
                  <a:pt x="1074" y="1227"/>
                </a:lnTo>
                <a:lnTo>
                  <a:pt x="1081" y="1236"/>
                </a:lnTo>
                <a:lnTo>
                  <a:pt x="1088" y="1245"/>
                </a:lnTo>
                <a:lnTo>
                  <a:pt x="1096" y="1253"/>
                </a:lnTo>
                <a:lnTo>
                  <a:pt x="1104" y="1259"/>
                </a:lnTo>
                <a:lnTo>
                  <a:pt x="1104" y="1259"/>
                </a:lnTo>
                <a:lnTo>
                  <a:pt x="1120" y="1269"/>
                </a:lnTo>
                <a:lnTo>
                  <a:pt x="1135" y="1277"/>
                </a:lnTo>
                <a:lnTo>
                  <a:pt x="1161" y="1290"/>
                </a:lnTo>
                <a:lnTo>
                  <a:pt x="1184" y="1300"/>
                </a:lnTo>
                <a:lnTo>
                  <a:pt x="1204" y="1310"/>
                </a:lnTo>
                <a:lnTo>
                  <a:pt x="1204" y="1310"/>
                </a:lnTo>
                <a:lnTo>
                  <a:pt x="1212" y="1315"/>
                </a:lnTo>
                <a:lnTo>
                  <a:pt x="1217" y="1319"/>
                </a:lnTo>
                <a:lnTo>
                  <a:pt x="1221" y="1324"/>
                </a:lnTo>
                <a:lnTo>
                  <a:pt x="1222" y="1327"/>
                </a:lnTo>
                <a:lnTo>
                  <a:pt x="1226" y="1327"/>
                </a:lnTo>
                <a:lnTo>
                  <a:pt x="1240" y="1327"/>
                </a:lnTo>
                <a:lnTo>
                  <a:pt x="1240" y="1327"/>
                </a:lnTo>
                <a:lnTo>
                  <a:pt x="1252" y="1327"/>
                </a:lnTo>
                <a:lnTo>
                  <a:pt x="1262" y="1328"/>
                </a:lnTo>
                <a:lnTo>
                  <a:pt x="1272" y="1328"/>
                </a:lnTo>
                <a:lnTo>
                  <a:pt x="1284" y="1328"/>
                </a:lnTo>
                <a:lnTo>
                  <a:pt x="1295" y="1325"/>
                </a:lnTo>
                <a:lnTo>
                  <a:pt x="1308" y="1320"/>
                </a:lnTo>
                <a:lnTo>
                  <a:pt x="1321" y="1311"/>
                </a:lnTo>
                <a:lnTo>
                  <a:pt x="1336" y="1300"/>
                </a:lnTo>
                <a:lnTo>
                  <a:pt x="1336" y="1300"/>
                </a:lnTo>
                <a:lnTo>
                  <a:pt x="1350" y="1286"/>
                </a:lnTo>
                <a:lnTo>
                  <a:pt x="1362" y="1272"/>
                </a:lnTo>
                <a:lnTo>
                  <a:pt x="1370" y="1260"/>
                </a:lnTo>
                <a:lnTo>
                  <a:pt x="1377" y="1248"/>
                </a:lnTo>
                <a:lnTo>
                  <a:pt x="1381" y="1236"/>
                </a:lnTo>
                <a:lnTo>
                  <a:pt x="1385" y="1225"/>
                </a:lnTo>
                <a:lnTo>
                  <a:pt x="1391" y="1202"/>
                </a:lnTo>
                <a:lnTo>
                  <a:pt x="1391" y="1202"/>
                </a:lnTo>
                <a:lnTo>
                  <a:pt x="1396" y="1181"/>
                </a:lnTo>
                <a:lnTo>
                  <a:pt x="1400" y="1170"/>
                </a:lnTo>
                <a:lnTo>
                  <a:pt x="1404" y="1165"/>
                </a:lnTo>
                <a:lnTo>
                  <a:pt x="1404" y="1165"/>
                </a:lnTo>
                <a:lnTo>
                  <a:pt x="1404" y="1166"/>
                </a:lnTo>
                <a:lnTo>
                  <a:pt x="1404" y="1166"/>
                </a:lnTo>
                <a:lnTo>
                  <a:pt x="1405" y="1171"/>
                </a:lnTo>
                <a:lnTo>
                  <a:pt x="1410" y="1181"/>
                </a:lnTo>
                <a:lnTo>
                  <a:pt x="1427" y="1212"/>
                </a:lnTo>
                <a:lnTo>
                  <a:pt x="1448" y="1248"/>
                </a:lnTo>
                <a:lnTo>
                  <a:pt x="1466" y="1278"/>
                </a:lnTo>
                <a:lnTo>
                  <a:pt x="1466" y="1278"/>
                </a:lnTo>
                <a:lnTo>
                  <a:pt x="1480" y="1297"/>
                </a:lnTo>
                <a:lnTo>
                  <a:pt x="1492" y="1311"/>
                </a:lnTo>
                <a:lnTo>
                  <a:pt x="1501" y="1319"/>
                </a:lnTo>
                <a:lnTo>
                  <a:pt x="1507" y="1324"/>
                </a:lnTo>
                <a:lnTo>
                  <a:pt x="1507" y="1324"/>
                </a:lnTo>
                <a:lnTo>
                  <a:pt x="1511" y="1325"/>
                </a:lnTo>
                <a:lnTo>
                  <a:pt x="1514" y="1324"/>
                </a:lnTo>
                <a:lnTo>
                  <a:pt x="1516" y="1323"/>
                </a:lnTo>
                <a:lnTo>
                  <a:pt x="1517" y="1320"/>
                </a:lnTo>
                <a:lnTo>
                  <a:pt x="1519" y="1317"/>
                </a:lnTo>
                <a:lnTo>
                  <a:pt x="1517" y="1311"/>
                </a:lnTo>
                <a:lnTo>
                  <a:pt x="1515" y="1305"/>
                </a:lnTo>
                <a:lnTo>
                  <a:pt x="1511" y="1297"/>
                </a:lnTo>
                <a:lnTo>
                  <a:pt x="1511" y="1297"/>
                </a:lnTo>
                <a:lnTo>
                  <a:pt x="1499" y="1278"/>
                </a:lnTo>
                <a:lnTo>
                  <a:pt x="1489" y="1259"/>
                </a:lnTo>
                <a:lnTo>
                  <a:pt x="1482" y="1242"/>
                </a:lnTo>
                <a:lnTo>
                  <a:pt x="1475" y="1231"/>
                </a:lnTo>
                <a:lnTo>
                  <a:pt x="1475" y="1231"/>
                </a:lnTo>
                <a:lnTo>
                  <a:pt x="1470" y="1225"/>
                </a:lnTo>
                <a:lnTo>
                  <a:pt x="1465" y="1218"/>
                </a:lnTo>
                <a:lnTo>
                  <a:pt x="1462" y="1211"/>
                </a:lnTo>
                <a:lnTo>
                  <a:pt x="1461" y="1207"/>
                </a:lnTo>
                <a:lnTo>
                  <a:pt x="1461" y="1202"/>
                </a:lnTo>
                <a:lnTo>
                  <a:pt x="1461" y="1202"/>
                </a:lnTo>
                <a:lnTo>
                  <a:pt x="1461" y="1193"/>
                </a:lnTo>
                <a:lnTo>
                  <a:pt x="1459" y="1185"/>
                </a:lnTo>
                <a:lnTo>
                  <a:pt x="1447" y="1161"/>
                </a:lnTo>
                <a:lnTo>
                  <a:pt x="1447" y="1161"/>
                </a:lnTo>
                <a:lnTo>
                  <a:pt x="1445" y="1153"/>
                </a:lnTo>
                <a:lnTo>
                  <a:pt x="1441" y="1148"/>
                </a:lnTo>
                <a:lnTo>
                  <a:pt x="1437" y="1144"/>
                </a:lnTo>
                <a:lnTo>
                  <a:pt x="1436" y="1143"/>
                </a:lnTo>
                <a:lnTo>
                  <a:pt x="1436" y="1140"/>
                </a:lnTo>
                <a:lnTo>
                  <a:pt x="1437" y="1133"/>
                </a:lnTo>
                <a:lnTo>
                  <a:pt x="1437" y="1133"/>
                </a:lnTo>
                <a:lnTo>
                  <a:pt x="1437" y="1126"/>
                </a:lnTo>
                <a:lnTo>
                  <a:pt x="1437" y="1120"/>
                </a:lnTo>
                <a:lnTo>
                  <a:pt x="1436" y="1108"/>
                </a:lnTo>
                <a:lnTo>
                  <a:pt x="1436" y="1103"/>
                </a:lnTo>
                <a:lnTo>
                  <a:pt x="1439" y="1098"/>
                </a:lnTo>
                <a:lnTo>
                  <a:pt x="1445" y="1096"/>
                </a:lnTo>
                <a:lnTo>
                  <a:pt x="1454" y="1096"/>
                </a:lnTo>
                <a:lnTo>
                  <a:pt x="1454" y="1096"/>
                </a:lnTo>
                <a:lnTo>
                  <a:pt x="1459" y="1094"/>
                </a:lnTo>
                <a:lnTo>
                  <a:pt x="1462" y="1093"/>
                </a:lnTo>
                <a:lnTo>
                  <a:pt x="1470" y="1089"/>
                </a:lnTo>
                <a:lnTo>
                  <a:pt x="1475" y="1084"/>
                </a:lnTo>
                <a:lnTo>
                  <a:pt x="1479" y="1078"/>
                </a:lnTo>
                <a:lnTo>
                  <a:pt x="1484" y="1066"/>
                </a:lnTo>
                <a:lnTo>
                  <a:pt x="1487" y="1061"/>
                </a:lnTo>
                <a:lnTo>
                  <a:pt x="1489" y="1060"/>
                </a:lnTo>
                <a:lnTo>
                  <a:pt x="1489" y="1060"/>
                </a:lnTo>
                <a:lnTo>
                  <a:pt x="1491" y="1059"/>
                </a:lnTo>
                <a:lnTo>
                  <a:pt x="1492" y="1056"/>
                </a:lnTo>
                <a:lnTo>
                  <a:pt x="1494" y="1055"/>
                </a:lnTo>
                <a:lnTo>
                  <a:pt x="1499" y="1052"/>
                </a:lnTo>
                <a:lnTo>
                  <a:pt x="1507" y="1051"/>
                </a:lnTo>
                <a:lnTo>
                  <a:pt x="1519" y="1050"/>
                </a:lnTo>
                <a:lnTo>
                  <a:pt x="1537" y="1051"/>
                </a:lnTo>
                <a:lnTo>
                  <a:pt x="1562" y="1053"/>
                </a:lnTo>
                <a:lnTo>
                  <a:pt x="1562" y="1053"/>
                </a:lnTo>
                <a:lnTo>
                  <a:pt x="1586" y="1056"/>
                </a:lnTo>
                <a:lnTo>
                  <a:pt x="1602" y="1056"/>
                </a:lnTo>
                <a:lnTo>
                  <a:pt x="1612" y="1053"/>
                </a:lnTo>
                <a:lnTo>
                  <a:pt x="1620" y="1051"/>
                </a:lnTo>
                <a:lnTo>
                  <a:pt x="1627" y="1050"/>
                </a:lnTo>
                <a:lnTo>
                  <a:pt x="1637" y="1048"/>
                </a:lnTo>
                <a:lnTo>
                  <a:pt x="1654" y="1051"/>
                </a:lnTo>
                <a:lnTo>
                  <a:pt x="1680" y="1057"/>
                </a:lnTo>
                <a:lnTo>
                  <a:pt x="1680" y="1057"/>
                </a:lnTo>
                <a:lnTo>
                  <a:pt x="1712" y="1066"/>
                </a:lnTo>
                <a:lnTo>
                  <a:pt x="1743" y="1079"/>
                </a:lnTo>
                <a:lnTo>
                  <a:pt x="1805" y="1106"/>
                </a:lnTo>
                <a:lnTo>
                  <a:pt x="1830" y="1116"/>
                </a:lnTo>
                <a:lnTo>
                  <a:pt x="1849" y="1124"/>
                </a:lnTo>
                <a:lnTo>
                  <a:pt x="1857" y="1125"/>
                </a:lnTo>
                <a:lnTo>
                  <a:pt x="1862" y="1125"/>
                </a:lnTo>
                <a:lnTo>
                  <a:pt x="1865" y="1124"/>
                </a:lnTo>
                <a:lnTo>
                  <a:pt x="1865" y="1120"/>
                </a:lnTo>
                <a:lnTo>
                  <a:pt x="1865" y="1120"/>
                </a:lnTo>
                <a:lnTo>
                  <a:pt x="1864" y="1115"/>
                </a:lnTo>
                <a:lnTo>
                  <a:pt x="1862" y="1110"/>
                </a:lnTo>
                <a:lnTo>
                  <a:pt x="1855" y="1099"/>
                </a:lnTo>
                <a:lnTo>
                  <a:pt x="1841" y="1080"/>
                </a:lnTo>
                <a:lnTo>
                  <a:pt x="1835" y="1074"/>
                </a:lnTo>
                <a:lnTo>
                  <a:pt x="1834" y="1070"/>
                </a:lnTo>
                <a:lnTo>
                  <a:pt x="1834" y="1069"/>
                </a:lnTo>
                <a:lnTo>
                  <a:pt x="1835" y="1066"/>
                </a:lnTo>
                <a:lnTo>
                  <a:pt x="1839" y="1066"/>
                </a:lnTo>
                <a:lnTo>
                  <a:pt x="1852" y="1068"/>
                </a:lnTo>
                <a:lnTo>
                  <a:pt x="1852" y="1068"/>
                </a:lnTo>
                <a:lnTo>
                  <a:pt x="1918" y="1082"/>
                </a:lnTo>
                <a:lnTo>
                  <a:pt x="1968" y="1091"/>
                </a:lnTo>
                <a:lnTo>
                  <a:pt x="2021" y="1099"/>
                </a:lnTo>
                <a:lnTo>
                  <a:pt x="2069" y="1106"/>
                </a:lnTo>
                <a:lnTo>
                  <a:pt x="2109" y="1111"/>
                </a:lnTo>
                <a:lnTo>
                  <a:pt x="2123" y="1111"/>
                </a:lnTo>
                <a:lnTo>
                  <a:pt x="2132" y="1110"/>
                </a:lnTo>
                <a:lnTo>
                  <a:pt x="2134" y="1108"/>
                </a:lnTo>
                <a:lnTo>
                  <a:pt x="2136" y="1107"/>
                </a:lnTo>
                <a:lnTo>
                  <a:pt x="2134" y="1106"/>
                </a:lnTo>
                <a:lnTo>
                  <a:pt x="2133" y="1103"/>
                </a:lnTo>
                <a:lnTo>
                  <a:pt x="2133" y="1103"/>
                </a:lnTo>
                <a:lnTo>
                  <a:pt x="2122" y="1093"/>
                </a:lnTo>
                <a:lnTo>
                  <a:pt x="2113" y="1083"/>
                </a:lnTo>
                <a:lnTo>
                  <a:pt x="2100" y="1066"/>
                </a:lnTo>
                <a:lnTo>
                  <a:pt x="2095" y="1061"/>
                </a:lnTo>
                <a:lnTo>
                  <a:pt x="2091" y="1057"/>
                </a:lnTo>
                <a:lnTo>
                  <a:pt x="2090" y="1057"/>
                </a:lnTo>
                <a:lnTo>
                  <a:pt x="2088" y="1059"/>
                </a:lnTo>
                <a:lnTo>
                  <a:pt x="2086" y="1062"/>
                </a:lnTo>
                <a:lnTo>
                  <a:pt x="2086" y="1062"/>
                </a:lnTo>
                <a:lnTo>
                  <a:pt x="2085" y="1069"/>
                </a:lnTo>
                <a:lnTo>
                  <a:pt x="2081" y="1074"/>
                </a:lnTo>
                <a:lnTo>
                  <a:pt x="2077" y="1079"/>
                </a:lnTo>
                <a:lnTo>
                  <a:pt x="2073" y="1083"/>
                </a:lnTo>
                <a:lnTo>
                  <a:pt x="2068" y="1085"/>
                </a:lnTo>
                <a:lnTo>
                  <a:pt x="2062" y="1088"/>
                </a:lnTo>
                <a:lnTo>
                  <a:pt x="2055" y="1089"/>
                </a:lnTo>
                <a:lnTo>
                  <a:pt x="2047" y="1089"/>
                </a:lnTo>
                <a:lnTo>
                  <a:pt x="2047" y="1089"/>
                </a:lnTo>
                <a:lnTo>
                  <a:pt x="2033" y="1088"/>
                </a:lnTo>
                <a:lnTo>
                  <a:pt x="2009" y="1083"/>
                </a:lnTo>
                <a:lnTo>
                  <a:pt x="1977" y="1076"/>
                </a:lnTo>
                <a:lnTo>
                  <a:pt x="1945" y="1069"/>
                </a:lnTo>
                <a:lnTo>
                  <a:pt x="1916" y="1060"/>
                </a:lnTo>
                <a:lnTo>
                  <a:pt x="1894" y="1053"/>
                </a:lnTo>
                <a:lnTo>
                  <a:pt x="1888" y="1050"/>
                </a:lnTo>
                <a:lnTo>
                  <a:pt x="1885" y="1047"/>
                </a:lnTo>
                <a:lnTo>
                  <a:pt x="1885" y="1046"/>
                </a:lnTo>
                <a:lnTo>
                  <a:pt x="1887" y="1045"/>
                </a:lnTo>
                <a:lnTo>
                  <a:pt x="1893" y="1043"/>
                </a:lnTo>
                <a:lnTo>
                  <a:pt x="1893" y="1043"/>
                </a:lnTo>
                <a:lnTo>
                  <a:pt x="1904" y="1042"/>
                </a:lnTo>
                <a:lnTo>
                  <a:pt x="1920" y="1042"/>
                </a:lnTo>
                <a:lnTo>
                  <a:pt x="1963" y="1042"/>
                </a:lnTo>
                <a:lnTo>
                  <a:pt x="2073" y="1045"/>
                </a:lnTo>
                <a:lnTo>
                  <a:pt x="2128" y="1046"/>
                </a:lnTo>
                <a:lnTo>
                  <a:pt x="2174" y="1046"/>
                </a:lnTo>
                <a:lnTo>
                  <a:pt x="2206" y="1045"/>
                </a:lnTo>
                <a:lnTo>
                  <a:pt x="2215" y="1043"/>
                </a:lnTo>
                <a:lnTo>
                  <a:pt x="2216" y="1042"/>
                </a:lnTo>
                <a:lnTo>
                  <a:pt x="2217" y="1041"/>
                </a:lnTo>
                <a:lnTo>
                  <a:pt x="2217" y="1041"/>
                </a:lnTo>
                <a:lnTo>
                  <a:pt x="2216" y="1038"/>
                </a:lnTo>
                <a:lnTo>
                  <a:pt x="2215" y="1036"/>
                </a:lnTo>
                <a:lnTo>
                  <a:pt x="2208" y="1032"/>
                </a:lnTo>
                <a:lnTo>
                  <a:pt x="2201" y="1028"/>
                </a:lnTo>
                <a:lnTo>
                  <a:pt x="2192" y="1025"/>
                </a:lnTo>
                <a:lnTo>
                  <a:pt x="2174" y="1020"/>
                </a:lnTo>
                <a:lnTo>
                  <a:pt x="2162" y="1019"/>
                </a:lnTo>
                <a:lnTo>
                  <a:pt x="2162" y="1019"/>
                </a:lnTo>
                <a:lnTo>
                  <a:pt x="2161" y="1019"/>
                </a:lnTo>
                <a:lnTo>
                  <a:pt x="2159" y="1020"/>
                </a:lnTo>
                <a:lnTo>
                  <a:pt x="2152" y="1025"/>
                </a:lnTo>
                <a:lnTo>
                  <a:pt x="2148" y="1028"/>
                </a:lnTo>
                <a:lnTo>
                  <a:pt x="2143" y="1030"/>
                </a:lnTo>
                <a:lnTo>
                  <a:pt x="2137" y="1032"/>
                </a:lnTo>
                <a:lnTo>
                  <a:pt x="2131" y="1032"/>
                </a:lnTo>
                <a:lnTo>
                  <a:pt x="2131" y="1032"/>
                </a:lnTo>
                <a:lnTo>
                  <a:pt x="2053" y="1028"/>
                </a:lnTo>
                <a:lnTo>
                  <a:pt x="1906" y="1016"/>
                </a:lnTo>
                <a:lnTo>
                  <a:pt x="1832" y="1009"/>
                </a:lnTo>
                <a:lnTo>
                  <a:pt x="1773" y="1002"/>
                </a:lnTo>
                <a:lnTo>
                  <a:pt x="1751" y="999"/>
                </a:lnTo>
                <a:lnTo>
                  <a:pt x="1737" y="995"/>
                </a:lnTo>
                <a:lnTo>
                  <a:pt x="1733" y="993"/>
                </a:lnTo>
                <a:lnTo>
                  <a:pt x="1732" y="992"/>
                </a:lnTo>
                <a:lnTo>
                  <a:pt x="1733" y="990"/>
                </a:lnTo>
                <a:lnTo>
                  <a:pt x="1737" y="988"/>
                </a:lnTo>
                <a:lnTo>
                  <a:pt x="1737" y="988"/>
                </a:lnTo>
                <a:lnTo>
                  <a:pt x="1751" y="986"/>
                </a:lnTo>
                <a:lnTo>
                  <a:pt x="1773" y="986"/>
                </a:lnTo>
                <a:lnTo>
                  <a:pt x="1801" y="985"/>
                </a:lnTo>
                <a:lnTo>
                  <a:pt x="1835" y="986"/>
                </a:lnTo>
                <a:lnTo>
                  <a:pt x="1915" y="988"/>
                </a:lnTo>
                <a:lnTo>
                  <a:pt x="2005" y="991"/>
                </a:lnTo>
                <a:lnTo>
                  <a:pt x="2097" y="995"/>
                </a:lnTo>
                <a:lnTo>
                  <a:pt x="2183" y="996"/>
                </a:lnTo>
                <a:lnTo>
                  <a:pt x="2222" y="996"/>
                </a:lnTo>
                <a:lnTo>
                  <a:pt x="2256" y="995"/>
                </a:lnTo>
                <a:lnTo>
                  <a:pt x="2285" y="992"/>
                </a:lnTo>
                <a:lnTo>
                  <a:pt x="2307" y="988"/>
                </a:lnTo>
                <a:lnTo>
                  <a:pt x="2307" y="988"/>
                </a:lnTo>
                <a:lnTo>
                  <a:pt x="2339" y="981"/>
                </a:lnTo>
                <a:lnTo>
                  <a:pt x="2360" y="973"/>
                </a:lnTo>
                <a:lnTo>
                  <a:pt x="2367" y="970"/>
                </a:lnTo>
                <a:lnTo>
                  <a:pt x="2372" y="968"/>
                </a:lnTo>
                <a:lnTo>
                  <a:pt x="2374" y="964"/>
                </a:lnTo>
                <a:lnTo>
                  <a:pt x="2376" y="962"/>
                </a:lnTo>
                <a:lnTo>
                  <a:pt x="2376" y="959"/>
                </a:lnTo>
                <a:lnTo>
                  <a:pt x="2373" y="958"/>
                </a:lnTo>
                <a:lnTo>
                  <a:pt x="2366" y="954"/>
                </a:lnTo>
                <a:lnTo>
                  <a:pt x="2355" y="951"/>
                </a:lnTo>
                <a:lnTo>
                  <a:pt x="2343" y="950"/>
                </a:lnTo>
                <a:lnTo>
                  <a:pt x="2343" y="950"/>
                </a:lnTo>
                <a:lnTo>
                  <a:pt x="2334" y="950"/>
                </a:lnTo>
                <a:lnTo>
                  <a:pt x="2331" y="951"/>
                </a:lnTo>
                <a:lnTo>
                  <a:pt x="2330" y="953"/>
                </a:lnTo>
                <a:lnTo>
                  <a:pt x="2330" y="954"/>
                </a:lnTo>
                <a:lnTo>
                  <a:pt x="2329" y="956"/>
                </a:lnTo>
                <a:lnTo>
                  <a:pt x="2321" y="958"/>
                </a:lnTo>
                <a:lnTo>
                  <a:pt x="2306" y="962"/>
                </a:lnTo>
                <a:lnTo>
                  <a:pt x="2280" y="964"/>
                </a:lnTo>
                <a:lnTo>
                  <a:pt x="2280" y="964"/>
                </a:lnTo>
                <a:lnTo>
                  <a:pt x="2258" y="965"/>
                </a:lnTo>
                <a:lnTo>
                  <a:pt x="2228" y="967"/>
                </a:lnTo>
                <a:lnTo>
                  <a:pt x="2139" y="967"/>
                </a:lnTo>
                <a:lnTo>
                  <a:pt x="2030" y="965"/>
                </a:lnTo>
                <a:lnTo>
                  <a:pt x="1908" y="963"/>
                </a:lnTo>
                <a:lnTo>
                  <a:pt x="1786" y="960"/>
                </a:lnTo>
                <a:lnTo>
                  <a:pt x="1676" y="956"/>
                </a:lnTo>
                <a:lnTo>
                  <a:pt x="1589" y="951"/>
                </a:lnTo>
                <a:lnTo>
                  <a:pt x="1557" y="950"/>
                </a:lnTo>
                <a:lnTo>
                  <a:pt x="1535" y="947"/>
                </a:lnTo>
                <a:lnTo>
                  <a:pt x="1535" y="947"/>
                </a:lnTo>
                <a:lnTo>
                  <a:pt x="1425" y="933"/>
                </a:lnTo>
                <a:lnTo>
                  <a:pt x="1425" y="933"/>
                </a:lnTo>
                <a:lnTo>
                  <a:pt x="1396" y="887"/>
                </a:lnTo>
                <a:lnTo>
                  <a:pt x="1350" y="815"/>
                </a:lnTo>
                <a:lnTo>
                  <a:pt x="1350" y="815"/>
                </a:lnTo>
                <a:lnTo>
                  <a:pt x="1335" y="793"/>
                </a:lnTo>
                <a:lnTo>
                  <a:pt x="1326" y="780"/>
                </a:lnTo>
                <a:lnTo>
                  <a:pt x="1323" y="773"/>
                </a:lnTo>
                <a:lnTo>
                  <a:pt x="1319" y="765"/>
                </a:lnTo>
                <a:lnTo>
                  <a:pt x="1314" y="743"/>
                </a:lnTo>
                <a:lnTo>
                  <a:pt x="1314" y="743"/>
                </a:lnTo>
                <a:lnTo>
                  <a:pt x="1310" y="729"/>
                </a:lnTo>
                <a:lnTo>
                  <a:pt x="1304" y="716"/>
                </a:lnTo>
                <a:lnTo>
                  <a:pt x="1296" y="705"/>
                </a:lnTo>
                <a:lnTo>
                  <a:pt x="1289" y="692"/>
                </a:lnTo>
                <a:lnTo>
                  <a:pt x="1281" y="681"/>
                </a:lnTo>
                <a:lnTo>
                  <a:pt x="1275" y="669"/>
                </a:lnTo>
                <a:lnTo>
                  <a:pt x="1268" y="658"/>
                </a:lnTo>
                <a:lnTo>
                  <a:pt x="1264" y="645"/>
                </a:lnTo>
                <a:lnTo>
                  <a:pt x="1264" y="645"/>
                </a:lnTo>
                <a:lnTo>
                  <a:pt x="1263" y="633"/>
                </a:lnTo>
                <a:lnTo>
                  <a:pt x="1263" y="626"/>
                </a:lnTo>
                <a:lnTo>
                  <a:pt x="1264" y="618"/>
                </a:lnTo>
                <a:lnTo>
                  <a:pt x="1267" y="612"/>
                </a:lnTo>
                <a:lnTo>
                  <a:pt x="1276" y="599"/>
                </a:lnTo>
                <a:lnTo>
                  <a:pt x="1282" y="591"/>
                </a:lnTo>
                <a:lnTo>
                  <a:pt x="1290" y="580"/>
                </a:lnTo>
                <a:lnTo>
                  <a:pt x="1290" y="580"/>
                </a:lnTo>
                <a:lnTo>
                  <a:pt x="1303" y="559"/>
                </a:lnTo>
                <a:lnTo>
                  <a:pt x="1310" y="548"/>
                </a:lnTo>
                <a:lnTo>
                  <a:pt x="1313" y="543"/>
                </a:lnTo>
                <a:lnTo>
                  <a:pt x="1313" y="539"/>
                </a:lnTo>
                <a:lnTo>
                  <a:pt x="1312" y="534"/>
                </a:lnTo>
                <a:lnTo>
                  <a:pt x="1309" y="527"/>
                </a:lnTo>
                <a:lnTo>
                  <a:pt x="1309" y="527"/>
                </a:lnTo>
                <a:lnTo>
                  <a:pt x="1304" y="521"/>
                </a:lnTo>
                <a:lnTo>
                  <a:pt x="1298" y="516"/>
                </a:lnTo>
                <a:lnTo>
                  <a:pt x="1293" y="509"/>
                </a:lnTo>
                <a:lnTo>
                  <a:pt x="1289" y="506"/>
                </a:lnTo>
                <a:lnTo>
                  <a:pt x="1287" y="501"/>
                </a:lnTo>
                <a:lnTo>
                  <a:pt x="1287" y="498"/>
                </a:lnTo>
                <a:lnTo>
                  <a:pt x="1289" y="495"/>
                </a:lnTo>
                <a:lnTo>
                  <a:pt x="1295" y="492"/>
                </a:lnTo>
                <a:lnTo>
                  <a:pt x="1305" y="486"/>
                </a:lnTo>
                <a:lnTo>
                  <a:pt x="1305" y="486"/>
                </a:lnTo>
                <a:lnTo>
                  <a:pt x="1341" y="466"/>
                </a:lnTo>
                <a:lnTo>
                  <a:pt x="1374" y="446"/>
                </a:lnTo>
                <a:lnTo>
                  <a:pt x="1437" y="405"/>
                </a:lnTo>
                <a:lnTo>
                  <a:pt x="1491" y="366"/>
                </a:lnTo>
                <a:lnTo>
                  <a:pt x="1535" y="335"/>
                </a:lnTo>
                <a:lnTo>
                  <a:pt x="1535" y="335"/>
                </a:lnTo>
                <a:lnTo>
                  <a:pt x="1566" y="310"/>
                </a:lnTo>
                <a:lnTo>
                  <a:pt x="1584" y="296"/>
                </a:lnTo>
                <a:lnTo>
                  <a:pt x="1589" y="291"/>
                </a:lnTo>
                <a:lnTo>
                  <a:pt x="1591" y="287"/>
                </a:lnTo>
                <a:lnTo>
                  <a:pt x="1591" y="285"/>
                </a:lnTo>
                <a:lnTo>
                  <a:pt x="1590" y="282"/>
                </a:lnTo>
                <a:lnTo>
                  <a:pt x="1590" y="282"/>
                </a:lnTo>
                <a:lnTo>
                  <a:pt x="1588" y="278"/>
                </a:lnTo>
                <a:lnTo>
                  <a:pt x="1588" y="274"/>
                </a:lnTo>
                <a:lnTo>
                  <a:pt x="1589" y="267"/>
                </a:lnTo>
                <a:lnTo>
                  <a:pt x="1588" y="264"/>
                </a:lnTo>
                <a:lnTo>
                  <a:pt x="1585" y="266"/>
                </a:lnTo>
                <a:lnTo>
                  <a:pt x="1579" y="269"/>
                </a:lnTo>
                <a:lnTo>
                  <a:pt x="1567" y="277"/>
                </a:lnTo>
                <a:lnTo>
                  <a:pt x="1567" y="277"/>
                </a:lnTo>
                <a:lnTo>
                  <a:pt x="1534" y="303"/>
                </a:lnTo>
                <a:lnTo>
                  <a:pt x="1488" y="337"/>
                </a:lnTo>
                <a:lnTo>
                  <a:pt x="1438" y="372"/>
                </a:lnTo>
                <a:lnTo>
                  <a:pt x="1414" y="387"/>
                </a:lnTo>
                <a:lnTo>
                  <a:pt x="1393" y="400"/>
                </a:lnTo>
                <a:lnTo>
                  <a:pt x="1393" y="400"/>
                </a:lnTo>
                <a:lnTo>
                  <a:pt x="1374" y="411"/>
                </a:lnTo>
                <a:lnTo>
                  <a:pt x="1356" y="423"/>
                </a:lnTo>
                <a:lnTo>
                  <a:pt x="1327" y="443"/>
                </a:lnTo>
                <a:lnTo>
                  <a:pt x="1318" y="448"/>
                </a:lnTo>
                <a:lnTo>
                  <a:pt x="1312" y="451"/>
                </a:lnTo>
                <a:lnTo>
                  <a:pt x="1309" y="449"/>
                </a:lnTo>
                <a:lnTo>
                  <a:pt x="1309" y="448"/>
                </a:lnTo>
                <a:lnTo>
                  <a:pt x="1312" y="441"/>
                </a:lnTo>
                <a:lnTo>
                  <a:pt x="1312" y="441"/>
                </a:lnTo>
                <a:lnTo>
                  <a:pt x="1314" y="432"/>
                </a:lnTo>
                <a:lnTo>
                  <a:pt x="1314" y="425"/>
                </a:lnTo>
                <a:lnTo>
                  <a:pt x="1314" y="423"/>
                </a:lnTo>
                <a:lnTo>
                  <a:pt x="1313" y="420"/>
                </a:lnTo>
                <a:lnTo>
                  <a:pt x="1312" y="419"/>
                </a:lnTo>
                <a:lnTo>
                  <a:pt x="1313" y="418"/>
                </a:lnTo>
                <a:lnTo>
                  <a:pt x="1324" y="410"/>
                </a:lnTo>
                <a:lnTo>
                  <a:pt x="1324" y="410"/>
                </a:lnTo>
                <a:lnTo>
                  <a:pt x="1333" y="406"/>
                </a:lnTo>
                <a:lnTo>
                  <a:pt x="1339" y="406"/>
                </a:lnTo>
                <a:lnTo>
                  <a:pt x="1341" y="406"/>
                </a:lnTo>
                <a:lnTo>
                  <a:pt x="1344" y="407"/>
                </a:lnTo>
                <a:lnTo>
                  <a:pt x="1346" y="407"/>
                </a:lnTo>
                <a:lnTo>
                  <a:pt x="1351" y="406"/>
                </a:lnTo>
                <a:lnTo>
                  <a:pt x="1359" y="401"/>
                </a:lnTo>
                <a:lnTo>
                  <a:pt x="1372" y="391"/>
                </a:lnTo>
                <a:lnTo>
                  <a:pt x="1372" y="391"/>
                </a:lnTo>
                <a:lnTo>
                  <a:pt x="1386" y="378"/>
                </a:lnTo>
                <a:lnTo>
                  <a:pt x="1401" y="364"/>
                </a:lnTo>
                <a:lnTo>
                  <a:pt x="1427" y="336"/>
                </a:lnTo>
                <a:lnTo>
                  <a:pt x="1446" y="313"/>
                </a:lnTo>
                <a:lnTo>
                  <a:pt x="1454" y="304"/>
                </a:lnTo>
                <a:lnTo>
                  <a:pt x="1454" y="304"/>
                </a:lnTo>
                <a:lnTo>
                  <a:pt x="1454" y="303"/>
                </a:lnTo>
                <a:lnTo>
                  <a:pt x="1455" y="299"/>
                </a:lnTo>
                <a:lnTo>
                  <a:pt x="1454" y="297"/>
                </a:lnTo>
                <a:lnTo>
                  <a:pt x="1451" y="297"/>
                </a:lnTo>
                <a:lnTo>
                  <a:pt x="1446" y="297"/>
                </a:lnTo>
                <a:lnTo>
                  <a:pt x="1439" y="299"/>
                </a:lnTo>
                <a:lnTo>
                  <a:pt x="1439" y="299"/>
                </a:lnTo>
                <a:lnTo>
                  <a:pt x="1433" y="300"/>
                </a:lnTo>
                <a:lnTo>
                  <a:pt x="1428" y="300"/>
                </a:lnTo>
                <a:lnTo>
                  <a:pt x="1423" y="300"/>
                </a:lnTo>
                <a:lnTo>
                  <a:pt x="1415" y="305"/>
                </a:lnTo>
                <a:lnTo>
                  <a:pt x="1399" y="318"/>
                </a:lnTo>
                <a:lnTo>
                  <a:pt x="1399" y="318"/>
                </a:lnTo>
                <a:lnTo>
                  <a:pt x="1388" y="327"/>
                </a:lnTo>
                <a:lnTo>
                  <a:pt x="1379" y="335"/>
                </a:lnTo>
                <a:lnTo>
                  <a:pt x="1368" y="349"/>
                </a:lnTo>
                <a:lnTo>
                  <a:pt x="1363" y="355"/>
                </a:lnTo>
                <a:lnTo>
                  <a:pt x="1356" y="360"/>
                </a:lnTo>
                <a:lnTo>
                  <a:pt x="1350" y="365"/>
                </a:lnTo>
                <a:lnTo>
                  <a:pt x="1341" y="369"/>
                </a:lnTo>
                <a:lnTo>
                  <a:pt x="1341" y="369"/>
                </a:lnTo>
                <a:lnTo>
                  <a:pt x="1332" y="374"/>
                </a:lnTo>
                <a:lnTo>
                  <a:pt x="1322" y="380"/>
                </a:lnTo>
                <a:lnTo>
                  <a:pt x="1307" y="393"/>
                </a:lnTo>
                <a:lnTo>
                  <a:pt x="1303" y="396"/>
                </a:lnTo>
                <a:lnTo>
                  <a:pt x="1302" y="397"/>
                </a:lnTo>
                <a:lnTo>
                  <a:pt x="1300" y="396"/>
                </a:lnTo>
                <a:lnTo>
                  <a:pt x="1302" y="392"/>
                </a:lnTo>
                <a:lnTo>
                  <a:pt x="1305" y="383"/>
                </a:lnTo>
                <a:lnTo>
                  <a:pt x="1305" y="383"/>
                </a:lnTo>
                <a:lnTo>
                  <a:pt x="1321" y="351"/>
                </a:lnTo>
                <a:lnTo>
                  <a:pt x="1339" y="309"/>
                </a:lnTo>
                <a:lnTo>
                  <a:pt x="1353" y="271"/>
                </a:lnTo>
                <a:lnTo>
                  <a:pt x="1358" y="255"/>
                </a:lnTo>
                <a:lnTo>
                  <a:pt x="1360" y="244"/>
                </a:lnTo>
                <a:lnTo>
                  <a:pt x="1360" y="244"/>
                </a:lnTo>
                <a:lnTo>
                  <a:pt x="1363" y="236"/>
                </a:lnTo>
                <a:lnTo>
                  <a:pt x="1364" y="231"/>
                </a:lnTo>
                <a:lnTo>
                  <a:pt x="1368" y="223"/>
                </a:lnTo>
                <a:lnTo>
                  <a:pt x="1369" y="221"/>
                </a:lnTo>
                <a:lnTo>
                  <a:pt x="1368" y="220"/>
                </a:lnTo>
                <a:lnTo>
                  <a:pt x="1367" y="218"/>
                </a:lnTo>
                <a:lnTo>
                  <a:pt x="1363" y="217"/>
                </a:lnTo>
                <a:lnTo>
                  <a:pt x="1363" y="217"/>
                </a:lnTo>
                <a:lnTo>
                  <a:pt x="1360" y="216"/>
                </a:lnTo>
                <a:lnTo>
                  <a:pt x="1358" y="217"/>
                </a:lnTo>
                <a:lnTo>
                  <a:pt x="1355" y="218"/>
                </a:lnTo>
                <a:lnTo>
                  <a:pt x="1353" y="222"/>
                </a:lnTo>
                <a:lnTo>
                  <a:pt x="1353" y="222"/>
                </a:lnTo>
                <a:lnTo>
                  <a:pt x="1353" y="214"/>
                </a:lnTo>
                <a:lnTo>
                  <a:pt x="1353" y="214"/>
                </a:lnTo>
                <a:lnTo>
                  <a:pt x="1353" y="200"/>
                </a:lnTo>
                <a:lnTo>
                  <a:pt x="1356" y="174"/>
                </a:lnTo>
                <a:lnTo>
                  <a:pt x="1365" y="102"/>
                </a:lnTo>
                <a:lnTo>
                  <a:pt x="1369" y="65"/>
                </a:lnTo>
                <a:lnTo>
                  <a:pt x="1373" y="33"/>
                </a:lnTo>
                <a:lnTo>
                  <a:pt x="1373" y="11"/>
                </a:lnTo>
                <a:lnTo>
                  <a:pt x="1373" y="4"/>
                </a:lnTo>
                <a:lnTo>
                  <a:pt x="1372" y="1"/>
                </a:lnTo>
                <a:lnTo>
                  <a:pt x="1372" y="1"/>
                </a:lnTo>
                <a:lnTo>
                  <a:pt x="1367" y="0"/>
                </a:lnTo>
                <a:lnTo>
                  <a:pt x="1362" y="0"/>
                </a:lnTo>
                <a:lnTo>
                  <a:pt x="1349" y="2"/>
                </a:lnTo>
                <a:lnTo>
                  <a:pt x="1335" y="8"/>
                </a:lnTo>
                <a:lnTo>
                  <a:pt x="1319" y="15"/>
                </a:lnTo>
                <a:lnTo>
                  <a:pt x="1319" y="15"/>
                </a:lnTo>
                <a:lnTo>
                  <a:pt x="1313" y="19"/>
                </a:lnTo>
                <a:lnTo>
                  <a:pt x="1309" y="23"/>
                </a:lnTo>
                <a:lnTo>
                  <a:pt x="1307" y="27"/>
                </a:lnTo>
                <a:lnTo>
                  <a:pt x="1305" y="31"/>
                </a:lnTo>
                <a:lnTo>
                  <a:pt x="1305" y="40"/>
                </a:lnTo>
                <a:lnTo>
                  <a:pt x="1305" y="50"/>
                </a:lnTo>
                <a:lnTo>
                  <a:pt x="1305" y="50"/>
                </a:lnTo>
                <a:lnTo>
                  <a:pt x="1307" y="71"/>
                </a:lnTo>
                <a:lnTo>
                  <a:pt x="1309" y="103"/>
                </a:lnTo>
                <a:lnTo>
                  <a:pt x="1310" y="137"/>
                </a:lnTo>
                <a:lnTo>
                  <a:pt x="1312" y="165"/>
                </a:lnTo>
                <a:lnTo>
                  <a:pt x="1312" y="165"/>
                </a:lnTo>
                <a:lnTo>
                  <a:pt x="1312" y="176"/>
                </a:lnTo>
                <a:lnTo>
                  <a:pt x="1312" y="186"/>
                </a:lnTo>
                <a:lnTo>
                  <a:pt x="1313" y="203"/>
                </a:lnTo>
                <a:lnTo>
                  <a:pt x="1313" y="211"/>
                </a:lnTo>
                <a:lnTo>
                  <a:pt x="1312" y="217"/>
                </a:lnTo>
                <a:lnTo>
                  <a:pt x="1310" y="223"/>
                </a:lnTo>
                <a:lnTo>
                  <a:pt x="1305" y="227"/>
                </a:lnTo>
                <a:lnTo>
                  <a:pt x="1305" y="227"/>
                </a:lnTo>
                <a:lnTo>
                  <a:pt x="1302" y="231"/>
                </a:lnTo>
                <a:lnTo>
                  <a:pt x="1298" y="231"/>
                </a:lnTo>
                <a:lnTo>
                  <a:pt x="1295" y="231"/>
                </a:lnTo>
                <a:lnTo>
                  <a:pt x="1294" y="231"/>
                </a:lnTo>
                <a:lnTo>
                  <a:pt x="1293" y="232"/>
                </a:lnTo>
                <a:lnTo>
                  <a:pt x="1290" y="241"/>
                </a:lnTo>
                <a:lnTo>
                  <a:pt x="1290" y="241"/>
                </a:lnTo>
                <a:lnTo>
                  <a:pt x="1277" y="285"/>
                </a:lnTo>
                <a:lnTo>
                  <a:pt x="1271" y="306"/>
                </a:lnTo>
                <a:lnTo>
                  <a:pt x="1267" y="323"/>
                </a:lnTo>
                <a:lnTo>
                  <a:pt x="1267" y="323"/>
                </a:lnTo>
                <a:lnTo>
                  <a:pt x="1267" y="340"/>
                </a:lnTo>
                <a:lnTo>
                  <a:pt x="1267" y="363"/>
                </a:lnTo>
                <a:lnTo>
                  <a:pt x="1268" y="384"/>
                </a:lnTo>
                <a:lnTo>
                  <a:pt x="1267" y="395"/>
                </a:lnTo>
                <a:lnTo>
                  <a:pt x="1267" y="395"/>
                </a:lnTo>
                <a:lnTo>
                  <a:pt x="1267" y="396"/>
                </a:lnTo>
                <a:lnTo>
                  <a:pt x="1263" y="397"/>
                </a:lnTo>
                <a:lnTo>
                  <a:pt x="1256" y="401"/>
                </a:lnTo>
                <a:lnTo>
                  <a:pt x="1240" y="410"/>
                </a:lnTo>
                <a:lnTo>
                  <a:pt x="1240" y="410"/>
                </a:lnTo>
                <a:lnTo>
                  <a:pt x="1224" y="423"/>
                </a:lnTo>
                <a:lnTo>
                  <a:pt x="1213" y="433"/>
                </a:lnTo>
                <a:lnTo>
                  <a:pt x="1206" y="438"/>
                </a:lnTo>
                <a:lnTo>
                  <a:pt x="1204" y="439"/>
                </a:lnTo>
                <a:lnTo>
                  <a:pt x="1202" y="438"/>
                </a:lnTo>
                <a:lnTo>
                  <a:pt x="1202" y="438"/>
                </a:lnTo>
                <a:lnTo>
                  <a:pt x="1197" y="433"/>
                </a:lnTo>
                <a:lnTo>
                  <a:pt x="1192" y="428"/>
                </a:lnTo>
                <a:lnTo>
                  <a:pt x="1190" y="425"/>
                </a:lnTo>
                <a:lnTo>
                  <a:pt x="1190" y="421"/>
                </a:lnTo>
                <a:lnTo>
                  <a:pt x="1192" y="416"/>
                </a:lnTo>
                <a:lnTo>
                  <a:pt x="1197" y="410"/>
                </a:lnTo>
                <a:lnTo>
                  <a:pt x="1197" y="410"/>
                </a:lnTo>
                <a:lnTo>
                  <a:pt x="1204" y="400"/>
                </a:lnTo>
                <a:lnTo>
                  <a:pt x="1216" y="380"/>
                </a:lnTo>
                <a:lnTo>
                  <a:pt x="1229" y="356"/>
                </a:lnTo>
                <a:lnTo>
                  <a:pt x="1241" y="331"/>
                </a:lnTo>
                <a:lnTo>
                  <a:pt x="1253" y="306"/>
                </a:lnTo>
                <a:lnTo>
                  <a:pt x="1261" y="285"/>
                </a:lnTo>
                <a:lnTo>
                  <a:pt x="1263" y="277"/>
                </a:lnTo>
                <a:lnTo>
                  <a:pt x="1264" y="271"/>
                </a:lnTo>
                <a:lnTo>
                  <a:pt x="1264" y="267"/>
                </a:lnTo>
                <a:lnTo>
                  <a:pt x="1263" y="266"/>
                </a:lnTo>
                <a:lnTo>
                  <a:pt x="1262" y="266"/>
                </a:lnTo>
                <a:lnTo>
                  <a:pt x="1262" y="266"/>
                </a:lnTo>
                <a:lnTo>
                  <a:pt x="1257" y="267"/>
                </a:lnTo>
                <a:lnTo>
                  <a:pt x="1253" y="269"/>
                </a:lnTo>
                <a:lnTo>
                  <a:pt x="1247" y="277"/>
                </a:lnTo>
                <a:lnTo>
                  <a:pt x="1241" y="283"/>
                </a:lnTo>
                <a:lnTo>
                  <a:pt x="1239" y="286"/>
                </a:lnTo>
                <a:lnTo>
                  <a:pt x="1235" y="287"/>
                </a:lnTo>
                <a:lnTo>
                  <a:pt x="1235" y="287"/>
                </a:lnTo>
                <a:lnTo>
                  <a:pt x="1227" y="289"/>
                </a:lnTo>
                <a:lnTo>
                  <a:pt x="1220" y="290"/>
                </a:lnTo>
                <a:lnTo>
                  <a:pt x="1213" y="290"/>
                </a:lnTo>
                <a:lnTo>
                  <a:pt x="1207" y="294"/>
                </a:lnTo>
                <a:lnTo>
                  <a:pt x="1207" y="294"/>
                </a:lnTo>
                <a:lnTo>
                  <a:pt x="1183" y="313"/>
                </a:lnTo>
                <a:lnTo>
                  <a:pt x="1183" y="313"/>
                </a:lnTo>
                <a:lnTo>
                  <a:pt x="1180" y="314"/>
                </a:lnTo>
                <a:lnTo>
                  <a:pt x="1175" y="315"/>
                </a:lnTo>
                <a:lnTo>
                  <a:pt x="1170" y="318"/>
                </a:lnTo>
                <a:lnTo>
                  <a:pt x="1170" y="318"/>
                </a:lnTo>
                <a:lnTo>
                  <a:pt x="1167" y="299"/>
                </a:lnTo>
                <a:lnTo>
                  <a:pt x="1162" y="257"/>
                </a:lnTo>
                <a:lnTo>
                  <a:pt x="1158" y="235"/>
                </a:lnTo>
                <a:lnTo>
                  <a:pt x="1153" y="217"/>
                </a:lnTo>
                <a:lnTo>
                  <a:pt x="1151" y="211"/>
                </a:lnTo>
                <a:lnTo>
                  <a:pt x="1148" y="206"/>
                </a:lnTo>
                <a:lnTo>
                  <a:pt x="1146" y="203"/>
                </a:lnTo>
                <a:lnTo>
                  <a:pt x="1142" y="203"/>
                </a:lnTo>
                <a:lnTo>
                  <a:pt x="1142" y="203"/>
                </a:lnTo>
                <a:lnTo>
                  <a:pt x="1130" y="211"/>
                </a:lnTo>
                <a:lnTo>
                  <a:pt x="1121" y="220"/>
                </a:lnTo>
                <a:lnTo>
                  <a:pt x="1116" y="227"/>
                </a:lnTo>
                <a:lnTo>
                  <a:pt x="1115" y="231"/>
                </a:lnTo>
                <a:lnTo>
                  <a:pt x="1115" y="234"/>
                </a:lnTo>
                <a:lnTo>
                  <a:pt x="1115" y="234"/>
                </a:lnTo>
                <a:lnTo>
                  <a:pt x="1118" y="254"/>
                </a:lnTo>
                <a:lnTo>
                  <a:pt x="1119" y="267"/>
                </a:lnTo>
                <a:lnTo>
                  <a:pt x="1119" y="272"/>
                </a:lnTo>
                <a:lnTo>
                  <a:pt x="1118" y="274"/>
                </a:lnTo>
                <a:lnTo>
                  <a:pt x="1118" y="274"/>
                </a:lnTo>
                <a:lnTo>
                  <a:pt x="1118" y="274"/>
                </a:lnTo>
                <a:lnTo>
                  <a:pt x="1116" y="273"/>
                </a:lnTo>
                <a:lnTo>
                  <a:pt x="1115" y="269"/>
                </a:lnTo>
                <a:lnTo>
                  <a:pt x="1110" y="258"/>
                </a:lnTo>
                <a:lnTo>
                  <a:pt x="1109" y="253"/>
                </a:lnTo>
                <a:lnTo>
                  <a:pt x="1106" y="250"/>
                </a:lnTo>
                <a:lnTo>
                  <a:pt x="1105" y="250"/>
                </a:lnTo>
                <a:lnTo>
                  <a:pt x="1105" y="252"/>
                </a:lnTo>
                <a:lnTo>
                  <a:pt x="1104" y="258"/>
                </a:lnTo>
                <a:lnTo>
                  <a:pt x="1104" y="258"/>
                </a:lnTo>
                <a:lnTo>
                  <a:pt x="1098" y="354"/>
                </a:lnTo>
                <a:lnTo>
                  <a:pt x="1098" y="354"/>
                </a:lnTo>
                <a:lnTo>
                  <a:pt x="1093" y="340"/>
                </a:lnTo>
                <a:lnTo>
                  <a:pt x="1083" y="312"/>
                </a:lnTo>
                <a:lnTo>
                  <a:pt x="1077" y="297"/>
                </a:lnTo>
                <a:lnTo>
                  <a:pt x="1070" y="287"/>
                </a:lnTo>
                <a:lnTo>
                  <a:pt x="1068" y="285"/>
                </a:lnTo>
                <a:lnTo>
                  <a:pt x="1066" y="283"/>
                </a:lnTo>
                <a:lnTo>
                  <a:pt x="1064" y="285"/>
                </a:lnTo>
                <a:lnTo>
                  <a:pt x="1063" y="287"/>
                </a:lnTo>
                <a:lnTo>
                  <a:pt x="1063" y="287"/>
                </a:lnTo>
                <a:lnTo>
                  <a:pt x="1058" y="312"/>
                </a:lnTo>
                <a:lnTo>
                  <a:pt x="1058" y="318"/>
                </a:lnTo>
                <a:lnTo>
                  <a:pt x="1058" y="318"/>
                </a:lnTo>
                <a:lnTo>
                  <a:pt x="1050" y="308"/>
                </a:lnTo>
                <a:lnTo>
                  <a:pt x="1033" y="286"/>
                </a:lnTo>
                <a:lnTo>
                  <a:pt x="1023" y="274"/>
                </a:lnTo>
                <a:lnTo>
                  <a:pt x="1013" y="264"/>
                </a:lnTo>
                <a:lnTo>
                  <a:pt x="1004" y="258"/>
                </a:lnTo>
                <a:lnTo>
                  <a:pt x="1000" y="255"/>
                </a:lnTo>
                <a:lnTo>
                  <a:pt x="997" y="255"/>
                </a:lnTo>
                <a:lnTo>
                  <a:pt x="997" y="255"/>
                </a:lnTo>
                <a:lnTo>
                  <a:pt x="991" y="254"/>
                </a:lnTo>
                <a:lnTo>
                  <a:pt x="985" y="252"/>
                </a:lnTo>
                <a:lnTo>
                  <a:pt x="974" y="248"/>
                </a:lnTo>
                <a:lnTo>
                  <a:pt x="971" y="246"/>
                </a:lnTo>
                <a:lnTo>
                  <a:pt x="969" y="248"/>
                </a:lnTo>
                <a:lnTo>
                  <a:pt x="969" y="248"/>
                </a:lnTo>
                <a:lnTo>
                  <a:pt x="971" y="253"/>
                </a:lnTo>
                <a:lnTo>
                  <a:pt x="976" y="260"/>
                </a:lnTo>
                <a:lnTo>
                  <a:pt x="976" y="260"/>
                </a:lnTo>
                <a:lnTo>
                  <a:pt x="982" y="269"/>
                </a:lnTo>
                <a:lnTo>
                  <a:pt x="990" y="278"/>
                </a:lnTo>
                <a:lnTo>
                  <a:pt x="1005" y="292"/>
                </a:lnTo>
                <a:lnTo>
                  <a:pt x="1018" y="305"/>
                </a:lnTo>
                <a:lnTo>
                  <a:pt x="1023" y="313"/>
                </a:lnTo>
                <a:lnTo>
                  <a:pt x="1027" y="320"/>
                </a:lnTo>
                <a:lnTo>
                  <a:pt x="1027" y="320"/>
                </a:lnTo>
                <a:lnTo>
                  <a:pt x="1029" y="328"/>
                </a:lnTo>
                <a:lnTo>
                  <a:pt x="1028" y="333"/>
                </a:lnTo>
                <a:lnTo>
                  <a:pt x="1026" y="337"/>
                </a:lnTo>
                <a:lnTo>
                  <a:pt x="1022" y="340"/>
                </a:lnTo>
                <a:lnTo>
                  <a:pt x="1017" y="341"/>
                </a:lnTo>
                <a:lnTo>
                  <a:pt x="1013" y="342"/>
                </a:lnTo>
                <a:lnTo>
                  <a:pt x="1009" y="342"/>
                </a:lnTo>
                <a:lnTo>
                  <a:pt x="1009" y="342"/>
                </a:lnTo>
                <a:lnTo>
                  <a:pt x="1012" y="346"/>
                </a:lnTo>
                <a:lnTo>
                  <a:pt x="1022" y="359"/>
                </a:lnTo>
                <a:lnTo>
                  <a:pt x="1022" y="359"/>
                </a:lnTo>
                <a:lnTo>
                  <a:pt x="1024" y="363"/>
                </a:lnTo>
                <a:lnTo>
                  <a:pt x="1023" y="364"/>
                </a:lnTo>
                <a:lnTo>
                  <a:pt x="1020" y="365"/>
                </a:lnTo>
                <a:lnTo>
                  <a:pt x="1017" y="366"/>
                </a:lnTo>
                <a:lnTo>
                  <a:pt x="1014" y="368"/>
                </a:lnTo>
                <a:lnTo>
                  <a:pt x="1012" y="369"/>
                </a:lnTo>
                <a:lnTo>
                  <a:pt x="1012" y="374"/>
                </a:lnTo>
                <a:lnTo>
                  <a:pt x="1014" y="380"/>
                </a:lnTo>
                <a:lnTo>
                  <a:pt x="1014" y="380"/>
                </a:lnTo>
                <a:lnTo>
                  <a:pt x="1024" y="398"/>
                </a:lnTo>
                <a:lnTo>
                  <a:pt x="1040" y="419"/>
                </a:lnTo>
                <a:lnTo>
                  <a:pt x="1056" y="447"/>
                </a:lnTo>
                <a:lnTo>
                  <a:pt x="1065" y="465"/>
                </a:lnTo>
                <a:lnTo>
                  <a:pt x="1074" y="484"/>
                </a:lnTo>
                <a:lnTo>
                  <a:pt x="1074" y="484"/>
                </a:lnTo>
                <a:lnTo>
                  <a:pt x="1089" y="518"/>
                </a:lnTo>
                <a:lnTo>
                  <a:pt x="1100" y="540"/>
                </a:lnTo>
                <a:lnTo>
                  <a:pt x="1104" y="549"/>
                </a:lnTo>
                <a:lnTo>
                  <a:pt x="1105" y="559"/>
                </a:lnTo>
                <a:lnTo>
                  <a:pt x="1104" y="568"/>
                </a:lnTo>
                <a:lnTo>
                  <a:pt x="1101" y="580"/>
                </a:lnTo>
                <a:lnTo>
                  <a:pt x="1101" y="580"/>
                </a:lnTo>
                <a:lnTo>
                  <a:pt x="1092" y="608"/>
                </a:lnTo>
                <a:lnTo>
                  <a:pt x="1091" y="615"/>
                </a:lnTo>
                <a:lnTo>
                  <a:pt x="1091" y="626"/>
                </a:lnTo>
                <a:lnTo>
                  <a:pt x="1091" y="626"/>
                </a:lnTo>
                <a:lnTo>
                  <a:pt x="1091" y="632"/>
                </a:lnTo>
                <a:lnTo>
                  <a:pt x="1092" y="638"/>
                </a:lnTo>
                <a:lnTo>
                  <a:pt x="1095" y="650"/>
                </a:lnTo>
                <a:lnTo>
                  <a:pt x="1095" y="656"/>
                </a:lnTo>
                <a:lnTo>
                  <a:pt x="1095" y="663"/>
                </a:lnTo>
                <a:lnTo>
                  <a:pt x="1091" y="669"/>
                </a:lnTo>
                <a:lnTo>
                  <a:pt x="1084" y="678"/>
                </a:lnTo>
                <a:lnTo>
                  <a:pt x="1084" y="67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5">
            <a:extLst>
              <a:ext uri="{FF2B5EF4-FFF2-40B4-BE49-F238E27FC236}">
                <a16:creationId xmlns:a16="http://schemas.microsoft.com/office/drawing/2014/main" id="{0589EBB1-C531-44DE-9C70-57846DE21FB7}"/>
              </a:ext>
            </a:extLst>
          </p:cNvPr>
          <p:cNvSpPr>
            <a:spLocks/>
          </p:cNvSpPr>
          <p:nvPr/>
        </p:nvSpPr>
        <p:spPr bwMode="auto">
          <a:xfrm>
            <a:off x="3639128" y="4013553"/>
            <a:ext cx="2663248" cy="2085426"/>
          </a:xfrm>
          <a:custGeom>
            <a:avLst/>
            <a:gdLst>
              <a:gd name="T0" fmla="*/ 341 w 1415"/>
              <a:gd name="T1" fmla="*/ 480 h 1108"/>
              <a:gd name="T2" fmla="*/ 139 w 1415"/>
              <a:gd name="T3" fmla="*/ 395 h 1108"/>
              <a:gd name="T4" fmla="*/ 65 w 1415"/>
              <a:gd name="T5" fmla="*/ 448 h 1108"/>
              <a:gd name="T6" fmla="*/ 43 w 1415"/>
              <a:gd name="T7" fmla="*/ 504 h 1108"/>
              <a:gd name="T8" fmla="*/ 16 w 1415"/>
              <a:gd name="T9" fmla="*/ 563 h 1108"/>
              <a:gd name="T10" fmla="*/ 1 w 1415"/>
              <a:gd name="T11" fmla="*/ 616 h 1108"/>
              <a:gd name="T12" fmla="*/ 14 w 1415"/>
              <a:gd name="T13" fmla="*/ 674 h 1108"/>
              <a:gd name="T14" fmla="*/ 69 w 1415"/>
              <a:gd name="T15" fmla="*/ 718 h 1108"/>
              <a:gd name="T16" fmla="*/ 185 w 1415"/>
              <a:gd name="T17" fmla="*/ 788 h 1108"/>
              <a:gd name="T18" fmla="*/ 180 w 1415"/>
              <a:gd name="T19" fmla="*/ 873 h 1108"/>
              <a:gd name="T20" fmla="*/ 207 w 1415"/>
              <a:gd name="T21" fmla="*/ 971 h 1108"/>
              <a:gd name="T22" fmla="*/ 322 w 1415"/>
              <a:gd name="T23" fmla="*/ 1023 h 1108"/>
              <a:gd name="T24" fmla="*/ 446 w 1415"/>
              <a:gd name="T25" fmla="*/ 1059 h 1108"/>
              <a:gd name="T26" fmla="*/ 664 w 1415"/>
              <a:gd name="T27" fmla="*/ 1075 h 1108"/>
              <a:gd name="T28" fmla="*/ 718 w 1415"/>
              <a:gd name="T29" fmla="*/ 1098 h 1108"/>
              <a:gd name="T30" fmla="*/ 838 w 1415"/>
              <a:gd name="T31" fmla="*/ 1055 h 1108"/>
              <a:gd name="T32" fmla="*/ 918 w 1415"/>
              <a:gd name="T33" fmla="*/ 1038 h 1108"/>
              <a:gd name="T34" fmla="*/ 1008 w 1415"/>
              <a:gd name="T35" fmla="*/ 1000 h 1108"/>
              <a:gd name="T36" fmla="*/ 1031 w 1415"/>
              <a:gd name="T37" fmla="*/ 945 h 1108"/>
              <a:gd name="T38" fmla="*/ 1041 w 1415"/>
              <a:gd name="T39" fmla="*/ 819 h 1108"/>
              <a:gd name="T40" fmla="*/ 1129 w 1415"/>
              <a:gd name="T41" fmla="*/ 750 h 1108"/>
              <a:gd name="T42" fmla="*/ 1148 w 1415"/>
              <a:gd name="T43" fmla="*/ 782 h 1108"/>
              <a:gd name="T44" fmla="*/ 1226 w 1415"/>
              <a:gd name="T45" fmla="*/ 770 h 1108"/>
              <a:gd name="T46" fmla="*/ 1259 w 1415"/>
              <a:gd name="T47" fmla="*/ 787 h 1108"/>
              <a:gd name="T48" fmla="*/ 1271 w 1415"/>
              <a:gd name="T49" fmla="*/ 711 h 1108"/>
              <a:gd name="T50" fmla="*/ 1401 w 1415"/>
              <a:gd name="T51" fmla="*/ 661 h 1108"/>
              <a:gd name="T52" fmla="*/ 1398 w 1415"/>
              <a:gd name="T53" fmla="*/ 616 h 1108"/>
              <a:gd name="T54" fmla="*/ 1393 w 1415"/>
              <a:gd name="T55" fmla="*/ 576 h 1108"/>
              <a:gd name="T56" fmla="*/ 1204 w 1415"/>
              <a:gd name="T57" fmla="*/ 411 h 1108"/>
              <a:gd name="T58" fmla="*/ 1254 w 1415"/>
              <a:gd name="T59" fmla="*/ 286 h 1108"/>
              <a:gd name="T60" fmla="*/ 1308 w 1415"/>
              <a:gd name="T61" fmla="*/ 54 h 1108"/>
              <a:gd name="T62" fmla="*/ 1240 w 1415"/>
              <a:gd name="T63" fmla="*/ 161 h 1108"/>
              <a:gd name="T64" fmla="*/ 1179 w 1415"/>
              <a:gd name="T65" fmla="*/ 309 h 1108"/>
              <a:gd name="T66" fmla="*/ 1133 w 1415"/>
              <a:gd name="T67" fmla="*/ 253 h 1108"/>
              <a:gd name="T68" fmla="*/ 1102 w 1415"/>
              <a:gd name="T69" fmla="*/ 363 h 1108"/>
              <a:gd name="T70" fmla="*/ 1061 w 1415"/>
              <a:gd name="T71" fmla="*/ 169 h 1108"/>
              <a:gd name="T72" fmla="*/ 1028 w 1415"/>
              <a:gd name="T73" fmla="*/ 203 h 1108"/>
              <a:gd name="T74" fmla="*/ 951 w 1415"/>
              <a:gd name="T75" fmla="*/ 38 h 1108"/>
              <a:gd name="T76" fmla="*/ 926 w 1415"/>
              <a:gd name="T77" fmla="*/ 73 h 1108"/>
              <a:gd name="T78" fmla="*/ 971 w 1415"/>
              <a:gd name="T79" fmla="*/ 236 h 1108"/>
              <a:gd name="T80" fmla="*/ 926 w 1415"/>
              <a:gd name="T81" fmla="*/ 213 h 1108"/>
              <a:gd name="T82" fmla="*/ 783 w 1415"/>
              <a:gd name="T83" fmla="*/ 0 h 1108"/>
              <a:gd name="T84" fmla="*/ 848 w 1415"/>
              <a:gd name="T85" fmla="*/ 132 h 1108"/>
              <a:gd name="T86" fmla="*/ 908 w 1415"/>
              <a:gd name="T87" fmla="*/ 273 h 1108"/>
              <a:gd name="T88" fmla="*/ 702 w 1415"/>
              <a:gd name="T89" fmla="*/ 47 h 1108"/>
              <a:gd name="T90" fmla="*/ 660 w 1415"/>
              <a:gd name="T91" fmla="*/ 59 h 1108"/>
              <a:gd name="T92" fmla="*/ 841 w 1415"/>
              <a:gd name="T93" fmla="*/ 271 h 1108"/>
              <a:gd name="T94" fmla="*/ 566 w 1415"/>
              <a:gd name="T95" fmla="*/ 13 h 1108"/>
              <a:gd name="T96" fmla="*/ 756 w 1415"/>
              <a:gd name="T97" fmla="*/ 218 h 1108"/>
              <a:gd name="T98" fmla="*/ 589 w 1415"/>
              <a:gd name="T99" fmla="*/ 87 h 1108"/>
              <a:gd name="T100" fmla="*/ 560 w 1415"/>
              <a:gd name="T101" fmla="*/ 114 h 1108"/>
              <a:gd name="T102" fmla="*/ 614 w 1415"/>
              <a:gd name="T103" fmla="*/ 192 h 1108"/>
              <a:gd name="T104" fmla="*/ 498 w 1415"/>
              <a:gd name="T105" fmla="*/ 153 h 1108"/>
              <a:gd name="T106" fmla="*/ 485 w 1415"/>
              <a:gd name="T107" fmla="*/ 178 h 1108"/>
              <a:gd name="T108" fmla="*/ 526 w 1415"/>
              <a:gd name="T109" fmla="*/ 230 h 1108"/>
              <a:gd name="T110" fmla="*/ 407 w 1415"/>
              <a:gd name="T111" fmla="*/ 213 h 1108"/>
              <a:gd name="T112" fmla="*/ 416 w 1415"/>
              <a:gd name="T113" fmla="*/ 246 h 1108"/>
              <a:gd name="T114" fmla="*/ 419 w 1415"/>
              <a:gd name="T115" fmla="*/ 281 h 1108"/>
              <a:gd name="T116" fmla="*/ 296 w 1415"/>
              <a:gd name="T117" fmla="*/ 209 h 1108"/>
              <a:gd name="T118" fmla="*/ 301 w 1415"/>
              <a:gd name="T119" fmla="*/ 240 h 1108"/>
              <a:gd name="T120" fmla="*/ 417 w 1415"/>
              <a:gd name="T121" fmla="*/ 428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15" h="1108">
                <a:moveTo>
                  <a:pt x="444" y="467"/>
                </a:moveTo>
                <a:lnTo>
                  <a:pt x="444" y="467"/>
                </a:lnTo>
                <a:lnTo>
                  <a:pt x="442" y="467"/>
                </a:lnTo>
                <a:lnTo>
                  <a:pt x="437" y="470"/>
                </a:lnTo>
                <a:lnTo>
                  <a:pt x="424" y="478"/>
                </a:lnTo>
                <a:lnTo>
                  <a:pt x="416" y="483"/>
                </a:lnTo>
                <a:lnTo>
                  <a:pt x="407" y="487"/>
                </a:lnTo>
                <a:lnTo>
                  <a:pt x="398" y="489"/>
                </a:lnTo>
                <a:lnTo>
                  <a:pt x="388" y="490"/>
                </a:lnTo>
                <a:lnTo>
                  <a:pt x="388" y="490"/>
                </a:lnTo>
                <a:lnTo>
                  <a:pt x="378" y="490"/>
                </a:lnTo>
                <a:lnTo>
                  <a:pt x="369" y="489"/>
                </a:lnTo>
                <a:lnTo>
                  <a:pt x="354" y="487"/>
                </a:lnTo>
                <a:lnTo>
                  <a:pt x="345" y="483"/>
                </a:lnTo>
                <a:lnTo>
                  <a:pt x="341" y="480"/>
                </a:lnTo>
                <a:lnTo>
                  <a:pt x="341" y="480"/>
                </a:lnTo>
                <a:lnTo>
                  <a:pt x="328" y="470"/>
                </a:lnTo>
                <a:lnTo>
                  <a:pt x="313" y="458"/>
                </a:lnTo>
                <a:lnTo>
                  <a:pt x="295" y="446"/>
                </a:lnTo>
                <a:lnTo>
                  <a:pt x="274" y="432"/>
                </a:lnTo>
                <a:lnTo>
                  <a:pt x="251" y="418"/>
                </a:lnTo>
                <a:lnTo>
                  <a:pt x="230" y="407"/>
                </a:lnTo>
                <a:lnTo>
                  <a:pt x="218" y="404"/>
                </a:lnTo>
                <a:lnTo>
                  <a:pt x="208" y="401"/>
                </a:lnTo>
                <a:lnTo>
                  <a:pt x="208" y="401"/>
                </a:lnTo>
                <a:lnTo>
                  <a:pt x="189" y="397"/>
                </a:lnTo>
                <a:lnTo>
                  <a:pt x="172" y="395"/>
                </a:lnTo>
                <a:lnTo>
                  <a:pt x="159" y="393"/>
                </a:lnTo>
                <a:lnTo>
                  <a:pt x="148" y="393"/>
                </a:lnTo>
                <a:lnTo>
                  <a:pt x="139" y="395"/>
                </a:lnTo>
                <a:lnTo>
                  <a:pt x="133" y="397"/>
                </a:lnTo>
                <a:lnTo>
                  <a:pt x="127" y="400"/>
                </a:lnTo>
                <a:lnTo>
                  <a:pt x="125" y="404"/>
                </a:lnTo>
                <a:lnTo>
                  <a:pt x="125" y="404"/>
                </a:lnTo>
                <a:lnTo>
                  <a:pt x="120" y="411"/>
                </a:lnTo>
                <a:lnTo>
                  <a:pt x="115" y="416"/>
                </a:lnTo>
                <a:lnTo>
                  <a:pt x="108" y="421"/>
                </a:lnTo>
                <a:lnTo>
                  <a:pt x="101" y="424"/>
                </a:lnTo>
                <a:lnTo>
                  <a:pt x="101" y="424"/>
                </a:lnTo>
                <a:lnTo>
                  <a:pt x="88" y="429"/>
                </a:lnTo>
                <a:lnTo>
                  <a:pt x="81" y="432"/>
                </a:lnTo>
                <a:lnTo>
                  <a:pt x="74" y="437"/>
                </a:lnTo>
                <a:lnTo>
                  <a:pt x="74" y="437"/>
                </a:lnTo>
                <a:lnTo>
                  <a:pt x="69" y="443"/>
                </a:lnTo>
                <a:lnTo>
                  <a:pt x="65" y="448"/>
                </a:lnTo>
                <a:lnTo>
                  <a:pt x="61" y="457"/>
                </a:lnTo>
                <a:lnTo>
                  <a:pt x="61" y="457"/>
                </a:lnTo>
                <a:lnTo>
                  <a:pt x="58" y="461"/>
                </a:lnTo>
                <a:lnTo>
                  <a:pt x="55" y="465"/>
                </a:lnTo>
                <a:lnTo>
                  <a:pt x="50" y="469"/>
                </a:lnTo>
                <a:lnTo>
                  <a:pt x="44" y="474"/>
                </a:lnTo>
                <a:lnTo>
                  <a:pt x="44" y="474"/>
                </a:lnTo>
                <a:lnTo>
                  <a:pt x="39" y="480"/>
                </a:lnTo>
                <a:lnTo>
                  <a:pt x="38" y="484"/>
                </a:lnTo>
                <a:lnTo>
                  <a:pt x="37" y="488"/>
                </a:lnTo>
                <a:lnTo>
                  <a:pt x="38" y="494"/>
                </a:lnTo>
                <a:lnTo>
                  <a:pt x="38" y="494"/>
                </a:lnTo>
                <a:lnTo>
                  <a:pt x="39" y="498"/>
                </a:lnTo>
                <a:lnTo>
                  <a:pt x="41" y="501"/>
                </a:lnTo>
                <a:lnTo>
                  <a:pt x="43" y="504"/>
                </a:lnTo>
                <a:lnTo>
                  <a:pt x="43" y="507"/>
                </a:lnTo>
                <a:lnTo>
                  <a:pt x="43" y="510"/>
                </a:lnTo>
                <a:lnTo>
                  <a:pt x="42" y="513"/>
                </a:lnTo>
                <a:lnTo>
                  <a:pt x="38" y="517"/>
                </a:lnTo>
                <a:lnTo>
                  <a:pt x="38" y="517"/>
                </a:lnTo>
                <a:lnTo>
                  <a:pt x="25" y="533"/>
                </a:lnTo>
                <a:lnTo>
                  <a:pt x="21" y="541"/>
                </a:lnTo>
                <a:lnTo>
                  <a:pt x="21" y="541"/>
                </a:lnTo>
                <a:lnTo>
                  <a:pt x="19" y="544"/>
                </a:lnTo>
                <a:lnTo>
                  <a:pt x="18" y="545"/>
                </a:lnTo>
                <a:lnTo>
                  <a:pt x="18" y="547"/>
                </a:lnTo>
                <a:lnTo>
                  <a:pt x="18" y="550"/>
                </a:lnTo>
                <a:lnTo>
                  <a:pt x="18" y="550"/>
                </a:lnTo>
                <a:lnTo>
                  <a:pt x="18" y="557"/>
                </a:lnTo>
                <a:lnTo>
                  <a:pt x="16" y="563"/>
                </a:lnTo>
                <a:lnTo>
                  <a:pt x="12" y="570"/>
                </a:lnTo>
                <a:lnTo>
                  <a:pt x="7" y="575"/>
                </a:lnTo>
                <a:lnTo>
                  <a:pt x="7" y="575"/>
                </a:lnTo>
                <a:lnTo>
                  <a:pt x="5" y="576"/>
                </a:lnTo>
                <a:lnTo>
                  <a:pt x="4" y="576"/>
                </a:lnTo>
                <a:lnTo>
                  <a:pt x="1" y="576"/>
                </a:lnTo>
                <a:lnTo>
                  <a:pt x="0" y="576"/>
                </a:lnTo>
                <a:lnTo>
                  <a:pt x="0" y="577"/>
                </a:lnTo>
                <a:lnTo>
                  <a:pt x="1" y="585"/>
                </a:lnTo>
                <a:lnTo>
                  <a:pt x="1" y="585"/>
                </a:lnTo>
                <a:lnTo>
                  <a:pt x="2" y="593"/>
                </a:lnTo>
                <a:lnTo>
                  <a:pt x="4" y="599"/>
                </a:lnTo>
                <a:lnTo>
                  <a:pt x="1" y="612"/>
                </a:lnTo>
                <a:lnTo>
                  <a:pt x="1" y="612"/>
                </a:lnTo>
                <a:lnTo>
                  <a:pt x="1" y="616"/>
                </a:lnTo>
                <a:lnTo>
                  <a:pt x="1" y="621"/>
                </a:lnTo>
                <a:lnTo>
                  <a:pt x="4" y="628"/>
                </a:lnTo>
                <a:lnTo>
                  <a:pt x="11" y="637"/>
                </a:lnTo>
                <a:lnTo>
                  <a:pt x="11" y="637"/>
                </a:lnTo>
                <a:lnTo>
                  <a:pt x="16" y="645"/>
                </a:lnTo>
                <a:lnTo>
                  <a:pt x="19" y="650"/>
                </a:lnTo>
                <a:lnTo>
                  <a:pt x="19" y="654"/>
                </a:lnTo>
                <a:lnTo>
                  <a:pt x="18" y="658"/>
                </a:lnTo>
                <a:lnTo>
                  <a:pt x="18" y="658"/>
                </a:lnTo>
                <a:lnTo>
                  <a:pt x="16" y="661"/>
                </a:lnTo>
                <a:lnTo>
                  <a:pt x="14" y="664"/>
                </a:lnTo>
                <a:lnTo>
                  <a:pt x="11" y="668"/>
                </a:lnTo>
                <a:lnTo>
                  <a:pt x="11" y="669"/>
                </a:lnTo>
                <a:lnTo>
                  <a:pt x="11" y="670"/>
                </a:lnTo>
                <a:lnTo>
                  <a:pt x="14" y="674"/>
                </a:lnTo>
                <a:lnTo>
                  <a:pt x="14" y="674"/>
                </a:lnTo>
                <a:lnTo>
                  <a:pt x="23" y="684"/>
                </a:lnTo>
                <a:lnTo>
                  <a:pt x="27" y="688"/>
                </a:lnTo>
                <a:lnTo>
                  <a:pt x="32" y="691"/>
                </a:lnTo>
                <a:lnTo>
                  <a:pt x="32" y="691"/>
                </a:lnTo>
                <a:lnTo>
                  <a:pt x="37" y="693"/>
                </a:lnTo>
                <a:lnTo>
                  <a:pt x="42" y="696"/>
                </a:lnTo>
                <a:lnTo>
                  <a:pt x="46" y="697"/>
                </a:lnTo>
                <a:lnTo>
                  <a:pt x="48" y="699"/>
                </a:lnTo>
                <a:lnTo>
                  <a:pt x="48" y="699"/>
                </a:lnTo>
                <a:lnTo>
                  <a:pt x="48" y="702"/>
                </a:lnTo>
                <a:lnTo>
                  <a:pt x="50" y="706"/>
                </a:lnTo>
                <a:lnTo>
                  <a:pt x="53" y="710"/>
                </a:lnTo>
                <a:lnTo>
                  <a:pt x="60" y="714"/>
                </a:lnTo>
                <a:lnTo>
                  <a:pt x="69" y="718"/>
                </a:lnTo>
                <a:lnTo>
                  <a:pt x="81" y="720"/>
                </a:lnTo>
                <a:lnTo>
                  <a:pt x="98" y="722"/>
                </a:lnTo>
                <a:lnTo>
                  <a:pt x="98" y="722"/>
                </a:lnTo>
                <a:lnTo>
                  <a:pt x="141" y="722"/>
                </a:lnTo>
                <a:lnTo>
                  <a:pt x="186" y="720"/>
                </a:lnTo>
                <a:lnTo>
                  <a:pt x="237" y="718"/>
                </a:lnTo>
                <a:lnTo>
                  <a:pt x="237" y="718"/>
                </a:lnTo>
                <a:lnTo>
                  <a:pt x="230" y="725"/>
                </a:lnTo>
                <a:lnTo>
                  <a:pt x="221" y="733"/>
                </a:lnTo>
                <a:lnTo>
                  <a:pt x="210" y="742"/>
                </a:lnTo>
                <a:lnTo>
                  <a:pt x="200" y="753"/>
                </a:lnTo>
                <a:lnTo>
                  <a:pt x="193" y="767"/>
                </a:lnTo>
                <a:lnTo>
                  <a:pt x="189" y="774"/>
                </a:lnTo>
                <a:lnTo>
                  <a:pt x="186" y="780"/>
                </a:lnTo>
                <a:lnTo>
                  <a:pt x="185" y="788"/>
                </a:lnTo>
                <a:lnTo>
                  <a:pt x="185" y="794"/>
                </a:lnTo>
                <a:lnTo>
                  <a:pt x="185" y="794"/>
                </a:lnTo>
                <a:lnTo>
                  <a:pt x="185" y="807"/>
                </a:lnTo>
                <a:lnTo>
                  <a:pt x="186" y="819"/>
                </a:lnTo>
                <a:lnTo>
                  <a:pt x="189" y="826"/>
                </a:lnTo>
                <a:lnTo>
                  <a:pt x="191" y="833"/>
                </a:lnTo>
                <a:lnTo>
                  <a:pt x="195" y="839"/>
                </a:lnTo>
                <a:lnTo>
                  <a:pt x="198" y="842"/>
                </a:lnTo>
                <a:lnTo>
                  <a:pt x="198" y="842"/>
                </a:lnTo>
                <a:lnTo>
                  <a:pt x="194" y="844"/>
                </a:lnTo>
                <a:lnTo>
                  <a:pt x="190" y="847"/>
                </a:lnTo>
                <a:lnTo>
                  <a:pt x="186" y="850"/>
                </a:lnTo>
                <a:lnTo>
                  <a:pt x="182" y="857"/>
                </a:lnTo>
                <a:lnTo>
                  <a:pt x="180" y="865"/>
                </a:lnTo>
                <a:lnTo>
                  <a:pt x="180" y="873"/>
                </a:lnTo>
                <a:lnTo>
                  <a:pt x="181" y="885"/>
                </a:lnTo>
                <a:lnTo>
                  <a:pt x="181" y="885"/>
                </a:lnTo>
                <a:lnTo>
                  <a:pt x="185" y="896"/>
                </a:lnTo>
                <a:lnTo>
                  <a:pt x="189" y="905"/>
                </a:lnTo>
                <a:lnTo>
                  <a:pt x="194" y="914"/>
                </a:lnTo>
                <a:lnTo>
                  <a:pt x="199" y="921"/>
                </a:lnTo>
                <a:lnTo>
                  <a:pt x="208" y="930"/>
                </a:lnTo>
                <a:lnTo>
                  <a:pt x="210" y="932"/>
                </a:lnTo>
                <a:lnTo>
                  <a:pt x="210" y="932"/>
                </a:lnTo>
                <a:lnTo>
                  <a:pt x="208" y="937"/>
                </a:lnTo>
                <a:lnTo>
                  <a:pt x="207" y="942"/>
                </a:lnTo>
                <a:lnTo>
                  <a:pt x="204" y="950"/>
                </a:lnTo>
                <a:lnTo>
                  <a:pt x="204" y="958"/>
                </a:lnTo>
                <a:lnTo>
                  <a:pt x="205" y="967"/>
                </a:lnTo>
                <a:lnTo>
                  <a:pt x="207" y="971"/>
                </a:lnTo>
                <a:lnTo>
                  <a:pt x="209" y="974"/>
                </a:lnTo>
                <a:lnTo>
                  <a:pt x="213" y="978"/>
                </a:lnTo>
                <a:lnTo>
                  <a:pt x="218" y="982"/>
                </a:lnTo>
                <a:lnTo>
                  <a:pt x="218" y="982"/>
                </a:lnTo>
                <a:lnTo>
                  <a:pt x="230" y="988"/>
                </a:lnTo>
                <a:lnTo>
                  <a:pt x="244" y="994"/>
                </a:lnTo>
                <a:lnTo>
                  <a:pt x="259" y="999"/>
                </a:lnTo>
                <a:lnTo>
                  <a:pt x="274" y="1002"/>
                </a:lnTo>
                <a:lnTo>
                  <a:pt x="300" y="1009"/>
                </a:lnTo>
                <a:lnTo>
                  <a:pt x="309" y="1010"/>
                </a:lnTo>
                <a:lnTo>
                  <a:pt x="311" y="1011"/>
                </a:lnTo>
                <a:lnTo>
                  <a:pt x="311" y="1011"/>
                </a:lnTo>
                <a:lnTo>
                  <a:pt x="311" y="1014"/>
                </a:lnTo>
                <a:lnTo>
                  <a:pt x="314" y="1018"/>
                </a:lnTo>
                <a:lnTo>
                  <a:pt x="322" y="1023"/>
                </a:lnTo>
                <a:lnTo>
                  <a:pt x="334" y="1029"/>
                </a:lnTo>
                <a:lnTo>
                  <a:pt x="334" y="1029"/>
                </a:lnTo>
                <a:lnTo>
                  <a:pt x="345" y="1033"/>
                </a:lnTo>
                <a:lnTo>
                  <a:pt x="350" y="1036"/>
                </a:lnTo>
                <a:lnTo>
                  <a:pt x="361" y="1039"/>
                </a:lnTo>
                <a:lnTo>
                  <a:pt x="388" y="1046"/>
                </a:lnTo>
                <a:lnTo>
                  <a:pt x="388" y="1046"/>
                </a:lnTo>
                <a:lnTo>
                  <a:pt x="417" y="1051"/>
                </a:lnTo>
                <a:lnTo>
                  <a:pt x="437" y="1054"/>
                </a:lnTo>
                <a:lnTo>
                  <a:pt x="448" y="1055"/>
                </a:lnTo>
                <a:lnTo>
                  <a:pt x="448" y="1055"/>
                </a:lnTo>
                <a:lnTo>
                  <a:pt x="447" y="1056"/>
                </a:lnTo>
                <a:lnTo>
                  <a:pt x="446" y="1056"/>
                </a:lnTo>
                <a:lnTo>
                  <a:pt x="444" y="1057"/>
                </a:lnTo>
                <a:lnTo>
                  <a:pt x="446" y="1059"/>
                </a:lnTo>
                <a:lnTo>
                  <a:pt x="451" y="1062"/>
                </a:lnTo>
                <a:lnTo>
                  <a:pt x="451" y="1062"/>
                </a:lnTo>
                <a:lnTo>
                  <a:pt x="456" y="1062"/>
                </a:lnTo>
                <a:lnTo>
                  <a:pt x="463" y="1062"/>
                </a:lnTo>
                <a:lnTo>
                  <a:pt x="488" y="1061"/>
                </a:lnTo>
                <a:lnTo>
                  <a:pt x="557" y="1054"/>
                </a:lnTo>
                <a:lnTo>
                  <a:pt x="624" y="1043"/>
                </a:lnTo>
                <a:lnTo>
                  <a:pt x="654" y="1038"/>
                </a:lnTo>
                <a:lnTo>
                  <a:pt x="654" y="1038"/>
                </a:lnTo>
                <a:lnTo>
                  <a:pt x="655" y="1056"/>
                </a:lnTo>
                <a:lnTo>
                  <a:pt x="656" y="1064"/>
                </a:lnTo>
                <a:lnTo>
                  <a:pt x="658" y="1070"/>
                </a:lnTo>
                <a:lnTo>
                  <a:pt x="660" y="1074"/>
                </a:lnTo>
                <a:lnTo>
                  <a:pt x="663" y="1075"/>
                </a:lnTo>
                <a:lnTo>
                  <a:pt x="664" y="1075"/>
                </a:lnTo>
                <a:lnTo>
                  <a:pt x="664" y="1075"/>
                </a:lnTo>
                <a:lnTo>
                  <a:pt x="674" y="1074"/>
                </a:lnTo>
                <a:lnTo>
                  <a:pt x="683" y="1073"/>
                </a:lnTo>
                <a:lnTo>
                  <a:pt x="687" y="1073"/>
                </a:lnTo>
                <a:lnTo>
                  <a:pt x="689" y="1073"/>
                </a:lnTo>
                <a:lnTo>
                  <a:pt x="691" y="1075"/>
                </a:lnTo>
                <a:lnTo>
                  <a:pt x="691" y="1079"/>
                </a:lnTo>
                <a:lnTo>
                  <a:pt x="691" y="1079"/>
                </a:lnTo>
                <a:lnTo>
                  <a:pt x="691" y="1083"/>
                </a:lnTo>
                <a:lnTo>
                  <a:pt x="692" y="1087"/>
                </a:lnTo>
                <a:lnTo>
                  <a:pt x="695" y="1091"/>
                </a:lnTo>
                <a:lnTo>
                  <a:pt x="697" y="1093"/>
                </a:lnTo>
                <a:lnTo>
                  <a:pt x="707" y="1097"/>
                </a:lnTo>
                <a:lnTo>
                  <a:pt x="718" y="1098"/>
                </a:lnTo>
                <a:lnTo>
                  <a:pt x="718" y="1098"/>
                </a:lnTo>
                <a:lnTo>
                  <a:pt x="738" y="1101"/>
                </a:lnTo>
                <a:lnTo>
                  <a:pt x="746" y="1103"/>
                </a:lnTo>
                <a:lnTo>
                  <a:pt x="751" y="1106"/>
                </a:lnTo>
                <a:lnTo>
                  <a:pt x="751" y="1106"/>
                </a:lnTo>
                <a:lnTo>
                  <a:pt x="755" y="1107"/>
                </a:lnTo>
                <a:lnTo>
                  <a:pt x="756" y="1108"/>
                </a:lnTo>
                <a:lnTo>
                  <a:pt x="760" y="1108"/>
                </a:lnTo>
                <a:lnTo>
                  <a:pt x="770" y="1105"/>
                </a:lnTo>
                <a:lnTo>
                  <a:pt x="788" y="1096"/>
                </a:lnTo>
                <a:lnTo>
                  <a:pt x="788" y="1096"/>
                </a:lnTo>
                <a:lnTo>
                  <a:pt x="798" y="1088"/>
                </a:lnTo>
                <a:lnTo>
                  <a:pt x="808" y="1080"/>
                </a:lnTo>
                <a:lnTo>
                  <a:pt x="826" y="1065"/>
                </a:lnTo>
                <a:lnTo>
                  <a:pt x="833" y="1059"/>
                </a:lnTo>
                <a:lnTo>
                  <a:pt x="838" y="1055"/>
                </a:lnTo>
                <a:lnTo>
                  <a:pt x="841" y="1054"/>
                </a:lnTo>
                <a:lnTo>
                  <a:pt x="843" y="1054"/>
                </a:lnTo>
                <a:lnTo>
                  <a:pt x="844" y="1055"/>
                </a:lnTo>
                <a:lnTo>
                  <a:pt x="844" y="1055"/>
                </a:lnTo>
                <a:lnTo>
                  <a:pt x="848" y="1066"/>
                </a:lnTo>
                <a:lnTo>
                  <a:pt x="852" y="1079"/>
                </a:lnTo>
                <a:lnTo>
                  <a:pt x="854" y="1084"/>
                </a:lnTo>
                <a:lnTo>
                  <a:pt x="858" y="1088"/>
                </a:lnTo>
                <a:lnTo>
                  <a:pt x="859" y="1088"/>
                </a:lnTo>
                <a:lnTo>
                  <a:pt x="862" y="1088"/>
                </a:lnTo>
                <a:lnTo>
                  <a:pt x="867" y="1085"/>
                </a:lnTo>
                <a:lnTo>
                  <a:pt x="867" y="1085"/>
                </a:lnTo>
                <a:lnTo>
                  <a:pt x="881" y="1073"/>
                </a:lnTo>
                <a:lnTo>
                  <a:pt x="898" y="1057"/>
                </a:lnTo>
                <a:lnTo>
                  <a:pt x="918" y="1038"/>
                </a:lnTo>
                <a:lnTo>
                  <a:pt x="918" y="1038"/>
                </a:lnTo>
                <a:lnTo>
                  <a:pt x="923" y="1038"/>
                </a:lnTo>
                <a:lnTo>
                  <a:pt x="933" y="1036"/>
                </a:lnTo>
                <a:lnTo>
                  <a:pt x="939" y="1034"/>
                </a:lnTo>
                <a:lnTo>
                  <a:pt x="945" y="1032"/>
                </a:lnTo>
                <a:lnTo>
                  <a:pt x="951" y="1028"/>
                </a:lnTo>
                <a:lnTo>
                  <a:pt x="958" y="1022"/>
                </a:lnTo>
                <a:lnTo>
                  <a:pt x="958" y="1022"/>
                </a:lnTo>
                <a:lnTo>
                  <a:pt x="973" y="1006"/>
                </a:lnTo>
                <a:lnTo>
                  <a:pt x="977" y="1002"/>
                </a:lnTo>
                <a:lnTo>
                  <a:pt x="977" y="1002"/>
                </a:lnTo>
                <a:lnTo>
                  <a:pt x="982" y="1002"/>
                </a:lnTo>
                <a:lnTo>
                  <a:pt x="993" y="1002"/>
                </a:lnTo>
                <a:lnTo>
                  <a:pt x="1000" y="1001"/>
                </a:lnTo>
                <a:lnTo>
                  <a:pt x="1008" y="1000"/>
                </a:lnTo>
                <a:lnTo>
                  <a:pt x="1013" y="996"/>
                </a:lnTo>
                <a:lnTo>
                  <a:pt x="1018" y="992"/>
                </a:lnTo>
                <a:lnTo>
                  <a:pt x="1018" y="992"/>
                </a:lnTo>
                <a:lnTo>
                  <a:pt x="1020" y="986"/>
                </a:lnTo>
                <a:lnTo>
                  <a:pt x="1023" y="979"/>
                </a:lnTo>
                <a:lnTo>
                  <a:pt x="1024" y="967"/>
                </a:lnTo>
                <a:lnTo>
                  <a:pt x="1024" y="956"/>
                </a:lnTo>
                <a:lnTo>
                  <a:pt x="1024" y="951"/>
                </a:lnTo>
                <a:lnTo>
                  <a:pt x="1024" y="951"/>
                </a:lnTo>
                <a:lnTo>
                  <a:pt x="1025" y="953"/>
                </a:lnTo>
                <a:lnTo>
                  <a:pt x="1028" y="953"/>
                </a:lnTo>
                <a:lnTo>
                  <a:pt x="1029" y="953"/>
                </a:lnTo>
                <a:lnTo>
                  <a:pt x="1031" y="951"/>
                </a:lnTo>
                <a:lnTo>
                  <a:pt x="1031" y="945"/>
                </a:lnTo>
                <a:lnTo>
                  <a:pt x="1031" y="945"/>
                </a:lnTo>
                <a:lnTo>
                  <a:pt x="1029" y="937"/>
                </a:lnTo>
                <a:lnTo>
                  <a:pt x="1024" y="925"/>
                </a:lnTo>
                <a:lnTo>
                  <a:pt x="1013" y="891"/>
                </a:lnTo>
                <a:lnTo>
                  <a:pt x="1008" y="875"/>
                </a:lnTo>
                <a:lnTo>
                  <a:pt x="1005" y="858"/>
                </a:lnTo>
                <a:lnTo>
                  <a:pt x="1005" y="852"/>
                </a:lnTo>
                <a:lnTo>
                  <a:pt x="1005" y="845"/>
                </a:lnTo>
                <a:lnTo>
                  <a:pt x="1008" y="842"/>
                </a:lnTo>
                <a:lnTo>
                  <a:pt x="1011" y="838"/>
                </a:lnTo>
                <a:lnTo>
                  <a:pt x="1011" y="838"/>
                </a:lnTo>
                <a:lnTo>
                  <a:pt x="1024" y="831"/>
                </a:lnTo>
                <a:lnTo>
                  <a:pt x="1032" y="828"/>
                </a:lnTo>
                <a:lnTo>
                  <a:pt x="1037" y="824"/>
                </a:lnTo>
                <a:lnTo>
                  <a:pt x="1041" y="819"/>
                </a:lnTo>
                <a:lnTo>
                  <a:pt x="1041" y="819"/>
                </a:lnTo>
                <a:lnTo>
                  <a:pt x="1043" y="810"/>
                </a:lnTo>
                <a:lnTo>
                  <a:pt x="1045" y="803"/>
                </a:lnTo>
                <a:lnTo>
                  <a:pt x="1046" y="801"/>
                </a:lnTo>
                <a:lnTo>
                  <a:pt x="1047" y="798"/>
                </a:lnTo>
                <a:lnTo>
                  <a:pt x="1051" y="796"/>
                </a:lnTo>
                <a:lnTo>
                  <a:pt x="1054" y="794"/>
                </a:lnTo>
                <a:lnTo>
                  <a:pt x="1054" y="794"/>
                </a:lnTo>
                <a:lnTo>
                  <a:pt x="1065" y="793"/>
                </a:lnTo>
                <a:lnTo>
                  <a:pt x="1080" y="788"/>
                </a:lnTo>
                <a:lnTo>
                  <a:pt x="1094" y="782"/>
                </a:lnTo>
                <a:lnTo>
                  <a:pt x="1102" y="776"/>
                </a:lnTo>
                <a:lnTo>
                  <a:pt x="1107" y="771"/>
                </a:lnTo>
                <a:lnTo>
                  <a:pt x="1107" y="771"/>
                </a:lnTo>
                <a:lnTo>
                  <a:pt x="1124" y="755"/>
                </a:lnTo>
                <a:lnTo>
                  <a:pt x="1129" y="750"/>
                </a:lnTo>
                <a:lnTo>
                  <a:pt x="1134" y="748"/>
                </a:lnTo>
                <a:lnTo>
                  <a:pt x="1134" y="748"/>
                </a:lnTo>
                <a:lnTo>
                  <a:pt x="1138" y="747"/>
                </a:lnTo>
                <a:lnTo>
                  <a:pt x="1142" y="746"/>
                </a:lnTo>
                <a:lnTo>
                  <a:pt x="1143" y="746"/>
                </a:lnTo>
                <a:lnTo>
                  <a:pt x="1144" y="747"/>
                </a:lnTo>
                <a:lnTo>
                  <a:pt x="1144" y="755"/>
                </a:lnTo>
                <a:lnTo>
                  <a:pt x="1144" y="755"/>
                </a:lnTo>
                <a:lnTo>
                  <a:pt x="1143" y="766"/>
                </a:lnTo>
                <a:lnTo>
                  <a:pt x="1143" y="775"/>
                </a:lnTo>
                <a:lnTo>
                  <a:pt x="1143" y="779"/>
                </a:lnTo>
                <a:lnTo>
                  <a:pt x="1143" y="782"/>
                </a:lnTo>
                <a:lnTo>
                  <a:pt x="1146" y="783"/>
                </a:lnTo>
                <a:lnTo>
                  <a:pt x="1148" y="782"/>
                </a:lnTo>
                <a:lnTo>
                  <a:pt x="1148" y="782"/>
                </a:lnTo>
                <a:lnTo>
                  <a:pt x="1151" y="779"/>
                </a:lnTo>
                <a:lnTo>
                  <a:pt x="1153" y="774"/>
                </a:lnTo>
                <a:lnTo>
                  <a:pt x="1158" y="762"/>
                </a:lnTo>
                <a:lnTo>
                  <a:pt x="1162" y="756"/>
                </a:lnTo>
                <a:lnTo>
                  <a:pt x="1166" y="751"/>
                </a:lnTo>
                <a:lnTo>
                  <a:pt x="1171" y="747"/>
                </a:lnTo>
                <a:lnTo>
                  <a:pt x="1177" y="745"/>
                </a:lnTo>
                <a:lnTo>
                  <a:pt x="1177" y="745"/>
                </a:lnTo>
                <a:lnTo>
                  <a:pt x="1208" y="742"/>
                </a:lnTo>
                <a:lnTo>
                  <a:pt x="1208" y="742"/>
                </a:lnTo>
                <a:lnTo>
                  <a:pt x="1213" y="747"/>
                </a:lnTo>
                <a:lnTo>
                  <a:pt x="1218" y="755"/>
                </a:lnTo>
                <a:lnTo>
                  <a:pt x="1225" y="765"/>
                </a:lnTo>
                <a:lnTo>
                  <a:pt x="1225" y="765"/>
                </a:lnTo>
                <a:lnTo>
                  <a:pt x="1226" y="770"/>
                </a:lnTo>
                <a:lnTo>
                  <a:pt x="1227" y="775"/>
                </a:lnTo>
                <a:lnTo>
                  <a:pt x="1227" y="782"/>
                </a:lnTo>
                <a:lnTo>
                  <a:pt x="1229" y="784"/>
                </a:lnTo>
                <a:lnTo>
                  <a:pt x="1230" y="784"/>
                </a:lnTo>
                <a:lnTo>
                  <a:pt x="1234" y="782"/>
                </a:lnTo>
                <a:lnTo>
                  <a:pt x="1234" y="782"/>
                </a:lnTo>
                <a:lnTo>
                  <a:pt x="1237" y="779"/>
                </a:lnTo>
                <a:lnTo>
                  <a:pt x="1241" y="778"/>
                </a:lnTo>
                <a:lnTo>
                  <a:pt x="1244" y="778"/>
                </a:lnTo>
                <a:lnTo>
                  <a:pt x="1246" y="779"/>
                </a:lnTo>
                <a:lnTo>
                  <a:pt x="1249" y="782"/>
                </a:lnTo>
                <a:lnTo>
                  <a:pt x="1250" y="782"/>
                </a:lnTo>
                <a:lnTo>
                  <a:pt x="1250" y="782"/>
                </a:lnTo>
                <a:lnTo>
                  <a:pt x="1254" y="783"/>
                </a:lnTo>
                <a:lnTo>
                  <a:pt x="1259" y="787"/>
                </a:lnTo>
                <a:lnTo>
                  <a:pt x="1263" y="789"/>
                </a:lnTo>
                <a:lnTo>
                  <a:pt x="1267" y="790"/>
                </a:lnTo>
                <a:lnTo>
                  <a:pt x="1271" y="790"/>
                </a:lnTo>
                <a:lnTo>
                  <a:pt x="1275" y="788"/>
                </a:lnTo>
                <a:lnTo>
                  <a:pt x="1275" y="788"/>
                </a:lnTo>
                <a:lnTo>
                  <a:pt x="1277" y="784"/>
                </a:lnTo>
                <a:lnTo>
                  <a:pt x="1278" y="780"/>
                </a:lnTo>
                <a:lnTo>
                  <a:pt x="1280" y="770"/>
                </a:lnTo>
                <a:lnTo>
                  <a:pt x="1278" y="759"/>
                </a:lnTo>
                <a:lnTo>
                  <a:pt x="1277" y="748"/>
                </a:lnTo>
                <a:lnTo>
                  <a:pt x="1277" y="748"/>
                </a:lnTo>
                <a:lnTo>
                  <a:pt x="1276" y="737"/>
                </a:lnTo>
                <a:lnTo>
                  <a:pt x="1273" y="725"/>
                </a:lnTo>
                <a:lnTo>
                  <a:pt x="1271" y="711"/>
                </a:lnTo>
                <a:lnTo>
                  <a:pt x="1271" y="711"/>
                </a:lnTo>
                <a:lnTo>
                  <a:pt x="1281" y="711"/>
                </a:lnTo>
                <a:lnTo>
                  <a:pt x="1303" y="709"/>
                </a:lnTo>
                <a:lnTo>
                  <a:pt x="1317" y="706"/>
                </a:lnTo>
                <a:lnTo>
                  <a:pt x="1329" y="702"/>
                </a:lnTo>
                <a:lnTo>
                  <a:pt x="1341" y="697"/>
                </a:lnTo>
                <a:lnTo>
                  <a:pt x="1346" y="695"/>
                </a:lnTo>
                <a:lnTo>
                  <a:pt x="1351" y="691"/>
                </a:lnTo>
                <a:lnTo>
                  <a:pt x="1351" y="691"/>
                </a:lnTo>
                <a:lnTo>
                  <a:pt x="1364" y="678"/>
                </a:lnTo>
                <a:lnTo>
                  <a:pt x="1374" y="667"/>
                </a:lnTo>
                <a:lnTo>
                  <a:pt x="1381" y="658"/>
                </a:lnTo>
                <a:lnTo>
                  <a:pt x="1381" y="658"/>
                </a:lnTo>
                <a:lnTo>
                  <a:pt x="1386" y="659"/>
                </a:lnTo>
                <a:lnTo>
                  <a:pt x="1396" y="661"/>
                </a:lnTo>
                <a:lnTo>
                  <a:pt x="1401" y="661"/>
                </a:lnTo>
                <a:lnTo>
                  <a:pt x="1406" y="661"/>
                </a:lnTo>
                <a:lnTo>
                  <a:pt x="1409" y="660"/>
                </a:lnTo>
                <a:lnTo>
                  <a:pt x="1411" y="658"/>
                </a:lnTo>
                <a:lnTo>
                  <a:pt x="1411" y="658"/>
                </a:lnTo>
                <a:lnTo>
                  <a:pt x="1411" y="645"/>
                </a:lnTo>
                <a:lnTo>
                  <a:pt x="1411" y="637"/>
                </a:lnTo>
                <a:lnTo>
                  <a:pt x="1411" y="637"/>
                </a:lnTo>
                <a:lnTo>
                  <a:pt x="1411" y="637"/>
                </a:lnTo>
                <a:lnTo>
                  <a:pt x="1414" y="635"/>
                </a:lnTo>
                <a:lnTo>
                  <a:pt x="1415" y="631"/>
                </a:lnTo>
                <a:lnTo>
                  <a:pt x="1414" y="624"/>
                </a:lnTo>
                <a:lnTo>
                  <a:pt x="1414" y="624"/>
                </a:lnTo>
                <a:lnTo>
                  <a:pt x="1412" y="622"/>
                </a:lnTo>
                <a:lnTo>
                  <a:pt x="1409" y="619"/>
                </a:lnTo>
                <a:lnTo>
                  <a:pt x="1398" y="616"/>
                </a:lnTo>
                <a:lnTo>
                  <a:pt x="1391" y="612"/>
                </a:lnTo>
                <a:lnTo>
                  <a:pt x="1388" y="610"/>
                </a:lnTo>
                <a:lnTo>
                  <a:pt x="1387" y="608"/>
                </a:lnTo>
                <a:lnTo>
                  <a:pt x="1387" y="608"/>
                </a:lnTo>
                <a:lnTo>
                  <a:pt x="1388" y="605"/>
                </a:lnTo>
                <a:lnTo>
                  <a:pt x="1391" y="604"/>
                </a:lnTo>
                <a:lnTo>
                  <a:pt x="1396" y="601"/>
                </a:lnTo>
                <a:lnTo>
                  <a:pt x="1401" y="599"/>
                </a:lnTo>
                <a:lnTo>
                  <a:pt x="1402" y="596"/>
                </a:lnTo>
                <a:lnTo>
                  <a:pt x="1404" y="594"/>
                </a:lnTo>
                <a:lnTo>
                  <a:pt x="1404" y="594"/>
                </a:lnTo>
                <a:lnTo>
                  <a:pt x="1405" y="589"/>
                </a:lnTo>
                <a:lnTo>
                  <a:pt x="1405" y="586"/>
                </a:lnTo>
                <a:lnTo>
                  <a:pt x="1402" y="584"/>
                </a:lnTo>
                <a:lnTo>
                  <a:pt x="1393" y="576"/>
                </a:lnTo>
                <a:lnTo>
                  <a:pt x="1378" y="564"/>
                </a:lnTo>
                <a:lnTo>
                  <a:pt x="1378" y="564"/>
                </a:lnTo>
                <a:lnTo>
                  <a:pt x="1358" y="553"/>
                </a:lnTo>
                <a:lnTo>
                  <a:pt x="1342" y="544"/>
                </a:lnTo>
                <a:lnTo>
                  <a:pt x="1331" y="536"/>
                </a:lnTo>
                <a:lnTo>
                  <a:pt x="1324" y="531"/>
                </a:lnTo>
                <a:lnTo>
                  <a:pt x="1324" y="531"/>
                </a:lnTo>
                <a:lnTo>
                  <a:pt x="1292" y="497"/>
                </a:lnTo>
                <a:lnTo>
                  <a:pt x="1248" y="451"/>
                </a:lnTo>
                <a:lnTo>
                  <a:pt x="1248" y="451"/>
                </a:lnTo>
                <a:lnTo>
                  <a:pt x="1231" y="437"/>
                </a:lnTo>
                <a:lnTo>
                  <a:pt x="1218" y="425"/>
                </a:lnTo>
                <a:lnTo>
                  <a:pt x="1209" y="418"/>
                </a:lnTo>
                <a:lnTo>
                  <a:pt x="1204" y="411"/>
                </a:lnTo>
                <a:lnTo>
                  <a:pt x="1204" y="411"/>
                </a:lnTo>
                <a:lnTo>
                  <a:pt x="1200" y="404"/>
                </a:lnTo>
                <a:lnTo>
                  <a:pt x="1198" y="396"/>
                </a:lnTo>
                <a:lnTo>
                  <a:pt x="1197" y="387"/>
                </a:lnTo>
                <a:lnTo>
                  <a:pt x="1198" y="377"/>
                </a:lnTo>
                <a:lnTo>
                  <a:pt x="1198" y="377"/>
                </a:lnTo>
                <a:lnTo>
                  <a:pt x="1198" y="372"/>
                </a:lnTo>
                <a:lnTo>
                  <a:pt x="1198" y="370"/>
                </a:lnTo>
                <a:lnTo>
                  <a:pt x="1208" y="360"/>
                </a:lnTo>
                <a:lnTo>
                  <a:pt x="1208" y="360"/>
                </a:lnTo>
                <a:lnTo>
                  <a:pt x="1226" y="340"/>
                </a:lnTo>
                <a:lnTo>
                  <a:pt x="1234" y="331"/>
                </a:lnTo>
                <a:lnTo>
                  <a:pt x="1241" y="321"/>
                </a:lnTo>
                <a:lnTo>
                  <a:pt x="1241" y="321"/>
                </a:lnTo>
                <a:lnTo>
                  <a:pt x="1246" y="309"/>
                </a:lnTo>
                <a:lnTo>
                  <a:pt x="1254" y="286"/>
                </a:lnTo>
                <a:lnTo>
                  <a:pt x="1273" y="223"/>
                </a:lnTo>
                <a:lnTo>
                  <a:pt x="1294" y="157"/>
                </a:lnTo>
                <a:lnTo>
                  <a:pt x="1308" y="114"/>
                </a:lnTo>
                <a:lnTo>
                  <a:pt x="1308" y="114"/>
                </a:lnTo>
                <a:lnTo>
                  <a:pt x="1312" y="101"/>
                </a:lnTo>
                <a:lnTo>
                  <a:pt x="1314" y="89"/>
                </a:lnTo>
                <a:lnTo>
                  <a:pt x="1315" y="78"/>
                </a:lnTo>
                <a:lnTo>
                  <a:pt x="1315" y="68"/>
                </a:lnTo>
                <a:lnTo>
                  <a:pt x="1315" y="59"/>
                </a:lnTo>
                <a:lnTo>
                  <a:pt x="1314" y="54"/>
                </a:lnTo>
                <a:lnTo>
                  <a:pt x="1313" y="52"/>
                </a:lnTo>
                <a:lnTo>
                  <a:pt x="1312" y="51"/>
                </a:lnTo>
                <a:lnTo>
                  <a:pt x="1309" y="51"/>
                </a:lnTo>
                <a:lnTo>
                  <a:pt x="1308" y="54"/>
                </a:lnTo>
                <a:lnTo>
                  <a:pt x="1308" y="54"/>
                </a:lnTo>
                <a:lnTo>
                  <a:pt x="1305" y="57"/>
                </a:lnTo>
                <a:lnTo>
                  <a:pt x="1303" y="64"/>
                </a:lnTo>
                <a:lnTo>
                  <a:pt x="1295" y="86"/>
                </a:lnTo>
                <a:lnTo>
                  <a:pt x="1276" y="143"/>
                </a:lnTo>
                <a:lnTo>
                  <a:pt x="1267" y="172"/>
                </a:lnTo>
                <a:lnTo>
                  <a:pt x="1258" y="195"/>
                </a:lnTo>
                <a:lnTo>
                  <a:pt x="1252" y="209"/>
                </a:lnTo>
                <a:lnTo>
                  <a:pt x="1249" y="212"/>
                </a:lnTo>
                <a:lnTo>
                  <a:pt x="1248" y="212"/>
                </a:lnTo>
                <a:lnTo>
                  <a:pt x="1248" y="211"/>
                </a:lnTo>
                <a:lnTo>
                  <a:pt x="1248" y="211"/>
                </a:lnTo>
                <a:lnTo>
                  <a:pt x="1245" y="202"/>
                </a:lnTo>
                <a:lnTo>
                  <a:pt x="1244" y="192"/>
                </a:lnTo>
                <a:lnTo>
                  <a:pt x="1241" y="170"/>
                </a:lnTo>
                <a:lnTo>
                  <a:pt x="1240" y="161"/>
                </a:lnTo>
                <a:lnTo>
                  <a:pt x="1237" y="156"/>
                </a:lnTo>
                <a:lnTo>
                  <a:pt x="1236" y="155"/>
                </a:lnTo>
                <a:lnTo>
                  <a:pt x="1235" y="156"/>
                </a:lnTo>
                <a:lnTo>
                  <a:pt x="1232" y="157"/>
                </a:lnTo>
                <a:lnTo>
                  <a:pt x="1231" y="160"/>
                </a:lnTo>
                <a:lnTo>
                  <a:pt x="1231" y="160"/>
                </a:lnTo>
                <a:lnTo>
                  <a:pt x="1226" y="170"/>
                </a:lnTo>
                <a:lnTo>
                  <a:pt x="1222" y="181"/>
                </a:lnTo>
                <a:lnTo>
                  <a:pt x="1216" y="209"/>
                </a:lnTo>
                <a:lnTo>
                  <a:pt x="1208" y="240"/>
                </a:lnTo>
                <a:lnTo>
                  <a:pt x="1203" y="254"/>
                </a:lnTo>
                <a:lnTo>
                  <a:pt x="1198" y="267"/>
                </a:lnTo>
                <a:lnTo>
                  <a:pt x="1198" y="267"/>
                </a:lnTo>
                <a:lnTo>
                  <a:pt x="1186" y="290"/>
                </a:lnTo>
                <a:lnTo>
                  <a:pt x="1179" y="309"/>
                </a:lnTo>
                <a:lnTo>
                  <a:pt x="1174" y="321"/>
                </a:lnTo>
                <a:lnTo>
                  <a:pt x="1172" y="323"/>
                </a:lnTo>
                <a:lnTo>
                  <a:pt x="1171" y="324"/>
                </a:lnTo>
                <a:lnTo>
                  <a:pt x="1171" y="324"/>
                </a:lnTo>
                <a:lnTo>
                  <a:pt x="1168" y="314"/>
                </a:lnTo>
                <a:lnTo>
                  <a:pt x="1165" y="292"/>
                </a:lnTo>
                <a:lnTo>
                  <a:pt x="1161" y="281"/>
                </a:lnTo>
                <a:lnTo>
                  <a:pt x="1157" y="271"/>
                </a:lnTo>
                <a:lnTo>
                  <a:pt x="1153" y="262"/>
                </a:lnTo>
                <a:lnTo>
                  <a:pt x="1151" y="259"/>
                </a:lnTo>
                <a:lnTo>
                  <a:pt x="1148" y="257"/>
                </a:lnTo>
                <a:lnTo>
                  <a:pt x="1148" y="257"/>
                </a:lnTo>
                <a:lnTo>
                  <a:pt x="1142" y="254"/>
                </a:lnTo>
                <a:lnTo>
                  <a:pt x="1137" y="253"/>
                </a:lnTo>
                <a:lnTo>
                  <a:pt x="1133" y="253"/>
                </a:lnTo>
                <a:lnTo>
                  <a:pt x="1129" y="253"/>
                </a:lnTo>
                <a:lnTo>
                  <a:pt x="1125" y="255"/>
                </a:lnTo>
                <a:lnTo>
                  <a:pt x="1123" y="258"/>
                </a:lnTo>
                <a:lnTo>
                  <a:pt x="1117" y="263"/>
                </a:lnTo>
                <a:lnTo>
                  <a:pt x="1117" y="263"/>
                </a:lnTo>
                <a:lnTo>
                  <a:pt x="1115" y="271"/>
                </a:lnTo>
                <a:lnTo>
                  <a:pt x="1114" y="278"/>
                </a:lnTo>
                <a:lnTo>
                  <a:pt x="1112" y="289"/>
                </a:lnTo>
                <a:lnTo>
                  <a:pt x="1111" y="300"/>
                </a:lnTo>
                <a:lnTo>
                  <a:pt x="1111" y="300"/>
                </a:lnTo>
                <a:lnTo>
                  <a:pt x="1108" y="318"/>
                </a:lnTo>
                <a:lnTo>
                  <a:pt x="1107" y="340"/>
                </a:lnTo>
                <a:lnTo>
                  <a:pt x="1106" y="350"/>
                </a:lnTo>
                <a:lnTo>
                  <a:pt x="1105" y="358"/>
                </a:lnTo>
                <a:lnTo>
                  <a:pt x="1102" y="363"/>
                </a:lnTo>
                <a:lnTo>
                  <a:pt x="1100" y="364"/>
                </a:lnTo>
                <a:lnTo>
                  <a:pt x="1097" y="364"/>
                </a:lnTo>
                <a:lnTo>
                  <a:pt x="1097" y="364"/>
                </a:lnTo>
                <a:lnTo>
                  <a:pt x="1084" y="359"/>
                </a:lnTo>
                <a:lnTo>
                  <a:pt x="1068" y="349"/>
                </a:lnTo>
                <a:lnTo>
                  <a:pt x="1047" y="337"/>
                </a:lnTo>
                <a:lnTo>
                  <a:pt x="1047" y="337"/>
                </a:lnTo>
                <a:lnTo>
                  <a:pt x="1051" y="322"/>
                </a:lnTo>
                <a:lnTo>
                  <a:pt x="1057" y="286"/>
                </a:lnTo>
                <a:lnTo>
                  <a:pt x="1062" y="244"/>
                </a:lnTo>
                <a:lnTo>
                  <a:pt x="1065" y="227"/>
                </a:lnTo>
                <a:lnTo>
                  <a:pt x="1064" y="213"/>
                </a:lnTo>
                <a:lnTo>
                  <a:pt x="1064" y="213"/>
                </a:lnTo>
                <a:lnTo>
                  <a:pt x="1062" y="192"/>
                </a:lnTo>
                <a:lnTo>
                  <a:pt x="1061" y="169"/>
                </a:lnTo>
                <a:lnTo>
                  <a:pt x="1059" y="151"/>
                </a:lnTo>
                <a:lnTo>
                  <a:pt x="1056" y="144"/>
                </a:lnTo>
                <a:lnTo>
                  <a:pt x="1054" y="140"/>
                </a:lnTo>
                <a:lnTo>
                  <a:pt x="1054" y="140"/>
                </a:lnTo>
                <a:lnTo>
                  <a:pt x="1051" y="139"/>
                </a:lnTo>
                <a:lnTo>
                  <a:pt x="1046" y="138"/>
                </a:lnTo>
                <a:lnTo>
                  <a:pt x="1042" y="139"/>
                </a:lnTo>
                <a:lnTo>
                  <a:pt x="1037" y="140"/>
                </a:lnTo>
                <a:lnTo>
                  <a:pt x="1028" y="146"/>
                </a:lnTo>
                <a:lnTo>
                  <a:pt x="1025" y="148"/>
                </a:lnTo>
                <a:lnTo>
                  <a:pt x="1024" y="151"/>
                </a:lnTo>
                <a:lnTo>
                  <a:pt x="1024" y="151"/>
                </a:lnTo>
                <a:lnTo>
                  <a:pt x="1024" y="171"/>
                </a:lnTo>
                <a:lnTo>
                  <a:pt x="1025" y="186"/>
                </a:lnTo>
                <a:lnTo>
                  <a:pt x="1028" y="203"/>
                </a:lnTo>
                <a:lnTo>
                  <a:pt x="1028" y="203"/>
                </a:lnTo>
                <a:lnTo>
                  <a:pt x="1028" y="215"/>
                </a:lnTo>
                <a:lnTo>
                  <a:pt x="1027" y="230"/>
                </a:lnTo>
                <a:lnTo>
                  <a:pt x="1023" y="266"/>
                </a:lnTo>
                <a:lnTo>
                  <a:pt x="1016" y="296"/>
                </a:lnTo>
                <a:lnTo>
                  <a:pt x="1014" y="310"/>
                </a:lnTo>
                <a:lnTo>
                  <a:pt x="1014" y="310"/>
                </a:lnTo>
                <a:lnTo>
                  <a:pt x="993" y="209"/>
                </a:lnTo>
                <a:lnTo>
                  <a:pt x="978" y="135"/>
                </a:lnTo>
                <a:lnTo>
                  <a:pt x="968" y="89"/>
                </a:lnTo>
                <a:lnTo>
                  <a:pt x="968" y="89"/>
                </a:lnTo>
                <a:lnTo>
                  <a:pt x="963" y="70"/>
                </a:lnTo>
                <a:lnTo>
                  <a:pt x="958" y="51"/>
                </a:lnTo>
                <a:lnTo>
                  <a:pt x="954" y="43"/>
                </a:lnTo>
                <a:lnTo>
                  <a:pt x="951" y="38"/>
                </a:lnTo>
                <a:lnTo>
                  <a:pt x="946" y="34"/>
                </a:lnTo>
                <a:lnTo>
                  <a:pt x="944" y="33"/>
                </a:lnTo>
                <a:lnTo>
                  <a:pt x="941" y="33"/>
                </a:lnTo>
                <a:lnTo>
                  <a:pt x="941" y="33"/>
                </a:lnTo>
                <a:lnTo>
                  <a:pt x="935" y="34"/>
                </a:lnTo>
                <a:lnTo>
                  <a:pt x="930" y="37"/>
                </a:lnTo>
                <a:lnTo>
                  <a:pt x="926" y="40"/>
                </a:lnTo>
                <a:lnTo>
                  <a:pt x="922" y="43"/>
                </a:lnTo>
                <a:lnTo>
                  <a:pt x="919" y="47"/>
                </a:lnTo>
                <a:lnTo>
                  <a:pt x="918" y="52"/>
                </a:lnTo>
                <a:lnTo>
                  <a:pt x="917" y="56"/>
                </a:lnTo>
                <a:lnTo>
                  <a:pt x="918" y="60"/>
                </a:lnTo>
                <a:lnTo>
                  <a:pt x="918" y="60"/>
                </a:lnTo>
                <a:lnTo>
                  <a:pt x="921" y="66"/>
                </a:lnTo>
                <a:lnTo>
                  <a:pt x="926" y="73"/>
                </a:lnTo>
                <a:lnTo>
                  <a:pt x="930" y="80"/>
                </a:lnTo>
                <a:lnTo>
                  <a:pt x="935" y="89"/>
                </a:lnTo>
                <a:lnTo>
                  <a:pt x="935" y="89"/>
                </a:lnTo>
                <a:lnTo>
                  <a:pt x="959" y="160"/>
                </a:lnTo>
                <a:lnTo>
                  <a:pt x="976" y="203"/>
                </a:lnTo>
                <a:lnTo>
                  <a:pt x="985" y="230"/>
                </a:lnTo>
                <a:lnTo>
                  <a:pt x="985" y="230"/>
                </a:lnTo>
                <a:lnTo>
                  <a:pt x="985" y="235"/>
                </a:lnTo>
                <a:lnTo>
                  <a:pt x="983" y="239"/>
                </a:lnTo>
                <a:lnTo>
                  <a:pt x="982" y="240"/>
                </a:lnTo>
                <a:lnTo>
                  <a:pt x="979" y="240"/>
                </a:lnTo>
                <a:lnTo>
                  <a:pt x="974" y="239"/>
                </a:lnTo>
                <a:lnTo>
                  <a:pt x="971" y="238"/>
                </a:lnTo>
                <a:lnTo>
                  <a:pt x="971" y="238"/>
                </a:lnTo>
                <a:lnTo>
                  <a:pt x="971" y="236"/>
                </a:lnTo>
                <a:lnTo>
                  <a:pt x="969" y="238"/>
                </a:lnTo>
                <a:lnTo>
                  <a:pt x="967" y="241"/>
                </a:lnTo>
                <a:lnTo>
                  <a:pt x="964" y="248"/>
                </a:lnTo>
                <a:lnTo>
                  <a:pt x="964" y="257"/>
                </a:lnTo>
                <a:lnTo>
                  <a:pt x="964" y="257"/>
                </a:lnTo>
                <a:lnTo>
                  <a:pt x="965" y="273"/>
                </a:lnTo>
                <a:lnTo>
                  <a:pt x="965" y="292"/>
                </a:lnTo>
                <a:lnTo>
                  <a:pt x="965" y="301"/>
                </a:lnTo>
                <a:lnTo>
                  <a:pt x="964" y="308"/>
                </a:lnTo>
                <a:lnTo>
                  <a:pt x="964" y="309"/>
                </a:lnTo>
                <a:lnTo>
                  <a:pt x="963" y="310"/>
                </a:lnTo>
                <a:lnTo>
                  <a:pt x="960" y="306"/>
                </a:lnTo>
                <a:lnTo>
                  <a:pt x="960" y="306"/>
                </a:lnTo>
                <a:lnTo>
                  <a:pt x="949" y="273"/>
                </a:lnTo>
                <a:lnTo>
                  <a:pt x="926" y="213"/>
                </a:lnTo>
                <a:lnTo>
                  <a:pt x="913" y="180"/>
                </a:lnTo>
                <a:lnTo>
                  <a:pt x="900" y="148"/>
                </a:lnTo>
                <a:lnTo>
                  <a:pt x="889" y="121"/>
                </a:lnTo>
                <a:lnTo>
                  <a:pt x="882" y="111"/>
                </a:lnTo>
                <a:lnTo>
                  <a:pt x="877" y="103"/>
                </a:lnTo>
                <a:lnTo>
                  <a:pt x="877" y="103"/>
                </a:lnTo>
                <a:lnTo>
                  <a:pt x="836" y="46"/>
                </a:lnTo>
                <a:lnTo>
                  <a:pt x="820" y="23"/>
                </a:lnTo>
                <a:lnTo>
                  <a:pt x="812" y="14"/>
                </a:lnTo>
                <a:lnTo>
                  <a:pt x="807" y="10"/>
                </a:lnTo>
                <a:lnTo>
                  <a:pt x="807" y="10"/>
                </a:lnTo>
                <a:lnTo>
                  <a:pt x="799" y="4"/>
                </a:lnTo>
                <a:lnTo>
                  <a:pt x="790" y="0"/>
                </a:lnTo>
                <a:lnTo>
                  <a:pt x="787" y="0"/>
                </a:lnTo>
                <a:lnTo>
                  <a:pt x="783" y="0"/>
                </a:lnTo>
                <a:lnTo>
                  <a:pt x="780" y="3"/>
                </a:lnTo>
                <a:lnTo>
                  <a:pt x="778" y="6"/>
                </a:lnTo>
                <a:lnTo>
                  <a:pt x="778" y="6"/>
                </a:lnTo>
                <a:lnTo>
                  <a:pt x="774" y="17"/>
                </a:lnTo>
                <a:lnTo>
                  <a:pt x="770" y="28"/>
                </a:lnTo>
                <a:lnTo>
                  <a:pt x="770" y="37"/>
                </a:lnTo>
                <a:lnTo>
                  <a:pt x="770" y="41"/>
                </a:lnTo>
                <a:lnTo>
                  <a:pt x="771" y="43"/>
                </a:lnTo>
                <a:lnTo>
                  <a:pt x="771" y="43"/>
                </a:lnTo>
                <a:lnTo>
                  <a:pt x="794" y="65"/>
                </a:lnTo>
                <a:lnTo>
                  <a:pt x="812" y="83"/>
                </a:lnTo>
                <a:lnTo>
                  <a:pt x="820" y="93"/>
                </a:lnTo>
                <a:lnTo>
                  <a:pt x="827" y="103"/>
                </a:lnTo>
                <a:lnTo>
                  <a:pt x="827" y="103"/>
                </a:lnTo>
                <a:lnTo>
                  <a:pt x="848" y="132"/>
                </a:lnTo>
                <a:lnTo>
                  <a:pt x="875" y="170"/>
                </a:lnTo>
                <a:lnTo>
                  <a:pt x="900" y="208"/>
                </a:lnTo>
                <a:lnTo>
                  <a:pt x="909" y="225"/>
                </a:lnTo>
                <a:lnTo>
                  <a:pt x="914" y="238"/>
                </a:lnTo>
                <a:lnTo>
                  <a:pt x="914" y="238"/>
                </a:lnTo>
                <a:lnTo>
                  <a:pt x="928" y="280"/>
                </a:lnTo>
                <a:lnTo>
                  <a:pt x="933" y="295"/>
                </a:lnTo>
                <a:lnTo>
                  <a:pt x="933" y="298"/>
                </a:lnTo>
                <a:lnTo>
                  <a:pt x="931" y="298"/>
                </a:lnTo>
                <a:lnTo>
                  <a:pt x="931" y="298"/>
                </a:lnTo>
                <a:lnTo>
                  <a:pt x="925" y="289"/>
                </a:lnTo>
                <a:lnTo>
                  <a:pt x="918" y="280"/>
                </a:lnTo>
                <a:lnTo>
                  <a:pt x="912" y="273"/>
                </a:lnTo>
                <a:lnTo>
                  <a:pt x="909" y="272"/>
                </a:lnTo>
                <a:lnTo>
                  <a:pt x="908" y="273"/>
                </a:lnTo>
                <a:lnTo>
                  <a:pt x="908" y="273"/>
                </a:lnTo>
                <a:lnTo>
                  <a:pt x="905" y="280"/>
                </a:lnTo>
                <a:lnTo>
                  <a:pt x="905" y="285"/>
                </a:lnTo>
                <a:lnTo>
                  <a:pt x="904" y="287"/>
                </a:lnTo>
                <a:lnTo>
                  <a:pt x="903" y="287"/>
                </a:lnTo>
                <a:lnTo>
                  <a:pt x="900" y="287"/>
                </a:lnTo>
                <a:lnTo>
                  <a:pt x="900" y="287"/>
                </a:lnTo>
                <a:lnTo>
                  <a:pt x="894" y="278"/>
                </a:lnTo>
                <a:lnTo>
                  <a:pt x="877" y="258"/>
                </a:lnTo>
                <a:lnTo>
                  <a:pt x="827" y="195"/>
                </a:lnTo>
                <a:lnTo>
                  <a:pt x="771" y="125"/>
                </a:lnTo>
                <a:lnTo>
                  <a:pt x="747" y="96"/>
                </a:lnTo>
                <a:lnTo>
                  <a:pt x="728" y="73"/>
                </a:lnTo>
                <a:lnTo>
                  <a:pt x="728" y="73"/>
                </a:lnTo>
                <a:lnTo>
                  <a:pt x="702" y="47"/>
                </a:lnTo>
                <a:lnTo>
                  <a:pt x="692" y="40"/>
                </a:lnTo>
                <a:lnTo>
                  <a:pt x="686" y="34"/>
                </a:lnTo>
                <a:lnTo>
                  <a:pt x="679" y="32"/>
                </a:lnTo>
                <a:lnTo>
                  <a:pt x="675" y="31"/>
                </a:lnTo>
                <a:lnTo>
                  <a:pt x="672" y="32"/>
                </a:lnTo>
                <a:lnTo>
                  <a:pt x="668" y="33"/>
                </a:lnTo>
                <a:lnTo>
                  <a:pt x="668" y="33"/>
                </a:lnTo>
                <a:lnTo>
                  <a:pt x="660" y="36"/>
                </a:lnTo>
                <a:lnTo>
                  <a:pt x="654" y="38"/>
                </a:lnTo>
                <a:lnTo>
                  <a:pt x="651" y="40"/>
                </a:lnTo>
                <a:lnTo>
                  <a:pt x="651" y="42"/>
                </a:lnTo>
                <a:lnTo>
                  <a:pt x="651" y="45"/>
                </a:lnTo>
                <a:lnTo>
                  <a:pt x="654" y="50"/>
                </a:lnTo>
                <a:lnTo>
                  <a:pt x="654" y="50"/>
                </a:lnTo>
                <a:lnTo>
                  <a:pt x="660" y="59"/>
                </a:lnTo>
                <a:lnTo>
                  <a:pt x="666" y="66"/>
                </a:lnTo>
                <a:lnTo>
                  <a:pt x="677" y="74"/>
                </a:lnTo>
                <a:lnTo>
                  <a:pt x="695" y="87"/>
                </a:lnTo>
                <a:lnTo>
                  <a:pt x="695" y="87"/>
                </a:lnTo>
                <a:lnTo>
                  <a:pt x="707" y="96"/>
                </a:lnTo>
                <a:lnTo>
                  <a:pt x="721" y="110"/>
                </a:lnTo>
                <a:lnTo>
                  <a:pt x="753" y="140"/>
                </a:lnTo>
                <a:lnTo>
                  <a:pt x="783" y="172"/>
                </a:lnTo>
                <a:lnTo>
                  <a:pt x="804" y="197"/>
                </a:lnTo>
                <a:lnTo>
                  <a:pt x="804" y="197"/>
                </a:lnTo>
                <a:lnTo>
                  <a:pt x="812" y="207"/>
                </a:lnTo>
                <a:lnTo>
                  <a:pt x="820" y="221"/>
                </a:lnTo>
                <a:lnTo>
                  <a:pt x="826" y="235"/>
                </a:lnTo>
                <a:lnTo>
                  <a:pt x="833" y="249"/>
                </a:lnTo>
                <a:lnTo>
                  <a:pt x="841" y="271"/>
                </a:lnTo>
                <a:lnTo>
                  <a:pt x="843" y="277"/>
                </a:lnTo>
                <a:lnTo>
                  <a:pt x="841" y="277"/>
                </a:lnTo>
                <a:lnTo>
                  <a:pt x="841" y="277"/>
                </a:lnTo>
                <a:lnTo>
                  <a:pt x="841" y="277"/>
                </a:lnTo>
                <a:lnTo>
                  <a:pt x="789" y="218"/>
                </a:lnTo>
                <a:lnTo>
                  <a:pt x="750" y="174"/>
                </a:lnTo>
                <a:lnTo>
                  <a:pt x="711" y="133"/>
                </a:lnTo>
                <a:lnTo>
                  <a:pt x="711" y="133"/>
                </a:lnTo>
                <a:lnTo>
                  <a:pt x="692" y="115"/>
                </a:lnTo>
                <a:lnTo>
                  <a:pt x="669" y="95"/>
                </a:lnTo>
                <a:lnTo>
                  <a:pt x="621" y="52"/>
                </a:lnTo>
                <a:lnTo>
                  <a:pt x="599" y="36"/>
                </a:lnTo>
                <a:lnTo>
                  <a:pt x="581" y="22"/>
                </a:lnTo>
                <a:lnTo>
                  <a:pt x="568" y="14"/>
                </a:lnTo>
                <a:lnTo>
                  <a:pt x="566" y="13"/>
                </a:lnTo>
                <a:lnTo>
                  <a:pt x="564" y="13"/>
                </a:lnTo>
                <a:lnTo>
                  <a:pt x="564" y="13"/>
                </a:lnTo>
                <a:lnTo>
                  <a:pt x="566" y="20"/>
                </a:lnTo>
                <a:lnTo>
                  <a:pt x="569" y="28"/>
                </a:lnTo>
                <a:lnTo>
                  <a:pt x="577" y="43"/>
                </a:lnTo>
                <a:lnTo>
                  <a:pt x="577" y="43"/>
                </a:lnTo>
                <a:lnTo>
                  <a:pt x="582" y="50"/>
                </a:lnTo>
                <a:lnTo>
                  <a:pt x="594" y="60"/>
                </a:lnTo>
                <a:lnTo>
                  <a:pt x="626" y="92"/>
                </a:lnTo>
                <a:lnTo>
                  <a:pt x="664" y="126"/>
                </a:lnTo>
                <a:lnTo>
                  <a:pt x="695" y="153"/>
                </a:lnTo>
                <a:lnTo>
                  <a:pt x="695" y="153"/>
                </a:lnTo>
                <a:lnTo>
                  <a:pt x="707" y="166"/>
                </a:lnTo>
                <a:lnTo>
                  <a:pt x="723" y="181"/>
                </a:lnTo>
                <a:lnTo>
                  <a:pt x="756" y="218"/>
                </a:lnTo>
                <a:lnTo>
                  <a:pt x="784" y="250"/>
                </a:lnTo>
                <a:lnTo>
                  <a:pt x="792" y="262"/>
                </a:lnTo>
                <a:lnTo>
                  <a:pt x="794" y="267"/>
                </a:lnTo>
                <a:lnTo>
                  <a:pt x="794" y="267"/>
                </a:lnTo>
                <a:lnTo>
                  <a:pt x="794" y="271"/>
                </a:lnTo>
                <a:lnTo>
                  <a:pt x="794" y="273"/>
                </a:lnTo>
                <a:lnTo>
                  <a:pt x="792" y="272"/>
                </a:lnTo>
                <a:lnTo>
                  <a:pt x="784" y="263"/>
                </a:lnTo>
                <a:lnTo>
                  <a:pt x="784" y="263"/>
                </a:lnTo>
                <a:lnTo>
                  <a:pt x="774" y="253"/>
                </a:lnTo>
                <a:lnTo>
                  <a:pt x="753" y="234"/>
                </a:lnTo>
                <a:lnTo>
                  <a:pt x="698" y="184"/>
                </a:lnTo>
                <a:lnTo>
                  <a:pt x="601" y="97"/>
                </a:lnTo>
                <a:lnTo>
                  <a:pt x="601" y="97"/>
                </a:lnTo>
                <a:lnTo>
                  <a:pt x="589" y="87"/>
                </a:lnTo>
                <a:lnTo>
                  <a:pt x="577" y="78"/>
                </a:lnTo>
                <a:lnTo>
                  <a:pt x="566" y="70"/>
                </a:lnTo>
                <a:lnTo>
                  <a:pt x="554" y="64"/>
                </a:lnTo>
                <a:lnTo>
                  <a:pt x="545" y="60"/>
                </a:lnTo>
                <a:lnTo>
                  <a:pt x="537" y="57"/>
                </a:lnTo>
                <a:lnTo>
                  <a:pt x="532" y="57"/>
                </a:lnTo>
                <a:lnTo>
                  <a:pt x="531" y="59"/>
                </a:lnTo>
                <a:lnTo>
                  <a:pt x="531" y="60"/>
                </a:lnTo>
                <a:lnTo>
                  <a:pt x="531" y="60"/>
                </a:lnTo>
                <a:lnTo>
                  <a:pt x="534" y="70"/>
                </a:lnTo>
                <a:lnTo>
                  <a:pt x="539" y="86"/>
                </a:lnTo>
                <a:lnTo>
                  <a:pt x="544" y="93"/>
                </a:lnTo>
                <a:lnTo>
                  <a:pt x="549" y="101"/>
                </a:lnTo>
                <a:lnTo>
                  <a:pt x="554" y="109"/>
                </a:lnTo>
                <a:lnTo>
                  <a:pt x="560" y="114"/>
                </a:lnTo>
                <a:lnTo>
                  <a:pt x="560" y="114"/>
                </a:lnTo>
                <a:lnTo>
                  <a:pt x="586" y="132"/>
                </a:lnTo>
                <a:lnTo>
                  <a:pt x="627" y="161"/>
                </a:lnTo>
                <a:lnTo>
                  <a:pt x="666" y="193"/>
                </a:lnTo>
                <a:lnTo>
                  <a:pt x="683" y="207"/>
                </a:lnTo>
                <a:lnTo>
                  <a:pt x="695" y="217"/>
                </a:lnTo>
                <a:lnTo>
                  <a:pt x="695" y="217"/>
                </a:lnTo>
                <a:lnTo>
                  <a:pt x="711" y="236"/>
                </a:lnTo>
                <a:lnTo>
                  <a:pt x="729" y="259"/>
                </a:lnTo>
                <a:lnTo>
                  <a:pt x="741" y="276"/>
                </a:lnTo>
                <a:lnTo>
                  <a:pt x="742" y="280"/>
                </a:lnTo>
                <a:lnTo>
                  <a:pt x="742" y="281"/>
                </a:lnTo>
                <a:lnTo>
                  <a:pt x="741" y="281"/>
                </a:lnTo>
                <a:lnTo>
                  <a:pt x="741" y="281"/>
                </a:lnTo>
                <a:lnTo>
                  <a:pt x="614" y="192"/>
                </a:lnTo>
                <a:lnTo>
                  <a:pt x="484" y="100"/>
                </a:lnTo>
                <a:lnTo>
                  <a:pt x="484" y="100"/>
                </a:lnTo>
                <a:lnTo>
                  <a:pt x="480" y="97"/>
                </a:lnTo>
                <a:lnTo>
                  <a:pt x="476" y="96"/>
                </a:lnTo>
                <a:lnTo>
                  <a:pt x="472" y="96"/>
                </a:lnTo>
                <a:lnTo>
                  <a:pt x="468" y="97"/>
                </a:lnTo>
                <a:lnTo>
                  <a:pt x="466" y="100"/>
                </a:lnTo>
                <a:lnTo>
                  <a:pt x="466" y="102"/>
                </a:lnTo>
                <a:lnTo>
                  <a:pt x="466" y="106"/>
                </a:lnTo>
                <a:lnTo>
                  <a:pt x="467" y="110"/>
                </a:lnTo>
                <a:lnTo>
                  <a:pt x="467" y="110"/>
                </a:lnTo>
                <a:lnTo>
                  <a:pt x="483" y="137"/>
                </a:lnTo>
                <a:lnTo>
                  <a:pt x="490" y="148"/>
                </a:lnTo>
                <a:lnTo>
                  <a:pt x="494" y="152"/>
                </a:lnTo>
                <a:lnTo>
                  <a:pt x="498" y="153"/>
                </a:lnTo>
                <a:lnTo>
                  <a:pt x="498" y="153"/>
                </a:lnTo>
                <a:lnTo>
                  <a:pt x="508" y="158"/>
                </a:lnTo>
                <a:lnTo>
                  <a:pt x="529" y="170"/>
                </a:lnTo>
                <a:lnTo>
                  <a:pt x="590" y="206"/>
                </a:lnTo>
                <a:lnTo>
                  <a:pt x="647" y="241"/>
                </a:lnTo>
                <a:lnTo>
                  <a:pt x="665" y="254"/>
                </a:lnTo>
                <a:lnTo>
                  <a:pt x="670" y="258"/>
                </a:lnTo>
                <a:lnTo>
                  <a:pt x="670" y="261"/>
                </a:lnTo>
                <a:lnTo>
                  <a:pt x="670" y="261"/>
                </a:lnTo>
                <a:lnTo>
                  <a:pt x="668" y="261"/>
                </a:lnTo>
                <a:lnTo>
                  <a:pt x="661" y="258"/>
                </a:lnTo>
                <a:lnTo>
                  <a:pt x="640" y="250"/>
                </a:lnTo>
                <a:lnTo>
                  <a:pt x="576" y="222"/>
                </a:lnTo>
                <a:lnTo>
                  <a:pt x="509" y="190"/>
                </a:lnTo>
                <a:lnTo>
                  <a:pt x="485" y="178"/>
                </a:lnTo>
                <a:lnTo>
                  <a:pt x="471" y="170"/>
                </a:lnTo>
                <a:lnTo>
                  <a:pt x="471" y="170"/>
                </a:lnTo>
                <a:lnTo>
                  <a:pt x="454" y="160"/>
                </a:lnTo>
                <a:lnTo>
                  <a:pt x="438" y="152"/>
                </a:lnTo>
                <a:lnTo>
                  <a:pt x="431" y="149"/>
                </a:lnTo>
                <a:lnTo>
                  <a:pt x="426" y="148"/>
                </a:lnTo>
                <a:lnTo>
                  <a:pt x="424" y="149"/>
                </a:lnTo>
                <a:lnTo>
                  <a:pt x="424" y="149"/>
                </a:lnTo>
                <a:lnTo>
                  <a:pt x="424" y="153"/>
                </a:lnTo>
                <a:lnTo>
                  <a:pt x="424" y="153"/>
                </a:lnTo>
                <a:lnTo>
                  <a:pt x="430" y="166"/>
                </a:lnTo>
                <a:lnTo>
                  <a:pt x="435" y="181"/>
                </a:lnTo>
                <a:lnTo>
                  <a:pt x="440" y="200"/>
                </a:lnTo>
                <a:lnTo>
                  <a:pt x="440" y="200"/>
                </a:lnTo>
                <a:lnTo>
                  <a:pt x="526" y="230"/>
                </a:lnTo>
                <a:lnTo>
                  <a:pt x="581" y="250"/>
                </a:lnTo>
                <a:lnTo>
                  <a:pt x="598" y="258"/>
                </a:lnTo>
                <a:lnTo>
                  <a:pt x="601" y="259"/>
                </a:lnTo>
                <a:lnTo>
                  <a:pt x="601" y="261"/>
                </a:lnTo>
                <a:lnTo>
                  <a:pt x="601" y="261"/>
                </a:lnTo>
                <a:lnTo>
                  <a:pt x="601" y="261"/>
                </a:lnTo>
                <a:lnTo>
                  <a:pt x="589" y="258"/>
                </a:lnTo>
                <a:lnTo>
                  <a:pt x="564" y="252"/>
                </a:lnTo>
                <a:lnTo>
                  <a:pt x="497" y="231"/>
                </a:lnTo>
                <a:lnTo>
                  <a:pt x="431" y="212"/>
                </a:lnTo>
                <a:lnTo>
                  <a:pt x="401" y="203"/>
                </a:lnTo>
                <a:lnTo>
                  <a:pt x="401" y="203"/>
                </a:lnTo>
                <a:lnTo>
                  <a:pt x="401" y="206"/>
                </a:lnTo>
                <a:lnTo>
                  <a:pt x="403" y="209"/>
                </a:lnTo>
                <a:lnTo>
                  <a:pt x="407" y="213"/>
                </a:lnTo>
                <a:lnTo>
                  <a:pt x="411" y="217"/>
                </a:lnTo>
                <a:lnTo>
                  <a:pt x="411" y="217"/>
                </a:lnTo>
                <a:lnTo>
                  <a:pt x="415" y="221"/>
                </a:lnTo>
                <a:lnTo>
                  <a:pt x="419" y="226"/>
                </a:lnTo>
                <a:lnTo>
                  <a:pt x="420" y="231"/>
                </a:lnTo>
                <a:lnTo>
                  <a:pt x="419" y="232"/>
                </a:lnTo>
                <a:lnTo>
                  <a:pt x="417" y="234"/>
                </a:lnTo>
                <a:lnTo>
                  <a:pt x="417" y="234"/>
                </a:lnTo>
                <a:lnTo>
                  <a:pt x="414" y="234"/>
                </a:lnTo>
                <a:lnTo>
                  <a:pt x="411" y="234"/>
                </a:lnTo>
                <a:lnTo>
                  <a:pt x="410" y="234"/>
                </a:lnTo>
                <a:lnTo>
                  <a:pt x="411" y="238"/>
                </a:lnTo>
                <a:lnTo>
                  <a:pt x="411" y="238"/>
                </a:lnTo>
                <a:lnTo>
                  <a:pt x="414" y="243"/>
                </a:lnTo>
                <a:lnTo>
                  <a:pt x="416" y="246"/>
                </a:lnTo>
                <a:lnTo>
                  <a:pt x="417" y="249"/>
                </a:lnTo>
                <a:lnTo>
                  <a:pt x="419" y="250"/>
                </a:lnTo>
                <a:lnTo>
                  <a:pt x="417" y="250"/>
                </a:lnTo>
                <a:lnTo>
                  <a:pt x="417" y="250"/>
                </a:lnTo>
                <a:lnTo>
                  <a:pt x="410" y="250"/>
                </a:lnTo>
                <a:lnTo>
                  <a:pt x="406" y="253"/>
                </a:lnTo>
                <a:lnTo>
                  <a:pt x="405" y="254"/>
                </a:lnTo>
                <a:lnTo>
                  <a:pt x="405" y="257"/>
                </a:lnTo>
                <a:lnTo>
                  <a:pt x="405" y="257"/>
                </a:lnTo>
                <a:lnTo>
                  <a:pt x="405" y="263"/>
                </a:lnTo>
                <a:lnTo>
                  <a:pt x="406" y="267"/>
                </a:lnTo>
                <a:lnTo>
                  <a:pt x="407" y="271"/>
                </a:lnTo>
                <a:lnTo>
                  <a:pt x="411" y="273"/>
                </a:lnTo>
                <a:lnTo>
                  <a:pt x="411" y="273"/>
                </a:lnTo>
                <a:lnTo>
                  <a:pt x="419" y="281"/>
                </a:lnTo>
                <a:lnTo>
                  <a:pt x="430" y="294"/>
                </a:lnTo>
                <a:lnTo>
                  <a:pt x="438" y="306"/>
                </a:lnTo>
                <a:lnTo>
                  <a:pt x="439" y="310"/>
                </a:lnTo>
                <a:lnTo>
                  <a:pt x="439" y="310"/>
                </a:lnTo>
                <a:lnTo>
                  <a:pt x="438" y="310"/>
                </a:lnTo>
                <a:lnTo>
                  <a:pt x="438" y="310"/>
                </a:lnTo>
                <a:lnTo>
                  <a:pt x="425" y="304"/>
                </a:lnTo>
                <a:lnTo>
                  <a:pt x="405" y="291"/>
                </a:lnTo>
                <a:lnTo>
                  <a:pt x="379" y="275"/>
                </a:lnTo>
                <a:lnTo>
                  <a:pt x="355" y="257"/>
                </a:lnTo>
                <a:lnTo>
                  <a:pt x="355" y="257"/>
                </a:lnTo>
                <a:lnTo>
                  <a:pt x="332" y="239"/>
                </a:lnTo>
                <a:lnTo>
                  <a:pt x="313" y="223"/>
                </a:lnTo>
                <a:lnTo>
                  <a:pt x="300" y="212"/>
                </a:lnTo>
                <a:lnTo>
                  <a:pt x="296" y="209"/>
                </a:lnTo>
                <a:lnTo>
                  <a:pt x="295" y="211"/>
                </a:lnTo>
                <a:lnTo>
                  <a:pt x="295" y="211"/>
                </a:lnTo>
                <a:lnTo>
                  <a:pt x="295" y="212"/>
                </a:lnTo>
                <a:lnTo>
                  <a:pt x="296" y="215"/>
                </a:lnTo>
                <a:lnTo>
                  <a:pt x="300" y="221"/>
                </a:lnTo>
                <a:lnTo>
                  <a:pt x="305" y="227"/>
                </a:lnTo>
                <a:lnTo>
                  <a:pt x="308" y="234"/>
                </a:lnTo>
                <a:lnTo>
                  <a:pt x="308" y="234"/>
                </a:lnTo>
                <a:lnTo>
                  <a:pt x="308" y="235"/>
                </a:lnTo>
                <a:lnTo>
                  <a:pt x="306" y="236"/>
                </a:lnTo>
                <a:lnTo>
                  <a:pt x="301" y="235"/>
                </a:lnTo>
                <a:lnTo>
                  <a:pt x="300" y="235"/>
                </a:lnTo>
                <a:lnTo>
                  <a:pt x="299" y="235"/>
                </a:lnTo>
                <a:lnTo>
                  <a:pt x="299" y="236"/>
                </a:lnTo>
                <a:lnTo>
                  <a:pt x="301" y="240"/>
                </a:lnTo>
                <a:lnTo>
                  <a:pt x="301" y="240"/>
                </a:lnTo>
                <a:lnTo>
                  <a:pt x="316" y="258"/>
                </a:lnTo>
                <a:lnTo>
                  <a:pt x="343" y="289"/>
                </a:lnTo>
                <a:lnTo>
                  <a:pt x="373" y="323"/>
                </a:lnTo>
                <a:lnTo>
                  <a:pt x="384" y="340"/>
                </a:lnTo>
                <a:lnTo>
                  <a:pt x="394" y="354"/>
                </a:lnTo>
                <a:lnTo>
                  <a:pt x="394" y="354"/>
                </a:lnTo>
                <a:lnTo>
                  <a:pt x="401" y="367"/>
                </a:lnTo>
                <a:lnTo>
                  <a:pt x="406" y="378"/>
                </a:lnTo>
                <a:lnTo>
                  <a:pt x="408" y="388"/>
                </a:lnTo>
                <a:lnTo>
                  <a:pt x="411" y="397"/>
                </a:lnTo>
                <a:lnTo>
                  <a:pt x="414" y="412"/>
                </a:lnTo>
                <a:lnTo>
                  <a:pt x="415" y="420"/>
                </a:lnTo>
                <a:lnTo>
                  <a:pt x="417" y="428"/>
                </a:lnTo>
                <a:lnTo>
                  <a:pt x="417" y="428"/>
                </a:lnTo>
                <a:lnTo>
                  <a:pt x="421" y="434"/>
                </a:lnTo>
                <a:lnTo>
                  <a:pt x="426" y="442"/>
                </a:lnTo>
                <a:lnTo>
                  <a:pt x="437" y="455"/>
                </a:lnTo>
                <a:lnTo>
                  <a:pt x="443" y="465"/>
                </a:lnTo>
                <a:lnTo>
                  <a:pt x="446" y="467"/>
                </a:lnTo>
                <a:lnTo>
                  <a:pt x="446" y="467"/>
                </a:lnTo>
                <a:lnTo>
                  <a:pt x="444" y="467"/>
                </a:lnTo>
                <a:lnTo>
                  <a:pt x="444" y="46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6">
            <a:extLst>
              <a:ext uri="{FF2B5EF4-FFF2-40B4-BE49-F238E27FC236}">
                <a16:creationId xmlns:a16="http://schemas.microsoft.com/office/drawing/2014/main" id="{18FCD743-FA30-4B45-B52A-D7ECB8845B4E}"/>
              </a:ext>
            </a:extLst>
          </p:cNvPr>
          <p:cNvSpPr>
            <a:spLocks/>
          </p:cNvSpPr>
          <p:nvPr/>
        </p:nvSpPr>
        <p:spPr bwMode="auto">
          <a:xfrm>
            <a:off x="6554788" y="1279865"/>
            <a:ext cx="2715821" cy="1842222"/>
          </a:xfrm>
          <a:custGeom>
            <a:avLst/>
            <a:gdLst>
              <a:gd name="T0" fmla="*/ 396 w 1772"/>
              <a:gd name="T1" fmla="*/ 416 h 1202"/>
              <a:gd name="T2" fmla="*/ 276 w 1772"/>
              <a:gd name="T3" fmla="*/ 496 h 1202"/>
              <a:gd name="T4" fmla="*/ 180 w 1772"/>
              <a:gd name="T5" fmla="*/ 556 h 1202"/>
              <a:gd name="T6" fmla="*/ 95 w 1772"/>
              <a:gd name="T7" fmla="*/ 593 h 1202"/>
              <a:gd name="T8" fmla="*/ 35 w 1772"/>
              <a:gd name="T9" fmla="*/ 681 h 1202"/>
              <a:gd name="T10" fmla="*/ 4 w 1772"/>
              <a:gd name="T11" fmla="*/ 754 h 1202"/>
              <a:gd name="T12" fmla="*/ 187 w 1772"/>
              <a:gd name="T13" fmla="*/ 865 h 1202"/>
              <a:gd name="T14" fmla="*/ 330 w 1772"/>
              <a:gd name="T15" fmla="*/ 879 h 1202"/>
              <a:gd name="T16" fmla="*/ 438 w 1772"/>
              <a:gd name="T17" fmla="*/ 929 h 1202"/>
              <a:gd name="T18" fmla="*/ 557 w 1772"/>
              <a:gd name="T19" fmla="*/ 1126 h 1202"/>
              <a:gd name="T20" fmla="*/ 644 w 1772"/>
              <a:gd name="T21" fmla="*/ 1163 h 1202"/>
              <a:gd name="T22" fmla="*/ 710 w 1772"/>
              <a:gd name="T23" fmla="*/ 1192 h 1202"/>
              <a:gd name="T24" fmla="*/ 805 w 1772"/>
              <a:gd name="T25" fmla="*/ 1202 h 1202"/>
              <a:gd name="T26" fmla="*/ 829 w 1772"/>
              <a:gd name="T27" fmla="*/ 1172 h 1202"/>
              <a:gd name="T28" fmla="*/ 933 w 1772"/>
              <a:gd name="T29" fmla="*/ 1133 h 1202"/>
              <a:gd name="T30" fmla="*/ 1065 w 1772"/>
              <a:gd name="T31" fmla="*/ 1105 h 1202"/>
              <a:gd name="T32" fmla="*/ 1130 w 1772"/>
              <a:gd name="T33" fmla="*/ 1046 h 1202"/>
              <a:gd name="T34" fmla="*/ 1176 w 1772"/>
              <a:gd name="T35" fmla="*/ 991 h 1202"/>
              <a:gd name="T36" fmla="*/ 1272 w 1772"/>
              <a:gd name="T37" fmla="*/ 958 h 1202"/>
              <a:gd name="T38" fmla="*/ 1364 w 1772"/>
              <a:gd name="T39" fmla="*/ 900 h 1202"/>
              <a:gd name="T40" fmla="*/ 1343 w 1772"/>
              <a:gd name="T41" fmla="*/ 807 h 1202"/>
              <a:gd name="T42" fmla="*/ 1382 w 1772"/>
              <a:gd name="T43" fmla="*/ 751 h 1202"/>
              <a:gd name="T44" fmla="*/ 1562 w 1772"/>
              <a:gd name="T45" fmla="*/ 881 h 1202"/>
              <a:gd name="T46" fmla="*/ 1663 w 1772"/>
              <a:gd name="T47" fmla="*/ 863 h 1202"/>
              <a:gd name="T48" fmla="*/ 1701 w 1772"/>
              <a:gd name="T49" fmla="*/ 839 h 1202"/>
              <a:gd name="T50" fmla="*/ 1744 w 1772"/>
              <a:gd name="T51" fmla="*/ 770 h 1202"/>
              <a:gd name="T52" fmla="*/ 1764 w 1772"/>
              <a:gd name="T53" fmla="*/ 680 h 1202"/>
              <a:gd name="T54" fmla="*/ 1772 w 1772"/>
              <a:gd name="T55" fmla="*/ 581 h 1202"/>
              <a:gd name="T56" fmla="*/ 1695 w 1772"/>
              <a:gd name="T57" fmla="*/ 469 h 1202"/>
              <a:gd name="T58" fmla="*/ 1658 w 1772"/>
              <a:gd name="T59" fmla="*/ 432 h 1202"/>
              <a:gd name="T60" fmla="*/ 1509 w 1772"/>
              <a:gd name="T61" fmla="*/ 493 h 1202"/>
              <a:gd name="T62" fmla="*/ 1401 w 1772"/>
              <a:gd name="T63" fmla="*/ 540 h 1202"/>
              <a:gd name="T64" fmla="*/ 1445 w 1772"/>
              <a:gd name="T65" fmla="*/ 478 h 1202"/>
              <a:gd name="T66" fmla="*/ 1483 w 1772"/>
              <a:gd name="T67" fmla="*/ 406 h 1202"/>
              <a:gd name="T68" fmla="*/ 1433 w 1772"/>
              <a:gd name="T69" fmla="*/ 342 h 1202"/>
              <a:gd name="T70" fmla="*/ 1355 w 1772"/>
              <a:gd name="T71" fmla="*/ 282 h 1202"/>
              <a:gd name="T72" fmla="*/ 1309 w 1772"/>
              <a:gd name="T73" fmla="*/ 294 h 1202"/>
              <a:gd name="T74" fmla="*/ 1188 w 1772"/>
              <a:gd name="T75" fmla="*/ 350 h 1202"/>
              <a:gd name="T76" fmla="*/ 1095 w 1772"/>
              <a:gd name="T77" fmla="*/ 365 h 1202"/>
              <a:gd name="T78" fmla="*/ 1179 w 1772"/>
              <a:gd name="T79" fmla="*/ 253 h 1202"/>
              <a:gd name="T80" fmla="*/ 1196 w 1772"/>
              <a:gd name="T81" fmla="*/ 162 h 1202"/>
              <a:gd name="T82" fmla="*/ 1178 w 1772"/>
              <a:gd name="T83" fmla="*/ 130 h 1202"/>
              <a:gd name="T84" fmla="*/ 1046 w 1772"/>
              <a:gd name="T85" fmla="*/ 210 h 1202"/>
              <a:gd name="T86" fmla="*/ 1164 w 1772"/>
              <a:gd name="T87" fmla="*/ 101 h 1202"/>
              <a:gd name="T88" fmla="*/ 901 w 1772"/>
              <a:gd name="T89" fmla="*/ 291 h 1202"/>
              <a:gd name="T90" fmla="*/ 1136 w 1772"/>
              <a:gd name="T91" fmla="*/ 40 h 1202"/>
              <a:gd name="T92" fmla="*/ 1088 w 1772"/>
              <a:gd name="T93" fmla="*/ 46 h 1202"/>
              <a:gd name="T94" fmla="*/ 805 w 1772"/>
              <a:gd name="T95" fmla="*/ 330 h 1202"/>
              <a:gd name="T96" fmla="*/ 950 w 1772"/>
              <a:gd name="T97" fmla="*/ 59 h 1202"/>
              <a:gd name="T98" fmla="*/ 971 w 1772"/>
              <a:gd name="T99" fmla="*/ 4 h 1202"/>
              <a:gd name="T100" fmla="*/ 760 w 1772"/>
              <a:gd name="T101" fmla="*/ 258 h 1202"/>
              <a:gd name="T102" fmla="*/ 724 w 1772"/>
              <a:gd name="T103" fmla="*/ 144 h 1202"/>
              <a:gd name="T104" fmla="*/ 802 w 1772"/>
              <a:gd name="T105" fmla="*/ 31 h 1202"/>
              <a:gd name="T106" fmla="*/ 763 w 1772"/>
              <a:gd name="T107" fmla="*/ 14 h 1202"/>
              <a:gd name="T108" fmla="*/ 602 w 1772"/>
              <a:gd name="T109" fmla="*/ 285 h 1202"/>
              <a:gd name="T110" fmla="*/ 600 w 1772"/>
              <a:gd name="T111" fmla="*/ 188 h 1202"/>
              <a:gd name="T112" fmla="*/ 680 w 1772"/>
              <a:gd name="T113" fmla="*/ 72 h 1202"/>
              <a:gd name="T114" fmla="*/ 673 w 1772"/>
              <a:gd name="T115" fmla="*/ 14 h 1202"/>
              <a:gd name="T116" fmla="*/ 585 w 1772"/>
              <a:gd name="T117" fmla="*/ 124 h 1202"/>
              <a:gd name="T118" fmla="*/ 528 w 1772"/>
              <a:gd name="T119" fmla="*/ 139 h 1202"/>
              <a:gd name="T120" fmla="*/ 501 w 1772"/>
              <a:gd name="T121" fmla="*/ 105 h 1202"/>
              <a:gd name="T122" fmla="*/ 475 w 1772"/>
              <a:gd name="T123" fmla="*/ 383 h 1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72" h="1202">
                <a:moveTo>
                  <a:pt x="475" y="383"/>
                </a:moveTo>
                <a:lnTo>
                  <a:pt x="475" y="383"/>
                </a:lnTo>
                <a:lnTo>
                  <a:pt x="468" y="390"/>
                </a:lnTo>
                <a:lnTo>
                  <a:pt x="450" y="404"/>
                </a:lnTo>
                <a:lnTo>
                  <a:pt x="439" y="411"/>
                </a:lnTo>
                <a:lnTo>
                  <a:pt x="429" y="418"/>
                </a:lnTo>
                <a:lnTo>
                  <a:pt x="419" y="423"/>
                </a:lnTo>
                <a:lnTo>
                  <a:pt x="414" y="424"/>
                </a:lnTo>
                <a:lnTo>
                  <a:pt x="410" y="425"/>
                </a:lnTo>
                <a:lnTo>
                  <a:pt x="410" y="425"/>
                </a:lnTo>
                <a:lnTo>
                  <a:pt x="405" y="424"/>
                </a:lnTo>
                <a:lnTo>
                  <a:pt x="401" y="422"/>
                </a:lnTo>
                <a:lnTo>
                  <a:pt x="399" y="418"/>
                </a:lnTo>
                <a:lnTo>
                  <a:pt x="396" y="416"/>
                </a:lnTo>
                <a:lnTo>
                  <a:pt x="392" y="416"/>
                </a:lnTo>
                <a:lnTo>
                  <a:pt x="386" y="420"/>
                </a:lnTo>
                <a:lnTo>
                  <a:pt x="376" y="427"/>
                </a:lnTo>
                <a:lnTo>
                  <a:pt x="376" y="427"/>
                </a:lnTo>
                <a:lnTo>
                  <a:pt x="342" y="450"/>
                </a:lnTo>
                <a:lnTo>
                  <a:pt x="333" y="457"/>
                </a:lnTo>
                <a:lnTo>
                  <a:pt x="324" y="468"/>
                </a:lnTo>
                <a:lnTo>
                  <a:pt x="324" y="468"/>
                </a:lnTo>
                <a:lnTo>
                  <a:pt x="318" y="474"/>
                </a:lnTo>
                <a:lnTo>
                  <a:pt x="310" y="479"/>
                </a:lnTo>
                <a:lnTo>
                  <a:pt x="295" y="488"/>
                </a:lnTo>
                <a:lnTo>
                  <a:pt x="281" y="493"/>
                </a:lnTo>
                <a:lnTo>
                  <a:pt x="276" y="496"/>
                </a:lnTo>
                <a:lnTo>
                  <a:pt x="276" y="496"/>
                </a:lnTo>
                <a:lnTo>
                  <a:pt x="263" y="489"/>
                </a:lnTo>
                <a:lnTo>
                  <a:pt x="252" y="485"/>
                </a:lnTo>
                <a:lnTo>
                  <a:pt x="248" y="484"/>
                </a:lnTo>
                <a:lnTo>
                  <a:pt x="244" y="485"/>
                </a:lnTo>
                <a:lnTo>
                  <a:pt x="244" y="485"/>
                </a:lnTo>
                <a:lnTo>
                  <a:pt x="240" y="488"/>
                </a:lnTo>
                <a:lnTo>
                  <a:pt x="235" y="492"/>
                </a:lnTo>
                <a:lnTo>
                  <a:pt x="227" y="501"/>
                </a:lnTo>
                <a:lnTo>
                  <a:pt x="217" y="513"/>
                </a:lnTo>
                <a:lnTo>
                  <a:pt x="217" y="513"/>
                </a:lnTo>
                <a:lnTo>
                  <a:pt x="213" y="517"/>
                </a:lnTo>
                <a:lnTo>
                  <a:pt x="193" y="540"/>
                </a:lnTo>
                <a:lnTo>
                  <a:pt x="193" y="540"/>
                </a:lnTo>
                <a:lnTo>
                  <a:pt x="180" y="556"/>
                </a:lnTo>
                <a:lnTo>
                  <a:pt x="171" y="568"/>
                </a:lnTo>
                <a:lnTo>
                  <a:pt x="162" y="580"/>
                </a:lnTo>
                <a:lnTo>
                  <a:pt x="147" y="594"/>
                </a:lnTo>
                <a:lnTo>
                  <a:pt x="147" y="594"/>
                </a:lnTo>
                <a:lnTo>
                  <a:pt x="142" y="598"/>
                </a:lnTo>
                <a:lnTo>
                  <a:pt x="138" y="600"/>
                </a:lnTo>
                <a:lnTo>
                  <a:pt x="133" y="602"/>
                </a:lnTo>
                <a:lnTo>
                  <a:pt x="128" y="602"/>
                </a:lnTo>
                <a:lnTo>
                  <a:pt x="119" y="600"/>
                </a:lnTo>
                <a:lnTo>
                  <a:pt x="111" y="598"/>
                </a:lnTo>
                <a:lnTo>
                  <a:pt x="98" y="591"/>
                </a:lnTo>
                <a:lnTo>
                  <a:pt x="96" y="590"/>
                </a:lnTo>
                <a:lnTo>
                  <a:pt x="95" y="591"/>
                </a:lnTo>
                <a:lnTo>
                  <a:pt x="95" y="593"/>
                </a:lnTo>
                <a:lnTo>
                  <a:pt x="95" y="593"/>
                </a:lnTo>
                <a:lnTo>
                  <a:pt x="96" y="600"/>
                </a:lnTo>
                <a:lnTo>
                  <a:pt x="97" y="609"/>
                </a:lnTo>
                <a:lnTo>
                  <a:pt x="97" y="614"/>
                </a:lnTo>
                <a:lnTo>
                  <a:pt x="96" y="618"/>
                </a:lnTo>
                <a:lnTo>
                  <a:pt x="93" y="623"/>
                </a:lnTo>
                <a:lnTo>
                  <a:pt x="88" y="628"/>
                </a:lnTo>
                <a:lnTo>
                  <a:pt x="88" y="628"/>
                </a:lnTo>
                <a:lnTo>
                  <a:pt x="68" y="649"/>
                </a:lnTo>
                <a:lnTo>
                  <a:pt x="50" y="665"/>
                </a:lnTo>
                <a:lnTo>
                  <a:pt x="50" y="665"/>
                </a:lnTo>
                <a:lnTo>
                  <a:pt x="40" y="676"/>
                </a:lnTo>
                <a:lnTo>
                  <a:pt x="35" y="681"/>
                </a:lnTo>
                <a:lnTo>
                  <a:pt x="35" y="681"/>
                </a:lnTo>
                <a:lnTo>
                  <a:pt x="29" y="681"/>
                </a:lnTo>
                <a:lnTo>
                  <a:pt x="19" y="683"/>
                </a:lnTo>
                <a:lnTo>
                  <a:pt x="14" y="685"/>
                </a:lnTo>
                <a:lnTo>
                  <a:pt x="10" y="688"/>
                </a:lnTo>
                <a:lnTo>
                  <a:pt x="8" y="694"/>
                </a:lnTo>
                <a:lnTo>
                  <a:pt x="8" y="699"/>
                </a:lnTo>
                <a:lnTo>
                  <a:pt x="8" y="699"/>
                </a:lnTo>
                <a:lnTo>
                  <a:pt x="13" y="711"/>
                </a:lnTo>
                <a:lnTo>
                  <a:pt x="17" y="722"/>
                </a:lnTo>
                <a:lnTo>
                  <a:pt x="22" y="729"/>
                </a:lnTo>
                <a:lnTo>
                  <a:pt x="22" y="729"/>
                </a:lnTo>
                <a:lnTo>
                  <a:pt x="18" y="734"/>
                </a:lnTo>
                <a:lnTo>
                  <a:pt x="8" y="746"/>
                </a:lnTo>
                <a:lnTo>
                  <a:pt x="4" y="754"/>
                </a:lnTo>
                <a:lnTo>
                  <a:pt x="0" y="760"/>
                </a:lnTo>
                <a:lnTo>
                  <a:pt x="0" y="765"/>
                </a:lnTo>
                <a:lnTo>
                  <a:pt x="0" y="768"/>
                </a:lnTo>
                <a:lnTo>
                  <a:pt x="3" y="770"/>
                </a:lnTo>
                <a:lnTo>
                  <a:pt x="3" y="770"/>
                </a:lnTo>
                <a:lnTo>
                  <a:pt x="19" y="780"/>
                </a:lnTo>
                <a:lnTo>
                  <a:pt x="47" y="796"/>
                </a:lnTo>
                <a:lnTo>
                  <a:pt x="102" y="824"/>
                </a:lnTo>
                <a:lnTo>
                  <a:pt x="102" y="824"/>
                </a:lnTo>
                <a:lnTo>
                  <a:pt x="128" y="837"/>
                </a:lnTo>
                <a:lnTo>
                  <a:pt x="164" y="852"/>
                </a:lnTo>
                <a:lnTo>
                  <a:pt x="164" y="852"/>
                </a:lnTo>
                <a:lnTo>
                  <a:pt x="176" y="860"/>
                </a:lnTo>
                <a:lnTo>
                  <a:pt x="187" y="865"/>
                </a:lnTo>
                <a:lnTo>
                  <a:pt x="202" y="874"/>
                </a:lnTo>
                <a:lnTo>
                  <a:pt x="211" y="877"/>
                </a:lnTo>
                <a:lnTo>
                  <a:pt x="221" y="880"/>
                </a:lnTo>
                <a:lnTo>
                  <a:pt x="236" y="881"/>
                </a:lnTo>
                <a:lnTo>
                  <a:pt x="255" y="883"/>
                </a:lnTo>
                <a:lnTo>
                  <a:pt x="255" y="883"/>
                </a:lnTo>
                <a:lnTo>
                  <a:pt x="275" y="883"/>
                </a:lnTo>
                <a:lnTo>
                  <a:pt x="290" y="881"/>
                </a:lnTo>
                <a:lnTo>
                  <a:pt x="301" y="880"/>
                </a:lnTo>
                <a:lnTo>
                  <a:pt x="310" y="877"/>
                </a:lnTo>
                <a:lnTo>
                  <a:pt x="317" y="876"/>
                </a:lnTo>
                <a:lnTo>
                  <a:pt x="321" y="875"/>
                </a:lnTo>
                <a:lnTo>
                  <a:pt x="326" y="876"/>
                </a:lnTo>
                <a:lnTo>
                  <a:pt x="330" y="879"/>
                </a:lnTo>
                <a:lnTo>
                  <a:pt x="330" y="879"/>
                </a:lnTo>
                <a:lnTo>
                  <a:pt x="335" y="881"/>
                </a:lnTo>
                <a:lnTo>
                  <a:pt x="340" y="884"/>
                </a:lnTo>
                <a:lnTo>
                  <a:pt x="350" y="888"/>
                </a:lnTo>
                <a:lnTo>
                  <a:pt x="362" y="893"/>
                </a:lnTo>
                <a:lnTo>
                  <a:pt x="369" y="897"/>
                </a:lnTo>
                <a:lnTo>
                  <a:pt x="376" y="903"/>
                </a:lnTo>
                <a:lnTo>
                  <a:pt x="376" y="903"/>
                </a:lnTo>
                <a:lnTo>
                  <a:pt x="391" y="914"/>
                </a:lnTo>
                <a:lnTo>
                  <a:pt x="402" y="922"/>
                </a:lnTo>
                <a:lnTo>
                  <a:pt x="411" y="926"/>
                </a:lnTo>
                <a:lnTo>
                  <a:pt x="419" y="927"/>
                </a:lnTo>
                <a:lnTo>
                  <a:pt x="419" y="927"/>
                </a:lnTo>
                <a:lnTo>
                  <a:pt x="438" y="929"/>
                </a:lnTo>
                <a:lnTo>
                  <a:pt x="476" y="932"/>
                </a:lnTo>
                <a:lnTo>
                  <a:pt x="529" y="939"/>
                </a:lnTo>
                <a:lnTo>
                  <a:pt x="529" y="939"/>
                </a:lnTo>
                <a:lnTo>
                  <a:pt x="528" y="958"/>
                </a:lnTo>
                <a:lnTo>
                  <a:pt x="526" y="980"/>
                </a:lnTo>
                <a:lnTo>
                  <a:pt x="526" y="1005"/>
                </a:lnTo>
                <a:lnTo>
                  <a:pt x="526" y="1033"/>
                </a:lnTo>
                <a:lnTo>
                  <a:pt x="530" y="1060"/>
                </a:lnTo>
                <a:lnTo>
                  <a:pt x="533" y="1074"/>
                </a:lnTo>
                <a:lnTo>
                  <a:pt x="535" y="1087"/>
                </a:lnTo>
                <a:lnTo>
                  <a:pt x="540" y="1098"/>
                </a:lnTo>
                <a:lnTo>
                  <a:pt x="545" y="1109"/>
                </a:lnTo>
                <a:lnTo>
                  <a:pt x="545" y="1109"/>
                </a:lnTo>
                <a:lnTo>
                  <a:pt x="557" y="1126"/>
                </a:lnTo>
                <a:lnTo>
                  <a:pt x="570" y="1143"/>
                </a:lnTo>
                <a:lnTo>
                  <a:pt x="581" y="1158"/>
                </a:lnTo>
                <a:lnTo>
                  <a:pt x="594" y="1171"/>
                </a:lnTo>
                <a:lnTo>
                  <a:pt x="604" y="1180"/>
                </a:lnTo>
                <a:lnTo>
                  <a:pt x="613" y="1188"/>
                </a:lnTo>
                <a:lnTo>
                  <a:pt x="620" y="1190"/>
                </a:lnTo>
                <a:lnTo>
                  <a:pt x="622" y="1190"/>
                </a:lnTo>
                <a:lnTo>
                  <a:pt x="623" y="1189"/>
                </a:lnTo>
                <a:lnTo>
                  <a:pt x="623" y="1189"/>
                </a:lnTo>
                <a:lnTo>
                  <a:pt x="627" y="1180"/>
                </a:lnTo>
                <a:lnTo>
                  <a:pt x="631" y="1174"/>
                </a:lnTo>
                <a:lnTo>
                  <a:pt x="634" y="1169"/>
                </a:lnTo>
                <a:lnTo>
                  <a:pt x="639" y="1165"/>
                </a:lnTo>
                <a:lnTo>
                  <a:pt x="644" y="1163"/>
                </a:lnTo>
                <a:lnTo>
                  <a:pt x="648" y="1163"/>
                </a:lnTo>
                <a:lnTo>
                  <a:pt x="651" y="1163"/>
                </a:lnTo>
                <a:lnTo>
                  <a:pt x="659" y="1169"/>
                </a:lnTo>
                <a:lnTo>
                  <a:pt x="659" y="1169"/>
                </a:lnTo>
                <a:lnTo>
                  <a:pt x="678" y="1183"/>
                </a:lnTo>
                <a:lnTo>
                  <a:pt x="694" y="1195"/>
                </a:lnTo>
                <a:lnTo>
                  <a:pt x="700" y="1199"/>
                </a:lnTo>
                <a:lnTo>
                  <a:pt x="705" y="1201"/>
                </a:lnTo>
                <a:lnTo>
                  <a:pt x="706" y="1202"/>
                </a:lnTo>
                <a:lnTo>
                  <a:pt x="708" y="1201"/>
                </a:lnTo>
                <a:lnTo>
                  <a:pt x="709" y="1199"/>
                </a:lnTo>
                <a:lnTo>
                  <a:pt x="710" y="1197"/>
                </a:lnTo>
                <a:lnTo>
                  <a:pt x="710" y="1197"/>
                </a:lnTo>
                <a:lnTo>
                  <a:pt x="710" y="1192"/>
                </a:lnTo>
                <a:lnTo>
                  <a:pt x="709" y="1185"/>
                </a:lnTo>
                <a:lnTo>
                  <a:pt x="708" y="1178"/>
                </a:lnTo>
                <a:lnTo>
                  <a:pt x="708" y="1172"/>
                </a:lnTo>
                <a:lnTo>
                  <a:pt x="709" y="1169"/>
                </a:lnTo>
                <a:lnTo>
                  <a:pt x="710" y="1167"/>
                </a:lnTo>
                <a:lnTo>
                  <a:pt x="713" y="1166"/>
                </a:lnTo>
                <a:lnTo>
                  <a:pt x="719" y="1167"/>
                </a:lnTo>
                <a:lnTo>
                  <a:pt x="731" y="1172"/>
                </a:lnTo>
                <a:lnTo>
                  <a:pt x="731" y="1172"/>
                </a:lnTo>
                <a:lnTo>
                  <a:pt x="758" y="1186"/>
                </a:lnTo>
                <a:lnTo>
                  <a:pt x="772" y="1193"/>
                </a:lnTo>
                <a:lnTo>
                  <a:pt x="784" y="1198"/>
                </a:lnTo>
                <a:lnTo>
                  <a:pt x="796" y="1201"/>
                </a:lnTo>
                <a:lnTo>
                  <a:pt x="805" y="1202"/>
                </a:lnTo>
                <a:lnTo>
                  <a:pt x="809" y="1202"/>
                </a:lnTo>
                <a:lnTo>
                  <a:pt x="811" y="1201"/>
                </a:lnTo>
                <a:lnTo>
                  <a:pt x="814" y="1199"/>
                </a:lnTo>
                <a:lnTo>
                  <a:pt x="815" y="1197"/>
                </a:lnTo>
                <a:lnTo>
                  <a:pt x="815" y="1197"/>
                </a:lnTo>
                <a:lnTo>
                  <a:pt x="815" y="1192"/>
                </a:lnTo>
                <a:lnTo>
                  <a:pt x="814" y="1185"/>
                </a:lnTo>
                <a:lnTo>
                  <a:pt x="811" y="1175"/>
                </a:lnTo>
                <a:lnTo>
                  <a:pt x="811" y="1171"/>
                </a:lnTo>
                <a:lnTo>
                  <a:pt x="812" y="1170"/>
                </a:lnTo>
                <a:lnTo>
                  <a:pt x="814" y="1170"/>
                </a:lnTo>
                <a:lnTo>
                  <a:pt x="819" y="1170"/>
                </a:lnTo>
                <a:lnTo>
                  <a:pt x="829" y="1172"/>
                </a:lnTo>
                <a:lnTo>
                  <a:pt x="829" y="1172"/>
                </a:lnTo>
                <a:lnTo>
                  <a:pt x="849" y="1181"/>
                </a:lnTo>
                <a:lnTo>
                  <a:pt x="860" y="1184"/>
                </a:lnTo>
                <a:lnTo>
                  <a:pt x="869" y="1184"/>
                </a:lnTo>
                <a:lnTo>
                  <a:pt x="876" y="1184"/>
                </a:lnTo>
                <a:lnTo>
                  <a:pt x="885" y="1181"/>
                </a:lnTo>
                <a:lnTo>
                  <a:pt x="894" y="1176"/>
                </a:lnTo>
                <a:lnTo>
                  <a:pt x="903" y="1169"/>
                </a:lnTo>
                <a:lnTo>
                  <a:pt x="903" y="1169"/>
                </a:lnTo>
                <a:lnTo>
                  <a:pt x="911" y="1160"/>
                </a:lnTo>
                <a:lnTo>
                  <a:pt x="916" y="1152"/>
                </a:lnTo>
                <a:lnTo>
                  <a:pt x="921" y="1139"/>
                </a:lnTo>
                <a:lnTo>
                  <a:pt x="924" y="1135"/>
                </a:lnTo>
                <a:lnTo>
                  <a:pt x="927" y="1133"/>
                </a:lnTo>
                <a:lnTo>
                  <a:pt x="933" y="1133"/>
                </a:lnTo>
                <a:lnTo>
                  <a:pt x="941" y="1137"/>
                </a:lnTo>
                <a:lnTo>
                  <a:pt x="941" y="1137"/>
                </a:lnTo>
                <a:lnTo>
                  <a:pt x="952" y="1141"/>
                </a:lnTo>
                <a:lnTo>
                  <a:pt x="964" y="1144"/>
                </a:lnTo>
                <a:lnTo>
                  <a:pt x="977" y="1147"/>
                </a:lnTo>
                <a:lnTo>
                  <a:pt x="991" y="1148"/>
                </a:lnTo>
                <a:lnTo>
                  <a:pt x="1004" y="1147"/>
                </a:lnTo>
                <a:lnTo>
                  <a:pt x="1017" y="1144"/>
                </a:lnTo>
                <a:lnTo>
                  <a:pt x="1028" y="1139"/>
                </a:lnTo>
                <a:lnTo>
                  <a:pt x="1033" y="1137"/>
                </a:lnTo>
                <a:lnTo>
                  <a:pt x="1037" y="1133"/>
                </a:lnTo>
                <a:lnTo>
                  <a:pt x="1037" y="1133"/>
                </a:lnTo>
                <a:lnTo>
                  <a:pt x="1053" y="1118"/>
                </a:lnTo>
                <a:lnTo>
                  <a:pt x="1065" y="1105"/>
                </a:lnTo>
                <a:lnTo>
                  <a:pt x="1070" y="1101"/>
                </a:lnTo>
                <a:lnTo>
                  <a:pt x="1078" y="1097"/>
                </a:lnTo>
                <a:lnTo>
                  <a:pt x="1086" y="1095"/>
                </a:lnTo>
                <a:lnTo>
                  <a:pt x="1093" y="1092"/>
                </a:lnTo>
                <a:lnTo>
                  <a:pt x="1093" y="1092"/>
                </a:lnTo>
                <a:lnTo>
                  <a:pt x="1110" y="1089"/>
                </a:lnTo>
                <a:lnTo>
                  <a:pt x="1116" y="1088"/>
                </a:lnTo>
                <a:lnTo>
                  <a:pt x="1122" y="1086"/>
                </a:lnTo>
                <a:lnTo>
                  <a:pt x="1125" y="1083"/>
                </a:lnTo>
                <a:lnTo>
                  <a:pt x="1128" y="1078"/>
                </a:lnTo>
                <a:lnTo>
                  <a:pt x="1129" y="1073"/>
                </a:lnTo>
                <a:lnTo>
                  <a:pt x="1130" y="1064"/>
                </a:lnTo>
                <a:lnTo>
                  <a:pt x="1130" y="1064"/>
                </a:lnTo>
                <a:lnTo>
                  <a:pt x="1130" y="1046"/>
                </a:lnTo>
                <a:lnTo>
                  <a:pt x="1130" y="1032"/>
                </a:lnTo>
                <a:lnTo>
                  <a:pt x="1132" y="1026"/>
                </a:lnTo>
                <a:lnTo>
                  <a:pt x="1136" y="1020"/>
                </a:lnTo>
                <a:lnTo>
                  <a:pt x="1139" y="1015"/>
                </a:lnTo>
                <a:lnTo>
                  <a:pt x="1146" y="1012"/>
                </a:lnTo>
                <a:lnTo>
                  <a:pt x="1146" y="1012"/>
                </a:lnTo>
                <a:lnTo>
                  <a:pt x="1152" y="1008"/>
                </a:lnTo>
                <a:lnTo>
                  <a:pt x="1157" y="1004"/>
                </a:lnTo>
                <a:lnTo>
                  <a:pt x="1161" y="997"/>
                </a:lnTo>
                <a:lnTo>
                  <a:pt x="1164" y="995"/>
                </a:lnTo>
                <a:lnTo>
                  <a:pt x="1166" y="992"/>
                </a:lnTo>
                <a:lnTo>
                  <a:pt x="1170" y="991"/>
                </a:lnTo>
                <a:lnTo>
                  <a:pt x="1176" y="991"/>
                </a:lnTo>
                <a:lnTo>
                  <a:pt x="1176" y="991"/>
                </a:lnTo>
                <a:lnTo>
                  <a:pt x="1182" y="992"/>
                </a:lnTo>
                <a:lnTo>
                  <a:pt x="1184" y="995"/>
                </a:lnTo>
                <a:lnTo>
                  <a:pt x="1187" y="1000"/>
                </a:lnTo>
                <a:lnTo>
                  <a:pt x="1189" y="1003"/>
                </a:lnTo>
                <a:lnTo>
                  <a:pt x="1193" y="1003"/>
                </a:lnTo>
                <a:lnTo>
                  <a:pt x="1202" y="1000"/>
                </a:lnTo>
                <a:lnTo>
                  <a:pt x="1215" y="995"/>
                </a:lnTo>
                <a:lnTo>
                  <a:pt x="1215" y="995"/>
                </a:lnTo>
                <a:lnTo>
                  <a:pt x="1229" y="990"/>
                </a:lnTo>
                <a:lnTo>
                  <a:pt x="1242" y="983"/>
                </a:lnTo>
                <a:lnTo>
                  <a:pt x="1252" y="978"/>
                </a:lnTo>
                <a:lnTo>
                  <a:pt x="1260" y="972"/>
                </a:lnTo>
                <a:lnTo>
                  <a:pt x="1266" y="966"/>
                </a:lnTo>
                <a:lnTo>
                  <a:pt x="1272" y="958"/>
                </a:lnTo>
                <a:lnTo>
                  <a:pt x="1276" y="949"/>
                </a:lnTo>
                <a:lnTo>
                  <a:pt x="1281" y="939"/>
                </a:lnTo>
                <a:lnTo>
                  <a:pt x="1281" y="939"/>
                </a:lnTo>
                <a:lnTo>
                  <a:pt x="1285" y="930"/>
                </a:lnTo>
                <a:lnTo>
                  <a:pt x="1290" y="923"/>
                </a:lnTo>
                <a:lnTo>
                  <a:pt x="1295" y="920"/>
                </a:lnTo>
                <a:lnTo>
                  <a:pt x="1302" y="917"/>
                </a:lnTo>
                <a:lnTo>
                  <a:pt x="1311" y="916"/>
                </a:lnTo>
                <a:lnTo>
                  <a:pt x="1320" y="914"/>
                </a:lnTo>
                <a:lnTo>
                  <a:pt x="1345" y="911"/>
                </a:lnTo>
                <a:lnTo>
                  <a:pt x="1345" y="911"/>
                </a:lnTo>
                <a:lnTo>
                  <a:pt x="1353" y="908"/>
                </a:lnTo>
                <a:lnTo>
                  <a:pt x="1359" y="906"/>
                </a:lnTo>
                <a:lnTo>
                  <a:pt x="1364" y="900"/>
                </a:lnTo>
                <a:lnTo>
                  <a:pt x="1368" y="895"/>
                </a:lnTo>
                <a:lnTo>
                  <a:pt x="1372" y="889"/>
                </a:lnTo>
                <a:lnTo>
                  <a:pt x="1374" y="883"/>
                </a:lnTo>
                <a:lnTo>
                  <a:pt x="1378" y="868"/>
                </a:lnTo>
                <a:lnTo>
                  <a:pt x="1378" y="853"/>
                </a:lnTo>
                <a:lnTo>
                  <a:pt x="1377" y="839"/>
                </a:lnTo>
                <a:lnTo>
                  <a:pt x="1374" y="829"/>
                </a:lnTo>
                <a:lnTo>
                  <a:pt x="1372" y="825"/>
                </a:lnTo>
                <a:lnTo>
                  <a:pt x="1369" y="823"/>
                </a:lnTo>
                <a:lnTo>
                  <a:pt x="1369" y="823"/>
                </a:lnTo>
                <a:lnTo>
                  <a:pt x="1364" y="819"/>
                </a:lnTo>
                <a:lnTo>
                  <a:pt x="1358" y="815"/>
                </a:lnTo>
                <a:lnTo>
                  <a:pt x="1348" y="810"/>
                </a:lnTo>
                <a:lnTo>
                  <a:pt x="1343" y="807"/>
                </a:lnTo>
                <a:lnTo>
                  <a:pt x="1340" y="805"/>
                </a:lnTo>
                <a:lnTo>
                  <a:pt x="1337" y="802"/>
                </a:lnTo>
                <a:lnTo>
                  <a:pt x="1337" y="798"/>
                </a:lnTo>
                <a:lnTo>
                  <a:pt x="1337" y="798"/>
                </a:lnTo>
                <a:lnTo>
                  <a:pt x="1340" y="792"/>
                </a:lnTo>
                <a:lnTo>
                  <a:pt x="1341" y="788"/>
                </a:lnTo>
                <a:lnTo>
                  <a:pt x="1343" y="785"/>
                </a:lnTo>
                <a:lnTo>
                  <a:pt x="1341" y="780"/>
                </a:lnTo>
                <a:lnTo>
                  <a:pt x="1341" y="780"/>
                </a:lnTo>
                <a:lnTo>
                  <a:pt x="1337" y="771"/>
                </a:lnTo>
                <a:lnTo>
                  <a:pt x="1331" y="765"/>
                </a:lnTo>
                <a:lnTo>
                  <a:pt x="1325" y="757"/>
                </a:lnTo>
                <a:lnTo>
                  <a:pt x="1382" y="751"/>
                </a:lnTo>
                <a:lnTo>
                  <a:pt x="1382" y="751"/>
                </a:lnTo>
                <a:lnTo>
                  <a:pt x="1389" y="763"/>
                </a:lnTo>
                <a:lnTo>
                  <a:pt x="1397" y="775"/>
                </a:lnTo>
                <a:lnTo>
                  <a:pt x="1409" y="791"/>
                </a:lnTo>
                <a:lnTo>
                  <a:pt x="1426" y="808"/>
                </a:lnTo>
                <a:lnTo>
                  <a:pt x="1447" y="826"/>
                </a:lnTo>
                <a:lnTo>
                  <a:pt x="1459" y="835"/>
                </a:lnTo>
                <a:lnTo>
                  <a:pt x="1472" y="844"/>
                </a:lnTo>
                <a:lnTo>
                  <a:pt x="1487" y="852"/>
                </a:lnTo>
                <a:lnTo>
                  <a:pt x="1502" y="861"/>
                </a:lnTo>
                <a:lnTo>
                  <a:pt x="1502" y="861"/>
                </a:lnTo>
                <a:lnTo>
                  <a:pt x="1518" y="867"/>
                </a:lnTo>
                <a:lnTo>
                  <a:pt x="1534" y="874"/>
                </a:lnTo>
                <a:lnTo>
                  <a:pt x="1548" y="877"/>
                </a:lnTo>
                <a:lnTo>
                  <a:pt x="1562" y="881"/>
                </a:lnTo>
                <a:lnTo>
                  <a:pt x="1589" y="886"/>
                </a:lnTo>
                <a:lnTo>
                  <a:pt x="1611" y="888"/>
                </a:lnTo>
                <a:lnTo>
                  <a:pt x="1629" y="888"/>
                </a:lnTo>
                <a:lnTo>
                  <a:pt x="1643" y="885"/>
                </a:lnTo>
                <a:lnTo>
                  <a:pt x="1650" y="883"/>
                </a:lnTo>
                <a:lnTo>
                  <a:pt x="1653" y="881"/>
                </a:lnTo>
                <a:lnTo>
                  <a:pt x="1653" y="880"/>
                </a:lnTo>
                <a:lnTo>
                  <a:pt x="1653" y="880"/>
                </a:lnTo>
                <a:lnTo>
                  <a:pt x="1652" y="876"/>
                </a:lnTo>
                <a:lnTo>
                  <a:pt x="1653" y="872"/>
                </a:lnTo>
                <a:lnTo>
                  <a:pt x="1654" y="870"/>
                </a:lnTo>
                <a:lnTo>
                  <a:pt x="1657" y="867"/>
                </a:lnTo>
                <a:lnTo>
                  <a:pt x="1659" y="865"/>
                </a:lnTo>
                <a:lnTo>
                  <a:pt x="1663" y="863"/>
                </a:lnTo>
                <a:lnTo>
                  <a:pt x="1670" y="862"/>
                </a:lnTo>
                <a:lnTo>
                  <a:pt x="1670" y="862"/>
                </a:lnTo>
                <a:lnTo>
                  <a:pt x="1682" y="862"/>
                </a:lnTo>
                <a:lnTo>
                  <a:pt x="1696" y="863"/>
                </a:lnTo>
                <a:lnTo>
                  <a:pt x="1707" y="863"/>
                </a:lnTo>
                <a:lnTo>
                  <a:pt x="1710" y="862"/>
                </a:lnTo>
                <a:lnTo>
                  <a:pt x="1712" y="861"/>
                </a:lnTo>
                <a:lnTo>
                  <a:pt x="1712" y="861"/>
                </a:lnTo>
                <a:lnTo>
                  <a:pt x="1710" y="858"/>
                </a:lnTo>
                <a:lnTo>
                  <a:pt x="1708" y="854"/>
                </a:lnTo>
                <a:lnTo>
                  <a:pt x="1701" y="849"/>
                </a:lnTo>
                <a:lnTo>
                  <a:pt x="1699" y="846"/>
                </a:lnTo>
                <a:lnTo>
                  <a:pt x="1699" y="843"/>
                </a:lnTo>
                <a:lnTo>
                  <a:pt x="1701" y="839"/>
                </a:lnTo>
                <a:lnTo>
                  <a:pt x="1708" y="837"/>
                </a:lnTo>
                <a:lnTo>
                  <a:pt x="1708" y="837"/>
                </a:lnTo>
                <a:lnTo>
                  <a:pt x="1722" y="830"/>
                </a:lnTo>
                <a:lnTo>
                  <a:pt x="1733" y="824"/>
                </a:lnTo>
                <a:lnTo>
                  <a:pt x="1737" y="821"/>
                </a:lnTo>
                <a:lnTo>
                  <a:pt x="1740" y="819"/>
                </a:lnTo>
                <a:lnTo>
                  <a:pt x="1741" y="816"/>
                </a:lnTo>
                <a:lnTo>
                  <a:pt x="1740" y="814"/>
                </a:lnTo>
                <a:lnTo>
                  <a:pt x="1740" y="814"/>
                </a:lnTo>
                <a:lnTo>
                  <a:pt x="1736" y="810"/>
                </a:lnTo>
                <a:lnTo>
                  <a:pt x="1733" y="805"/>
                </a:lnTo>
                <a:lnTo>
                  <a:pt x="1731" y="800"/>
                </a:lnTo>
                <a:lnTo>
                  <a:pt x="1744" y="770"/>
                </a:lnTo>
                <a:lnTo>
                  <a:pt x="1744" y="770"/>
                </a:lnTo>
                <a:lnTo>
                  <a:pt x="1742" y="760"/>
                </a:lnTo>
                <a:lnTo>
                  <a:pt x="1744" y="752"/>
                </a:lnTo>
                <a:lnTo>
                  <a:pt x="1745" y="748"/>
                </a:lnTo>
                <a:lnTo>
                  <a:pt x="1747" y="746"/>
                </a:lnTo>
                <a:lnTo>
                  <a:pt x="1747" y="746"/>
                </a:lnTo>
                <a:lnTo>
                  <a:pt x="1756" y="737"/>
                </a:lnTo>
                <a:lnTo>
                  <a:pt x="1759" y="733"/>
                </a:lnTo>
                <a:lnTo>
                  <a:pt x="1759" y="732"/>
                </a:lnTo>
                <a:lnTo>
                  <a:pt x="1759" y="732"/>
                </a:lnTo>
                <a:lnTo>
                  <a:pt x="1759" y="717"/>
                </a:lnTo>
                <a:lnTo>
                  <a:pt x="1759" y="701"/>
                </a:lnTo>
                <a:lnTo>
                  <a:pt x="1759" y="701"/>
                </a:lnTo>
                <a:lnTo>
                  <a:pt x="1764" y="680"/>
                </a:lnTo>
                <a:lnTo>
                  <a:pt x="1764" y="680"/>
                </a:lnTo>
                <a:lnTo>
                  <a:pt x="1760" y="677"/>
                </a:lnTo>
                <a:lnTo>
                  <a:pt x="1755" y="672"/>
                </a:lnTo>
                <a:lnTo>
                  <a:pt x="1753" y="668"/>
                </a:lnTo>
                <a:lnTo>
                  <a:pt x="1751" y="664"/>
                </a:lnTo>
                <a:lnTo>
                  <a:pt x="1751" y="659"/>
                </a:lnTo>
                <a:lnTo>
                  <a:pt x="1754" y="655"/>
                </a:lnTo>
                <a:lnTo>
                  <a:pt x="1754" y="655"/>
                </a:lnTo>
                <a:lnTo>
                  <a:pt x="1760" y="644"/>
                </a:lnTo>
                <a:lnTo>
                  <a:pt x="1765" y="631"/>
                </a:lnTo>
                <a:lnTo>
                  <a:pt x="1772" y="617"/>
                </a:lnTo>
                <a:lnTo>
                  <a:pt x="1768" y="596"/>
                </a:lnTo>
                <a:lnTo>
                  <a:pt x="1768" y="596"/>
                </a:lnTo>
                <a:lnTo>
                  <a:pt x="1770" y="588"/>
                </a:lnTo>
                <a:lnTo>
                  <a:pt x="1772" y="581"/>
                </a:lnTo>
                <a:lnTo>
                  <a:pt x="1772" y="576"/>
                </a:lnTo>
                <a:lnTo>
                  <a:pt x="1772" y="576"/>
                </a:lnTo>
                <a:lnTo>
                  <a:pt x="1770" y="574"/>
                </a:lnTo>
                <a:lnTo>
                  <a:pt x="1769" y="571"/>
                </a:lnTo>
                <a:lnTo>
                  <a:pt x="1768" y="568"/>
                </a:lnTo>
                <a:lnTo>
                  <a:pt x="1764" y="534"/>
                </a:lnTo>
                <a:lnTo>
                  <a:pt x="1740" y="534"/>
                </a:lnTo>
                <a:lnTo>
                  <a:pt x="1740" y="512"/>
                </a:lnTo>
                <a:lnTo>
                  <a:pt x="1740" y="512"/>
                </a:lnTo>
                <a:lnTo>
                  <a:pt x="1733" y="505"/>
                </a:lnTo>
                <a:lnTo>
                  <a:pt x="1719" y="489"/>
                </a:lnTo>
                <a:lnTo>
                  <a:pt x="1710" y="482"/>
                </a:lnTo>
                <a:lnTo>
                  <a:pt x="1703" y="474"/>
                </a:lnTo>
                <a:lnTo>
                  <a:pt x="1695" y="469"/>
                </a:lnTo>
                <a:lnTo>
                  <a:pt x="1693" y="468"/>
                </a:lnTo>
                <a:lnTo>
                  <a:pt x="1689" y="468"/>
                </a:lnTo>
                <a:lnTo>
                  <a:pt x="1689" y="468"/>
                </a:lnTo>
                <a:lnTo>
                  <a:pt x="1685" y="466"/>
                </a:lnTo>
                <a:lnTo>
                  <a:pt x="1681" y="465"/>
                </a:lnTo>
                <a:lnTo>
                  <a:pt x="1680" y="462"/>
                </a:lnTo>
                <a:lnTo>
                  <a:pt x="1678" y="459"/>
                </a:lnTo>
                <a:lnTo>
                  <a:pt x="1677" y="452"/>
                </a:lnTo>
                <a:lnTo>
                  <a:pt x="1677" y="450"/>
                </a:lnTo>
                <a:lnTo>
                  <a:pt x="1647" y="447"/>
                </a:lnTo>
                <a:lnTo>
                  <a:pt x="1647" y="447"/>
                </a:lnTo>
                <a:lnTo>
                  <a:pt x="1650" y="443"/>
                </a:lnTo>
                <a:lnTo>
                  <a:pt x="1657" y="436"/>
                </a:lnTo>
                <a:lnTo>
                  <a:pt x="1658" y="432"/>
                </a:lnTo>
                <a:lnTo>
                  <a:pt x="1658" y="429"/>
                </a:lnTo>
                <a:lnTo>
                  <a:pt x="1657" y="429"/>
                </a:lnTo>
                <a:lnTo>
                  <a:pt x="1654" y="428"/>
                </a:lnTo>
                <a:lnTo>
                  <a:pt x="1647" y="429"/>
                </a:lnTo>
                <a:lnTo>
                  <a:pt x="1647" y="429"/>
                </a:lnTo>
                <a:lnTo>
                  <a:pt x="1635" y="432"/>
                </a:lnTo>
                <a:lnTo>
                  <a:pt x="1620" y="437"/>
                </a:lnTo>
                <a:lnTo>
                  <a:pt x="1602" y="443"/>
                </a:lnTo>
                <a:lnTo>
                  <a:pt x="1581" y="451"/>
                </a:lnTo>
                <a:lnTo>
                  <a:pt x="1562" y="460"/>
                </a:lnTo>
                <a:lnTo>
                  <a:pt x="1542" y="470"/>
                </a:lnTo>
                <a:lnTo>
                  <a:pt x="1524" y="482"/>
                </a:lnTo>
                <a:lnTo>
                  <a:pt x="1509" y="493"/>
                </a:lnTo>
                <a:lnTo>
                  <a:pt x="1509" y="493"/>
                </a:lnTo>
                <a:lnTo>
                  <a:pt x="1480" y="516"/>
                </a:lnTo>
                <a:lnTo>
                  <a:pt x="1458" y="534"/>
                </a:lnTo>
                <a:lnTo>
                  <a:pt x="1426" y="556"/>
                </a:lnTo>
                <a:lnTo>
                  <a:pt x="1426" y="556"/>
                </a:lnTo>
                <a:lnTo>
                  <a:pt x="1420" y="558"/>
                </a:lnTo>
                <a:lnTo>
                  <a:pt x="1415" y="559"/>
                </a:lnTo>
                <a:lnTo>
                  <a:pt x="1408" y="561"/>
                </a:lnTo>
                <a:lnTo>
                  <a:pt x="1403" y="561"/>
                </a:lnTo>
                <a:lnTo>
                  <a:pt x="1397" y="559"/>
                </a:lnTo>
                <a:lnTo>
                  <a:pt x="1394" y="558"/>
                </a:lnTo>
                <a:lnTo>
                  <a:pt x="1392" y="554"/>
                </a:lnTo>
                <a:lnTo>
                  <a:pt x="1394" y="551"/>
                </a:lnTo>
                <a:lnTo>
                  <a:pt x="1394" y="551"/>
                </a:lnTo>
                <a:lnTo>
                  <a:pt x="1401" y="540"/>
                </a:lnTo>
                <a:lnTo>
                  <a:pt x="1409" y="534"/>
                </a:lnTo>
                <a:lnTo>
                  <a:pt x="1418" y="528"/>
                </a:lnTo>
                <a:lnTo>
                  <a:pt x="1418" y="528"/>
                </a:lnTo>
                <a:lnTo>
                  <a:pt x="1412" y="517"/>
                </a:lnTo>
                <a:lnTo>
                  <a:pt x="1409" y="510"/>
                </a:lnTo>
                <a:lnTo>
                  <a:pt x="1409" y="506"/>
                </a:lnTo>
                <a:lnTo>
                  <a:pt x="1410" y="503"/>
                </a:lnTo>
                <a:lnTo>
                  <a:pt x="1410" y="503"/>
                </a:lnTo>
                <a:lnTo>
                  <a:pt x="1422" y="492"/>
                </a:lnTo>
                <a:lnTo>
                  <a:pt x="1428" y="487"/>
                </a:lnTo>
                <a:lnTo>
                  <a:pt x="1433" y="483"/>
                </a:lnTo>
                <a:lnTo>
                  <a:pt x="1433" y="483"/>
                </a:lnTo>
                <a:lnTo>
                  <a:pt x="1438" y="482"/>
                </a:lnTo>
                <a:lnTo>
                  <a:pt x="1445" y="478"/>
                </a:lnTo>
                <a:lnTo>
                  <a:pt x="1451" y="474"/>
                </a:lnTo>
                <a:lnTo>
                  <a:pt x="1452" y="470"/>
                </a:lnTo>
                <a:lnTo>
                  <a:pt x="1454" y="468"/>
                </a:lnTo>
                <a:lnTo>
                  <a:pt x="1454" y="468"/>
                </a:lnTo>
                <a:lnTo>
                  <a:pt x="1456" y="462"/>
                </a:lnTo>
                <a:lnTo>
                  <a:pt x="1459" y="459"/>
                </a:lnTo>
                <a:lnTo>
                  <a:pt x="1470" y="447"/>
                </a:lnTo>
                <a:lnTo>
                  <a:pt x="1470" y="447"/>
                </a:lnTo>
                <a:lnTo>
                  <a:pt x="1482" y="436"/>
                </a:lnTo>
                <a:lnTo>
                  <a:pt x="1484" y="430"/>
                </a:lnTo>
                <a:lnTo>
                  <a:pt x="1486" y="423"/>
                </a:lnTo>
                <a:lnTo>
                  <a:pt x="1486" y="423"/>
                </a:lnTo>
                <a:lnTo>
                  <a:pt x="1486" y="414"/>
                </a:lnTo>
                <a:lnTo>
                  <a:pt x="1483" y="406"/>
                </a:lnTo>
                <a:lnTo>
                  <a:pt x="1478" y="395"/>
                </a:lnTo>
                <a:lnTo>
                  <a:pt x="1478" y="395"/>
                </a:lnTo>
                <a:lnTo>
                  <a:pt x="1475" y="391"/>
                </a:lnTo>
                <a:lnTo>
                  <a:pt x="1473" y="390"/>
                </a:lnTo>
                <a:lnTo>
                  <a:pt x="1469" y="388"/>
                </a:lnTo>
                <a:lnTo>
                  <a:pt x="1461" y="383"/>
                </a:lnTo>
                <a:lnTo>
                  <a:pt x="1461" y="383"/>
                </a:lnTo>
                <a:lnTo>
                  <a:pt x="1459" y="378"/>
                </a:lnTo>
                <a:lnTo>
                  <a:pt x="1456" y="376"/>
                </a:lnTo>
                <a:lnTo>
                  <a:pt x="1455" y="368"/>
                </a:lnTo>
                <a:lnTo>
                  <a:pt x="1452" y="363"/>
                </a:lnTo>
                <a:lnTo>
                  <a:pt x="1449" y="358"/>
                </a:lnTo>
                <a:lnTo>
                  <a:pt x="1442" y="351"/>
                </a:lnTo>
                <a:lnTo>
                  <a:pt x="1433" y="342"/>
                </a:lnTo>
                <a:lnTo>
                  <a:pt x="1433" y="342"/>
                </a:lnTo>
                <a:lnTo>
                  <a:pt x="1424" y="333"/>
                </a:lnTo>
                <a:lnTo>
                  <a:pt x="1419" y="327"/>
                </a:lnTo>
                <a:lnTo>
                  <a:pt x="1412" y="316"/>
                </a:lnTo>
                <a:lnTo>
                  <a:pt x="1409" y="310"/>
                </a:lnTo>
                <a:lnTo>
                  <a:pt x="1404" y="307"/>
                </a:lnTo>
                <a:lnTo>
                  <a:pt x="1397" y="302"/>
                </a:lnTo>
                <a:lnTo>
                  <a:pt x="1387" y="298"/>
                </a:lnTo>
                <a:lnTo>
                  <a:pt x="1387" y="298"/>
                </a:lnTo>
                <a:lnTo>
                  <a:pt x="1377" y="294"/>
                </a:lnTo>
                <a:lnTo>
                  <a:pt x="1369" y="290"/>
                </a:lnTo>
                <a:lnTo>
                  <a:pt x="1360" y="285"/>
                </a:lnTo>
                <a:lnTo>
                  <a:pt x="1358" y="282"/>
                </a:lnTo>
                <a:lnTo>
                  <a:pt x="1355" y="282"/>
                </a:lnTo>
                <a:lnTo>
                  <a:pt x="1353" y="284"/>
                </a:lnTo>
                <a:lnTo>
                  <a:pt x="1349" y="286"/>
                </a:lnTo>
                <a:lnTo>
                  <a:pt x="1349" y="286"/>
                </a:lnTo>
                <a:lnTo>
                  <a:pt x="1346" y="289"/>
                </a:lnTo>
                <a:lnTo>
                  <a:pt x="1345" y="293"/>
                </a:lnTo>
                <a:lnTo>
                  <a:pt x="1344" y="298"/>
                </a:lnTo>
                <a:lnTo>
                  <a:pt x="1343" y="299"/>
                </a:lnTo>
                <a:lnTo>
                  <a:pt x="1341" y="300"/>
                </a:lnTo>
                <a:lnTo>
                  <a:pt x="1337" y="299"/>
                </a:lnTo>
                <a:lnTo>
                  <a:pt x="1334" y="298"/>
                </a:lnTo>
                <a:lnTo>
                  <a:pt x="1334" y="298"/>
                </a:lnTo>
                <a:lnTo>
                  <a:pt x="1323" y="295"/>
                </a:lnTo>
                <a:lnTo>
                  <a:pt x="1316" y="294"/>
                </a:lnTo>
                <a:lnTo>
                  <a:pt x="1309" y="294"/>
                </a:lnTo>
                <a:lnTo>
                  <a:pt x="1305" y="296"/>
                </a:lnTo>
                <a:lnTo>
                  <a:pt x="1305" y="296"/>
                </a:lnTo>
                <a:lnTo>
                  <a:pt x="1302" y="296"/>
                </a:lnTo>
                <a:lnTo>
                  <a:pt x="1299" y="296"/>
                </a:lnTo>
                <a:lnTo>
                  <a:pt x="1294" y="296"/>
                </a:lnTo>
                <a:lnTo>
                  <a:pt x="1281" y="300"/>
                </a:lnTo>
                <a:lnTo>
                  <a:pt x="1281" y="300"/>
                </a:lnTo>
                <a:lnTo>
                  <a:pt x="1268" y="303"/>
                </a:lnTo>
                <a:lnTo>
                  <a:pt x="1262" y="304"/>
                </a:lnTo>
                <a:lnTo>
                  <a:pt x="1258" y="307"/>
                </a:lnTo>
                <a:lnTo>
                  <a:pt x="1249" y="312"/>
                </a:lnTo>
                <a:lnTo>
                  <a:pt x="1249" y="312"/>
                </a:lnTo>
                <a:lnTo>
                  <a:pt x="1212" y="336"/>
                </a:lnTo>
                <a:lnTo>
                  <a:pt x="1188" y="350"/>
                </a:lnTo>
                <a:lnTo>
                  <a:pt x="1096" y="397"/>
                </a:lnTo>
                <a:lnTo>
                  <a:pt x="1096" y="397"/>
                </a:lnTo>
                <a:lnTo>
                  <a:pt x="1104" y="390"/>
                </a:lnTo>
                <a:lnTo>
                  <a:pt x="1120" y="373"/>
                </a:lnTo>
                <a:lnTo>
                  <a:pt x="1128" y="364"/>
                </a:lnTo>
                <a:lnTo>
                  <a:pt x="1134" y="356"/>
                </a:lnTo>
                <a:lnTo>
                  <a:pt x="1137" y="351"/>
                </a:lnTo>
                <a:lnTo>
                  <a:pt x="1136" y="349"/>
                </a:lnTo>
                <a:lnTo>
                  <a:pt x="1134" y="349"/>
                </a:lnTo>
                <a:lnTo>
                  <a:pt x="1134" y="349"/>
                </a:lnTo>
                <a:lnTo>
                  <a:pt x="1128" y="349"/>
                </a:lnTo>
                <a:lnTo>
                  <a:pt x="1122" y="351"/>
                </a:lnTo>
                <a:lnTo>
                  <a:pt x="1108" y="358"/>
                </a:lnTo>
                <a:lnTo>
                  <a:pt x="1095" y="365"/>
                </a:lnTo>
                <a:lnTo>
                  <a:pt x="1090" y="368"/>
                </a:lnTo>
                <a:lnTo>
                  <a:pt x="1090" y="368"/>
                </a:lnTo>
                <a:lnTo>
                  <a:pt x="1127" y="326"/>
                </a:lnTo>
                <a:lnTo>
                  <a:pt x="1152" y="295"/>
                </a:lnTo>
                <a:lnTo>
                  <a:pt x="1161" y="284"/>
                </a:lnTo>
                <a:lnTo>
                  <a:pt x="1165" y="277"/>
                </a:lnTo>
                <a:lnTo>
                  <a:pt x="1165" y="277"/>
                </a:lnTo>
                <a:lnTo>
                  <a:pt x="1169" y="263"/>
                </a:lnTo>
                <a:lnTo>
                  <a:pt x="1169" y="263"/>
                </a:lnTo>
                <a:lnTo>
                  <a:pt x="1170" y="263"/>
                </a:lnTo>
                <a:lnTo>
                  <a:pt x="1174" y="262"/>
                </a:lnTo>
                <a:lnTo>
                  <a:pt x="1175" y="261"/>
                </a:lnTo>
                <a:lnTo>
                  <a:pt x="1178" y="258"/>
                </a:lnTo>
                <a:lnTo>
                  <a:pt x="1179" y="253"/>
                </a:lnTo>
                <a:lnTo>
                  <a:pt x="1180" y="248"/>
                </a:lnTo>
                <a:lnTo>
                  <a:pt x="1180" y="248"/>
                </a:lnTo>
                <a:lnTo>
                  <a:pt x="1182" y="236"/>
                </a:lnTo>
                <a:lnTo>
                  <a:pt x="1182" y="230"/>
                </a:lnTo>
                <a:lnTo>
                  <a:pt x="1180" y="226"/>
                </a:lnTo>
                <a:lnTo>
                  <a:pt x="1180" y="225"/>
                </a:lnTo>
                <a:lnTo>
                  <a:pt x="1180" y="225"/>
                </a:lnTo>
                <a:lnTo>
                  <a:pt x="1184" y="194"/>
                </a:lnTo>
                <a:lnTo>
                  <a:pt x="1189" y="173"/>
                </a:lnTo>
                <a:lnTo>
                  <a:pt x="1192" y="165"/>
                </a:lnTo>
                <a:lnTo>
                  <a:pt x="1193" y="164"/>
                </a:lnTo>
                <a:lnTo>
                  <a:pt x="1194" y="162"/>
                </a:lnTo>
                <a:lnTo>
                  <a:pt x="1194" y="162"/>
                </a:lnTo>
                <a:lnTo>
                  <a:pt x="1196" y="162"/>
                </a:lnTo>
                <a:lnTo>
                  <a:pt x="1198" y="161"/>
                </a:lnTo>
                <a:lnTo>
                  <a:pt x="1203" y="156"/>
                </a:lnTo>
                <a:lnTo>
                  <a:pt x="1207" y="147"/>
                </a:lnTo>
                <a:lnTo>
                  <a:pt x="1212" y="138"/>
                </a:lnTo>
                <a:lnTo>
                  <a:pt x="1215" y="129"/>
                </a:lnTo>
                <a:lnTo>
                  <a:pt x="1215" y="121"/>
                </a:lnTo>
                <a:lnTo>
                  <a:pt x="1214" y="119"/>
                </a:lnTo>
                <a:lnTo>
                  <a:pt x="1212" y="118"/>
                </a:lnTo>
                <a:lnTo>
                  <a:pt x="1210" y="116"/>
                </a:lnTo>
                <a:lnTo>
                  <a:pt x="1207" y="116"/>
                </a:lnTo>
                <a:lnTo>
                  <a:pt x="1207" y="116"/>
                </a:lnTo>
                <a:lnTo>
                  <a:pt x="1194" y="120"/>
                </a:lnTo>
                <a:lnTo>
                  <a:pt x="1187" y="124"/>
                </a:lnTo>
                <a:lnTo>
                  <a:pt x="1178" y="130"/>
                </a:lnTo>
                <a:lnTo>
                  <a:pt x="1160" y="143"/>
                </a:lnTo>
                <a:lnTo>
                  <a:pt x="1160" y="143"/>
                </a:lnTo>
                <a:lnTo>
                  <a:pt x="1145" y="155"/>
                </a:lnTo>
                <a:lnTo>
                  <a:pt x="1120" y="174"/>
                </a:lnTo>
                <a:lnTo>
                  <a:pt x="1063" y="221"/>
                </a:lnTo>
                <a:lnTo>
                  <a:pt x="1009" y="264"/>
                </a:lnTo>
                <a:lnTo>
                  <a:pt x="991" y="279"/>
                </a:lnTo>
                <a:lnTo>
                  <a:pt x="984" y="284"/>
                </a:lnTo>
                <a:lnTo>
                  <a:pt x="984" y="284"/>
                </a:lnTo>
                <a:lnTo>
                  <a:pt x="984" y="282"/>
                </a:lnTo>
                <a:lnTo>
                  <a:pt x="986" y="280"/>
                </a:lnTo>
                <a:lnTo>
                  <a:pt x="995" y="267"/>
                </a:lnTo>
                <a:lnTo>
                  <a:pt x="1027" y="230"/>
                </a:lnTo>
                <a:lnTo>
                  <a:pt x="1046" y="210"/>
                </a:lnTo>
                <a:lnTo>
                  <a:pt x="1065" y="190"/>
                </a:lnTo>
                <a:lnTo>
                  <a:pt x="1083" y="174"/>
                </a:lnTo>
                <a:lnTo>
                  <a:pt x="1091" y="169"/>
                </a:lnTo>
                <a:lnTo>
                  <a:pt x="1099" y="165"/>
                </a:lnTo>
                <a:lnTo>
                  <a:pt x="1099" y="165"/>
                </a:lnTo>
                <a:lnTo>
                  <a:pt x="1110" y="158"/>
                </a:lnTo>
                <a:lnTo>
                  <a:pt x="1123" y="152"/>
                </a:lnTo>
                <a:lnTo>
                  <a:pt x="1145" y="137"/>
                </a:lnTo>
                <a:lnTo>
                  <a:pt x="1160" y="124"/>
                </a:lnTo>
                <a:lnTo>
                  <a:pt x="1164" y="119"/>
                </a:lnTo>
                <a:lnTo>
                  <a:pt x="1165" y="116"/>
                </a:lnTo>
                <a:lnTo>
                  <a:pt x="1165" y="116"/>
                </a:lnTo>
                <a:lnTo>
                  <a:pt x="1164" y="110"/>
                </a:lnTo>
                <a:lnTo>
                  <a:pt x="1164" y="101"/>
                </a:lnTo>
                <a:lnTo>
                  <a:pt x="1162" y="97"/>
                </a:lnTo>
                <a:lnTo>
                  <a:pt x="1160" y="95"/>
                </a:lnTo>
                <a:lnTo>
                  <a:pt x="1157" y="92"/>
                </a:lnTo>
                <a:lnTo>
                  <a:pt x="1152" y="92"/>
                </a:lnTo>
                <a:lnTo>
                  <a:pt x="1152" y="92"/>
                </a:lnTo>
                <a:lnTo>
                  <a:pt x="1141" y="96"/>
                </a:lnTo>
                <a:lnTo>
                  <a:pt x="1129" y="102"/>
                </a:lnTo>
                <a:lnTo>
                  <a:pt x="1115" y="111"/>
                </a:lnTo>
                <a:lnTo>
                  <a:pt x="1099" y="124"/>
                </a:lnTo>
                <a:lnTo>
                  <a:pt x="1099" y="124"/>
                </a:lnTo>
                <a:lnTo>
                  <a:pt x="1056" y="158"/>
                </a:lnTo>
                <a:lnTo>
                  <a:pt x="990" y="216"/>
                </a:lnTo>
                <a:lnTo>
                  <a:pt x="901" y="291"/>
                </a:lnTo>
                <a:lnTo>
                  <a:pt x="901" y="291"/>
                </a:lnTo>
                <a:lnTo>
                  <a:pt x="916" y="271"/>
                </a:lnTo>
                <a:lnTo>
                  <a:pt x="953" y="220"/>
                </a:lnTo>
                <a:lnTo>
                  <a:pt x="976" y="190"/>
                </a:lnTo>
                <a:lnTo>
                  <a:pt x="1000" y="160"/>
                </a:lnTo>
                <a:lnTo>
                  <a:pt x="1024" y="133"/>
                </a:lnTo>
                <a:lnTo>
                  <a:pt x="1047" y="110"/>
                </a:lnTo>
                <a:lnTo>
                  <a:pt x="1047" y="110"/>
                </a:lnTo>
                <a:lnTo>
                  <a:pt x="1068" y="93"/>
                </a:lnTo>
                <a:lnTo>
                  <a:pt x="1086" y="79"/>
                </a:lnTo>
                <a:lnTo>
                  <a:pt x="1115" y="59"/>
                </a:lnTo>
                <a:lnTo>
                  <a:pt x="1132" y="47"/>
                </a:lnTo>
                <a:lnTo>
                  <a:pt x="1136" y="44"/>
                </a:lnTo>
                <a:lnTo>
                  <a:pt x="1137" y="41"/>
                </a:lnTo>
                <a:lnTo>
                  <a:pt x="1136" y="40"/>
                </a:lnTo>
                <a:lnTo>
                  <a:pt x="1136" y="40"/>
                </a:lnTo>
                <a:lnTo>
                  <a:pt x="1133" y="32"/>
                </a:lnTo>
                <a:lnTo>
                  <a:pt x="1129" y="23"/>
                </a:lnTo>
                <a:lnTo>
                  <a:pt x="1127" y="19"/>
                </a:lnTo>
                <a:lnTo>
                  <a:pt x="1124" y="18"/>
                </a:lnTo>
                <a:lnTo>
                  <a:pt x="1119" y="19"/>
                </a:lnTo>
                <a:lnTo>
                  <a:pt x="1114" y="22"/>
                </a:lnTo>
                <a:lnTo>
                  <a:pt x="1114" y="22"/>
                </a:lnTo>
                <a:lnTo>
                  <a:pt x="1109" y="27"/>
                </a:lnTo>
                <a:lnTo>
                  <a:pt x="1109" y="28"/>
                </a:lnTo>
                <a:lnTo>
                  <a:pt x="1109" y="28"/>
                </a:lnTo>
                <a:lnTo>
                  <a:pt x="1109" y="30"/>
                </a:lnTo>
                <a:lnTo>
                  <a:pt x="1105" y="32"/>
                </a:lnTo>
                <a:lnTo>
                  <a:pt x="1088" y="46"/>
                </a:lnTo>
                <a:lnTo>
                  <a:pt x="1088" y="46"/>
                </a:lnTo>
                <a:lnTo>
                  <a:pt x="1073" y="58"/>
                </a:lnTo>
                <a:lnTo>
                  <a:pt x="1055" y="72"/>
                </a:lnTo>
                <a:lnTo>
                  <a:pt x="1016" y="107"/>
                </a:lnTo>
                <a:lnTo>
                  <a:pt x="927" y="189"/>
                </a:lnTo>
                <a:lnTo>
                  <a:pt x="927" y="189"/>
                </a:lnTo>
                <a:lnTo>
                  <a:pt x="906" y="211"/>
                </a:lnTo>
                <a:lnTo>
                  <a:pt x="884" y="235"/>
                </a:lnTo>
                <a:lnTo>
                  <a:pt x="862" y="259"/>
                </a:lnTo>
                <a:lnTo>
                  <a:pt x="844" y="284"/>
                </a:lnTo>
                <a:lnTo>
                  <a:pt x="815" y="319"/>
                </a:lnTo>
                <a:lnTo>
                  <a:pt x="807" y="328"/>
                </a:lnTo>
                <a:lnTo>
                  <a:pt x="805" y="331"/>
                </a:lnTo>
                <a:lnTo>
                  <a:pt x="805" y="330"/>
                </a:lnTo>
                <a:lnTo>
                  <a:pt x="805" y="330"/>
                </a:lnTo>
                <a:lnTo>
                  <a:pt x="809" y="309"/>
                </a:lnTo>
                <a:lnTo>
                  <a:pt x="821" y="271"/>
                </a:lnTo>
                <a:lnTo>
                  <a:pt x="829" y="248"/>
                </a:lnTo>
                <a:lnTo>
                  <a:pt x="838" y="227"/>
                </a:lnTo>
                <a:lnTo>
                  <a:pt x="846" y="210"/>
                </a:lnTo>
                <a:lnTo>
                  <a:pt x="855" y="197"/>
                </a:lnTo>
                <a:lnTo>
                  <a:pt x="855" y="197"/>
                </a:lnTo>
                <a:lnTo>
                  <a:pt x="865" y="184"/>
                </a:lnTo>
                <a:lnTo>
                  <a:pt x="878" y="166"/>
                </a:lnTo>
                <a:lnTo>
                  <a:pt x="906" y="124"/>
                </a:lnTo>
                <a:lnTo>
                  <a:pt x="948" y="63"/>
                </a:lnTo>
                <a:lnTo>
                  <a:pt x="948" y="63"/>
                </a:lnTo>
                <a:lnTo>
                  <a:pt x="950" y="59"/>
                </a:lnTo>
                <a:lnTo>
                  <a:pt x="954" y="56"/>
                </a:lnTo>
                <a:lnTo>
                  <a:pt x="959" y="55"/>
                </a:lnTo>
                <a:lnTo>
                  <a:pt x="962" y="54"/>
                </a:lnTo>
                <a:lnTo>
                  <a:pt x="964" y="52"/>
                </a:lnTo>
                <a:lnTo>
                  <a:pt x="966" y="50"/>
                </a:lnTo>
                <a:lnTo>
                  <a:pt x="967" y="46"/>
                </a:lnTo>
                <a:lnTo>
                  <a:pt x="967" y="46"/>
                </a:lnTo>
                <a:lnTo>
                  <a:pt x="968" y="24"/>
                </a:lnTo>
                <a:lnTo>
                  <a:pt x="968" y="17"/>
                </a:lnTo>
                <a:lnTo>
                  <a:pt x="967" y="12"/>
                </a:lnTo>
                <a:lnTo>
                  <a:pt x="967" y="12"/>
                </a:lnTo>
                <a:lnTo>
                  <a:pt x="967" y="10"/>
                </a:lnTo>
                <a:lnTo>
                  <a:pt x="968" y="8"/>
                </a:lnTo>
                <a:lnTo>
                  <a:pt x="971" y="4"/>
                </a:lnTo>
                <a:lnTo>
                  <a:pt x="971" y="1"/>
                </a:lnTo>
                <a:lnTo>
                  <a:pt x="970" y="0"/>
                </a:lnTo>
                <a:lnTo>
                  <a:pt x="968" y="0"/>
                </a:lnTo>
                <a:lnTo>
                  <a:pt x="963" y="0"/>
                </a:lnTo>
                <a:lnTo>
                  <a:pt x="963" y="0"/>
                </a:lnTo>
                <a:lnTo>
                  <a:pt x="954" y="0"/>
                </a:lnTo>
                <a:lnTo>
                  <a:pt x="950" y="0"/>
                </a:lnTo>
                <a:lnTo>
                  <a:pt x="947" y="4"/>
                </a:lnTo>
                <a:lnTo>
                  <a:pt x="941" y="14"/>
                </a:lnTo>
                <a:lnTo>
                  <a:pt x="941" y="14"/>
                </a:lnTo>
                <a:lnTo>
                  <a:pt x="913" y="52"/>
                </a:lnTo>
                <a:lnTo>
                  <a:pt x="860" y="124"/>
                </a:lnTo>
                <a:lnTo>
                  <a:pt x="760" y="258"/>
                </a:lnTo>
                <a:lnTo>
                  <a:pt x="760" y="258"/>
                </a:lnTo>
                <a:lnTo>
                  <a:pt x="749" y="275"/>
                </a:lnTo>
                <a:lnTo>
                  <a:pt x="738" y="290"/>
                </a:lnTo>
                <a:lnTo>
                  <a:pt x="726" y="314"/>
                </a:lnTo>
                <a:lnTo>
                  <a:pt x="718" y="328"/>
                </a:lnTo>
                <a:lnTo>
                  <a:pt x="715" y="335"/>
                </a:lnTo>
                <a:lnTo>
                  <a:pt x="715" y="335"/>
                </a:lnTo>
                <a:lnTo>
                  <a:pt x="715" y="309"/>
                </a:lnTo>
                <a:lnTo>
                  <a:pt x="715" y="250"/>
                </a:lnTo>
                <a:lnTo>
                  <a:pt x="715" y="217"/>
                </a:lnTo>
                <a:lnTo>
                  <a:pt x="717" y="187"/>
                </a:lnTo>
                <a:lnTo>
                  <a:pt x="720" y="161"/>
                </a:lnTo>
                <a:lnTo>
                  <a:pt x="722" y="152"/>
                </a:lnTo>
                <a:lnTo>
                  <a:pt x="724" y="144"/>
                </a:lnTo>
                <a:lnTo>
                  <a:pt x="724" y="144"/>
                </a:lnTo>
                <a:lnTo>
                  <a:pt x="741" y="110"/>
                </a:lnTo>
                <a:lnTo>
                  <a:pt x="747" y="98"/>
                </a:lnTo>
                <a:lnTo>
                  <a:pt x="751" y="95"/>
                </a:lnTo>
                <a:lnTo>
                  <a:pt x="754" y="92"/>
                </a:lnTo>
                <a:lnTo>
                  <a:pt x="754" y="92"/>
                </a:lnTo>
                <a:lnTo>
                  <a:pt x="764" y="88"/>
                </a:lnTo>
                <a:lnTo>
                  <a:pt x="774" y="84"/>
                </a:lnTo>
                <a:lnTo>
                  <a:pt x="784" y="79"/>
                </a:lnTo>
                <a:lnTo>
                  <a:pt x="788" y="75"/>
                </a:lnTo>
                <a:lnTo>
                  <a:pt x="791" y="72"/>
                </a:lnTo>
                <a:lnTo>
                  <a:pt x="791" y="72"/>
                </a:lnTo>
                <a:lnTo>
                  <a:pt x="795" y="60"/>
                </a:lnTo>
                <a:lnTo>
                  <a:pt x="800" y="45"/>
                </a:lnTo>
                <a:lnTo>
                  <a:pt x="802" y="31"/>
                </a:lnTo>
                <a:lnTo>
                  <a:pt x="802" y="26"/>
                </a:lnTo>
                <a:lnTo>
                  <a:pt x="801" y="24"/>
                </a:lnTo>
                <a:lnTo>
                  <a:pt x="801" y="24"/>
                </a:lnTo>
                <a:lnTo>
                  <a:pt x="797" y="22"/>
                </a:lnTo>
                <a:lnTo>
                  <a:pt x="795" y="19"/>
                </a:lnTo>
                <a:lnTo>
                  <a:pt x="791" y="18"/>
                </a:lnTo>
                <a:lnTo>
                  <a:pt x="782" y="15"/>
                </a:lnTo>
                <a:lnTo>
                  <a:pt x="782" y="15"/>
                </a:lnTo>
                <a:lnTo>
                  <a:pt x="778" y="14"/>
                </a:lnTo>
                <a:lnTo>
                  <a:pt x="775" y="13"/>
                </a:lnTo>
                <a:lnTo>
                  <a:pt x="773" y="10"/>
                </a:lnTo>
                <a:lnTo>
                  <a:pt x="772" y="9"/>
                </a:lnTo>
                <a:lnTo>
                  <a:pt x="770" y="10"/>
                </a:lnTo>
                <a:lnTo>
                  <a:pt x="763" y="14"/>
                </a:lnTo>
                <a:lnTo>
                  <a:pt x="763" y="14"/>
                </a:lnTo>
                <a:lnTo>
                  <a:pt x="752" y="19"/>
                </a:lnTo>
                <a:lnTo>
                  <a:pt x="745" y="26"/>
                </a:lnTo>
                <a:lnTo>
                  <a:pt x="737" y="35"/>
                </a:lnTo>
                <a:lnTo>
                  <a:pt x="726" y="50"/>
                </a:lnTo>
                <a:lnTo>
                  <a:pt x="726" y="50"/>
                </a:lnTo>
                <a:lnTo>
                  <a:pt x="709" y="75"/>
                </a:lnTo>
                <a:lnTo>
                  <a:pt x="689" y="107"/>
                </a:lnTo>
                <a:lnTo>
                  <a:pt x="667" y="143"/>
                </a:lnTo>
                <a:lnTo>
                  <a:pt x="648" y="176"/>
                </a:lnTo>
                <a:lnTo>
                  <a:pt x="648" y="176"/>
                </a:lnTo>
                <a:lnTo>
                  <a:pt x="639" y="197"/>
                </a:lnTo>
                <a:lnTo>
                  <a:pt x="627" y="224"/>
                </a:lnTo>
                <a:lnTo>
                  <a:pt x="602" y="285"/>
                </a:lnTo>
                <a:lnTo>
                  <a:pt x="580" y="337"/>
                </a:lnTo>
                <a:lnTo>
                  <a:pt x="574" y="351"/>
                </a:lnTo>
                <a:lnTo>
                  <a:pt x="571" y="354"/>
                </a:lnTo>
                <a:lnTo>
                  <a:pt x="570" y="355"/>
                </a:lnTo>
                <a:lnTo>
                  <a:pt x="570" y="354"/>
                </a:lnTo>
                <a:lnTo>
                  <a:pt x="570" y="354"/>
                </a:lnTo>
                <a:lnTo>
                  <a:pt x="568" y="345"/>
                </a:lnTo>
                <a:lnTo>
                  <a:pt x="570" y="327"/>
                </a:lnTo>
                <a:lnTo>
                  <a:pt x="574" y="303"/>
                </a:lnTo>
                <a:lnTo>
                  <a:pt x="577" y="275"/>
                </a:lnTo>
                <a:lnTo>
                  <a:pt x="583" y="247"/>
                </a:lnTo>
                <a:lnTo>
                  <a:pt x="589" y="220"/>
                </a:lnTo>
                <a:lnTo>
                  <a:pt x="597" y="197"/>
                </a:lnTo>
                <a:lnTo>
                  <a:pt x="600" y="188"/>
                </a:lnTo>
                <a:lnTo>
                  <a:pt x="603" y="181"/>
                </a:lnTo>
                <a:lnTo>
                  <a:pt x="603" y="181"/>
                </a:lnTo>
                <a:lnTo>
                  <a:pt x="620" y="156"/>
                </a:lnTo>
                <a:lnTo>
                  <a:pt x="639" y="128"/>
                </a:lnTo>
                <a:lnTo>
                  <a:pt x="659" y="98"/>
                </a:lnTo>
                <a:lnTo>
                  <a:pt x="659" y="98"/>
                </a:lnTo>
                <a:lnTo>
                  <a:pt x="662" y="95"/>
                </a:lnTo>
                <a:lnTo>
                  <a:pt x="664" y="91"/>
                </a:lnTo>
                <a:lnTo>
                  <a:pt x="668" y="86"/>
                </a:lnTo>
                <a:lnTo>
                  <a:pt x="668" y="86"/>
                </a:lnTo>
                <a:lnTo>
                  <a:pt x="673" y="82"/>
                </a:lnTo>
                <a:lnTo>
                  <a:pt x="677" y="78"/>
                </a:lnTo>
                <a:lnTo>
                  <a:pt x="680" y="72"/>
                </a:lnTo>
                <a:lnTo>
                  <a:pt x="680" y="72"/>
                </a:lnTo>
                <a:lnTo>
                  <a:pt x="683" y="65"/>
                </a:lnTo>
                <a:lnTo>
                  <a:pt x="687" y="61"/>
                </a:lnTo>
                <a:lnTo>
                  <a:pt x="690" y="58"/>
                </a:lnTo>
                <a:lnTo>
                  <a:pt x="690" y="52"/>
                </a:lnTo>
                <a:lnTo>
                  <a:pt x="690" y="52"/>
                </a:lnTo>
                <a:lnTo>
                  <a:pt x="690" y="36"/>
                </a:lnTo>
                <a:lnTo>
                  <a:pt x="691" y="28"/>
                </a:lnTo>
                <a:lnTo>
                  <a:pt x="690" y="22"/>
                </a:lnTo>
                <a:lnTo>
                  <a:pt x="690" y="22"/>
                </a:lnTo>
                <a:lnTo>
                  <a:pt x="687" y="17"/>
                </a:lnTo>
                <a:lnTo>
                  <a:pt x="683" y="14"/>
                </a:lnTo>
                <a:lnTo>
                  <a:pt x="678" y="13"/>
                </a:lnTo>
                <a:lnTo>
                  <a:pt x="673" y="14"/>
                </a:lnTo>
                <a:lnTo>
                  <a:pt x="673" y="14"/>
                </a:lnTo>
                <a:lnTo>
                  <a:pt x="672" y="14"/>
                </a:lnTo>
                <a:lnTo>
                  <a:pt x="671" y="13"/>
                </a:lnTo>
                <a:lnTo>
                  <a:pt x="667" y="10"/>
                </a:lnTo>
                <a:lnTo>
                  <a:pt x="664" y="10"/>
                </a:lnTo>
                <a:lnTo>
                  <a:pt x="662" y="10"/>
                </a:lnTo>
                <a:lnTo>
                  <a:pt x="658" y="12"/>
                </a:lnTo>
                <a:lnTo>
                  <a:pt x="654" y="15"/>
                </a:lnTo>
                <a:lnTo>
                  <a:pt x="654" y="15"/>
                </a:lnTo>
                <a:lnTo>
                  <a:pt x="636" y="32"/>
                </a:lnTo>
                <a:lnTo>
                  <a:pt x="630" y="40"/>
                </a:lnTo>
                <a:lnTo>
                  <a:pt x="623" y="47"/>
                </a:lnTo>
                <a:lnTo>
                  <a:pt x="623" y="47"/>
                </a:lnTo>
                <a:lnTo>
                  <a:pt x="609" y="74"/>
                </a:lnTo>
                <a:lnTo>
                  <a:pt x="585" y="124"/>
                </a:lnTo>
                <a:lnTo>
                  <a:pt x="560" y="178"/>
                </a:lnTo>
                <a:lnTo>
                  <a:pt x="543" y="215"/>
                </a:lnTo>
                <a:lnTo>
                  <a:pt x="543" y="215"/>
                </a:lnTo>
                <a:lnTo>
                  <a:pt x="538" y="230"/>
                </a:lnTo>
                <a:lnTo>
                  <a:pt x="531" y="249"/>
                </a:lnTo>
                <a:lnTo>
                  <a:pt x="517" y="293"/>
                </a:lnTo>
                <a:lnTo>
                  <a:pt x="507" y="330"/>
                </a:lnTo>
                <a:lnTo>
                  <a:pt x="503" y="342"/>
                </a:lnTo>
                <a:lnTo>
                  <a:pt x="503" y="342"/>
                </a:lnTo>
                <a:lnTo>
                  <a:pt x="511" y="258"/>
                </a:lnTo>
                <a:lnTo>
                  <a:pt x="517" y="197"/>
                </a:lnTo>
                <a:lnTo>
                  <a:pt x="522" y="157"/>
                </a:lnTo>
                <a:lnTo>
                  <a:pt x="522" y="157"/>
                </a:lnTo>
                <a:lnTo>
                  <a:pt x="528" y="139"/>
                </a:lnTo>
                <a:lnTo>
                  <a:pt x="531" y="127"/>
                </a:lnTo>
                <a:lnTo>
                  <a:pt x="537" y="113"/>
                </a:lnTo>
                <a:lnTo>
                  <a:pt x="537" y="113"/>
                </a:lnTo>
                <a:lnTo>
                  <a:pt x="540" y="105"/>
                </a:lnTo>
                <a:lnTo>
                  <a:pt x="539" y="102"/>
                </a:lnTo>
                <a:lnTo>
                  <a:pt x="535" y="100"/>
                </a:lnTo>
                <a:lnTo>
                  <a:pt x="535" y="100"/>
                </a:lnTo>
                <a:lnTo>
                  <a:pt x="526" y="98"/>
                </a:lnTo>
                <a:lnTo>
                  <a:pt x="516" y="97"/>
                </a:lnTo>
                <a:lnTo>
                  <a:pt x="506" y="97"/>
                </a:lnTo>
                <a:lnTo>
                  <a:pt x="502" y="98"/>
                </a:lnTo>
                <a:lnTo>
                  <a:pt x="501" y="100"/>
                </a:lnTo>
                <a:lnTo>
                  <a:pt x="501" y="100"/>
                </a:lnTo>
                <a:lnTo>
                  <a:pt x="501" y="105"/>
                </a:lnTo>
                <a:lnTo>
                  <a:pt x="501" y="110"/>
                </a:lnTo>
                <a:lnTo>
                  <a:pt x="501" y="116"/>
                </a:lnTo>
                <a:lnTo>
                  <a:pt x="497" y="124"/>
                </a:lnTo>
                <a:lnTo>
                  <a:pt x="497" y="124"/>
                </a:lnTo>
                <a:lnTo>
                  <a:pt x="482" y="152"/>
                </a:lnTo>
                <a:lnTo>
                  <a:pt x="474" y="167"/>
                </a:lnTo>
                <a:lnTo>
                  <a:pt x="469" y="179"/>
                </a:lnTo>
                <a:lnTo>
                  <a:pt x="469" y="179"/>
                </a:lnTo>
                <a:lnTo>
                  <a:pt x="468" y="187"/>
                </a:lnTo>
                <a:lnTo>
                  <a:pt x="468" y="202"/>
                </a:lnTo>
                <a:lnTo>
                  <a:pt x="468" y="243"/>
                </a:lnTo>
                <a:lnTo>
                  <a:pt x="469" y="307"/>
                </a:lnTo>
                <a:lnTo>
                  <a:pt x="469" y="307"/>
                </a:lnTo>
                <a:lnTo>
                  <a:pt x="475" y="383"/>
                </a:lnTo>
                <a:lnTo>
                  <a:pt x="475" y="38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>
            <a:extLst>
              <a:ext uri="{FF2B5EF4-FFF2-40B4-BE49-F238E27FC236}">
                <a16:creationId xmlns:a16="http://schemas.microsoft.com/office/drawing/2014/main" id="{5E516063-57C3-4097-84A0-118CA952617F}"/>
              </a:ext>
            </a:extLst>
          </p:cNvPr>
          <p:cNvSpPr>
            <a:spLocks/>
          </p:cNvSpPr>
          <p:nvPr/>
        </p:nvSpPr>
        <p:spPr bwMode="auto">
          <a:xfrm>
            <a:off x="6610232" y="3930158"/>
            <a:ext cx="2663248" cy="2334157"/>
          </a:xfrm>
          <a:custGeom>
            <a:avLst/>
            <a:gdLst>
              <a:gd name="T0" fmla="*/ 181 w 1222"/>
              <a:gd name="T1" fmla="*/ 270 h 1071"/>
              <a:gd name="T2" fmla="*/ 36 w 1222"/>
              <a:gd name="T3" fmla="*/ 309 h 1071"/>
              <a:gd name="T4" fmla="*/ 38 w 1222"/>
              <a:gd name="T5" fmla="*/ 353 h 1071"/>
              <a:gd name="T6" fmla="*/ 19 w 1222"/>
              <a:gd name="T7" fmla="*/ 398 h 1071"/>
              <a:gd name="T8" fmla="*/ 27 w 1222"/>
              <a:gd name="T9" fmla="*/ 442 h 1071"/>
              <a:gd name="T10" fmla="*/ 32 w 1222"/>
              <a:gd name="T11" fmla="*/ 482 h 1071"/>
              <a:gd name="T12" fmla="*/ 40 w 1222"/>
              <a:gd name="T13" fmla="*/ 531 h 1071"/>
              <a:gd name="T14" fmla="*/ 80 w 1222"/>
              <a:gd name="T15" fmla="*/ 541 h 1071"/>
              <a:gd name="T16" fmla="*/ 98 w 1222"/>
              <a:gd name="T17" fmla="*/ 581 h 1071"/>
              <a:gd name="T18" fmla="*/ 220 w 1222"/>
              <a:gd name="T19" fmla="*/ 541 h 1071"/>
              <a:gd name="T20" fmla="*/ 383 w 1222"/>
              <a:gd name="T21" fmla="*/ 467 h 1071"/>
              <a:gd name="T22" fmla="*/ 445 w 1222"/>
              <a:gd name="T23" fmla="*/ 567 h 1071"/>
              <a:gd name="T24" fmla="*/ 482 w 1222"/>
              <a:gd name="T25" fmla="*/ 560 h 1071"/>
              <a:gd name="T26" fmla="*/ 501 w 1222"/>
              <a:gd name="T27" fmla="*/ 586 h 1071"/>
              <a:gd name="T28" fmla="*/ 551 w 1222"/>
              <a:gd name="T29" fmla="*/ 609 h 1071"/>
              <a:gd name="T30" fmla="*/ 603 w 1222"/>
              <a:gd name="T31" fmla="*/ 610 h 1071"/>
              <a:gd name="T32" fmla="*/ 613 w 1222"/>
              <a:gd name="T33" fmla="*/ 668 h 1071"/>
              <a:gd name="T34" fmla="*/ 293 w 1222"/>
              <a:gd name="T35" fmla="*/ 571 h 1071"/>
              <a:gd name="T36" fmla="*/ 305 w 1222"/>
              <a:gd name="T37" fmla="*/ 614 h 1071"/>
              <a:gd name="T38" fmla="*/ 640 w 1222"/>
              <a:gd name="T39" fmla="*/ 700 h 1071"/>
              <a:gd name="T40" fmla="*/ 203 w 1222"/>
              <a:gd name="T41" fmla="*/ 721 h 1071"/>
              <a:gd name="T42" fmla="*/ 336 w 1222"/>
              <a:gd name="T43" fmla="*/ 726 h 1071"/>
              <a:gd name="T44" fmla="*/ 441 w 1222"/>
              <a:gd name="T45" fmla="*/ 744 h 1071"/>
              <a:gd name="T46" fmla="*/ 258 w 1222"/>
              <a:gd name="T47" fmla="*/ 800 h 1071"/>
              <a:gd name="T48" fmla="*/ 270 w 1222"/>
              <a:gd name="T49" fmla="*/ 848 h 1071"/>
              <a:gd name="T50" fmla="*/ 308 w 1222"/>
              <a:gd name="T51" fmla="*/ 885 h 1071"/>
              <a:gd name="T52" fmla="*/ 405 w 1222"/>
              <a:gd name="T53" fmla="*/ 896 h 1071"/>
              <a:gd name="T54" fmla="*/ 425 w 1222"/>
              <a:gd name="T55" fmla="*/ 961 h 1071"/>
              <a:gd name="T56" fmla="*/ 466 w 1222"/>
              <a:gd name="T57" fmla="*/ 964 h 1071"/>
              <a:gd name="T58" fmla="*/ 602 w 1222"/>
              <a:gd name="T59" fmla="*/ 979 h 1071"/>
              <a:gd name="T60" fmla="*/ 668 w 1222"/>
              <a:gd name="T61" fmla="*/ 1047 h 1071"/>
              <a:gd name="T62" fmla="*/ 779 w 1222"/>
              <a:gd name="T63" fmla="*/ 1042 h 1071"/>
              <a:gd name="T64" fmla="*/ 892 w 1222"/>
              <a:gd name="T65" fmla="*/ 1014 h 1071"/>
              <a:gd name="T66" fmla="*/ 941 w 1222"/>
              <a:gd name="T67" fmla="*/ 863 h 1071"/>
              <a:gd name="T68" fmla="*/ 952 w 1222"/>
              <a:gd name="T69" fmla="*/ 780 h 1071"/>
              <a:gd name="T70" fmla="*/ 1202 w 1222"/>
              <a:gd name="T71" fmla="*/ 775 h 1071"/>
              <a:gd name="T72" fmla="*/ 1198 w 1222"/>
              <a:gd name="T73" fmla="*/ 645 h 1071"/>
              <a:gd name="T74" fmla="*/ 1082 w 1222"/>
              <a:gd name="T75" fmla="*/ 531 h 1071"/>
              <a:gd name="T76" fmla="*/ 1082 w 1222"/>
              <a:gd name="T77" fmla="*/ 367 h 1071"/>
              <a:gd name="T78" fmla="*/ 1073 w 1222"/>
              <a:gd name="T79" fmla="*/ 324 h 1071"/>
              <a:gd name="T80" fmla="*/ 1050 w 1222"/>
              <a:gd name="T81" fmla="*/ 182 h 1071"/>
              <a:gd name="T82" fmla="*/ 1008 w 1222"/>
              <a:gd name="T83" fmla="*/ 200 h 1071"/>
              <a:gd name="T84" fmla="*/ 949 w 1222"/>
              <a:gd name="T85" fmla="*/ 357 h 1071"/>
              <a:gd name="T86" fmla="*/ 888 w 1222"/>
              <a:gd name="T87" fmla="*/ 147 h 1071"/>
              <a:gd name="T88" fmla="*/ 847 w 1222"/>
              <a:gd name="T89" fmla="*/ 207 h 1071"/>
              <a:gd name="T90" fmla="*/ 765 w 1222"/>
              <a:gd name="T91" fmla="*/ 90 h 1071"/>
              <a:gd name="T92" fmla="*/ 746 w 1222"/>
              <a:gd name="T93" fmla="*/ 152 h 1071"/>
              <a:gd name="T94" fmla="*/ 780 w 1222"/>
              <a:gd name="T95" fmla="*/ 305 h 1071"/>
              <a:gd name="T96" fmla="*/ 742 w 1222"/>
              <a:gd name="T97" fmla="*/ 254 h 1071"/>
              <a:gd name="T98" fmla="*/ 622 w 1222"/>
              <a:gd name="T99" fmla="*/ 47 h 1071"/>
              <a:gd name="T100" fmla="*/ 645 w 1222"/>
              <a:gd name="T101" fmla="*/ 143 h 1071"/>
              <a:gd name="T102" fmla="*/ 667 w 1222"/>
              <a:gd name="T103" fmla="*/ 259 h 1071"/>
              <a:gd name="T104" fmla="*/ 503 w 1222"/>
              <a:gd name="T105" fmla="*/ 62 h 1071"/>
              <a:gd name="T106" fmla="*/ 581 w 1222"/>
              <a:gd name="T107" fmla="*/ 223 h 1071"/>
              <a:gd name="T108" fmla="*/ 461 w 1222"/>
              <a:gd name="T109" fmla="*/ 78 h 1071"/>
              <a:gd name="T110" fmla="*/ 469 w 1222"/>
              <a:gd name="T111" fmla="*/ 121 h 1071"/>
              <a:gd name="T112" fmla="*/ 410 w 1222"/>
              <a:gd name="T113" fmla="*/ 110 h 1071"/>
              <a:gd name="T114" fmla="*/ 370 w 1222"/>
              <a:gd name="T115" fmla="*/ 116 h 1071"/>
              <a:gd name="T116" fmla="*/ 424 w 1222"/>
              <a:gd name="T117" fmla="*/ 208 h 1071"/>
              <a:gd name="T118" fmla="*/ 376 w 1222"/>
              <a:gd name="T119" fmla="*/ 221 h 1071"/>
              <a:gd name="T120" fmla="*/ 359 w 1222"/>
              <a:gd name="T121" fmla="*/ 242 h 1071"/>
              <a:gd name="T122" fmla="*/ 359 w 1222"/>
              <a:gd name="T123" fmla="*/ 288 h 1071"/>
              <a:gd name="T124" fmla="*/ 337 w 1222"/>
              <a:gd name="T125" fmla="*/ 339 h 10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22" h="1071">
                <a:moveTo>
                  <a:pt x="336" y="343"/>
                </a:moveTo>
                <a:lnTo>
                  <a:pt x="336" y="343"/>
                </a:lnTo>
                <a:lnTo>
                  <a:pt x="335" y="345"/>
                </a:lnTo>
                <a:lnTo>
                  <a:pt x="333" y="346"/>
                </a:lnTo>
                <a:lnTo>
                  <a:pt x="331" y="347"/>
                </a:lnTo>
                <a:lnTo>
                  <a:pt x="327" y="348"/>
                </a:lnTo>
                <a:lnTo>
                  <a:pt x="321" y="348"/>
                </a:lnTo>
                <a:lnTo>
                  <a:pt x="310" y="346"/>
                </a:lnTo>
                <a:lnTo>
                  <a:pt x="296" y="339"/>
                </a:lnTo>
                <a:lnTo>
                  <a:pt x="277" y="328"/>
                </a:lnTo>
                <a:lnTo>
                  <a:pt x="277" y="328"/>
                </a:lnTo>
                <a:lnTo>
                  <a:pt x="240" y="304"/>
                </a:lnTo>
                <a:lnTo>
                  <a:pt x="225" y="292"/>
                </a:lnTo>
                <a:lnTo>
                  <a:pt x="211" y="283"/>
                </a:lnTo>
                <a:lnTo>
                  <a:pt x="197" y="277"/>
                </a:lnTo>
                <a:lnTo>
                  <a:pt x="181" y="270"/>
                </a:lnTo>
                <a:lnTo>
                  <a:pt x="165" y="267"/>
                </a:lnTo>
                <a:lnTo>
                  <a:pt x="144" y="265"/>
                </a:lnTo>
                <a:lnTo>
                  <a:pt x="144" y="265"/>
                </a:lnTo>
                <a:lnTo>
                  <a:pt x="124" y="265"/>
                </a:lnTo>
                <a:lnTo>
                  <a:pt x="105" y="268"/>
                </a:lnTo>
                <a:lnTo>
                  <a:pt x="88" y="272"/>
                </a:lnTo>
                <a:lnTo>
                  <a:pt x="74" y="274"/>
                </a:lnTo>
                <a:lnTo>
                  <a:pt x="54" y="282"/>
                </a:lnTo>
                <a:lnTo>
                  <a:pt x="47" y="284"/>
                </a:lnTo>
                <a:lnTo>
                  <a:pt x="78" y="288"/>
                </a:lnTo>
                <a:lnTo>
                  <a:pt x="78" y="288"/>
                </a:lnTo>
                <a:lnTo>
                  <a:pt x="49" y="300"/>
                </a:lnTo>
                <a:lnTo>
                  <a:pt x="32" y="306"/>
                </a:lnTo>
                <a:lnTo>
                  <a:pt x="31" y="307"/>
                </a:lnTo>
                <a:lnTo>
                  <a:pt x="31" y="307"/>
                </a:lnTo>
                <a:lnTo>
                  <a:pt x="36" y="309"/>
                </a:lnTo>
                <a:lnTo>
                  <a:pt x="36" y="309"/>
                </a:lnTo>
                <a:lnTo>
                  <a:pt x="65" y="307"/>
                </a:lnTo>
                <a:lnTo>
                  <a:pt x="78" y="309"/>
                </a:lnTo>
                <a:lnTo>
                  <a:pt x="78" y="309"/>
                </a:lnTo>
                <a:lnTo>
                  <a:pt x="41" y="327"/>
                </a:lnTo>
                <a:lnTo>
                  <a:pt x="17" y="338"/>
                </a:lnTo>
                <a:lnTo>
                  <a:pt x="8" y="343"/>
                </a:lnTo>
                <a:lnTo>
                  <a:pt x="8" y="343"/>
                </a:lnTo>
                <a:lnTo>
                  <a:pt x="17" y="343"/>
                </a:lnTo>
                <a:lnTo>
                  <a:pt x="29" y="345"/>
                </a:lnTo>
                <a:lnTo>
                  <a:pt x="41" y="346"/>
                </a:lnTo>
                <a:lnTo>
                  <a:pt x="45" y="347"/>
                </a:lnTo>
                <a:lnTo>
                  <a:pt x="47" y="347"/>
                </a:lnTo>
                <a:lnTo>
                  <a:pt x="47" y="347"/>
                </a:lnTo>
                <a:lnTo>
                  <a:pt x="45" y="350"/>
                </a:lnTo>
                <a:lnTo>
                  <a:pt x="38" y="353"/>
                </a:lnTo>
                <a:lnTo>
                  <a:pt x="18" y="366"/>
                </a:lnTo>
                <a:lnTo>
                  <a:pt x="9" y="373"/>
                </a:lnTo>
                <a:lnTo>
                  <a:pt x="3" y="378"/>
                </a:lnTo>
                <a:lnTo>
                  <a:pt x="0" y="379"/>
                </a:lnTo>
                <a:lnTo>
                  <a:pt x="0" y="382"/>
                </a:lnTo>
                <a:lnTo>
                  <a:pt x="1" y="383"/>
                </a:lnTo>
                <a:lnTo>
                  <a:pt x="4" y="383"/>
                </a:lnTo>
                <a:lnTo>
                  <a:pt x="4" y="383"/>
                </a:lnTo>
                <a:lnTo>
                  <a:pt x="24" y="382"/>
                </a:lnTo>
                <a:lnTo>
                  <a:pt x="46" y="380"/>
                </a:lnTo>
                <a:lnTo>
                  <a:pt x="61" y="379"/>
                </a:lnTo>
                <a:lnTo>
                  <a:pt x="63" y="380"/>
                </a:lnTo>
                <a:lnTo>
                  <a:pt x="63" y="380"/>
                </a:lnTo>
                <a:lnTo>
                  <a:pt x="59" y="383"/>
                </a:lnTo>
                <a:lnTo>
                  <a:pt x="59" y="383"/>
                </a:lnTo>
                <a:lnTo>
                  <a:pt x="19" y="398"/>
                </a:lnTo>
                <a:lnTo>
                  <a:pt x="11" y="401"/>
                </a:lnTo>
                <a:lnTo>
                  <a:pt x="8" y="405"/>
                </a:lnTo>
                <a:lnTo>
                  <a:pt x="8" y="405"/>
                </a:lnTo>
                <a:lnTo>
                  <a:pt x="9" y="406"/>
                </a:lnTo>
                <a:lnTo>
                  <a:pt x="15" y="406"/>
                </a:lnTo>
                <a:lnTo>
                  <a:pt x="15" y="406"/>
                </a:lnTo>
                <a:lnTo>
                  <a:pt x="37" y="405"/>
                </a:lnTo>
                <a:lnTo>
                  <a:pt x="55" y="403"/>
                </a:lnTo>
                <a:lnTo>
                  <a:pt x="65" y="402"/>
                </a:lnTo>
                <a:lnTo>
                  <a:pt x="68" y="403"/>
                </a:lnTo>
                <a:lnTo>
                  <a:pt x="66" y="406"/>
                </a:lnTo>
                <a:lnTo>
                  <a:pt x="66" y="406"/>
                </a:lnTo>
                <a:lnTo>
                  <a:pt x="63" y="410"/>
                </a:lnTo>
                <a:lnTo>
                  <a:pt x="56" y="416"/>
                </a:lnTo>
                <a:lnTo>
                  <a:pt x="40" y="430"/>
                </a:lnTo>
                <a:lnTo>
                  <a:pt x="27" y="442"/>
                </a:lnTo>
                <a:lnTo>
                  <a:pt x="24" y="444"/>
                </a:lnTo>
                <a:lnTo>
                  <a:pt x="26" y="445"/>
                </a:lnTo>
                <a:lnTo>
                  <a:pt x="28" y="445"/>
                </a:lnTo>
                <a:lnTo>
                  <a:pt x="28" y="445"/>
                </a:lnTo>
                <a:lnTo>
                  <a:pt x="32" y="445"/>
                </a:lnTo>
                <a:lnTo>
                  <a:pt x="33" y="447"/>
                </a:lnTo>
                <a:lnTo>
                  <a:pt x="32" y="448"/>
                </a:lnTo>
                <a:lnTo>
                  <a:pt x="29" y="451"/>
                </a:lnTo>
                <a:lnTo>
                  <a:pt x="19" y="461"/>
                </a:lnTo>
                <a:lnTo>
                  <a:pt x="19" y="461"/>
                </a:lnTo>
                <a:lnTo>
                  <a:pt x="20" y="462"/>
                </a:lnTo>
                <a:lnTo>
                  <a:pt x="22" y="463"/>
                </a:lnTo>
                <a:lnTo>
                  <a:pt x="29" y="467"/>
                </a:lnTo>
                <a:lnTo>
                  <a:pt x="40" y="472"/>
                </a:lnTo>
                <a:lnTo>
                  <a:pt x="40" y="472"/>
                </a:lnTo>
                <a:lnTo>
                  <a:pt x="32" y="482"/>
                </a:lnTo>
                <a:lnTo>
                  <a:pt x="15" y="503"/>
                </a:lnTo>
                <a:lnTo>
                  <a:pt x="9" y="514"/>
                </a:lnTo>
                <a:lnTo>
                  <a:pt x="5" y="522"/>
                </a:lnTo>
                <a:lnTo>
                  <a:pt x="5" y="526"/>
                </a:lnTo>
                <a:lnTo>
                  <a:pt x="5" y="527"/>
                </a:lnTo>
                <a:lnTo>
                  <a:pt x="8" y="528"/>
                </a:lnTo>
                <a:lnTo>
                  <a:pt x="11" y="527"/>
                </a:lnTo>
                <a:lnTo>
                  <a:pt x="11" y="527"/>
                </a:lnTo>
                <a:lnTo>
                  <a:pt x="22" y="525"/>
                </a:lnTo>
                <a:lnTo>
                  <a:pt x="29" y="523"/>
                </a:lnTo>
                <a:lnTo>
                  <a:pt x="36" y="523"/>
                </a:lnTo>
                <a:lnTo>
                  <a:pt x="40" y="523"/>
                </a:lnTo>
                <a:lnTo>
                  <a:pt x="43" y="525"/>
                </a:lnTo>
                <a:lnTo>
                  <a:pt x="45" y="527"/>
                </a:lnTo>
                <a:lnTo>
                  <a:pt x="43" y="528"/>
                </a:lnTo>
                <a:lnTo>
                  <a:pt x="40" y="531"/>
                </a:lnTo>
                <a:lnTo>
                  <a:pt x="40" y="531"/>
                </a:lnTo>
                <a:lnTo>
                  <a:pt x="28" y="536"/>
                </a:lnTo>
                <a:lnTo>
                  <a:pt x="19" y="542"/>
                </a:lnTo>
                <a:lnTo>
                  <a:pt x="18" y="545"/>
                </a:lnTo>
                <a:lnTo>
                  <a:pt x="18" y="546"/>
                </a:lnTo>
                <a:lnTo>
                  <a:pt x="19" y="546"/>
                </a:lnTo>
                <a:lnTo>
                  <a:pt x="23" y="548"/>
                </a:lnTo>
                <a:lnTo>
                  <a:pt x="32" y="546"/>
                </a:lnTo>
                <a:lnTo>
                  <a:pt x="32" y="546"/>
                </a:lnTo>
                <a:lnTo>
                  <a:pt x="51" y="542"/>
                </a:lnTo>
                <a:lnTo>
                  <a:pt x="68" y="540"/>
                </a:lnTo>
                <a:lnTo>
                  <a:pt x="79" y="537"/>
                </a:lnTo>
                <a:lnTo>
                  <a:pt x="82" y="537"/>
                </a:lnTo>
                <a:lnTo>
                  <a:pt x="82" y="539"/>
                </a:lnTo>
                <a:lnTo>
                  <a:pt x="82" y="539"/>
                </a:lnTo>
                <a:lnTo>
                  <a:pt x="80" y="541"/>
                </a:lnTo>
                <a:lnTo>
                  <a:pt x="78" y="545"/>
                </a:lnTo>
                <a:lnTo>
                  <a:pt x="70" y="553"/>
                </a:lnTo>
                <a:lnTo>
                  <a:pt x="68" y="556"/>
                </a:lnTo>
                <a:lnTo>
                  <a:pt x="68" y="560"/>
                </a:lnTo>
                <a:lnTo>
                  <a:pt x="69" y="562"/>
                </a:lnTo>
                <a:lnTo>
                  <a:pt x="72" y="562"/>
                </a:lnTo>
                <a:lnTo>
                  <a:pt x="78" y="562"/>
                </a:lnTo>
                <a:lnTo>
                  <a:pt x="78" y="562"/>
                </a:lnTo>
                <a:lnTo>
                  <a:pt x="97" y="560"/>
                </a:lnTo>
                <a:lnTo>
                  <a:pt x="111" y="559"/>
                </a:lnTo>
                <a:lnTo>
                  <a:pt x="119" y="559"/>
                </a:lnTo>
                <a:lnTo>
                  <a:pt x="119" y="560"/>
                </a:lnTo>
                <a:lnTo>
                  <a:pt x="118" y="562"/>
                </a:lnTo>
                <a:lnTo>
                  <a:pt x="118" y="562"/>
                </a:lnTo>
                <a:lnTo>
                  <a:pt x="109" y="571"/>
                </a:lnTo>
                <a:lnTo>
                  <a:pt x="98" y="581"/>
                </a:lnTo>
                <a:lnTo>
                  <a:pt x="95" y="586"/>
                </a:lnTo>
                <a:lnTo>
                  <a:pt x="92" y="591"/>
                </a:lnTo>
                <a:lnTo>
                  <a:pt x="92" y="592"/>
                </a:lnTo>
                <a:lnTo>
                  <a:pt x="93" y="594"/>
                </a:lnTo>
                <a:lnTo>
                  <a:pt x="98" y="594"/>
                </a:lnTo>
                <a:lnTo>
                  <a:pt x="98" y="594"/>
                </a:lnTo>
                <a:lnTo>
                  <a:pt x="103" y="594"/>
                </a:lnTo>
                <a:lnTo>
                  <a:pt x="106" y="594"/>
                </a:lnTo>
                <a:lnTo>
                  <a:pt x="111" y="595"/>
                </a:lnTo>
                <a:lnTo>
                  <a:pt x="114" y="595"/>
                </a:lnTo>
                <a:lnTo>
                  <a:pt x="119" y="594"/>
                </a:lnTo>
                <a:lnTo>
                  <a:pt x="137" y="586"/>
                </a:lnTo>
                <a:lnTo>
                  <a:pt x="137" y="586"/>
                </a:lnTo>
                <a:lnTo>
                  <a:pt x="163" y="573"/>
                </a:lnTo>
                <a:lnTo>
                  <a:pt x="190" y="559"/>
                </a:lnTo>
                <a:lnTo>
                  <a:pt x="220" y="541"/>
                </a:lnTo>
                <a:lnTo>
                  <a:pt x="254" y="519"/>
                </a:lnTo>
                <a:lnTo>
                  <a:pt x="254" y="519"/>
                </a:lnTo>
                <a:lnTo>
                  <a:pt x="271" y="507"/>
                </a:lnTo>
                <a:lnTo>
                  <a:pt x="285" y="494"/>
                </a:lnTo>
                <a:lnTo>
                  <a:pt x="307" y="470"/>
                </a:lnTo>
                <a:lnTo>
                  <a:pt x="316" y="459"/>
                </a:lnTo>
                <a:lnTo>
                  <a:pt x="324" y="453"/>
                </a:lnTo>
                <a:lnTo>
                  <a:pt x="330" y="451"/>
                </a:lnTo>
                <a:lnTo>
                  <a:pt x="333" y="449"/>
                </a:lnTo>
                <a:lnTo>
                  <a:pt x="338" y="448"/>
                </a:lnTo>
                <a:lnTo>
                  <a:pt x="344" y="449"/>
                </a:lnTo>
                <a:lnTo>
                  <a:pt x="344" y="449"/>
                </a:lnTo>
                <a:lnTo>
                  <a:pt x="354" y="452"/>
                </a:lnTo>
                <a:lnTo>
                  <a:pt x="365" y="456"/>
                </a:lnTo>
                <a:lnTo>
                  <a:pt x="374" y="461"/>
                </a:lnTo>
                <a:lnTo>
                  <a:pt x="383" y="467"/>
                </a:lnTo>
                <a:lnTo>
                  <a:pt x="397" y="476"/>
                </a:lnTo>
                <a:lnTo>
                  <a:pt x="402" y="480"/>
                </a:lnTo>
                <a:lnTo>
                  <a:pt x="402" y="480"/>
                </a:lnTo>
                <a:lnTo>
                  <a:pt x="425" y="582"/>
                </a:lnTo>
                <a:lnTo>
                  <a:pt x="425" y="582"/>
                </a:lnTo>
                <a:lnTo>
                  <a:pt x="427" y="582"/>
                </a:lnTo>
                <a:lnTo>
                  <a:pt x="427" y="581"/>
                </a:lnTo>
                <a:lnTo>
                  <a:pt x="430" y="576"/>
                </a:lnTo>
                <a:lnTo>
                  <a:pt x="441" y="554"/>
                </a:lnTo>
                <a:lnTo>
                  <a:pt x="450" y="534"/>
                </a:lnTo>
                <a:lnTo>
                  <a:pt x="452" y="527"/>
                </a:lnTo>
                <a:lnTo>
                  <a:pt x="453" y="527"/>
                </a:lnTo>
                <a:lnTo>
                  <a:pt x="453" y="527"/>
                </a:lnTo>
                <a:lnTo>
                  <a:pt x="453" y="527"/>
                </a:lnTo>
                <a:lnTo>
                  <a:pt x="450" y="542"/>
                </a:lnTo>
                <a:lnTo>
                  <a:pt x="445" y="567"/>
                </a:lnTo>
                <a:lnTo>
                  <a:pt x="443" y="577"/>
                </a:lnTo>
                <a:lnTo>
                  <a:pt x="443" y="586"/>
                </a:lnTo>
                <a:lnTo>
                  <a:pt x="443" y="587"/>
                </a:lnTo>
                <a:lnTo>
                  <a:pt x="445" y="588"/>
                </a:lnTo>
                <a:lnTo>
                  <a:pt x="447" y="588"/>
                </a:lnTo>
                <a:lnTo>
                  <a:pt x="450" y="586"/>
                </a:lnTo>
                <a:lnTo>
                  <a:pt x="450" y="586"/>
                </a:lnTo>
                <a:lnTo>
                  <a:pt x="464" y="567"/>
                </a:lnTo>
                <a:lnTo>
                  <a:pt x="479" y="544"/>
                </a:lnTo>
                <a:lnTo>
                  <a:pt x="492" y="526"/>
                </a:lnTo>
                <a:lnTo>
                  <a:pt x="496" y="522"/>
                </a:lnTo>
                <a:lnTo>
                  <a:pt x="496" y="522"/>
                </a:lnTo>
                <a:lnTo>
                  <a:pt x="496" y="523"/>
                </a:lnTo>
                <a:lnTo>
                  <a:pt x="496" y="523"/>
                </a:lnTo>
                <a:lnTo>
                  <a:pt x="491" y="539"/>
                </a:lnTo>
                <a:lnTo>
                  <a:pt x="482" y="560"/>
                </a:lnTo>
                <a:lnTo>
                  <a:pt x="478" y="571"/>
                </a:lnTo>
                <a:lnTo>
                  <a:pt x="476" y="578"/>
                </a:lnTo>
                <a:lnTo>
                  <a:pt x="476" y="581"/>
                </a:lnTo>
                <a:lnTo>
                  <a:pt x="476" y="582"/>
                </a:lnTo>
                <a:lnTo>
                  <a:pt x="478" y="583"/>
                </a:lnTo>
                <a:lnTo>
                  <a:pt x="480" y="582"/>
                </a:lnTo>
                <a:lnTo>
                  <a:pt x="480" y="582"/>
                </a:lnTo>
                <a:lnTo>
                  <a:pt x="487" y="577"/>
                </a:lnTo>
                <a:lnTo>
                  <a:pt x="493" y="571"/>
                </a:lnTo>
                <a:lnTo>
                  <a:pt x="507" y="556"/>
                </a:lnTo>
                <a:lnTo>
                  <a:pt x="517" y="546"/>
                </a:lnTo>
                <a:lnTo>
                  <a:pt x="520" y="545"/>
                </a:lnTo>
                <a:lnTo>
                  <a:pt x="520" y="546"/>
                </a:lnTo>
                <a:lnTo>
                  <a:pt x="520" y="546"/>
                </a:lnTo>
                <a:lnTo>
                  <a:pt x="511" y="563"/>
                </a:lnTo>
                <a:lnTo>
                  <a:pt x="501" y="586"/>
                </a:lnTo>
                <a:lnTo>
                  <a:pt x="496" y="597"/>
                </a:lnTo>
                <a:lnTo>
                  <a:pt x="494" y="605"/>
                </a:lnTo>
                <a:lnTo>
                  <a:pt x="494" y="608"/>
                </a:lnTo>
                <a:lnTo>
                  <a:pt x="494" y="608"/>
                </a:lnTo>
                <a:lnTo>
                  <a:pt x="497" y="608"/>
                </a:lnTo>
                <a:lnTo>
                  <a:pt x="499" y="605"/>
                </a:lnTo>
                <a:lnTo>
                  <a:pt x="499" y="605"/>
                </a:lnTo>
                <a:lnTo>
                  <a:pt x="516" y="594"/>
                </a:lnTo>
                <a:lnTo>
                  <a:pt x="533" y="583"/>
                </a:lnTo>
                <a:lnTo>
                  <a:pt x="551" y="574"/>
                </a:lnTo>
                <a:lnTo>
                  <a:pt x="551" y="574"/>
                </a:lnTo>
                <a:lnTo>
                  <a:pt x="552" y="578"/>
                </a:lnTo>
                <a:lnTo>
                  <a:pt x="553" y="587"/>
                </a:lnTo>
                <a:lnTo>
                  <a:pt x="554" y="599"/>
                </a:lnTo>
                <a:lnTo>
                  <a:pt x="553" y="604"/>
                </a:lnTo>
                <a:lnTo>
                  <a:pt x="551" y="609"/>
                </a:lnTo>
                <a:lnTo>
                  <a:pt x="551" y="609"/>
                </a:lnTo>
                <a:lnTo>
                  <a:pt x="544" y="618"/>
                </a:lnTo>
                <a:lnTo>
                  <a:pt x="538" y="624"/>
                </a:lnTo>
                <a:lnTo>
                  <a:pt x="535" y="629"/>
                </a:lnTo>
                <a:lnTo>
                  <a:pt x="536" y="629"/>
                </a:lnTo>
                <a:lnTo>
                  <a:pt x="539" y="628"/>
                </a:lnTo>
                <a:lnTo>
                  <a:pt x="539" y="628"/>
                </a:lnTo>
                <a:lnTo>
                  <a:pt x="568" y="618"/>
                </a:lnTo>
                <a:lnTo>
                  <a:pt x="585" y="611"/>
                </a:lnTo>
                <a:lnTo>
                  <a:pt x="594" y="609"/>
                </a:lnTo>
                <a:lnTo>
                  <a:pt x="594" y="609"/>
                </a:lnTo>
                <a:lnTo>
                  <a:pt x="594" y="609"/>
                </a:lnTo>
                <a:lnTo>
                  <a:pt x="593" y="608"/>
                </a:lnTo>
                <a:lnTo>
                  <a:pt x="593" y="606"/>
                </a:lnTo>
                <a:lnTo>
                  <a:pt x="593" y="606"/>
                </a:lnTo>
                <a:lnTo>
                  <a:pt x="603" y="610"/>
                </a:lnTo>
                <a:lnTo>
                  <a:pt x="632" y="620"/>
                </a:lnTo>
                <a:lnTo>
                  <a:pt x="632" y="620"/>
                </a:lnTo>
                <a:lnTo>
                  <a:pt x="654" y="631"/>
                </a:lnTo>
                <a:lnTo>
                  <a:pt x="676" y="642"/>
                </a:lnTo>
                <a:lnTo>
                  <a:pt x="696" y="654"/>
                </a:lnTo>
                <a:lnTo>
                  <a:pt x="714" y="666"/>
                </a:lnTo>
                <a:lnTo>
                  <a:pt x="729" y="678"/>
                </a:lnTo>
                <a:lnTo>
                  <a:pt x="740" y="687"/>
                </a:lnTo>
                <a:lnTo>
                  <a:pt x="743" y="693"/>
                </a:lnTo>
                <a:lnTo>
                  <a:pt x="743" y="694"/>
                </a:lnTo>
                <a:lnTo>
                  <a:pt x="742" y="694"/>
                </a:lnTo>
                <a:lnTo>
                  <a:pt x="742" y="694"/>
                </a:lnTo>
                <a:lnTo>
                  <a:pt x="723" y="692"/>
                </a:lnTo>
                <a:lnTo>
                  <a:pt x="691" y="687"/>
                </a:lnTo>
                <a:lnTo>
                  <a:pt x="613" y="668"/>
                </a:lnTo>
                <a:lnTo>
                  <a:pt x="613" y="668"/>
                </a:lnTo>
                <a:lnTo>
                  <a:pt x="547" y="651"/>
                </a:lnTo>
                <a:lnTo>
                  <a:pt x="452" y="627"/>
                </a:lnTo>
                <a:lnTo>
                  <a:pt x="405" y="614"/>
                </a:lnTo>
                <a:lnTo>
                  <a:pt x="364" y="602"/>
                </a:lnTo>
                <a:lnTo>
                  <a:pt x="332" y="592"/>
                </a:lnTo>
                <a:lnTo>
                  <a:pt x="322" y="588"/>
                </a:lnTo>
                <a:lnTo>
                  <a:pt x="317" y="586"/>
                </a:lnTo>
                <a:lnTo>
                  <a:pt x="317" y="586"/>
                </a:lnTo>
                <a:lnTo>
                  <a:pt x="310" y="581"/>
                </a:lnTo>
                <a:lnTo>
                  <a:pt x="307" y="576"/>
                </a:lnTo>
                <a:lnTo>
                  <a:pt x="301" y="569"/>
                </a:lnTo>
                <a:lnTo>
                  <a:pt x="300" y="568"/>
                </a:lnTo>
                <a:lnTo>
                  <a:pt x="298" y="567"/>
                </a:lnTo>
                <a:lnTo>
                  <a:pt x="296" y="568"/>
                </a:lnTo>
                <a:lnTo>
                  <a:pt x="293" y="571"/>
                </a:lnTo>
                <a:lnTo>
                  <a:pt x="293" y="571"/>
                </a:lnTo>
                <a:lnTo>
                  <a:pt x="290" y="573"/>
                </a:lnTo>
                <a:lnTo>
                  <a:pt x="287" y="576"/>
                </a:lnTo>
                <a:lnTo>
                  <a:pt x="286" y="579"/>
                </a:lnTo>
                <a:lnTo>
                  <a:pt x="284" y="582"/>
                </a:lnTo>
                <a:lnTo>
                  <a:pt x="277" y="586"/>
                </a:lnTo>
                <a:lnTo>
                  <a:pt x="277" y="586"/>
                </a:lnTo>
                <a:lnTo>
                  <a:pt x="267" y="588"/>
                </a:lnTo>
                <a:lnTo>
                  <a:pt x="255" y="591"/>
                </a:lnTo>
                <a:lnTo>
                  <a:pt x="252" y="594"/>
                </a:lnTo>
                <a:lnTo>
                  <a:pt x="250" y="596"/>
                </a:lnTo>
                <a:lnTo>
                  <a:pt x="250" y="599"/>
                </a:lnTo>
                <a:lnTo>
                  <a:pt x="254" y="601"/>
                </a:lnTo>
                <a:lnTo>
                  <a:pt x="254" y="601"/>
                </a:lnTo>
                <a:lnTo>
                  <a:pt x="259" y="604"/>
                </a:lnTo>
                <a:lnTo>
                  <a:pt x="271" y="606"/>
                </a:lnTo>
                <a:lnTo>
                  <a:pt x="305" y="614"/>
                </a:lnTo>
                <a:lnTo>
                  <a:pt x="407" y="634"/>
                </a:lnTo>
                <a:lnTo>
                  <a:pt x="513" y="656"/>
                </a:lnTo>
                <a:lnTo>
                  <a:pt x="553" y="665"/>
                </a:lnTo>
                <a:lnTo>
                  <a:pt x="566" y="669"/>
                </a:lnTo>
                <a:lnTo>
                  <a:pt x="574" y="671"/>
                </a:lnTo>
                <a:lnTo>
                  <a:pt x="574" y="671"/>
                </a:lnTo>
                <a:lnTo>
                  <a:pt x="586" y="677"/>
                </a:lnTo>
                <a:lnTo>
                  <a:pt x="603" y="680"/>
                </a:lnTo>
                <a:lnTo>
                  <a:pt x="635" y="688"/>
                </a:lnTo>
                <a:lnTo>
                  <a:pt x="648" y="692"/>
                </a:lnTo>
                <a:lnTo>
                  <a:pt x="655" y="694"/>
                </a:lnTo>
                <a:lnTo>
                  <a:pt x="657" y="696"/>
                </a:lnTo>
                <a:lnTo>
                  <a:pt x="655" y="697"/>
                </a:lnTo>
                <a:lnTo>
                  <a:pt x="648" y="698"/>
                </a:lnTo>
                <a:lnTo>
                  <a:pt x="648" y="698"/>
                </a:lnTo>
                <a:lnTo>
                  <a:pt x="640" y="700"/>
                </a:lnTo>
                <a:lnTo>
                  <a:pt x="630" y="700"/>
                </a:lnTo>
                <a:lnTo>
                  <a:pt x="603" y="698"/>
                </a:lnTo>
                <a:lnTo>
                  <a:pt x="530" y="691"/>
                </a:lnTo>
                <a:lnTo>
                  <a:pt x="492" y="688"/>
                </a:lnTo>
                <a:lnTo>
                  <a:pt x="453" y="685"/>
                </a:lnTo>
                <a:lnTo>
                  <a:pt x="420" y="685"/>
                </a:lnTo>
                <a:lnTo>
                  <a:pt x="406" y="685"/>
                </a:lnTo>
                <a:lnTo>
                  <a:pt x="395" y="687"/>
                </a:lnTo>
                <a:lnTo>
                  <a:pt x="395" y="687"/>
                </a:lnTo>
                <a:lnTo>
                  <a:pt x="338" y="696"/>
                </a:lnTo>
                <a:lnTo>
                  <a:pt x="273" y="706"/>
                </a:lnTo>
                <a:lnTo>
                  <a:pt x="244" y="711"/>
                </a:lnTo>
                <a:lnTo>
                  <a:pt x="221" y="715"/>
                </a:lnTo>
                <a:lnTo>
                  <a:pt x="207" y="719"/>
                </a:lnTo>
                <a:lnTo>
                  <a:pt x="203" y="721"/>
                </a:lnTo>
                <a:lnTo>
                  <a:pt x="203" y="721"/>
                </a:lnTo>
                <a:lnTo>
                  <a:pt x="203" y="723"/>
                </a:lnTo>
                <a:lnTo>
                  <a:pt x="203" y="723"/>
                </a:lnTo>
                <a:lnTo>
                  <a:pt x="216" y="733"/>
                </a:lnTo>
                <a:lnTo>
                  <a:pt x="220" y="737"/>
                </a:lnTo>
                <a:lnTo>
                  <a:pt x="222" y="738"/>
                </a:lnTo>
                <a:lnTo>
                  <a:pt x="222" y="738"/>
                </a:lnTo>
                <a:lnTo>
                  <a:pt x="235" y="737"/>
                </a:lnTo>
                <a:lnTo>
                  <a:pt x="247" y="734"/>
                </a:lnTo>
                <a:lnTo>
                  <a:pt x="262" y="734"/>
                </a:lnTo>
                <a:lnTo>
                  <a:pt x="262" y="734"/>
                </a:lnTo>
                <a:lnTo>
                  <a:pt x="281" y="734"/>
                </a:lnTo>
                <a:lnTo>
                  <a:pt x="301" y="731"/>
                </a:lnTo>
                <a:lnTo>
                  <a:pt x="324" y="730"/>
                </a:lnTo>
                <a:lnTo>
                  <a:pt x="324" y="730"/>
                </a:lnTo>
                <a:lnTo>
                  <a:pt x="327" y="729"/>
                </a:lnTo>
                <a:lnTo>
                  <a:pt x="336" y="726"/>
                </a:lnTo>
                <a:lnTo>
                  <a:pt x="350" y="724"/>
                </a:lnTo>
                <a:lnTo>
                  <a:pt x="367" y="723"/>
                </a:lnTo>
                <a:lnTo>
                  <a:pt x="367" y="723"/>
                </a:lnTo>
                <a:lnTo>
                  <a:pt x="439" y="721"/>
                </a:lnTo>
                <a:lnTo>
                  <a:pt x="460" y="721"/>
                </a:lnTo>
                <a:lnTo>
                  <a:pt x="479" y="721"/>
                </a:lnTo>
                <a:lnTo>
                  <a:pt x="494" y="724"/>
                </a:lnTo>
                <a:lnTo>
                  <a:pt x="503" y="726"/>
                </a:lnTo>
                <a:lnTo>
                  <a:pt x="503" y="726"/>
                </a:lnTo>
                <a:lnTo>
                  <a:pt x="521" y="735"/>
                </a:lnTo>
                <a:lnTo>
                  <a:pt x="524" y="738"/>
                </a:lnTo>
                <a:lnTo>
                  <a:pt x="524" y="738"/>
                </a:lnTo>
                <a:lnTo>
                  <a:pt x="524" y="738"/>
                </a:lnTo>
                <a:lnTo>
                  <a:pt x="524" y="738"/>
                </a:lnTo>
                <a:lnTo>
                  <a:pt x="497" y="739"/>
                </a:lnTo>
                <a:lnTo>
                  <a:pt x="441" y="744"/>
                </a:lnTo>
                <a:lnTo>
                  <a:pt x="410" y="748"/>
                </a:lnTo>
                <a:lnTo>
                  <a:pt x="381" y="752"/>
                </a:lnTo>
                <a:lnTo>
                  <a:pt x="356" y="757"/>
                </a:lnTo>
                <a:lnTo>
                  <a:pt x="346" y="760"/>
                </a:lnTo>
                <a:lnTo>
                  <a:pt x="340" y="761"/>
                </a:lnTo>
                <a:lnTo>
                  <a:pt x="340" y="761"/>
                </a:lnTo>
                <a:lnTo>
                  <a:pt x="327" y="766"/>
                </a:lnTo>
                <a:lnTo>
                  <a:pt x="312" y="772"/>
                </a:lnTo>
                <a:lnTo>
                  <a:pt x="280" y="783"/>
                </a:lnTo>
                <a:lnTo>
                  <a:pt x="266" y="788"/>
                </a:lnTo>
                <a:lnTo>
                  <a:pt x="257" y="793"/>
                </a:lnTo>
                <a:lnTo>
                  <a:pt x="254" y="795"/>
                </a:lnTo>
                <a:lnTo>
                  <a:pt x="253" y="797"/>
                </a:lnTo>
                <a:lnTo>
                  <a:pt x="254" y="799"/>
                </a:lnTo>
                <a:lnTo>
                  <a:pt x="258" y="800"/>
                </a:lnTo>
                <a:lnTo>
                  <a:pt x="258" y="800"/>
                </a:lnTo>
                <a:lnTo>
                  <a:pt x="267" y="803"/>
                </a:lnTo>
                <a:lnTo>
                  <a:pt x="275" y="803"/>
                </a:lnTo>
                <a:lnTo>
                  <a:pt x="287" y="804"/>
                </a:lnTo>
                <a:lnTo>
                  <a:pt x="294" y="804"/>
                </a:lnTo>
                <a:lnTo>
                  <a:pt x="295" y="806"/>
                </a:lnTo>
                <a:lnTo>
                  <a:pt x="293" y="808"/>
                </a:lnTo>
                <a:lnTo>
                  <a:pt x="293" y="808"/>
                </a:lnTo>
                <a:lnTo>
                  <a:pt x="282" y="817"/>
                </a:lnTo>
                <a:lnTo>
                  <a:pt x="270" y="827"/>
                </a:lnTo>
                <a:lnTo>
                  <a:pt x="266" y="834"/>
                </a:lnTo>
                <a:lnTo>
                  <a:pt x="263" y="839"/>
                </a:lnTo>
                <a:lnTo>
                  <a:pt x="263" y="841"/>
                </a:lnTo>
                <a:lnTo>
                  <a:pt x="264" y="844"/>
                </a:lnTo>
                <a:lnTo>
                  <a:pt x="266" y="845"/>
                </a:lnTo>
                <a:lnTo>
                  <a:pt x="270" y="848"/>
                </a:lnTo>
                <a:lnTo>
                  <a:pt x="270" y="848"/>
                </a:lnTo>
                <a:lnTo>
                  <a:pt x="277" y="849"/>
                </a:lnTo>
                <a:lnTo>
                  <a:pt x="285" y="850"/>
                </a:lnTo>
                <a:lnTo>
                  <a:pt x="293" y="849"/>
                </a:lnTo>
                <a:lnTo>
                  <a:pt x="299" y="848"/>
                </a:lnTo>
                <a:lnTo>
                  <a:pt x="309" y="845"/>
                </a:lnTo>
                <a:lnTo>
                  <a:pt x="313" y="845"/>
                </a:lnTo>
                <a:lnTo>
                  <a:pt x="317" y="848"/>
                </a:lnTo>
                <a:lnTo>
                  <a:pt x="317" y="848"/>
                </a:lnTo>
                <a:lnTo>
                  <a:pt x="326" y="858"/>
                </a:lnTo>
                <a:lnTo>
                  <a:pt x="328" y="862"/>
                </a:lnTo>
                <a:lnTo>
                  <a:pt x="328" y="863"/>
                </a:lnTo>
                <a:lnTo>
                  <a:pt x="328" y="863"/>
                </a:lnTo>
                <a:lnTo>
                  <a:pt x="328" y="863"/>
                </a:lnTo>
                <a:lnTo>
                  <a:pt x="323" y="866"/>
                </a:lnTo>
                <a:lnTo>
                  <a:pt x="316" y="874"/>
                </a:lnTo>
                <a:lnTo>
                  <a:pt x="308" y="885"/>
                </a:lnTo>
                <a:lnTo>
                  <a:pt x="305" y="890"/>
                </a:lnTo>
                <a:lnTo>
                  <a:pt x="305" y="894"/>
                </a:lnTo>
                <a:lnTo>
                  <a:pt x="305" y="894"/>
                </a:lnTo>
                <a:lnTo>
                  <a:pt x="305" y="897"/>
                </a:lnTo>
                <a:lnTo>
                  <a:pt x="308" y="901"/>
                </a:lnTo>
                <a:lnTo>
                  <a:pt x="310" y="904"/>
                </a:lnTo>
                <a:lnTo>
                  <a:pt x="313" y="906"/>
                </a:lnTo>
                <a:lnTo>
                  <a:pt x="322" y="909"/>
                </a:lnTo>
                <a:lnTo>
                  <a:pt x="332" y="910"/>
                </a:lnTo>
                <a:lnTo>
                  <a:pt x="332" y="910"/>
                </a:lnTo>
                <a:lnTo>
                  <a:pt x="341" y="910"/>
                </a:lnTo>
                <a:lnTo>
                  <a:pt x="346" y="911"/>
                </a:lnTo>
                <a:lnTo>
                  <a:pt x="355" y="910"/>
                </a:lnTo>
                <a:lnTo>
                  <a:pt x="370" y="906"/>
                </a:lnTo>
                <a:lnTo>
                  <a:pt x="370" y="906"/>
                </a:lnTo>
                <a:lnTo>
                  <a:pt x="405" y="896"/>
                </a:lnTo>
                <a:lnTo>
                  <a:pt x="413" y="894"/>
                </a:lnTo>
                <a:lnTo>
                  <a:pt x="414" y="894"/>
                </a:lnTo>
                <a:lnTo>
                  <a:pt x="414" y="894"/>
                </a:lnTo>
                <a:lnTo>
                  <a:pt x="414" y="894"/>
                </a:lnTo>
                <a:lnTo>
                  <a:pt x="404" y="899"/>
                </a:lnTo>
                <a:lnTo>
                  <a:pt x="388" y="909"/>
                </a:lnTo>
                <a:lnTo>
                  <a:pt x="381" y="914"/>
                </a:lnTo>
                <a:lnTo>
                  <a:pt x="376" y="920"/>
                </a:lnTo>
                <a:lnTo>
                  <a:pt x="376" y="924"/>
                </a:lnTo>
                <a:lnTo>
                  <a:pt x="376" y="927"/>
                </a:lnTo>
                <a:lnTo>
                  <a:pt x="376" y="931"/>
                </a:lnTo>
                <a:lnTo>
                  <a:pt x="379" y="933"/>
                </a:lnTo>
                <a:lnTo>
                  <a:pt x="379" y="933"/>
                </a:lnTo>
                <a:lnTo>
                  <a:pt x="396" y="945"/>
                </a:lnTo>
                <a:lnTo>
                  <a:pt x="416" y="956"/>
                </a:lnTo>
                <a:lnTo>
                  <a:pt x="425" y="961"/>
                </a:lnTo>
                <a:lnTo>
                  <a:pt x="436" y="964"/>
                </a:lnTo>
                <a:lnTo>
                  <a:pt x="443" y="965"/>
                </a:lnTo>
                <a:lnTo>
                  <a:pt x="450" y="964"/>
                </a:lnTo>
                <a:lnTo>
                  <a:pt x="450" y="964"/>
                </a:lnTo>
                <a:lnTo>
                  <a:pt x="455" y="961"/>
                </a:lnTo>
                <a:lnTo>
                  <a:pt x="460" y="957"/>
                </a:lnTo>
                <a:lnTo>
                  <a:pt x="471" y="949"/>
                </a:lnTo>
                <a:lnTo>
                  <a:pt x="479" y="942"/>
                </a:lnTo>
                <a:lnTo>
                  <a:pt x="480" y="942"/>
                </a:lnTo>
                <a:lnTo>
                  <a:pt x="480" y="945"/>
                </a:lnTo>
                <a:lnTo>
                  <a:pt x="480" y="945"/>
                </a:lnTo>
                <a:lnTo>
                  <a:pt x="478" y="949"/>
                </a:lnTo>
                <a:lnTo>
                  <a:pt x="475" y="952"/>
                </a:lnTo>
                <a:lnTo>
                  <a:pt x="468" y="957"/>
                </a:lnTo>
                <a:lnTo>
                  <a:pt x="466" y="960"/>
                </a:lnTo>
                <a:lnTo>
                  <a:pt x="466" y="964"/>
                </a:lnTo>
                <a:lnTo>
                  <a:pt x="470" y="968"/>
                </a:lnTo>
                <a:lnTo>
                  <a:pt x="476" y="972"/>
                </a:lnTo>
                <a:lnTo>
                  <a:pt x="476" y="972"/>
                </a:lnTo>
                <a:lnTo>
                  <a:pt x="489" y="982"/>
                </a:lnTo>
                <a:lnTo>
                  <a:pt x="497" y="987"/>
                </a:lnTo>
                <a:lnTo>
                  <a:pt x="499" y="989"/>
                </a:lnTo>
                <a:lnTo>
                  <a:pt x="502" y="991"/>
                </a:lnTo>
                <a:lnTo>
                  <a:pt x="511" y="992"/>
                </a:lnTo>
                <a:lnTo>
                  <a:pt x="511" y="992"/>
                </a:lnTo>
                <a:lnTo>
                  <a:pt x="522" y="991"/>
                </a:lnTo>
                <a:lnTo>
                  <a:pt x="534" y="987"/>
                </a:lnTo>
                <a:lnTo>
                  <a:pt x="549" y="983"/>
                </a:lnTo>
                <a:lnTo>
                  <a:pt x="574" y="980"/>
                </a:lnTo>
                <a:lnTo>
                  <a:pt x="574" y="980"/>
                </a:lnTo>
                <a:lnTo>
                  <a:pt x="589" y="979"/>
                </a:lnTo>
                <a:lnTo>
                  <a:pt x="602" y="979"/>
                </a:lnTo>
                <a:lnTo>
                  <a:pt x="614" y="980"/>
                </a:lnTo>
                <a:lnTo>
                  <a:pt x="625" y="983"/>
                </a:lnTo>
                <a:lnTo>
                  <a:pt x="639" y="986"/>
                </a:lnTo>
                <a:lnTo>
                  <a:pt x="644" y="988"/>
                </a:lnTo>
                <a:lnTo>
                  <a:pt x="644" y="988"/>
                </a:lnTo>
                <a:lnTo>
                  <a:pt x="641" y="996"/>
                </a:lnTo>
                <a:lnTo>
                  <a:pt x="640" y="1005"/>
                </a:lnTo>
                <a:lnTo>
                  <a:pt x="639" y="1015"/>
                </a:lnTo>
                <a:lnTo>
                  <a:pt x="640" y="1025"/>
                </a:lnTo>
                <a:lnTo>
                  <a:pt x="643" y="1030"/>
                </a:lnTo>
                <a:lnTo>
                  <a:pt x="645" y="1034"/>
                </a:lnTo>
                <a:lnTo>
                  <a:pt x="649" y="1038"/>
                </a:lnTo>
                <a:lnTo>
                  <a:pt x="654" y="1042"/>
                </a:lnTo>
                <a:lnTo>
                  <a:pt x="660" y="1044"/>
                </a:lnTo>
                <a:lnTo>
                  <a:pt x="668" y="1047"/>
                </a:lnTo>
                <a:lnTo>
                  <a:pt x="668" y="1047"/>
                </a:lnTo>
                <a:lnTo>
                  <a:pt x="676" y="1047"/>
                </a:lnTo>
                <a:lnTo>
                  <a:pt x="682" y="1047"/>
                </a:lnTo>
                <a:lnTo>
                  <a:pt x="689" y="1044"/>
                </a:lnTo>
                <a:lnTo>
                  <a:pt x="694" y="1043"/>
                </a:lnTo>
                <a:lnTo>
                  <a:pt x="703" y="1037"/>
                </a:lnTo>
                <a:lnTo>
                  <a:pt x="711" y="1030"/>
                </a:lnTo>
                <a:lnTo>
                  <a:pt x="719" y="1024"/>
                </a:lnTo>
                <a:lnTo>
                  <a:pt x="723" y="1021"/>
                </a:lnTo>
                <a:lnTo>
                  <a:pt x="728" y="1020"/>
                </a:lnTo>
                <a:lnTo>
                  <a:pt x="733" y="1020"/>
                </a:lnTo>
                <a:lnTo>
                  <a:pt x="740" y="1021"/>
                </a:lnTo>
                <a:lnTo>
                  <a:pt x="746" y="1023"/>
                </a:lnTo>
                <a:lnTo>
                  <a:pt x="754" y="1026"/>
                </a:lnTo>
                <a:lnTo>
                  <a:pt x="754" y="1026"/>
                </a:lnTo>
                <a:lnTo>
                  <a:pt x="768" y="1035"/>
                </a:lnTo>
                <a:lnTo>
                  <a:pt x="779" y="1042"/>
                </a:lnTo>
                <a:lnTo>
                  <a:pt x="793" y="1053"/>
                </a:lnTo>
                <a:lnTo>
                  <a:pt x="798" y="1056"/>
                </a:lnTo>
                <a:lnTo>
                  <a:pt x="803" y="1058"/>
                </a:lnTo>
                <a:lnTo>
                  <a:pt x="809" y="1061"/>
                </a:lnTo>
                <a:lnTo>
                  <a:pt x="816" y="1062"/>
                </a:lnTo>
                <a:lnTo>
                  <a:pt x="816" y="1062"/>
                </a:lnTo>
                <a:lnTo>
                  <a:pt x="823" y="1063"/>
                </a:lnTo>
                <a:lnTo>
                  <a:pt x="828" y="1066"/>
                </a:lnTo>
                <a:lnTo>
                  <a:pt x="832" y="1071"/>
                </a:lnTo>
                <a:lnTo>
                  <a:pt x="834" y="1071"/>
                </a:lnTo>
                <a:lnTo>
                  <a:pt x="837" y="1071"/>
                </a:lnTo>
                <a:lnTo>
                  <a:pt x="841" y="1069"/>
                </a:lnTo>
                <a:lnTo>
                  <a:pt x="847" y="1062"/>
                </a:lnTo>
                <a:lnTo>
                  <a:pt x="847" y="1062"/>
                </a:lnTo>
                <a:lnTo>
                  <a:pt x="867" y="1042"/>
                </a:lnTo>
                <a:lnTo>
                  <a:pt x="892" y="1014"/>
                </a:lnTo>
                <a:lnTo>
                  <a:pt x="903" y="998"/>
                </a:lnTo>
                <a:lnTo>
                  <a:pt x="915" y="983"/>
                </a:lnTo>
                <a:lnTo>
                  <a:pt x="924" y="968"/>
                </a:lnTo>
                <a:lnTo>
                  <a:pt x="929" y="952"/>
                </a:lnTo>
                <a:lnTo>
                  <a:pt x="929" y="952"/>
                </a:lnTo>
                <a:lnTo>
                  <a:pt x="936" y="933"/>
                </a:lnTo>
                <a:lnTo>
                  <a:pt x="939" y="924"/>
                </a:lnTo>
                <a:lnTo>
                  <a:pt x="940" y="920"/>
                </a:lnTo>
                <a:lnTo>
                  <a:pt x="941" y="910"/>
                </a:lnTo>
                <a:lnTo>
                  <a:pt x="941" y="910"/>
                </a:lnTo>
                <a:lnTo>
                  <a:pt x="943" y="896"/>
                </a:lnTo>
                <a:lnTo>
                  <a:pt x="945" y="885"/>
                </a:lnTo>
                <a:lnTo>
                  <a:pt x="945" y="880"/>
                </a:lnTo>
                <a:lnTo>
                  <a:pt x="945" y="874"/>
                </a:lnTo>
                <a:lnTo>
                  <a:pt x="944" y="869"/>
                </a:lnTo>
                <a:lnTo>
                  <a:pt x="941" y="863"/>
                </a:lnTo>
                <a:lnTo>
                  <a:pt x="941" y="863"/>
                </a:lnTo>
                <a:lnTo>
                  <a:pt x="929" y="841"/>
                </a:lnTo>
                <a:lnTo>
                  <a:pt x="921" y="823"/>
                </a:lnTo>
                <a:lnTo>
                  <a:pt x="921" y="823"/>
                </a:lnTo>
                <a:lnTo>
                  <a:pt x="916" y="814"/>
                </a:lnTo>
                <a:lnTo>
                  <a:pt x="912" y="804"/>
                </a:lnTo>
                <a:lnTo>
                  <a:pt x="909" y="799"/>
                </a:lnTo>
                <a:lnTo>
                  <a:pt x="909" y="795"/>
                </a:lnTo>
                <a:lnTo>
                  <a:pt x="911" y="791"/>
                </a:lnTo>
                <a:lnTo>
                  <a:pt x="913" y="789"/>
                </a:lnTo>
                <a:lnTo>
                  <a:pt x="913" y="789"/>
                </a:lnTo>
                <a:lnTo>
                  <a:pt x="930" y="781"/>
                </a:lnTo>
                <a:lnTo>
                  <a:pt x="936" y="777"/>
                </a:lnTo>
                <a:lnTo>
                  <a:pt x="941" y="777"/>
                </a:lnTo>
                <a:lnTo>
                  <a:pt x="941" y="777"/>
                </a:lnTo>
                <a:lnTo>
                  <a:pt x="952" y="780"/>
                </a:lnTo>
                <a:lnTo>
                  <a:pt x="976" y="788"/>
                </a:lnTo>
                <a:lnTo>
                  <a:pt x="993" y="791"/>
                </a:lnTo>
                <a:lnTo>
                  <a:pt x="1012" y="795"/>
                </a:lnTo>
                <a:lnTo>
                  <a:pt x="1032" y="798"/>
                </a:lnTo>
                <a:lnTo>
                  <a:pt x="1054" y="800"/>
                </a:lnTo>
                <a:lnTo>
                  <a:pt x="1054" y="800"/>
                </a:lnTo>
                <a:lnTo>
                  <a:pt x="1077" y="800"/>
                </a:lnTo>
                <a:lnTo>
                  <a:pt x="1100" y="799"/>
                </a:lnTo>
                <a:lnTo>
                  <a:pt x="1122" y="797"/>
                </a:lnTo>
                <a:lnTo>
                  <a:pt x="1142" y="793"/>
                </a:lnTo>
                <a:lnTo>
                  <a:pt x="1161" y="788"/>
                </a:lnTo>
                <a:lnTo>
                  <a:pt x="1175" y="784"/>
                </a:lnTo>
                <a:lnTo>
                  <a:pt x="1194" y="777"/>
                </a:lnTo>
                <a:lnTo>
                  <a:pt x="1194" y="777"/>
                </a:lnTo>
                <a:lnTo>
                  <a:pt x="1199" y="775"/>
                </a:lnTo>
                <a:lnTo>
                  <a:pt x="1202" y="775"/>
                </a:lnTo>
                <a:lnTo>
                  <a:pt x="1207" y="775"/>
                </a:lnTo>
                <a:lnTo>
                  <a:pt x="1208" y="775"/>
                </a:lnTo>
                <a:lnTo>
                  <a:pt x="1210" y="774"/>
                </a:lnTo>
                <a:lnTo>
                  <a:pt x="1210" y="765"/>
                </a:lnTo>
                <a:lnTo>
                  <a:pt x="1210" y="765"/>
                </a:lnTo>
                <a:lnTo>
                  <a:pt x="1211" y="753"/>
                </a:lnTo>
                <a:lnTo>
                  <a:pt x="1215" y="743"/>
                </a:lnTo>
                <a:lnTo>
                  <a:pt x="1219" y="733"/>
                </a:lnTo>
                <a:lnTo>
                  <a:pt x="1222" y="723"/>
                </a:lnTo>
                <a:lnTo>
                  <a:pt x="1222" y="723"/>
                </a:lnTo>
                <a:lnTo>
                  <a:pt x="1222" y="716"/>
                </a:lnTo>
                <a:lnTo>
                  <a:pt x="1221" y="707"/>
                </a:lnTo>
                <a:lnTo>
                  <a:pt x="1215" y="687"/>
                </a:lnTo>
                <a:lnTo>
                  <a:pt x="1207" y="664"/>
                </a:lnTo>
                <a:lnTo>
                  <a:pt x="1198" y="645"/>
                </a:lnTo>
                <a:lnTo>
                  <a:pt x="1198" y="645"/>
                </a:lnTo>
                <a:lnTo>
                  <a:pt x="1192" y="628"/>
                </a:lnTo>
                <a:lnTo>
                  <a:pt x="1185" y="613"/>
                </a:lnTo>
                <a:lnTo>
                  <a:pt x="1176" y="600"/>
                </a:lnTo>
                <a:lnTo>
                  <a:pt x="1173" y="594"/>
                </a:lnTo>
                <a:lnTo>
                  <a:pt x="1168" y="590"/>
                </a:lnTo>
                <a:lnTo>
                  <a:pt x="1168" y="590"/>
                </a:lnTo>
                <a:lnTo>
                  <a:pt x="1142" y="569"/>
                </a:lnTo>
                <a:lnTo>
                  <a:pt x="1129" y="560"/>
                </a:lnTo>
                <a:lnTo>
                  <a:pt x="1120" y="554"/>
                </a:lnTo>
                <a:lnTo>
                  <a:pt x="1120" y="554"/>
                </a:lnTo>
                <a:lnTo>
                  <a:pt x="1114" y="553"/>
                </a:lnTo>
                <a:lnTo>
                  <a:pt x="1106" y="550"/>
                </a:lnTo>
                <a:lnTo>
                  <a:pt x="1101" y="548"/>
                </a:lnTo>
                <a:lnTo>
                  <a:pt x="1096" y="544"/>
                </a:lnTo>
                <a:lnTo>
                  <a:pt x="1090" y="539"/>
                </a:lnTo>
                <a:lnTo>
                  <a:pt x="1082" y="531"/>
                </a:lnTo>
                <a:lnTo>
                  <a:pt x="1082" y="531"/>
                </a:lnTo>
                <a:lnTo>
                  <a:pt x="1074" y="523"/>
                </a:lnTo>
                <a:lnTo>
                  <a:pt x="1069" y="516"/>
                </a:lnTo>
                <a:lnTo>
                  <a:pt x="1067" y="508"/>
                </a:lnTo>
                <a:lnTo>
                  <a:pt x="1064" y="502"/>
                </a:lnTo>
                <a:lnTo>
                  <a:pt x="1060" y="491"/>
                </a:lnTo>
                <a:lnTo>
                  <a:pt x="1058" y="485"/>
                </a:lnTo>
                <a:lnTo>
                  <a:pt x="1054" y="480"/>
                </a:lnTo>
                <a:lnTo>
                  <a:pt x="1054" y="480"/>
                </a:lnTo>
                <a:lnTo>
                  <a:pt x="1044" y="470"/>
                </a:lnTo>
                <a:lnTo>
                  <a:pt x="1032" y="459"/>
                </a:lnTo>
                <a:lnTo>
                  <a:pt x="1019" y="449"/>
                </a:lnTo>
                <a:lnTo>
                  <a:pt x="1019" y="449"/>
                </a:lnTo>
                <a:lnTo>
                  <a:pt x="1044" y="419"/>
                </a:lnTo>
                <a:lnTo>
                  <a:pt x="1064" y="392"/>
                </a:lnTo>
                <a:lnTo>
                  <a:pt x="1082" y="367"/>
                </a:lnTo>
                <a:lnTo>
                  <a:pt x="1082" y="367"/>
                </a:lnTo>
                <a:lnTo>
                  <a:pt x="1087" y="357"/>
                </a:lnTo>
                <a:lnTo>
                  <a:pt x="1092" y="350"/>
                </a:lnTo>
                <a:lnTo>
                  <a:pt x="1095" y="342"/>
                </a:lnTo>
                <a:lnTo>
                  <a:pt x="1096" y="337"/>
                </a:lnTo>
                <a:lnTo>
                  <a:pt x="1096" y="332"/>
                </a:lnTo>
                <a:lnTo>
                  <a:pt x="1095" y="329"/>
                </a:lnTo>
                <a:lnTo>
                  <a:pt x="1092" y="325"/>
                </a:lnTo>
                <a:lnTo>
                  <a:pt x="1090" y="324"/>
                </a:lnTo>
                <a:lnTo>
                  <a:pt x="1090" y="324"/>
                </a:lnTo>
                <a:lnTo>
                  <a:pt x="1084" y="322"/>
                </a:lnTo>
                <a:lnTo>
                  <a:pt x="1083" y="319"/>
                </a:lnTo>
                <a:lnTo>
                  <a:pt x="1082" y="319"/>
                </a:lnTo>
                <a:lnTo>
                  <a:pt x="1081" y="319"/>
                </a:lnTo>
                <a:lnTo>
                  <a:pt x="1073" y="324"/>
                </a:lnTo>
                <a:lnTo>
                  <a:pt x="1073" y="324"/>
                </a:lnTo>
                <a:lnTo>
                  <a:pt x="1067" y="330"/>
                </a:lnTo>
                <a:lnTo>
                  <a:pt x="1058" y="341"/>
                </a:lnTo>
                <a:lnTo>
                  <a:pt x="1036" y="367"/>
                </a:lnTo>
                <a:lnTo>
                  <a:pt x="1008" y="402"/>
                </a:lnTo>
                <a:lnTo>
                  <a:pt x="1008" y="402"/>
                </a:lnTo>
                <a:lnTo>
                  <a:pt x="1018" y="365"/>
                </a:lnTo>
                <a:lnTo>
                  <a:pt x="1030" y="324"/>
                </a:lnTo>
                <a:lnTo>
                  <a:pt x="1042" y="273"/>
                </a:lnTo>
                <a:lnTo>
                  <a:pt x="1042" y="273"/>
                </a:lnTo>
                <a:lnTo>
                  <a:pt x="1047" y="249"/>
                </a:lnTo>
                <a:lnTo>
                  <a:pt x="1051" y="230"/>
                </a:lnTo>
                <a:lnTo>
                  <a:pt x="1054" y="213"/>
                </a:lnTo>
                <a:lnTo>
                  <a:pt x="1054" y="201"/>
                </a:lnTo>
                <a:lnTo>
                  <a:pt x="1054" y="193"/>
                </a:lnTo>
                <a:lnTo>
                  <a:pt x="1051" y="186"/>
                </a:lnTo>
                <a:lnTo>
                  <a:pt x="1050" y="182"/>
                </a:lnTo>
                <a:lnTo>
                  <a:pt x="1046" y="180"/>
                </a:lnTo>
                <a:lnTo>
                  <a:pt x="1046" y="180"/>
                </a:lnTo>
                <a:lnTo>
                  <a:pt x="1039" y="177"/>
                </a:lnTo>
                <a:lnTo>
                  <a:pt x="1031" y="178"/>
                </a:lnTo>
                <a:lnTo>
                  <a:pt x="1023" y="180"/>
                </a:lnTo>
                <a:lnTo>
                  <a:pt x="1019" y="184"/>
                </a:lnTo>
                <a:lnTo>
                  <a:pt x="1019" y="184"/>
                </a:lnTo>
                <a:lnTo>
                  <a:pt x="1017" y="185"/>
                </a:lnTo>
                <a:lnTo>
                  <a:pt x="1016" y="185"/>
                </a:lnTo>
                <a:lnTo>
                  <a:pt x="1012" y="185"/>
                </a:lnTo>
                <a:lnTo>
                  <a:pt x="1009" y="186"/>
                </a:lnTo>
                <a:lnTo>
                  <a:pt x="1008" y="186"/>
                </a:lnTo>
                <a:lnTo>
                  <a:pt x="1008" y="189"/>
                </a:lnTo>
                <a:lnTo>
                  <a:pt x="1008" y="191"/>
                </a:lnTo>
                <a:lnTo>
                  <a:pt x="1008" y="191"/>
                </a:lnTo>
                <a:lnTo>
                  <a:pt x="1008" y="200"/>
                </a:lnTo>
                <a:lnTo>
                  <a:pt x="1007" y="213"/>
                </a:lnTo>
                <a:lnTo>
                  <a:pt x="1004" y="231"/>
                </a:lnTo>
                <a:lnTo>
                  <a:pt x="999" y="254"/>
                </a:lnTo>
                <a:lnTo>
                  <a:pt x="999" y="254"/>
                </a:lnTo>
                <a:lnTo>
                  <a:pt x="991" y="287"/>
                </a:lnTo>
                <a:lnTo>
                  <a:pt x="978" y="328"/>
                </a:lnTo>
                <a:lnTo>
                  <a:pt x="964" y="375"/>
                </a:lnTo>
                <a:lnTo>
                  <a:pt x="964" y="375"/>
                </a:lnTo>
                <a:lnTo>
                  <a:pt x="963" y="375"/>
                </a:lnTo>
                <a:lnTo>
                  <a:pt x="959" y="374"/>
                </a:lnTo>
                <a:lnTo>
                  <a:pt x="955" y="370"/>
                </a:lnTo>
                <a:lnTo>
                  <a:pt x="954" y="367"/>
                </a:lnTo>
                <a:lnTo>
                  <a:pt x="953" y="364"/>
                </a:lnTo>
                <a:lnTo>
                  <a:pt x="953" y="364"/>
                </a:lnTo>
                <a:lnTo>
                  <a:pt x="952" y="360"/>
                </a:lnTo>
                <a:lnTo>
                  <a:pt x="949" y="357"/>
                </a:lnTo>
                <a:lnTo>
                  <a:pt x="945" y="353"/>
                </a:lnTo>
                <a:lnTo>
                  <a:pt x="943" y="351"/>
                </a:lnTo>
                <a:lnTo>
                  <a:pt x="939" y="347"/>
                </a:lnTo>
                <a:lnTo>
                  <a:pt x="936" y="341"/>
                </a:lnTo>
                <a:lnTo>
                  <a:pt x="932" y="332"/>
                </a:lnTo>
                <a:lnTo>
                  <a:pt x="932" y="332"/>
                </a:lnTo>
                <a:lnTo>
                  <a:pt x="930" y="319"/>
                </a:lnTo>
                <a:lnTo>
                  <a:pt x="927" y="304"/>
                </a:lnTo>
                <a:lnTo>
                  <a:pt x="925" y="270"/>
                </a:lnTo>
                <a:lnTo>
                  <a:pt x="922" y="239"/>
                </a:lnTo>
                <a:lnTo>
                  <a:pt x="920" y="226"/>
                </a:lnTo>
                <a:lnTo>
                  <a:pt x="917" y="214"/>
                </a:lnTo>
                <a:lnTo>
                  <a:pt x="917" y="214"/>
                </a:lnTo>
                <a:lnTo>
                  <a:pt x="909" y="193"/>
                </a:lnTo>
                <a:lnTo>
                  <a:pt x="898" y="168"/>
                </a:lnTo>
                <a:lnTo>
                  <a:pt x="888" y="147"/>
                </a:lnTo>
                <a:lnTo>
                  <a:pt x="883" y="136"/>
                </a:lnTo>
                <a:lnTo>
                  <a:pt x="883" y="136"/>
                </a:lnTo>
                <a:lnTo>
                  <a:pt x="881" y="136"/>
                </a:lnTo>
                <a:lnTo>
                  <a:pt x="879" y="136"/>
                </a:lnTo>
                <a:lnTo>
                  <a:pt x="872" y="138"/>
                </a:lnTo>
                <a:lnTo>
                  <a:pt x="866" y="140"/>
                </a:lnTo>
                <a:lnTo>
                  <a:pt x="864" y="143"/>
                </a:lnTo>
                <a:lnTo>
                  <a:pt x="862" y="144"/>
                </a:lnTo>
                <a:lnTo>
                  <a:pt x="862" y="144"/>
                </a:lnTo>
                <a:lnTo>
                  <a:pt x="861" y="150"/>
                </a:lnTo>
                <a:lnTo>
                  <a:pt x="856" y="159"/>
                </a:lnTo>
                <a:lnTo>
                  <a:pt x="853" y="168"/>
                </a:lnTo>
                <a:lnTo>
                  <a:pt x="851" y="176"/>
                </a:lnTo>
                <a:lnTo>
                  <a:pt x="851" y="176"/>
                </a:lnTo>
                <a:lnTo>
                  <a:pt x="849" y="194"/>
                </a:lnTo>
                <a:lnTo>
                  <a:pt x="847" y="207"/>
                </a:lnTo>
                <a:lnTo>
                  <a:pt x="847" y="207"/>
                </a:lnTo>
                <a:lnTo>
                  <a:pt x="825" y="161"/>
                </a:lnTo>
                <a:lnTo>
                  <a:pt x="809" y="126"/>
                </a:lnTo>
                <a:lnTo>
                  <a:pt x="801" y="106"/>
                </a:lnTo>
                <a:lnTo>
                  <a:pt x="801" y="106"/>
                </a:lnTo>
                <a:lnTo>
                  <a:pt x="800" y="101"/>
                </a:lnTo>
                <a:lnTo>
                  <a:pt x="801" y="97"/>
                </a:lnTo>
                <a:lnTo>
                  <a:pt x="802" y="88"/>
                </a:lnTo>
                <a:lnTo>
                  <a:pt x="803" y="85"/>
                </a:lnTo>
                <a:lnTo>
                  <a:pt x="802" y="83"/>
                </a:lnTo>
                <a:lnTo>
                  <a:pt x="801" y="81"/>
                </a:lnTo>
                <a:lnTo>
                  <a:pt x="797" y="81"/>
                </a:lnTo>
                <a:lnTo>
                  <a:pt x="797" y="81"/>
                </a:lnTo>
                <a:lnTo>
                  <a:pt x="775" y="87"/>
                </a:lnTo>
                <a:lnTo>
                  <a:pt x="765" y="90"/>
                </a:lnTo>
                <a:lnTo>
                  <a:pt x="765" y="90"/>
                </a:lnTo>
                <a:lnTo>
                  <a:pt x="747" y="81"/>
                </a:lnTo>
                <a:lnTo>
                  <a:pt x="734" y="75"/>
                </a:lnTo>
                <a:lnTo>
                  <a:pt x="727" y="70"/>
                </a:lnTo>
                <a:lnTo>
                  <a:pt x="727" y="70"/>
                </a:lnTo>
                <a:lnTo>
                  <a:pt x="723" y="66"/>
                </a:lnTo>
                <a:lnTo>
                  <a:pt x="719" y="60"/>
                </a:lnTo>
                <a:lnTo>
                  <a:pt x="718" y="58"/>
                </a:lnTo>
                <a:lnTo>
                  <a:pt x="717" y="58"/>
                </a:lnTo>
                <a:lnTo>
                  <a:pt x="715" y="61"/>
                </a:lnTo>
                <a:lnTo>
                  <a:pt x="714" y="66"/>
                </a:lnTo>
                <a:lnTo>
                  <a:pt x="714" y="66"/>
                </a:lnTo>
                <a:lnTo>
                  <a:pt x="715" y="74"/>
                </a:lnTo>
                <a:lnTo>
                  <a:pt x="717" y="84"/>
                </a:lnTo>
                <a:lnTo>
                  <a:pt x="726" y="107"/>
                </a:lnTo>
                <a:lnTo>
                  <a:pt x="736" y="130"/>
                </a:lnTo>
                <a:lnTo>
                  <a:pt x="746" y="152"/>
                </a:lnTo>
                <a:lnTo>
                  <a:pt x="746" y="152"/>
                </a:lnTo>
                <a:lnTo>
                  <a:pt x="760" y="185"/>
                </a:lnTo>
                <a:lnTo>
                  <a:pt x="766" y="201"/>
                </a:lnTo>
                <a:lnTo>
                  <a:pt x="773" y="223"/>
                </a:lnTo>
                <a:lnTo>
                  <a:pt x="773" y="223"/>
                </a:lnTo>
                <a:lnTo>
                  <a:pt x="779" y="247"/>
                </a:lnTo>
                <a:lnTo>
                  <a:pt x="784" y="270"/>
                </a:lnTo>
                <a:lnTo>
                  <a:pt x="788" y="291"/>
                </a:lnTo>
                <a:lnTo>
                  <a:pt x="788" y="305"/>
                </a:lnTo>
                <a:lnTo>
                  <a:pt x="788" y="305"/>
                </a:lnTo>
                <a:lnTo>
                  <a:pt x="787" y="310"/>
                </a:lnTo>
                <a:lnTo>
                  <a:pt x="787" y="311"/>
                </a:lnTo>
                <a:lnTo>
                  <a:pt x="786" y="310"/>
                </a:lnTo>
                <a:lnTo>
                  <a:pt x="783" y="306"/>
                </a:lnTo>
                <a:lnTo>
                  <a:pt x="782" y="305"/>
                </a:lnTo>
                <a:lnTo>
                  <a:pt x="780" y="305"/>
                </a:lnTo>
                <a:lnTo>
                  <a:pt x="780" y="305"/>
                </a:lnTo>
                <a:lnTo>
                  <a:pt x="779" y="305"/>
                </a:lnTo>
                <a:lnTo>
                  <a:pt x="778" y="306"/>
                </a:lnTo>
                <a:lnTo>
                  <a:pt x="775" y="310"/>
                </a:lnTo>
                <a:lnTo>
                  <a:pt x="773" y="316"/>
                </a:lnTo>
                <a:lnTo>
                  <a:pt x="773" y="316"/>
                </a:lnTo>
                <a:lnTo>
                  <a:pt x="768" y="307"/>
                </a:lnTo>
                <a:lnTo>
                  <a:pt x="764" y="297"/>
                </a:lnTo>
                <a:lnTo>
                  <a:pt x="761" y="284"/>
                </a:lnTo>
                <a:lnTo>
                  <a:pt x="761" y="284"/>
                </a:lnTo>
                <a:lnTo>
                  <a:pt x="760" y="279"/>
                </a:lnTo>
                <a:lnTo>
                  <a:pt x="759" y="276"/>
                </a:lnTo>
                <a:lnTo>
                  <a:pt x="754" y="268"/>
                </a:lnTo>
                <a:lnTo>
                  <a:pt x="747" y="263"/>
                </a:lnTo>
                <a:lnTo>
                  <a:pt x="742" y="254"/>
                </a:lnTo>
                <a:lnTo>
                  <a:pt x="742" y="254"/>
                </a:lnTo>
                <a:lnTo>
                  <a:pt x="731" y="228"/>
                </a:lnTo>
                <a:lnTo>
                  <a:pt x="711" y="185"/>
                </a:lnTo>
                <a:lnTo>
                  <a:pt x="676" y="102"/>
                </a:lnTo>
                <a:lnTo>
                  <a:pt x="676" y="102"/>
                </a:lnTo>
                <a:lnTo>
                  <a:pt x="668" y="88"/>
                </a:lnTo>
                <a:lnTo>
                  <a:pt x="659" y="73"/>
                </a:lnTo>
                <a:lnTo>
                  <a:pt x="648" y="57"/>
                </a:lnTo>
                <a:lnTo>
                  <a:pt x="636" y="42"/>
                </a:lnTo>
                <a:lnTo>
                  <a:pt x="625" y="29"/>
                </a:lnTo>
                <a:lnTo>
                  <a:pt x="617" y="19"/>
                </a:lnTo>
                <a:lnTo>
                  <a:pt x="611" y="14"/>
                </a:lnTo>
                <a:lnTo>
                  <a:pt x="609" y="14"/>
                </a:lnTo>
                <a:lnTo>
                  <a:pt x="609" y="15"/>
                </a:lnTo>
                <a:lnTo>
                  <a:pt x="609" y="15"/>
                </a:lnTo>
                <a:lnTo>
                  <a:pt x="613" y="27"/>
                </a:lnTo>
                <a:lnTo>
                  <a:pt x="622" y="47"/>
                </a:lnTo>
                <a:lnTo>
                  <a:pt x="649" y="103"/>
                </a:lnTo>
                <a:lnTo>
                  <a:pt x="687" y="180"/>
                </a:lnTo>
                <a:lnTo>
                  <a:pt x="687" y="180"/>
                </a:lnTo>
                <a:lnTo>
                  <a:pt x="628" y="87"/>
                </a:lnTo>
                <a:lnTo>
                  <a:pt x="586" y="24"/>
                </a:lnTo>
                <a:lnTo>
                  <a:pt x="572" y="5"/>
                </a:lnTo>
                <a:lnTo>
                  <a:pt x="568" y="1"/>
                </a:lnTo>
                <a:lnTo>
                  <a:pt x="567" y="0"/>
                </a:lnTo>
                <a:lnTo>
                  <a:pt x="566" y="0"/>
                </a:lnTo>
                <a:lnTo>
                  <a:pt x="566" y="0"/>
                </a:lnTo>
                <a:lnTo>
                  <a:pt x="566" y="4"/>
                </a:lnTo>
                <a:lnTo>
                  <a:pt x="568" y="9"/>
                </a:lnTo>
                <a:lnTo>
                  <a:pt x="576" y="25"/>
                </a:lnTo>
                <a:lnTo>
                  <a:pt x="604" y="71"/>
                </a:lnTo>
                <a:lnTo>
                  <a:pt x="635" y="122"/>
                </a:lnTo>
                <a:lnTo>
                  <a:pt x="645" y="143"/>
                </a:lnTo>
                <a:lnTo>
                  <a:pt x="651" y="157"/>
                </a:lnTo>
                <a:lnTo>
                  <a:pt x="651" y="157"/>
                </a:lnTo>
                <a:lnTo>
                  <a:pt x="658" y="173"/>
                </a:lnTo>
                <a:lnTo>
                  <a:pt x="662" y="187"/>
                </a:lnTo>
                <a:lnTo>
                  <a:pt x="664" y="199"/>
                </a:lnTo>
                <a:lnTo>
                  <a:pt x="547" y="28"/>
                </a:lnTo>
                <a:lnTo>
                  <a:pt x="558" y="66"/>
                </a:lnTo>
                <a:lnTo>
                  <a:pt x="558" y="66"/>
                </a:lnTo>
                <a:lnTo>
                  <a:pt x="611" y="153"/>
                </a:lnTo>
                <a:lnTo>
                  <a:pt x="648" y="214"/>
                </a:lnTo>
                <a:lnTo>
                  <a:pt x="659" y="236"/>
                </a:lnTo>
                <a:lnTo>
                  <a:pt x="664" y="246"/>
                </a:lnTo>
                <a:lnTo>
                  <a:pt x="664" y="246"/>
                </a:lnTo>
                <a:lnTo>
                  <a:pt x="664" y="253"/>
                </a:lnTo>
                <a:lnTo>
                  <a:pt x="667" y="256"/>
                </a:lnTo>
                <a:lnTo>
                  <a:pt x="667" y="259"/>
                </a:lnTo>
                <a:lnTo>
                  <a:pt x="664" y="258"/>
                </a:lnTo>
                <a:lnTo>
                  <a:pt x="664" y="258"/>
                </a:lnTo>
                <a:lnTo>
                  <a:pt x="655" y="246"/>
                </a:lnTo>
                <a:lnTo>
                  <a:pt x="635" y="221"/>
                </a:lnTo>
                <a:lnTo>
                  <a:pt x="581" y="143"/>
                </a:lnTo>
                <a:lnTo>
                  <a:pt x="528" y="67"/>
                </a:lnTo>
                <a:lnTo>
                  <a:pt x="510" y="44"/>
                </a:lnTo>
                <a:lnTo>
                  <a:pt x="506" y="39"/>
                </a:lnTo>
                <a:lnTo>
                  <a:pt x="505" y="39"/>
                </a:lnTo>
                <a:lnTo>
                  <a:pt x="503" y="39"/>
                </a:lnTo>
                <a:lnTo>
                  <a:pt x="503" y="39"/>
                </a:lnTo>
                <a:lnTo>
                  <a:pt x="503" y="47"/>
                </a:lnTo>
                <a:lnTo>
                  <a:pt x="502" y="53"/>
                </a:lnTo>
                <a:lnTo>
                  <a:pt x="502" y="58"/>
                </a:lnTo>
                <a:lnTo>
                  <a:pt x="502" y="61"/>
                </a:lnTo>
                <a:lnTo>
                  <a:pt x="503" y="62"/>
                </a:lnTo>
                <a:lnTo>
                  <a:pt x="503" y="62"/>
                </a:lnTo>
                <a:lnTo>
                  <a:pt x="525" y="94"/>
                </a:lnTo>
                <a:lnTo>
                  <a:pt x="567" y="158"/>
                </a:lnTo>
                <a:lnTo>
                  <a:pt x="608" y="222"/>
                </a:lnTo>
                <a:lnTo>
                  <a:pt x="621" y="242"/>
                </a:lnTo>
                <a:lnTo>
                  <a:pt x="625" y="250"/>
                </a:lnTo>
                <a:lnTo>
                  <a:pt x="625" y="250"/>
                </a:lnTo>
                <a:lnTo>
                  <a:pt x="622" y="249"/>
                </a:lnTo>
                <a:lnTo>
                  <a:pt x="620" y="246"/>
                </a:lnTo>
                <a:lnTo>
                  <a:pt x="612" y="240"/>
                </a:lnTo>
                <a:lnTo>
                  <a:pt x="602" y="232"/>
                </a:lnTo>
                <a:lnTo>
                  <a:pt x="598" y="228"/>
                </a:lnTo>
                <a:lnTo>
                  <a:pt x="594" y="227"/>
                </a:lnTo>
                <a:lnTo>
                  <a:pt x="594" y="227"/>
                </a:lnTo>
                <a:lnTo>
                  <a:pt x="586" y="224"/>
                </a:lnTo>
                <a:lnTo>
                  <a:pt x="581" y="223"/>
                </a:lnTo>
                <a:lnTo>
                  <a:pt x="579" y="223"/>
                </a:lnTo>
                <a:lnTo>
                  <a:pt x="577" y="224"/>
                </a:lnTo>
                <a:lnTo>
                  <a:pt x="577" y="227"/>
                </a:lnTo>
                <a:lnTo>
                  <a:pt x="577" y="227"/>
                </a:lnTo>
                <a:lnTo>
                  <a:pt x="580" y="232"/>
                </a:lnTo>
                <a:lnTo>
                  <a:pt x="582" y="239"/>
                </a:lnTo>
                <a:lnTo>
                  <a:pt x="582" y="240"/>
                </a:lnTo>
                <a:lnTo>
                  <a:pt x="580" y="240"/>
                </a:lnTo>
                <a:lnTo>
                  <a:pt x="576" y="237"/>
                </a:lnTo>
                <a:lnTo>
                  <a:pt x="570" y="231"/>
                </a:lnTo>
                <a:lnTo>
                  <a:pt x="570" y="231"/>
                </a:lnTo>
                <a:lnTo>
                  <a:pt x="561" y="218"/>
                </a:lnTo>
                <a:lnTo>
                  <a:pt x="547" y="201"/>
                </a:lnTo>
                <a:lnTo>
                  <a:pt x="515" y="156"/>
                </a:lnTo>
                <a:lnTo>
                  <a:pt x="483" y="110"/>
                </a:lnTo>
                <a:lnTo>
                  <a:pt x="461" y="78"/>
                </a:lnTo>
                <a:lnTo>
                  <a:pt x="461" y="78"/>
                </a:lnTo>
                <a:lnTo>
                  <a:pt x="448" y="60"/>
                </a:lnTo>
                <a:lnTo>
                  <a:pt x="439" y="44"/>
                </a:lnTo>
                <a:lnTo>
                  <a:pt x="434" y="38"/>
                </a:lnTo>
                <a:lnTo>
                  <a:pt x="434" y="38"/>
                </a:lnTo>
                <a:lnTo>
                  <a:pt x="433" y="39"/>
                </a:lnTo>
                <a:lnTo>
                  <a:pt x="433" y="43"/>
                </a:lnTo>
                <a:lnTo>
                  <a:pt x="433" y="43"/>
                </a:lnTo>
                <a:lnTo>
                  <a:pt x="436" y="55"/>
                </a:lnTo>
                <a:lnTo>
                  <a:pt x="439" y="65"/>
                </a:lnTo>
                <a:lnTo>
                  <a:pt x="443" y="74"/>
                </a:lnTo>
                <a:lnTo>
                  <a:pt x="450" y="81"/>
                </a:lnTo>
                <a:lnTo>
                  <a:pt x="450" y="81"/>
                </a:lnTo>
                <a:lnTo>
                  <a:pt x="456" y="94"/>
                </a:lnTo>
                <a:lnTo>
                  <a:pt x="464" y="108"/>
                </a:lnTo>
                <a:lnTo>
                  <a:pt x="469" y="121"/>
                </a:lnTo>
                <a:lnTo>
                  <a:pt x="469" y="121"/>
                </a:lnTo>
                <a:lnTo>
                  <a:pt x="466" y="118"/>
                </a:lnTo>
                <a:lnTo>
                  <a:pt x="462" y="115"/>
                </a:lnTo>
                <a:lnTo>
                  <a:pt x="453" y="108"/>
                </a:lnTo>
                <a:lnTo>
                  <a:pt x="441" y="102"/>
                </a:lnTo>
                <a:lnTo>
                  <a:pt x="441" y="102"/>
                </a:lnTo>
                <a:lnTo>
                  <a:pt x="461" y="139"/>
                </a:lnTo>
                <a:lnTo>
                  <a:pt x="471" y="162"/>
                </a:lnTo>
                <a:lnTo>
                  <a:pt x="471" y="166"/>
                </a:lnTo>
                <a:lnTo>
                  <a:pt x="471" y="166"/>
                </a:lnTo>
                <a:lnTo>
                  <a:pt x="469" y="164"/>
                </a:lnTo>
                <a:lnTo>
                  <a:pt x="469" y="164"/>
                </a:lnTo>
                <a:lnTo>
                  <a:pt x="451" y="147"/>
                </a:lnTo>
                <a:lnTo>
                  <a:pt x="429" y="125"/>
                </a:lnTo>
                <a:lnTo>
                  <a:pt x="419" y="116"/>
                </a:lnTo>
                <a:lnTo>
                  <a:pt x="410" y="110"/>
                </a:lnTo>
                <a:lnTo>
                  <a:pt x="407" y="108"/>
                </a:lnTo>
                <a:lnTo>
                  <a:pt x="406" y="108"/>
                </a:lnTo>
                <a:lnTo>
                  <a:pt x="405" y="111"/>
                </a:lnTo>
                <a:lnTo>
                  <a:pt x="406" y="113"/>
                </a:lnTo>
                <a:lnTo>
                  <a:pt x="406" y="113"/>
                </a:lnTo>
                <a:lnTo>
                  <a:pt x="415" y="133"/>
                </a:lnTo>
                <a:lnTo>
                  <a:pt x="427" y="154"/>
                </a:lnTo>
                <a:lnTo>
                  <a:pt x="437" y="171"/>
                </a:lnTo>
                <a:lnTo>
                  <a:pt x="439" y="175"/>
                </a:lnTo>
                <a:lnTo>
                  <a:pt x="441" y="176"/>
                </a:lnTo>
                <a:lnTo>
                  <a:pt x="441" y="176"/>
                </a:lnTo>
                <a:lnTo>
                  <a:pt x="438" y="171"/>
                </a:lnTo>
                <a:lnTo>
                  <a:pt x="428" y="162"/>
                </a:lnTo>
                <a:lnTo>
                  <a:pt x="399" y="136"/>
                </a:lnTo>
                <a:lnTo>
                  <a:pt x="383" y="125"/>
                </a:lnTo>
                <a:lnTo>
                  <a:pt x="370" y="116"/>
                </a:lnTo>
                <a:lnTo>
                  <a:pt x="367" y="113"/>
                </a:lnTo>
                <a:lnTo>
                  <a:pt x="363" y="113"/>
                </a:lnTo>
                <a:lnTo>
                  <a:pt x="363" y="113"/>
                </a:lnTo>
                <a:lnTo>
                  <a:pt x="363" y="117"/>
                </a:lnTo>
                <a:lnTo>
                  <a:pt x="363" y="117"/>
                </a:lnTo>
                <a:lnTo>
                  <a:pt x="370" y="129"/>
                </a:lnTo>
                <a:lnTo>
                  <a:pt x="382" y="147"/>
                </a:lnTo>
                <a:lnTo>
                  <a:pt x="410" y="187"/>
                </a:lnTo>
                <a:lnTo>
                  <a:pt x="436" y="222"/>
                </a:lnTo>
                <a:lnTo>
                  <a:pt x="443" y="231"/>
                </a:lnTo>
                <a:lnTo>
                  <a:pt x="445" y="232"/>
                </a:lnTo>
                <a:lnTo>
                  <a:pt x="446" y="231"/>
                </a:lnTo>
                <a:lnTo>
                  <a:pt x="446" y="231"/>
                </a:lnTo>
                <a:lnTo>
                  <a:pt x="442" y="224"/>
                </a:lnTo>
                <a:lnTo>
                  <a:pt x="434" y="217"/>
                </a:lnTo>
                <a:lnTo>
                  <a:pt x="424" y="208"/>
                </a:lnTo>
                <a:lnTo>
                  <a:pt x="414" y="199"/>
                </a:lnTo>
                <a:lnTo>
                  <a:pt x="404" y="193"/>
                </a:lnTo>
                <a:lnTo>
                  <a:pt x="395" y="187"/>
                </a:lnTo>
                <a:lnTo>
                  <a:pt x="392" y="187"/>
                </a:lnTo>
                <a:lnTo>
                  <a:pt x="391" y="187"/>
                </a:lnTo>
                <a:lnTo>
                  <a:pt x="390" y="189"/>
                </a:lnTo>
                <a:lnTo>
                  <a:pt x="391" y="191"/>
                </a:lnTo>
                <a:lnTo>
                  <a:pt x="391" y="191"/>
                </a:lnTo>
                <a:lnTo>
                  <a:pt x="402" y="213"/>
                </a:lnTo>
                <a:lnTo>
                  <a:pt x="419" y="244"/>
                </a:lnTo>
                <a:lnTo>
                  <a:pt x="437" y="273"/>
                </a:lnTo>
                <a:lnTo>
                  <a:pt x="437" y="273"/>
                </a:lnTo>
                <a:lnTo>
                  <a:pt x="432" y="267"/>
                </a:lnTo>
                <a:lnTo>
                  <a:pt x="423" y="258"/>
                </a:lnTo>
                <a:lnTo>
                  <a:pt x="397" y="237"/>
                </a:lnTo>
                <a:lnTo>
                  <a:pt x="376" y="221"/>
                </a:lnTo>
                <a:lnTo>
                  <a:pt x="368" y="217"/>
                </a:lnTo>
                <a:lnTo>
                  <a:pt x="367" y="217"/>
                </a:lnTo>
                <a:lnTo>
                  <a:pt x="367" y="218"/>
                </a:lnTo>
                <a:lnTo>
                  <a:pt x="367" y="218"/>
                </a:lnTo>
                <a:lnTo>
                  <a:pt x="370" y="227"/>
                </a:lnTo>
                <a:lnTo>
                  <a:pt x="372" y="235"/>
                </a:lnTo>
                <a:lnTo>
                  <a:pt x="372" y="240"/>
                </a:lnTo>
                <a:lnTo>
                  <a:pt x="370" y="242"/>
                </a:lnTo>
                <a:lnTo>
                  <a:pt x="370" y="242"/>
                </a:lnTo>
                <a:lnTo>
                  <a:pt x="368" y="241"/>
                </a:lnTo>
                <a:lnTo>
                  <a:pt x="364" y="239"/>
                </a:lnTo>
                <a:lnTo>
                  <a:pt x="361" y="237"/>
                </a:lnTo>
                <a:lnTo>
                  <a:pt x="360" y="237"/>
                </a:lnTo>
                <a:lnTo>
                  <a:pt x="359" y="239"/>
                </a:lnTo>
                <a:lnTo>
                  <a:pt x="359" y="242"/>
                </a:lnTo>
                <a:lnTo>
                  <a:pt x="359" y="242"/>
                </a:lnTo>
                <a:lnTo>
                  <a:pt x="360" y="245"/>
                </a:lnTo>
                <a:lnTo>
                  <a:pt x="361" y="247"/>
                </a:lnTo>
                <a:lnTo>
                  <a:pt x="367" y="253"/>
                </a:lnTo>
                <a:lnTo>
                  <a:pt x="373" y="259"/>
                </a:lnTo>
                <a:lnTo>
                  <a:pt x="376" y="263"/>
                </a:lnTo>
                <a:lnTo>
                  <a:pt x="379" y="269"/>
                </a:lnTo>
                <a:lnTo>
                  <a:pt x="379" y="269"/>
                </a:lnTo>
                <a:lnTo>
                  <a:pt x="384" y="284"/>
                </a:lnTo>
                <a:lnTo>
                  <a:pt x="388" y="300"/>
                </a:lnTo>
                <a:lnTo>
                  <a:pt x="392" y="310"/>
                </a:lnTo>
                <a:lnTo>
                  <a:pt x="395" y="316"/>
                </a:lnTo>
                <a:lnTo>
                  <a:pt x="395" y="316"/>
                </a:lnTo>
                <a:lnTo>
                  <a:pt x="374" y="297"/>
                </a:lnTo>
                <a:lnTo>
                  <a:pt x="361" y="287"/>
                </a:lnTo>
                <a:lnTo>
                  <a:pt x="359" y="286"/>
                </a:lnTo>
                <a:lnTo>
                  <a:pt x="359" y="288"/>
                </a:lnTo>
                <a:lnTo>
                  <a:pt x="359" y="288"/>
                </a:lnTo>
                <a:lnTo>
                  <a:pt x="373" y="314"/>
                </a:lnTo>
                <a:lnTo>
                  <a:pt x="379" y="328"/>
                </a:lnTo>
                <a:lnTo>
                  <a:pt x="379" y="328"/>
                </a:lnTo>
                <a:lnTo>
                  <a:pt x="363" y="314"/>
                </a:lnTo>
                <a:lnTo>
                  <a:pt x="351" y="305"/>
                </a:lnTo>
                <a:lnTo>
                  <a:pt x="349" y="304"/>
                </a:lnTo>
                <a:lnTo>
                  <a:pt x="347" y="304"/>
                </a:lnTo>
                <a:lnTo>
                  <a:pt x="347" y="305"/>
                </a:lnTo>
                <a:lnTo>
                  <a:pt x="347" y="305"/>
                </a:lnTo>
                <a:lnTo>
                  <a:pt x="354" y="322"/>
                </a:lnTo>
                <a:lnTo>
                  <a:pt x="359" y="332"/>
                </a:lnTo>
                <a:lnTo>
                  <a:pt x="340" y="316"/>
                </a:lnTo>
                <a:lnTo>
                  <a:pt x="340" y="316"/>
                </a:lnTo>
                <a:lnTo>
                  <a:pt x="338" y="330"/>
                </a:lnTo>
                <a:lnTo>
                  <a:pt x="337" y="339"/>
                </a:lnTo>
                <a:lnTo>
                  <a:pt x="337" y="343"/>
                </a:lnTo>
                <a:lnTo>
                  <a:pt x="336" y="343"/>
                </a:lnTo>
                <a:lnTo>
                  <a:pt x="336" y="34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2">
            <a:extLst>
              <a:ext uri="{FF2B5EF4-FFF2-40B4-BE49-F238E27FC236}">
                <a16:creationId xmlns:a16="http://schemas.microsoft.com/office/drawing/2014/main" id="{F38881F5-BF71-45E4-906B-4654C310D30D}"/>
              </a:ext>
            </a:extLst>
          </p:cNvPr>
          <p:cNvSpPr>
            <a:spLocks/>
          </p:cNvSpPr>
          <p:nvPr/>
        </p:nvSpPr>
        <p:spPr bwMode="auto">
          <a:xfrm>
            <a:off x="3639127" y="1370012"/>
            <a:ext cx="2663248" cy="1837063"/>
          </a:xfrm>
          <a:custGeom>
            <a:avLst/>
            <a:gdLst>
              <a:gd name="T0" fmla="*/ 176 w 1889"/>
              <a:gd name="T1" fmla="*/ 302 h 1303"/>
              <a:gd name="T2" fmla="*/ 5 w 1889"/>
              <a:gd name="T3" fmla="*/ 410 h 1303"/>
              <a:gd name="T4" fmla="*/ 12 w 1889"/>
              <a:gd name="T5" fmla="*/ 474 h 1303"/>
              <a:gd name="T6" fmla="*/ 110 w 1889"/>
              <a:gd name="T7" fmla="*/ 539 h 1303"/>
              <a:gd name="T8" fmla="*/ 398 w 1889"/>
              <a:gd name="T9" fmla="*/ 634 h 1303"/>
              <a:gd name="T10" fmla="*/ 148 w 1889"/>
              <a:gd name="T11" fmla="*/ 1008 h 1303"/>
              <a:gd name="T12" fmla="*/ 145 w 1889"/>
              <a:gd name="T13" fmla="*/ 1227 h 1303"/>
              <a:gd name="T14" fmla="*/ 180 w 1889"/>
              <a:gd name="T15" fmla="*/ 1285 h 1303"/>
              <a:gd name="T16" fmla="*/ 175 w 1889"/>
              <a:gd name="T17" fmla="*/ 1093 h 1303"/>
              <a:gd name="T18" fmla="*/ 315 w 1889"/>
              <a:gd name="T19" fmla="*/ 835 h 1303"/>
              <a:gd name="T20" fmla="*/ 296 w 1889"/>
              <a:gd name="T21" fmla="*/ 943 h 1303"/>
              <a:gd name="T22" fmla="*/ 242 w 1889"/>
              <a:gd name="T23" fmla="*/ 1188 h 1303"/>
              <a:gd name="T24" fmla="*/ 272 w 1889"/>
              <a:gd name="T25" fmla="*/ 1289 h 1303"/>
              <a:gd name="T26" fmla="*/ 340 w 1889"/>
              <a:gd name="T27" fmla="*/ 1004 h 1303"/>
              <a:gd name="T28" fmla="*/ 351 w 1889"/>
              <a:gd name="T29" fmla="*/ 1080 h 1303"/>
              <a:gd name="T30" fmla="*/ 383 w 1889"/>
              <a:gd name="T31" fmla="*/ 1258 h 1303"/>
              <a:gd name="T32" fmla="*/ 421 w 1889"/>
              <a:gd name="T33" fmla="*/ 1289 h 1303"/>
              <a:gd name="T34" fmla="*/ 410 w 1889"/>
              <a:gd name="T35" fmla="*/ 1172 h 1303"/>
              <a:gd name="T36" fmla="*/ 472 w 1889"/>
              <a:gd name="T37" fmla="*/ 1031 h 1303"/>
              <a:gd name="T38" fmla="*/ 539 w 1889"/>
              <a:gd name="T39" fmla="*/ 1171 h 1303"/>
              <a:gd name="T40" fmla="*/ 531 w 1889"/>
              <a:gd name="T41" fmla="*/ 1103 h 1303"/>
              <a:gd name="T42" fmla="*/ 594 w 1889"/>
              <a:gd name="T43" fmla="*/ 1036 h 1303"/>
              <a:gd name="T44" fmla="*/ 613 w 1889"/>
              <a:gd name="T45" fmla="*/ 1032 h 1303"/>
              <a:gd name="T46" fmla="*/ 646 w 1889"/>
              <a:gd name="T47" fmla="*/ 1054 h 1303"/>
              <a:gd name="T48" fmla="*/ 700 w 1889"/>
              <a:gd name="T49" fmla="*/ 991 h 1303"/>
              <a:gd name="T50" fmla="*/ 764 w 1889"/>
              <a:gd name="T51" fmla="*/ 927 h 1303"/>
              <a:gd name="T52" fmla="*/ 769 w 1889"/>
              <a:gd name="T53" fmla="*/ 879 h 1303"/>
              <a:gd name="T54" fmla="*/ 750 w 1889"/>
              <a:gd name="T55" fmla="*/ 746 h 1303"/>
              <a:gd name="T56" fmla="*/ 664 w 1889"/>
              <a:gd name="T57" fmla="*/ 699 h 1303"/>
              <a:gd name="T58" fmla="*/ 522 w 1889"/>
              <a:gd name="T59" fmla="*/ 616 h 1303"/>
              <a:gd name="T60" fmla="*/ 660 w 1889"/>
              <a:gd name="T61" fmla="*/ 603 h 1303"/>
              <a:gd name="T62" fmla="*/ 873 w 1889"/>
              <a:gd name="T63" fmla="*/ 548 h 1303"/>
              <a:gd name="T64" fmla="*/ 1018 w 1889"/>
              <a:gd name="T65" fmla="*/ 505 h 1303"/>
              <a:gd name="T66" fmla="*/ 1123 w 1889"/>
              <a:gd name="T67" fmla="*/ 568 h 1303"/>
              <a:gd name="T68" fmla="*/ 1244 w 1889"/>
              <a:gd name="T69" fmla="*/ 548 h 1303"/>
              <a:gd name="T70" fmla="*/ 1300 w 1889"/>
              <a:gd name="T71" fmla="*/ 538 h 1303"/>
              <a:gd name="T72" fmla="*/ 1476 w 1889"/>
              <a:gd name="T73" fmla="*/ 617 h 1303"/>
              <a:gd name="T74" fmla="*/ 1479 w 1889"/>
              <a:gd name="T75" fmla="*/ 582 h 1303"/>
              <a:gd name="T76" fmla="*/ 1563 w 1889"/>
              <a:gd name="T77" fmla="*/ 536 h 1303"/>
              <a:gd name="T78" fmla="*/ 1626 w 1889"/>
              <a:gd name="T79" fmla="*/ 512 h 1303"/>
              <a:gd name="T80" fmla="*/ 1874 w 1889"/>
              <a:gd name="T81" fmla="*/ 393 h 1303"/>
              <a:gd name="T82" fmla="*/ 1828 w 1889"/>
              <a:gd name="T83" fmla="*/ 363 h 1303"/>
              <a:gd name="T84" fmla="*/ 1644 w 1889"/>
              <a:gd name="T85" fmla="*/ 457 h 1303"/>
              <a:gd name="T86" fmla="*/ 1562 w 1889"/>
              <a:gd name="T87" fmla="*/ 493 h 1303"/>
              <a:gd name="T88" fmla="*/ 1433 w 1889"/>
              <a:gd name="T89" fmla="*/ 494 h 1303"/>
              <a:gd name="T90" fmla="*/ 1429 w 1889"/>
              <a:gd name="T91" fmla="*/ 437 h 1303"/>
              <a:gd name="T92" fmla="*/ 1234 w 1889"/>
              <a:gd name="T93" fmla="*/ 360 h 1303"/>
              <a:gd name="T94" fmla="*/ 1112 w 1889"/>
              <a:gd name="T95" fmla="*/ 336 h 1303"/>
              <a:gd name="T96" fmla="*/ 803 w 1889"/>
              <a:gd name="T97" fmla="*/ 236 h 1303"/>
              <a:gd name="T98" fmla="*/ 609 w 1889"/>
              <a:gd name="T99" fmla="*/ 217 h 1303"/>
              <a:gd name="T100" fmla="*/ 890 w 1889"/>
              <a:gd name="T101" fmla="*/ 170 h 1303"/>
              <a:gd name="T102" fmla="*/ 1034 w 1889"/>
              <a:gd name="T103" fmla="*/ 129 h 1303"/>
              <a:gd name="T104" fmla="*/ 1140 w 1889"/>
              <a:gd name="T105" fmla="*/ 116 h 1303"/>
              <a:gd name="T106" fmla="*/ 1255 w 1889"/>
              <a:gd name="T107" fmla="*/ 157 h 1303"/>
              <a:gd name="T108" fmla="*/ 1272 w 1889"/>
              <a:gd name="T109" fmla="*/ 130 h 1303"/>
              <a:gd name="T110" fmla="*/ 1331 w 1889"/>
              <a:gd name="T111" fmla="*/ 123 h 1303"/>
              <a:gd name="T112" fmla="*/ 1285 w 1889"/>
              <a:gd name="T113" fmla="*/ 47 h 1303"/>
              <a:gd name="T114" fmla="*/ 1105 w 1889"/>
              <a:gd name="T115" fmla="*/ 0 h 1303"/>
              <a:gd name="T116" fmla="*/ 927 w 1889"/>
              <a:gd name="T117" fmla="*/ 63 h 1303"/>
              <a:gd name="T118" fmla="*/ 720 w 1889"/>
              <a:gd name="T119" fmla="*/ 124 h 1303"/>
              <a:gd name="T120" fmla="*/ 580 w 1889"/>
              <a:gd name="T121" fmla="*/ 153 h 1303"/>
              <a:gd name="T122" fmla="*/ 431 w 1889"/>
              <a:gd name="T123" fmla="*/ 215 h 1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889" h="1303">
                <a:moveTo>
                  <a:pt x="387" y="247"/>
                </a:moveTo>
                <a:lnTo>
                  <a:pt x="387" y="247"/>
                </a:lnTo>
                <a:lnTo>
                  <a:pt x="364" y="250"/>
                </a:lnTo>
                <a:lnTo>
                  <a:pt x="309" y="261"/>
                </a:lnTo>
                <a:lnTo>
                  <a:pt x="274" y="268"/>
                </a:lnTo>
                <a:lnTo>
                  <a:pt x="240" y="277"/>
                </a:lnTo>
                <a:lnTo>
                  <a:pt x="207" y="289"/>
                </a:lnTo>
                <a:lnTo>
                  <a:pt x="190" y="295"/>
                </a:lnTo>
                <a:lnTo>
                  <a:pt x="176" y="302"/>
                </a:lnTo>
                <a:lnTo>
                  <a:pt x="176" y="302"/>
                </a:lnTo>
                <a:lnTo>
                  <a:pt x="131" y="322"/>
                </a:lnTo>
                <a:lnTo>
                  <a:pt x="106" y="335"/>
                </a:lnTo>
                <a:lnTo>
                  <a:pt x="87" y="346"/>
                </a:lnTo>
                <a:lnTo>
                  <a:pt x="66" y="360"/>
                </a:lnTo>
                <a:lnTo>
                  <a:pt x="66" y="360"/>
                </a:lnTo>
                <a:lnTo>
                  <a:pt x="43" y="376"/>
                </a:lnTo>
                <a:lnTo>
                  <a:pt x="23" y="390"/>
                </a:lnTo>
                <a:lnTo>
                  <a:pt x="15" y="396"/>
                </a:lnTo>
                <a:lnTo>
                  <a:pt x="9" y="402"/>
                </a:lnTo>
                <a:lnTo>
                  <a:pt x="5" y="410"/>
                </a:lnTo>
                <a:lnTo>
                  <a:pt x="4" y="418"/>
                </a:lnTo>
                <a:lnTo>
                  <a:pt x="4" y="418"/>
                </a:lnTo>
                <a:lnTo>
                  <a:pt x="2" y="433"/>
                </a:lnTo>
                <a:lnTo>
                  <a:pt x="1" y="443"/>
                </a:lnTo>
                <a:lnTo>
                  <a:pt x="0" y="448"/>
                </a:lnTo>
                <a:lnTo>
                  <a:pt x="0" y="452"/>
                </a:lnTo>
                <a:lnTo>
                  <a:pt x="1" y="456"/>
                </a:lnTo>
                <a:lnTo>
                  <a:pt x="4" y="461"/>
                </a:lnTo>
                <a:lnTo>
                  <a:pt x="4" y="461"/>
                </a:lnTo>
                <a:lnTo>
                  <a:pt x="12" y="474"/>
                </a:lnTo>
                <a:lnTo>
                  <a:pt x="27" y="491"/>
                </a:lnTo>
                <a:lnTo>
                  <a:pt x="42" y="507"/>
                </a:lnTo>
                <a:lnTo>
                  <a:pt x="50" y="513"/>
                </a:lnTo>
                <a:lnTo>
                  <a:pt x="58" y="520"/>
                </a:lnTo>
                <a:lnTo>
                  <a:pt x="58" y="520"/>
                </a:lnTo>
                <a:lnTo>
                  <a:pt x="73" y="528"/>
                </a:lnTo>
                <a:lnTo>
                  <a:pt x="83" y="530"/>
                </a:lnTo>
                <a:lnTo>
                  <a:pt x="93" y="533"/>
                </a:lnTo>
                <a:lnTo>
                  <a:pt x="110" y="539"/>
                </a:lnTo>
                <a:lnTo>
                  <a:pt x="110" y="539"/>
                </a:lnTo>
                <a:lnTo>
                  <a:pt x="147" y="557"/>
                </a:lnTo>
                <a:lnTo>
                  <a:pt x="171" y="568"/>
                </a:lnTo>
                <a:lnTo>
                  <a:pt x="207" y="582"/>
                </a:lnTo>
                <a:lnTo>
                  <a:pt x="207" y="582"/>
                </a:lnTo>
                <a:lnTo>
                  <a:pt x="232" y="591"/>
                </a:lnTo>
                <a:lnTo>
                  <a:pt x="262" y="599"/>
                </a:lnTo>
                <a:lnTo>
                  <a:pt x="324" y="616"/>
                </a:lnTo>
                <a:lnTo>
                  <a:pt x="377" y="628"/>
                </a:lnTo>
                <a:lnTo>
                  <a:pt x="398" y="634"/>
                </a:lnTo>
                <a:lnTo>
                  <a:pt x="398" y="634"/>
                </a:lnTo>
                <a:lnTo>
                  <a:pt x="368" y="673"/>
                </a:lnTo>
                <a:lnTo>
                  <a:pt x="334" y="717"/>
                </a:lnTo>
                <a:lnTo>
                  <a:pt x="295" y="770"/>
                </a:lnTo>
                <a:lnTo>
                  <a:pt x="253" y="830"/>
                </a:lnTo>
                <a:lnTo>
                  <a:pt x="212" y="893"/>
                </a:lnTo>
                <a:lnTo>
                  <a:pt x="193" y="923"/>
                </a:lnTo>
                <a:lnTo>
                  <a:pt x="176" y="953"/>
                </a:lnTo>
                <a:lnTo>
                  <a:pt x="161" y="981"/>
                </a:lnTo>
                <a:lnTo>
                  <a:pt x="148" y="1008"/>
                </a:lnTo>
                <a:lnTo>
                  <a:pt x="148" y="1008"/>
                </a:lnTo>
                <a:lnTo>
                  <a:pt x="143" y="1020"/>
                </a:lnTo>
                <a:lnTo>
                  <a:pt x="139" y="1033"/>
                </a:lnTo>
                <a:lnTo>
                  <a:pt x="133" y="1060"/>
                </a:lnTo>
                <a:lnTo>
                  <a:pt x="129" y="1086"/>
                </a:lnTo>
                <a:lnTo>
                  <a:pt x="127" y="1112"/>
                </a:lnTo>
                <a:lnTo>
                  <a:pt x="129" y="1138"/>
                </a:lnTo>
                <a:lnTo>
                  <a:pt x="131" y="1162"/>
                </a:lnTo>
                <a:lnTo>
                  <a:pt x="135" y="1186"/>
                </a:lnTo>
                <a:lnTo>
                  <a:pt x="140" y="1208"/>
                </a:lnTo>
                <a:lnTo>
                  <a:pt x="145" y="1227"/>
                </a:lnTo>
                <a:lnTo>
                  <a:pt x="152" y="1245"/>
                </a:lnTo>
                <a:lnTo>
                  <a:pt x="158" y="1261"/>
                </a:lnTo>
                <a:lnTo>
                  <a:pt x="165" y="1273"/>
                </a:lnTo>
                <a:lnTo>
                  <a:pt x="170" y="1282"/>
                </a:lnTo>
                <a:lnTo>
                  <a:pt x="175" y="1287"/>
                </a:lnTo>
                <a:lnTo>
                  <a:pt x="176" y="1289"/>
                </a:lnTo>
                <a:lnTo>
                  <a:pt x="177" y="1289"/>
                </a:lnTo>
                <a:lnTo>
                  <a:pt x="179" y="1287"/>
                </a:lnTo>
                <a:lnTo>
                  <a:pt x="180" y="1285"/>
                </a:lnTo>
                <a:lnTo>
                  <a:pt x="180" y="1285"/>
                </a:lnTo>
                <a:lnTo>
                  <a:pt x="180" y="1278"/>
                </a:lnTo>
                <a:lnTo>
                  <a:pt x="180" y="1271"/>
                </a:lnTo>
                <a:lnTo>
                  <a:pt x="179" y="1250"/>
                </a:lnTo>
                <a:lnTo>
                  <a:pt x="175" y="1225"/>
                </a:lnTo>
                <a:lnTo>
                  <a:pt x="172" y="1195"/>
                </a:lnTo>
                <a:lnTo>
                  <a:pt x="170" y="1162"/>
                </a:lnTo>
                <a:lnTo>
                  <a:pt x="170" y="1146"/>
                </a:lnTo>
                <a:lnTo>
                  <a:pt x="171" y="1128"/>
                </a:lnTo>
                <a:lnTo>
                  <a:pt x="172" y="1111"/>
                </a:lnTo>
                <a:lnTo>
                  <a:pt x="175" y="1093"/>
                </a:lnTo>
                <a:lnTo>
                  <a:pt x="179" y="1075"/>
                </a:lnTo>
                <a:lnTo>
                  <a:pt x="184" y="1059"/>
                </a:lnTo>
                <a:lnTo>
                  <a:pt x="184" y="1059"/>
                </a:lnTo>
                <a:lnTo>
                  <a:pt x="191" y="1040"/>
                </a:lnTo>
                <a:lnTo>
                  <a:pt x="200" y="1019"/>
                </a:lnTo>
                <a:lnTo>
                  <a:pt x="212" y="997"/>
                </a:lnTo>
                <a:lnTo>
                  <a:pt x="225" y="973"/>
                </a:lnTo>
                <a:lnTo>
                  <a:pt x="255" y="925"/>
                </a:lnTo>
                <a:lnTo>
                  <a:pt x="286" y="877"/>
                </a:lnTo>
                <a:lnTo>
                  <a:pt x="315" y="835"/>
                </a:lnTo>
                <a:lnTo>
                  <a:pt x="341" y="801"/>
                </a:lnTo>
                <a:lnTo>
                  <a:pt x="357" y="780"/>
                </a:lnTo>
                <a:lnTo>
                  <a:pt x="361" y="777"/>
                </a:lnTo>
                <a:lnTo>
                  <a:pt x="362" y="777"/>
                </a:lnTo>
                <a:lnTo>
                  <a:pt x="362" y="778"/>
                </a:lnTo>
                <a:lnTo>
                  <a:pt x="362" y="778"/>
                </a:lnTo>
                <a:lnTo>
                  <a:pt x="359" y="791"/>
                </a:lnTo>
                <a:lnTo>
                  <a:pt x="347" y="816"/>
                </a:lnTo>
                <a:lnTo>
                  <a:pt x="315" y="894"/>
                </a:lnTo>
                <a:lnTo>
                  <a:pt x="296" y="943"/>
                </a:lnTo>
                <a:lnTo>
                  <a:pt x="278" y="995"/>
                </a:lnTo>
                <a:lnTo>
                  <a:pt x="269" y="1020"/>
                </a:lnTo>
                <a:lnTo>
                  <a:pt x="262" y="1047"/>
                </a:lnTo>
                <a:lnTo>
                  <a:pt x="255" y="1073"/>
                </a:lnTo>
                <a:lnTo>
                  <a:pt x="250" y="1097"/>
                </a:lnTo>
                <a:lnTo>
                  <a:pt x="250" y="1097"/>
                </a:lnTo>
                <a:lnTo>
                  <a:pt x="246" y="1121"/>
                </a:lnTo>
                <a:lnTo>
                  <a:pt x="244" y="1146"/>
                </a:lnTo>
                <a:lnTo>
                  <a:pt x="242" y="1167"/>
                </a:lnTo>
                <a:lnTo>
                  <a:pt x="242" y="1188"/>
                </a:lnTo>
                <a:lnTo>
                  <a:pt x="244" y="1207"/>
                </a:lnTo>
                <a:lnTo>
                  <a:pt x="245" y="1225"/>
                </a:lnTo>
                <a:lnTo>
                  <a:pt x="248" y="1241"/>
                </a:lnTo>
                <a:lnTo>
                  <a:pt x="251" y="1254"/>
                </a:lnTo>
                <a:lnTo>
                  <a:pt x="254" y="1267"/>
                </a:lnTo>
                <a:lnTo>
                  <a:pt x="258" y="1276"/>
                </a:lnTo>
                <a:lnTo>
                  <a:pt x="262" y="1284"/>
                </a:lnTo>
                <a:lnTo>
                  <a:pt x="265" y="1287"/>
                </a:lnTo>
                <a:lnTo>
                  <a:pt x="269" y="1290"/>
                </a:lnTo>
                <a:lnTo>
                  <a:pt x="272" y="1289"/>
                </a:lnTo>
                <a:lnTo>
                  <a:pt x="276" y="1285"/>
                </a:lnTo>
                <a:lnTo>
                  <a:pt x="277" y="1277"/>
                </a:lnTo>
                <a:lnTo>
                  <a:pt x="277" y="1277"/>
                </a:lnTo>
                <a:lnTo>
                  <a:pt x="287" y="1224"/>
                </a:lnTo>
                <a:lnTo>
                  <a:pt x="302" y="1146"/>
                </a:lnTo>
                <a:lnTo>
                  <a:pt x="311" y="1105"/>
                </a:lnTo>
                <a:lnTo>
                  <a:pt x="320" y="1066"/>
                </a:lnTo>
                <a:lnTo>
                  <a:pt x="329" y="1032"/>
                </a:lnTo>
                <a:lnTo>
                  <a:pt x="340" y="1004"/>
                </a:lnTo>
                <a:lnTo>
                  <a:pt x="340" y="1004"/>
                </a:lnTo>
                <a:lnTo>
                  <a:pt x="359" y="962"/>
                </a:lnTo>
                <a:lnTo>
                  <a:pt x="373" y="930"/>
                </a:lnTo>
                <a:lnTo>
                  <a:pt x="383" y="911"/>
                </a:lnTo>
                <a:lnTo>
                  <a:pt x="387" y="907"/>
                </a:lnTo>
                <a:lnTo>
                  <a:pt x="387" y="907"/>
                </a:lnTo>
                <a:lnTo>
                  <a:pt x="379" y="940"/>
                </a:lnTo>
                <a:lnTo>
                  <a:pt x="359" y="1019"/>
                </a:lnTo>
                <a:lnTo>
                  <a:pt x="359" y="1019"/>
                </a:lnTo>
                <a:lnTo>
                  <a:pt x="354" y="1047"/>
                </a:lnTo>
                <a:lnTo>
                  <a:pt x="351" y="1080"/>
                </a:lnTo>
                <a:lnTo>
                  <a:pt x="350" y="1116"/>
                </a:lnTo>
                <a:lnTo>
                  <a:pt x="351" y="1152"/>
                </a:lnTo>
                <a:lnTo>
                  <a:pt x="354" y="1186"/>
                </a:lnTo>
                <a:lnTo>
                  <a:pt x="357" y="1203"/>
                </a:lnTo>
                <a:lnTo>
                  <a:pt x="361" y="1217"/>
                </a:lnTo>
                <a:lnTo>
                  <a:pt x="365" y="1230"/>
                </a:lnTo>
                <a:lnTo>
                  <a:pt x="370" y="1241"/>
                </a:lnTo>
                <a:lnTo>
                  <a:pt x="377" y="1250"/>
                </a:lnTo>
                <a:lnTo>
                  <a:pt x="383" y="1258"/>
                </a:lnTo>
                <a:lnTo>
                  <a:pt x="383" y="1258"/>
                </a:lnTo>
                <a:lnTo>
                  <a:pt x="396" y="1269"/>
                </a:lnTo>
                <a:lnTo>
                  <a:pt x="405" y="1280"/>
                </a:lnTo>
                <a:lnTo>
                  <a:pt x="411" y="1290"/>
                </a:lnTo>
                <a:lnTo>
                  <a:pt x="416" y="1298"/>
                </a:lnTo>
                <a:lnTo>
                  <a:pt x="419" y="1301"/>
                </a:lnTo>
                <a:lnTo>
                  <a:pt x="420" y="1303"/>
                </a:lnTo>
                <a:lnTo>
                  <a:pt x="421" y="1303"/>
                </a:lnTo>
                <a:lnTo>
                  <a:pt x="421" y="1299"/>
                </a:lnTo>
                <a:lnTo>
                  <a:pt x="421" y="1289"/>
                </a:lnTo>
                <a:lnTo>
                  <a:pt x="421" y="1289"/>
                </a:lnTo>
                <a:lnTo>
                  <a:pt x="420" y="1276"/>
                </a:lnTo>
                <a:lnTo>
                  <a:pt x="416" y="1263"/>
                </a:lnTo>
                <a:lnTo>
                  <a:pt x="412" y="1250"/>
                </a:lnTo>
                <a:lnTo>
                  <a:pt x="408" y="1236"/>
                </a:lnTo>
                <a:lnTo>
                  <a:pt x="405" y="1221"/>
                </a:lnTo>
                <a:lnTo>
                  <a:pt x="405" y="1212"/>
                </a:lnTo>
                <a:lnTo>
                  <a:pt x="405" y="1203"/>
                </a:lnTo>
                <a:lnTo>
                  <a:pt x="405" y="1193"/>
                </a:lnTo>
                <a:lnTo>
                  <a:pt x="407" y="1183"/>
                </a:lnTo>
                <a:lnTo>
                  <a:pt x="410" y="1172"/>
                </a:lnTo>
                <a:lnTo>
                  <a:pt x="414" y="1160"/>
                </a:lnTo>
                <a:lnTo>
                  <a:pt x="414" y="1160"/>
                </a:lnTo>
                <a:lnTo>
                  <a:pt x="433" y="1109"/>
                </a:lnTo>
                <a:lnTo>
                  <a:pt x="449" y="1063"/>
                </a:lnTo>
                <a:lnTo>
                  <a:pt x="457" y="1043"/>
                </a:lnTo>
                <a:lnTo>
                  <a:pt x="463" y="1032"/>
                </a:lnTo>
                <a:lnTo>
                  <a:pt x="466" y="1028"/>
                </a:lnTo>
                <a:lnTo>
                  <a:pt x="469" y="1027"/>
                </a:lnTo>
                <a:lnTo>
                  <a:pt x="471" y="1028"/>
                </a:lnTo>
                <a:lnTo>
                  <a:pt x="472" y="1031"/>
                </a:lnTo>
                <a:lnTo>
                  <a:pt x="472" y="1031"/>
                </a:lnTo>
                <a:lnTo>
                  <a:pt x="485" y="1069"/>
                </a:lnTo>
                <a:lnTo>
                  <a:pt x="495" y="1096"/>
                </a:lnTo>
                <a:lnTo>
                  <a:pt x="506" y="1124"/>
                </a:lnTo>
                <a:lnTo>
                  <a:pt x="517" y="1148"/>
                </a:lnTo>
                <a:lnTo>
                  <a:pt x="522" y="1158"/>
                </a:lnTo>
                <a:lnTo>
                  <a:pt x="527" y="1165"/>
                </a:lnTo>
                <a:lnTo>
                  <a:pt x="532" y="1170"/>
                </a:lnTo>
                <a:lnTo>
                  <a:pt x="536" y="1172"/>
                </a:lnTo>
                <a:lnTo>
                  <a:pt x="539" y="1171"/>
                </a:lnTo>
                <a:lnTo>
                  <a:pt x="540" y="1170"/>
                </a:lnTo>
                <a:lnTo>
                  <a:pt x="543" y="1163"/>
                </a:lnTo>
                <a:lnTo>
                  <a:pt x="543" y="1163"/>
                </a:lnTo>
                <a:lnTo>
                  <a:pt x="544" y="1156"/>
                </a:lnTo>
                <a:lnTo>
                  <a:pt x="545" y="1149"/>
                </a:lnTo>
                <a:lnTo>
                  <a:pt x="544" y="1137"/>
                </a:lnTo>
                <a:lnTo>
                  <a:pt x="541" y="1126"/>
                </a:lnTo>
                <a:lnTo>
                  <a:pt x="537" y="1118"/>
                </a:lnTo>
                <a:lnTo>
                  <a:pt x="534" y="1111"/>
                </a:lnTo>
                <a:lnTo>
                  <a:pt x="531" y="1103"/>
                </a:lnTo>
                <a:lnTo>
                  <a:pt x="531" y="1101"/>
                </a:lnTo>
                <a:lnTo>
                  <a:pt x="531" y="1097"/>
                </a:lnTo>
                <a:lnTo>
                  <a:pt x="532" y="1093"/>
                </a:lnTo>
                <a:lnTo>
                  <a:pt x="535" y="1089"/>
                </a:lnTo>
                <a:lnTo>
                  <a:pt x="535" y="1089"/>
                </a:lnTo>
                <a:lnTo>
                  <a:pt x="549" y="1073"/>
                </a:lnTo>
                <a:lnTo>
                  <a:pt x="566" y="1056"/>
                </a:lnTo>
                <a:lnTo>
                  <a:pt x="581" y="1042"/>
                </a:lnTo>
                <a:lnTo>
                  <a:pt x="589" y="1038"/>
                </a:lnTo>
                <a:lnTo>
                  <a:pt x="594" y="1036"/>
                </a:lnTo>
                <a:lnTo>
                  <a:pt x="594" y="1036"/>
                </a:lnTo>
                <a:lnTo>
                  <a:pt x="598" y="1033"/>
                </a:lnTo>
                <a:lnTo>
                  <a:pt x="599" y="1031"/>
                </a:lnTo>
                <a:lnTo>
                  <a:pt x="601" y="1026"/>
                </a:lnTo>
                <a:lnTo>
                  <a:pt x="601" y="1023"/>
                </a:lnTo>
                <a:lnTo>
                  <a:pt x="603" y="1023"/>
                </a:lnTo>
                <a:lnTo>
                  <a:pt x="605" y="1024"/>
                </a:lnTo>
                <a:lnTo>
                  <a:pt x="609" y="1027"/>
                </a:lnTo>
                <a:lnTo>
                  <a:pt x="609" y="1027"/>
                </a:lnTo>
                <a:lnTo>
                  <a:pt x="613" y="1032"/>
                </a:lnTo>
                <a:lnTo>
                  <a:pt x="614" y="1036"/>
                </a:lnTo>
                <a:lnTo>
                  <a:pt x="617" y="1041"/>
                </a:lnTo>
                <a:lnTo>
                  <a:pt x="619" y="1043"/>
                </a:lnTo>
                <a:lnTo>
                  <a:pt x="622" y="1045"/>
                </a:lnTo>
                <a:lnTo>
                  <a:pt x="626" y="1046"/>
                </a:lnTo>
                <a:lnTo>
                  <a:pt x="632" y="1047"/>
                </a:lnTo>
                <a:lnTo>
                  <a:pt x="632" y="1047"/>
                </a:lnTo>
                <a:lnTo>
                  <a:pt x="638" y="1049"/>
                </a:lnTo>
                <a:lnTo>
                  <a:pt x="642" y="1050"/>
                </a:lnTo>
                <a:lnTo>
                  <a:pt x="646" y="1054"/>
                </a:lnTo>
                <a:lnTo>
                  <a:pt x="647" y="1054"/>
                </a:lnTo>
                <a:lnTo>
                  <a:pt x="650" y="1054"/>
                </a:lnTo>
                <a:lnTo>
                  <a:pt x="660" y="1043"/>
                </a:lnTo>
                <a:lnTo>
                  <a:pt x="660" y="1043"/>
                </a:lnTo>
                <a:lnTo>
                  <a:pt x="678" y="1022"/>
                </a:lnTo>
                <a:lnTo>
                  <a:pt x="687" y="1012"/>
                </a:lnTo>
                <a:lnTo>
                  <a:pt x="687" y="1012"/>
                </a:lnTo>
                <a:lnTo>
                  <a:pt x="691" y="1006"/>
                </a:lnTo>
                <a:lnTo>
                  <a:pt x="695" y="999"/>
                </a:lnTo>
                <a:lnTo>
                  <a:pt x="700" y="991"/>
                </a:lnTo>
                <a:lnTo>
                  <a:pt x="706" y="981"/>
                </a:lnTo>
                <a:lnTo>
                  <a:pt x="706" y="981"/>
                </a:lnTo>
                <a:lnTo>
                  <a:pt x="715" y="972"/>
                </a:lnTo>
                <a:lnTo>
                  <a:pt x="723" y="966"/>
                </a:lnTo>
                <a:lnTo>
                  <a:pt x="738" y="953"/>
                </a:lnTo>
                <a:lnTo>
                  <a:pt x="738" y="953"/>
                </a:lnTo>
                <a:lnTo>
                  <a:pt x="755" y="940"/>
                </a:lnTo>
                <a:lnTo>
                  <a:pt x="758" y="936"/>
                </a:lnTo>
                <a:lnTo>
                  <a:pt x="761" y="932"/>
                </a:lnTo>
                <a:lnTo>
                  <a:pt x="764" y="927"/>
                </a:lnTo>
                <a:lnTo>
                  <a:pt x="765" y="922"/>
                </a:lnTo>
                <a:lnTo>
                  <a:pt x="765" y="922"/>
                </a:lnTo>
                <a:lnTo>
                  <a:pt x="765" y="917"/>
                </a:lnTo>
                <a:lnTo>
                  <a:pt x="765" y="913"/>
                </a:lnTo>
                <a:lnTo>
                  <a:pt x="764" y="906"/>
                </a:lnTo>
                <a:lnTo>
                  <a:pt x="762" y="900"/>
                </a:lnTo>
                <a:lnTo>
                  <a:pt x="764" y="895"/>
                </a:lnTo>
                <a:lnTo>
                  <a:pt x="765" y="889"/>
                </a:lnTo>
                <a:lnTo>
                  <a:pt x="769" y="879"/>
                </a:lnTo>
                <a:lnTo>
                  <a:pt x="769" y="879"/>
                </a:lnTo>
                <a:lnTo>
                  <a:pt x="780" y="857"/>
                </a:lnTo>
                <a:lnTo>
                  <a:pt x="792" y="837"/>
                </a:lnTo>
                <a:lnTo>
                  <a:pt x="799" y="819"/>
                </a:lnTo>
                <a:lnTo>
                  <a:pt x="801" y="812"/>
                </a:lnTo>
                <a:lnTo>
                  <a:pt x="801" y="808"/>
                </a:lnTo>
                <a:lnTo>
                  <a:pt x="801" y="808"/>
                </a:lnTo>
                <a:lnTo>
                  <a:pt x="779" y="782"/>
                </a:lnTo>
                <a:lnTo>
                  <a:pt x="764" y="763"/>
                </a:lnTo>
                <a:lnTo>
                  <a:pt x="750" y="746"/>
                </a:lnTo>
                <a:lnTo>
                  <a:pt x="750" y="746"/>
                </a:lnTo>
                <a:lnTo>
                  <a:pt x="744" y="740"/>
                </a:lnTo>
                <a:lnTo>
                  <a:pt x="741" y="734"/>
                </a:lnTo>
                <a:lnTo>
                  <a:pt x="737" y="727"/>
                </a:lnTo>
                <a:lnTo>
                  <a:pt x="734" y="724"/>
                </a:lnTo>
                <a:lnTo>
                  <a:pt x="729" y="722"/>
                </a:lnTo>
                <a:lnTo>
                  <a:pt x="721" y="718"/>
                </a:lnTo>
                <a:lnTo>
                  <a:pt x="710" y="715"/>
                </a:lnTo>
                <a:lnTo>
                  <a:pt x="710" y="715"/>
                </a:lnTo>
                <a:lnTo>
                  <a:pt x="692" y="709"/>
                </a:lnTo>
                <a:lnTo>
                  <a:pt x="664" y="699"/>
                </a:lnTo>
                <a:lnTo>
                  <a:pt x="631" y="685"/>
                </a:lnTo>
                <a:lnTo>
                  <a:pt x="596" y="669"/>
                </a:lnTo>
                <a:lnTo>
                  <a:pt x="564" y="653"/>
                </a:lnTo>
                <a:lnTo>
                  <a:pt x="550" y="645"/>
                </a:lnTo>
                <a:lnTo>
                  <a:pt x="539" y="637"/>
                </a:lnTo>
                <a:lnTo>
                  <a:pt x="530" y="630"/>
                </a:lnTo>
                <a:lnTo>
                  <a:pt x="525" y="623"/>
                </a:lnTo>
                <a:lnTo>
                  <a:pt x="522" y="621"/>
                </a:lnTo>
                <a:lnTo>
                  <a:pt x="522" y="618"/>
                </a:lnTo>
                <a:lnTo>
                  <a:pt x="522" y="616"/>
                </a:lnTo>
                <a:lnTo>
                  <a:pt x="523" y="613"/>
                </a:lnTo>
                <a:lnTo>
                  <a:pt x="523" y="613"/>
                </a:lnTo>
                <a:lnTo>
                  <a:pt x="527" y="611"/>
                </a:lnTo>
                <a:lnTo>
                  <a:pt x="534" y="608"/>
                </a:lnTo>
                <a:lnTo>
                  <a:pt x="541" y="605"/>
                </a:lnTo>
                <a:lnTo>
                  <a:pt x="550" y="605"/>
                </a:lnTo>
                <a:lnTo>
                  <a:pt x="573" y="605"/>
                </a:lnTo>
                <a:lnTo>
                  <a:pt x="604" y="605"/>
                </a:lnTo>
                <a:lnTo>
                  <a:pt x="640" y="604"/>
                </a:lnTo>
                <a:lnTo>
                  <a:pt x="660" y="603"/>
                </a:lnTo>
                <a:lnTo>
                  <a:pt x="683" y="600"/>
                </a:lnTo>
                <a:lnTo>
                  <a:pt x="707" y="596"/>
                </a:lnTo>
                <a:lnTo>
                  <a:pt x="733" y="593"/>
                </a:lnTo>
                <a:lnTo>
                  <a:pt x="760" y="586"/>
                </a:lnTo>
                <a:lnTo>
                  <a:pt x="789" y="579"/>
                </a:lnTo>
                <a:lnTo>
                  <a:pt x="789" y="579"/>
                </a:lnTo>
                <a:lnTo>
                  <a:pt x="816" y="570"/>
                </a:lnTo>
                <a:lnTo>
                  <a:pt x="839" y="562"/>
                </a:lnTo>
                <a:lnTo>
                  <a:pt x="858" y="554"/>
                </a:lnTo>
                <a:lnTo>
                  <a:pt x="873" y="548"/>
                </a:lnTo>
                <a:lnTo>
                  <a:pt x="896" y="536"/>
                </a:lnTo>
                <a:lnTo>
                  <a:pt x="913" y="526"/>
                </a:lnTo>
                <a:lnTo>
                  <a:pt x="927" y="519"/>
                </a:lnTo>
                <a:lnTo>
                  <a:pt x="935" y="515"/>
                </a:lnTo>
                <a:lnTo>
                  <a:pt x="944" y="512"/>
                </a:lnTo>
                <a:lnTo>
                  <a:pt x="954" y="510"/>
                </a:lnTo>
                <a:lnTo>
                  <a:pt x="965" y="507"/>
                </a:lnTo>
                <a:lnTo>
                  <a:pt x="1000" y="505"/>
                </a:lnTo>
                <a:lnTo>
                  <a:pt x="1000" y="505"/>
                </a:lnTo>
                <a:lnTo>
                  <a:pt x="1018" y="505"/>
                </a:lnTo>
                <a:lnTo>
                  <a:pt x="1034" y="506"/>
                </a:lnTo>
                <a:lnTo>
                  <a:pt x="1048" y="510"/>
                </a:lnTo>
                <a:lnTo>
                  <a:pt x="1060" y="513"/>
                </a:lnTo>
                <a:lnTo>
                  <a:pt x="1071" y="520"/>
                </a:lnTo>
                <a:lnTo>
                  <a:pt x="1080" y="526"/>
                </a:lnTo>
                <a:lnTo>
                  <a:pt x="1088" y="534"/>
                </a:lnTo>
                <a:lnTo>
                  <a:pt x="1096" y="542"/>
                </a:lnTo>
                <a:lnTo>
                  <a:pt x="1108" y="556"/>
                </a:lnTo>
                <a:lnTo>
                  <a:pt x="1116" y="563"/>
                </a:lnTo>
                <a:lnTo>
                  <a:pt x="1123" y="568"/>
                </a:lnTo>
                <a:lnTo>
                  <a:pt x="1131" y="574"/>
                </a:lnTo>
                <a:lnTo>
                  <a:pt x="1140" y="577"/>
                </a:lnTo>
                <a:lnTo>
                  <a:pt x="1151" y="579"/>
                </a:lnTo>
                <a:lnTo>
                  <a:pt x="1163" y="579"/>
                </a:lnTo>
                <a:lnTo>
                  <a:pt x="1163" y="579"/>
                </a:lnTo>
                <a:lnTo>
                  <a:pt x="1186" y="575"/>
                </a:lnTo>
                <a:lnTo>
                  <a:pt x="1204" y="571"/>
                </a:lnTo>
                <a:lnTo>
                  <a:pt x="1218" y="565"/>
                </a:lnTo>
                <a:lnTo>
                  <a:pt x="1230" y="559"/>
                </a:lnTo>
                <a:lnTo>
                  <a:pt x="1244" y="548"/>
                </a:lnTo>
                <a:lnTo>
                  <a:pt x="1250" y="545"/>
                </a:lnTo>
                <a:lnTo>
                  <a:pt x="1257" y="543"/>
                </a:lnTo>
                <a:lnTo>
                  <a:pt x="1257" y="543"/>
                </a:lnTo>
                <a:lnTo>
                  <a:pt x="1269" y="542"/>
                </a:lnTo>
                <a:lnTo>
                  <a:pt x="1280" y="540"/>
                </a:lnTo>
                <a:lnTo>
                  <a:pt x="1287" y="538"/>
                </a:lnTo>
                <a:lnTo>
                  <a:pt x="1292" y="535"/>
                </a:lnTo>
                <a:lnTo>
                  <a:pt x="1292" y="535"/>
                </a:lnTo>
                <a:lnTo>
                  <a:pt x="1295" y="536"/>
                </a:lnTo>
                <a:lnTo>
                  <a:pt x="1300" y="538"/>
                </a:lnTo>
                <a:lnTo>
                  <a:pt x="1318" y="547"/>
                </a:lnTo>
                <a:lnTo>
                  <a:pt x="1370" y="574"/>
                </a:lnTo>
                <a:lnTo>
                  <a:pt x="1400" y="589"/>
                </a:lnTo>
                <a:lnTo>
                  <a:pt x="1428" y="603"/>
                </a:lnTo>
                <a:lnTo>
                  <a:pt x="1452" y="613"/>
                </a:lnTo>
                <a:lnTo>
                  <a:pt x="1461" y="616"/>
                </a:lnTo>
                <a:lnTo>
                  <a:pt x="1467" y="617"/>
                </a:lnTo>
                <a:lnTo>
                  <a:pt x="1467" y="617"/>
                </a:lnTo>
                <a:lnTo>
                  <a:pt x="1473" y="618"/>
                </a:lnTo>
                <a:lnTo>
                  <a:pt x="1476" y="617"/>
                </a:lnTo>
                <a:lnTo>
                  <a:pt x="1478" y="616"/>
                </a:lnTo>
                <a:lnTo>
                  <a:pt x="1479" y="614"/>
                </a:lnTo>
                <a:lnTo>
                  <a:pt x="1479" y="608"/>
                </a:lnTo>
                <a:lnTo>
                  <a:pt x="1476" y="602"/>
                </a:lnTo>
                <a:lnTo>
                  <a:pt x="1474" y="595"/>
                </a:lnTo>
                <a:lnTo>
                  <a:pt x="1473" y="589"/>
                </a:lnTo>
                <a:lnTo>
                  <a:pt x="1473" y="586"/>
                </a:lnTo>
                <a:lnTo>
                  <a:pt x="1474" y="584"/>
                </a:lnTo>
                <a:lnTo>
                  <a:pt x="1476" y="582"/>
                </a:lnTo>
                <a:lnTo>
                  <a:pt x="1479" y="582"/>
                </a:lnTo>
                <a:lnTo>
                  <a:pt x="1479" y="582"/>
                </a:lnTo>
                <a:lnTo>
                  <a:pt x="1488" y="581"/>
                </a:lnTo>
                <a:lnTo>
                  <a:pt x="1497" y="579"/>
                </a:lnTo>
                <a:lnTo>
                  <a:pt x="1506" y="575"/>
                </a:lnTo>
                <a:lnTo>
                  <a:pt x="1516" y="571"/>
                </a:lnTo>
                <a:lnTo>
                  <a:pt x="1538" y="558"/>
                </a:lnTo>
                <a:lnTo>
                  <a:pt x="1557" y="543"/>
                </a:lnTo>
                <a:lnTo>
                  <a:pt x="1557" y="543"/>
                </a:lnTo>
                <a:lnTo>
                  <a:pt x="1561" y="539"/>
                </a:lnTo>
                <a:lnTo>
                  <a:pt x="1563" y="536"/>
                </a:lnTo>
                <a:lnTo>
                  <a:pt x="1563" y="534"/>
                </a:lnTo>
                <a:lnTo>
                  <a:pt x="1563" y="531"/>
                </a:lnTo>
                <a:lnTo>
                  <a:pt x="1559" y="529"/>
                </a:lnTo>
                <a:lnTo>
                  <a:pt x="1556" y="526"/>
                </a:lnTo>
                <a:lnTo>
                  <a:pt x="1553" y="525"/>
                </a:lnTo>
                <a:lnTo>
                  <a:pt x="1556" y="524"/>
                </a:lnTo>
                <a:lnTo>
                  <a:pt x="1585" y="520"/>
                </a:lnTo>
                <a:lnTo>
                  <a:pt x="1585" y="520"/>
                </a:lnTo>
                <a:lnTo>
                  <a:pt x="1608" y="516"/>
                </a:lnTo>
                <a:lnTo>
                  <a:pt x="1626" y="512"/>
                </a:lnTo>
                <a:lnTo>
                  <a:pt x="1642" y="506"/>
                </a:lnTo>
                <a:lnTo>
                  <a:pt x="1659" y="499"/>
                </a:lnTo>
                <a:lnTo>
                  <a:pt x="1699" y="478"/>
                </a:lnTo>
                <a:lnTo>
                  <a:pt x="1725" y="464"/>
                </a:lnTo>
                <a:lnTo>
                  <a:pt x="1760" y="446"/>
                </a:lnTo>
                <a:lnTo>
                  <a:pt x="1760" y="446"/>
                </a:lnTo>
                <a:lnTo>
                  <a:pt x="1797" y="428"/>
                </a:lnTo>
                <a:lnTo>
                  <a:pt x="1829" y="414"/>
                </a:lnTo>
                <a:lnTo>
                  <a:pt x="1854" y="402"/>
                </a:lnTo>
                <a:lnTo>
                  <a:pt x="1874" y="393"/>
                </a:lnTo>
                <a:lnTo>
                  <a:pt x="1885" y="386"/>
                </a:lnTo>
                <a:lnTo>
                  <a:pt x="1888" y="382"/>
                </a:lnTo>
                <a:lnTo>
                  <a:pt x="1889" y="379"/>
                </a:lnTo>
                <a:lnTo>
                  <a:pt x="1888" y="377"/>
                </a:lnTo>
                <a:lnTo>
                  <a:pt x="1884" y="376"/>
                </a:lnTo>
                <a:lnTo>
                  <a:pt x="1877" y="373"/>
                </a:lnTo>
                <a:lnTo>
                  <a:pt x="1870" y="372"/>
                </a:lnTo>
                <a:lnTo>
                  <a:pt x="1870" y="372"/>
                </a:lnTo>
                <a:lnTo>
                  <a:pt x="1839" y="365"/>
                </a:lnTo>
                <a:lnTo>
                  <a:pt x="1828" y="363"/>
                </a:lnTo>
                <a:lnTo>
                  <a:pt x="1817" y="362"/>
                </a:lnTo>
                <a:lnTo>
                  <a:pt x="1808" y="362"/>
                </a:lnTo>
                <a:lnTo>
                  <a:pt x="1798" y="364"/>
                </a:lnTo>
                <a:lnTo>
                  <a:pt x="1788" y="368"/>
                </a:lnTo>
                <a:lnTo>
                  <a:pt x="1777" y="376"/>
                </a:lnTo>
                <a:lnTo>
                  <a:pt x="1777" y="376"/>
                </a:lnTo>
                <a:lnTo>
                  <a:pt x="1710" y="418"/>
                </a:lnTo>
                <a:lnTo>
                  <a:pt x="1710" y="418"/>
                </a:lnTo>
                <a:lnTo>
                  <a:pt x="1674" y="441"/>
                </a:lnTo>
                <a:lnTo>
                  <a:pt x="1644" y="457"/>
                </a:lnTo>
                <a:lnTo>
                  <a:pt x="1644" y="457"/>
                </a:lnTo>
                <a:lnTo>
                  <a:pt x="1635" y="462"/>
                </a:lnTo>
                <a:lnTo>
                  <a:pt x="1628" y="469"/>
                </a:lnTo>
                <a:lnTo>
                  <a:pt x="1622" y="474"/>
                </a:lnTo>
                <a:lnTo>
                  <a:pt x="1617" y="479"/>
                </a:lnTo>
                <a:lnTo>
                  <a:pt x="1609" y="484"/>
                </a:lnTo>
                <a:lnTo>
                  <a:pt x="1598" y="488"/>
                </a:lnTo>
                <a:lnTo>
                  <a:pt x="1582" y="491"/>
                </a:lnTo>
                <a:lnTo>
                  <a:pt x="1562" y="493"/>
                </a:lnTo>
                <a:lnTo>
                  <a:pt x="1562" y="493"/>
                </a:lnTo>
                <a:lnTo>
                  <a:pt x="1536" y="494"/>
                </a:lnTo>
                <a:lnTo>
                  <a:pt x="1511" y="497"/>
                </a:lnTo>
                <a:lnTo>
                  <a:pt x="1465" y="502"/>
                </a:lnTo>
                <a:lnTo>
                  <a:pt x="1432" y="506"/>
                </a:lnTo>
                <a:lnTo>
                  <a:pt x="1423" y="506"/>
                </a:lnTo>
                <a:lnTo>
                  <a:pt x="1421" y="506"/>
                </a:lnTo>
                <a:lnTo>
                  <a:pt x="1421" y="505"/>
                </a:lnTo>
                <a:lnTo>
                  <a:pt x="1421" y="505"/>
                </a:lnTo>
                <a:lnTo>
                  <a:pt x="1425" y="501"/>
                </a:lnTo>
                <a:lnTo>
                  <a:pt x="1433" y="494"/>
                </a:lnTo>
                <a:lnTo>
                  <a:pt x="1441" y="487"/>
                </a:lnTo>
                <a:lnTo>
                  <a:pt x="1444" y="483"/>
                </a:lnTo>
                <a:lnTo>
                  <a:pt x="1448" y="478"/>
                </a:lnTo>
                <a:lnTo>
                  <a:pt x="1451" y="473"/>
                </a:lnTo>
                <a:lnTo>
                  <a:pt x="1452" y="468"/>
                </a:lnTo>
                <a:lnTo>
                  <a:pt x="1451" y="462"/>
                </a:lnTo>
                <a:lnTo>
                  <a:pt x="1450" y="456"/>
                </a:lnTo>
                <a:lnTo>
                  <a:pt x="1444" y="450"/>
                </a:lnTo>
                <a:lnTo>
                  <a:pt x="1438" y="443"/>
                </a:lnTo>
                <a:lnTo>
                  <a:pt x="1429" y="437"/>
                </a:lnTo>
                <a:lnTo>
                  <a:pt x="1416" y="430"/>
                </a:lnTo>
                <a:lnTo>
                  <a:pt x="1416" y="430"/>
                </a:lnTo>
                <a:lnTo>
                  <a:pt x="1392" y="418"/>
                </a:lnTo>
                <a:lnTo>
                  <a:pt x="1373" y="410"/>
                </a:lnTo>
                <a:lnTo>
                  <a:pt x="1345" y="400"/>
                </a:lnTo>
                <a:lnTo>
                  <a:pt x="1321" y="391"/>
                </a:lnTo>
                <a:lnTo>
                  <a:pt x="1289" y="379"/>
                </a:lnTo>
                <a:lnTo>
                  <a:pt x="1289" y="379"/>
                </a:lnTo>
                <a:lnTo>
                  <a:pt x="1255" y="367"/>
                </a:lnTo>
                <a:lnTo>
                  <a:pt x="1234" y="360"/>
                </a:lnTo>
                <a:lnTo>
                  <a:pt x="1220" y="358"/>
                </a:lnTo>
                <a:lnTo>
                  <a:pt x="1206" y="356"/>
                </a:lnTo>
                <a:lnTo>
                  <a:pt x="1206" y="356"/>
                </a:lnTo>
                <a:lnTo>
                  <a:pt x="1199" y="355"/>
                </a:lnTo>
                <a:lnTo>
                  <a:pt x="1192" y="355"/>
                </a:lnTo>
                <a:lnTo>
                  <a:pt x="1171" y="354"/>
                </a:lnTo>
                <a:lnTo>
                  <a:pt x="1160" y="353"/>
                </a:lnTo>
                <a:lnTo>
                  <a:pt x="1146" y="349"/>
                </a:lnTo>
                <a:lnTo>
                  <a:pt x="1130" y="344"/>
                </a:lnTo>
                <a:lnTo>
                  <a:pt x="1112" y="336"/>
                </a:lnTo>
                <a:lnTo>
                  <a:pt x="1112" y="336"/>
                </a:lnTo>
                <a:lnTo>
                  <a:pt x="1074" y="318"/>
                </a:lnTo>
                <a:lnTo>
                  <a:pt x="1054" y="310"/>
                </a:lnTo>
                <a:lnTo>
                  <a:pt x="1028" y="300"/>
                </a:lnTo>
                <a:lnTo>
                  <a:pt x="999" y="290"/>
                </a:lnTo>
                <a:lnTo>
                  <a:pt x="962" y="279"/>
                </a:lnTo>
                <a:lnTo>
                  <a:pt x="863" y="250"/>
                </a:lnTo>
                <a:lnTo>
                  <a:pt x="863" y="250"/>
                </a:lnTo>
                <a:lnTo>
                  <a:pt x="833" y="243"/>
                </a:lnTo>
                <a:lnTo>
                  <a:pt x="803" y="236"/>
                </a:lnTo>
                <a:lnTo>
                  <a:pt x="775" y="233"/>
                </a:lnTo>
                <a:lnTo>
                  <a:pt x="747" y="229"/>
                </a:lnTo>
                <a:lnTo>
                  <a:pt x="720" y="226"/>
                </a:lnTo>
                <a:lnTo>
                  <a:pt x="695" y="225"/>
                </a:lnTo>
                <a:lnTo>
                  <a:pt x="647" y="224"/>
                </a:lnTo>
                <a:lnTo>
                  <a:pt x="608" y="225"/>
                </a:lnTo>
                <a:lnTo>
                  <a:pt x="577" y="227"/>
                </a:lnTo>
                <a:lnTo>
                  <a:pt x="550" y="231"/>
                </a:lnTo>
                <a:lnTo>
                  <a:pt x="550" y="231"/>
                </a:lnTo>
                <a:lnTo>
                  <a:pt x="609" y="217"/>
                </a:lnTo>
                <a:lnTo>
                  <a:pt x="663" y="206"/>
                </a:lnTo>
                <a:lnTo>
                  <a:pt x="691" y="199"/>
                </a:lnTo>
                <a:lnTo>
                  <a:pt x="719" y="196"/>
                </a:lnTo>
                <a:lnTo>
                  <a:pt x="719" y="196"/>
                </a:lnTo>
                <a:lnTo>
                  <a:pt x="744" y="193"/>
                </a:lnTo>
                <a:lnTo>
                  <a:pt x="770" y="190"/>
                </a:lnTo>
                <a:lnTo>
                  <a:pt x="821" y="187"/>
                </a:lnTo>
                <a:lnTo>
                  <a:pt x="845" y="183"/>
                </a:lnTo>
                <a:lnTo>
                  <a:pt x="868" y="178"/>
                </a:lnTo>
                <a:lnTo>
                  <a:pt x="890" y="170"/>
                </a:lnTo>
                <a:lnTo>
                  <a:pt x="900" y="166"/>
                </a:lnTo>
                <a:lnTo>
                  <a:pt x="909" y="161"/>
                </a:lnTo>
                <a:lnTo>
                  <a:pt x="909" y="161"/>
                </a:lnTo>
                <a:lnTo>
                  <a:pt x="927" y="151"/>
                </a:lnTo>
                <a:lnTo>
                  <a:pt x="942" y="144"/>
                </a:lnTo>
                <a:lnTo>
                  <a:pt x="956" y="139"/>
                </a:lnTo>
                <a:lnTo>
                  <a:pt x="971" y="137"/>
                </a:lnTo>
                <a:lnTo>
                  <a:pt x="999" y="133"/>
                </a:lnTo>
                <a:lnTo>
                  <a:pt x="1034" y="129"/>
                </a:lnTo>
                <a:lnTo>
                  <a:pt x="1034" y="129"/>
                </a:lnTo>
                <a:lnTo>
                  <a:pt x="1051" y="127"/>
                </a:lnTo>
                <a:lnTo>
                  <a:pt x="1060" y="123"/>
                </a:lnTo>
                <a:lnTo>
                  <a:pt x="1064" y="119"/>
                </a:lnTo>
                <a:lnTo>
                  <a:pt x="1066" y="115"/>
                </a:lnTo>
                <a:lnTo>
                  <a:pt x="1071" y="113"/>
                </a:lnTo>
                <a:lnTo>
                  <a:pt x="1080" y="111"/>
                </a:lnTo>
                <a:lnTo>
                  <a:pt x="1097" y="111"/>
                </a:lnTo>
                <a:lnTo>
                  <a:pt x="1124" y="114"/>
                </a:lnTo>
                <a:lnTo>
                  <a:pt x="1124" y="114"/>
                </a:lnTo>
                <a:lnTo>
                  <a:pt x="1140" y="116"/>
                </a:lnTo>
                <a:lnTo>
                  <a:pt x="1156" y="119"/>
                </a:lnTo>
                <a:lnTo>
                  <a:pt x="1183" y="127"/>
                </a:lnTo>
                <a:lnTo>
                  <a:pt x="1204" y="135"/>
                </a:lnTo>
                <a:lnTo>
                  <a:pt x="1223" y="143"/>
                </a:lnTo>
                <a:lnTo>
                  <a:pt x="1248" y="157"/>
                </a:lnTo>
                <a:lnTo>
                  <a:pt x="1254" y="161"/>
                </a:lnTo>
                <a:lnTo>
                  <a:pt x="1255" y="161"/>
                </a:lnTo>
                <a:lnTo>
                  <a:pt x="1257" y="161"/>
                </a:lnTo>
                <a:lnTo>
                  <a:pt x="1257" y="161"/>
                </a:lnTo>
                <a:lnTo>
                  <a:pt x="1255" y="157"/>
                </a:lnTo>
                <a:lnTo>
                  <a:pt x="1252" y="151"/>
                </a:lnTo>
                <a:lnTo>
                  <a:pt x="1239" y="134"/>
                </a:lnTo>
                <a:lnTo>
                  <a:pt x="1229" y="121"/>
                </a:lnTo>
                <a:lnTo>
                  <a:pt x="1227" y="118"/>
                </a:lnTo>
                <a:lnTo>
                  <a:pt x="1227" y="118"/>
                </a:lnTo>
                <a:lnTo>
                  <a:pt x="1230" y="118"/>
                </a:lnTo>
                <a:lnTo>
                  <a:pt x="1230" y="118"/>
                </a:lnTo>
                <a:lnTo>
                  <a:pt x="1243" y="123"/>
                </a:lnTo>
                <a:lnTo>
                  <a:pt x="1262" y="128"/>
                </a:lnTo>
                <a:lnTo>
                  <a:pt x="1272" y="130"/>
                </a:lnTo>
                <a:lnTo>
                  <a:pt x="1285" y="133"/>
                </a:lnTo>
                <a:lnTo>
                  <a:pt x="1298" y="134"/>
                </a:lnTo>
                <a:lnTo>
                  <a:pt x="1312" y="133"/>
                </a:lnTo>
                <a:lnTo>
                  <a:pt x="1312" y="133"/>
                </a:lnTo>
                <a:lnTo>
                  <a:pt x="1323" y="132"/>
                </a:lnTo>
                <a:lnTo>
                  <a:pt x="1331" y="130"/>
                </a:lnTo>
                <a:lnTo>
                  <a:pt x="1335" y="128"/>
                </a:lnTo>
                <a:lnTo>
                  <a:pt x="1335" y="128"/>
                </a:lnTo>
                <a:lnTo>
                  <a:pt x="1335" y="127"/>
                </a:lnTo>
                <a:lnTo>
                  <a:pt x="1331" y="123"/>
                </a:lnTo>
                <a:lnTo>
                  <a:pt x="1324" y="120"/>
                </a:lnTo>
                <a:lnTo>
                  <a:pt x="1304" y="114"/>
                </a:lnTo>
                <a:lnTo>
                  <a:pt x="1304" y="114"/>
                </a:lnTo>
                <a:lnTo>
                  <a:pt x="1291" y="110"/>
                </a:lnTo>
                <a:lnTo>
                  <a:pt x="1278" y="104"/>
                </a:lnTo>
                <a:lnTo>
                  <a:pt x="1253" y="90"/>
                </a:lnTo>
                <a:lnTo>
                  <a:pt x="1234" y="77"/>
                </a:lnTo>
                <a:lnTo>
                  <a:pt x="1226" y="70"/>
                </a:lnTo>
                <a:lnTo>
                  <a:pt x="1285" y="47"/>
                </a:lnTo>
                <a:lnTo>
                  <a:pt x="1285" y="47"/>
                </a:lnTo>
                <a:lnTo>
                  <a:pt x="1264" y="44"/>
                </a:lnTo>
                <a:lnTo>
                  <a:pt x="1211" y="32"/>
                </a:lnTo>
                <a:lnTo>
                  <a:pt x="1211" y="32"/>
                </a:lnTo>
                <a:lnTo>
                  <a:pt x="1194" y="27"/>
                </a:lnTo>
                <a:lnTo>
                  <a:pt x="1181" y="23"/>
                </a:lnTo>
                <a:lnTo>
                  <a:pt x="1157" y="13"/>
                </a:lnTo>
                <a:lnTo>
                  <a:pt x="1146" y="8"/>
                </a:lnTo>
                <a:lnTo>
                  <a:pt x="1134" y="4"/>
                </a:lnTo>
                <a:lnTo>
                  <a:pt x="1120" y="1"/>
                </a:lnTo>
                <a:lnTo>
                  <a:pt x="1105" y="0"/>
                </a:lnTo>
                <a:lnTo>
                  <a:pt x="1105" y="0"/>
                </a:lnTo>
                <a:lnTo>
                  <a:pt x="1079" y="0"/>
                </a:lnTo>
                <a:lnTo>
                  <a:pt x="1070" y="1"/>
                </a:lnTo>
                <a:lnTo>
                  <a:pt x="1063" y="4"/>
                </a:lnTo>
                <a:lnTo>
                  <a:pt x="1043" y="13"/>
                </a:lnTo>
                <a:lnTo>
                  <a:pt x="1011" y="28"/>
                </a:lnTo>
                <a:lnTo>
                  <a:pt x="1011" y="28"/>
                </a:lnTo>
                <a:lnTo>
                  <a:pt x="969" y="46"/>
                </a:lnTo>
                <a:lnTo>
                  <a:pt x="949" y="54"/>
                </a:lnTo>
                <a:lnTo>
                  <a:pt x="927" y="63"/>
                </a:lnTo>
                <a:lnTo>
                  <a:pt x="902" y="70"/>
                </a:lnTo>
                <a:lnTo>
                  <a:pt x="873" y="78"/>
                </a:lnTo>
                <a:lnTo>
                  <a:pt x="842" y="86"/>
                </a:lnTo>
                <a:lnTo>
                  <a:pt x="804" y="95"/>
                </a:lnTo>
                <a:lnTo>
                  <a:pt x="804" y="95"/>
                </a:lnTo>
                <a:lnTo>
                  <a:pt x="785" y="98"/>
                </a:lnTo>
                <a:lnTo>
                  <a:pt x="769" y="104"/>
                </a:lnTo>
                <a:lnTo>
                  <a:pt x="753" y="109"/>
                </a:lnTo>
                <a:lnTo>
                  <a:pt x="741" y="114"/>
                </a:lnTo>
                <a:lnTo>
                  <a:pt x="720" y="124"/>
                </a:lnTo>
                <a:lnTo>
                  <a:pt x="702" y="134"/>
                </a:lnTo>
                <a:lnTo>
                  <a:pt x="687" y="142"/>
                </a:lnTo>
                <a:lnTo>
                  <a:pt x="670" y="148"/>
                </a:lnTo>
                <a:lnTo>
                  <a:pt x="661" y="151"/>
                </a:lnTo>
                <a:lnTo>
                  <a:pt x="652" y="152"/>
                </a:lnTo>
                <a:lnTo>
                  <a:pt x="641" y="153"/>
                </a:lnTo>
                <a:lnTo>
                  <a:pt x="628" y="153"/>
                </a:lnTo>
                <a:lnTo>
                  <a:pt x="628" y="153"/>
                </a:lnTo>
                <a:lnTo>
                  <a:pt x="603" y="152"/>
                </a:lnTo>
                <a:lnTo>
                  <a:pt x="580" y="153"/>
                </a:lnTo>
                <a:lnTo>
                  <a:pt x="559" y="155"/>
                </a:lnTo>
                <a:lnTo>
                  <a:pt x="540" y="158"/>
                </a:lnTo>
                <a:lnTo>
                  <a:pt x="522" y="164"/>
                </a:lnTo>
                <a:lnTo>
                  <a:pt x="507" y="169"/>
                </a:lnTo>
                <a:lnTo>
                  <a:pt x="492" y="176"/>
                </a:lnTo>
                <a:lnTo>
                  <a:pt x="476" y="184"/>
                </a:lnTo>
                <a:lnTo>
                  <a:pt x="476" y="184"/>
                </a:lnTo>
                <a:lnTo>
                  <a:pt x="462" y="193"/>
                </a:lnTo>
                <a:lnTo>
                  <a:pt x="451" y="201"/>
                </a:lnTo>
                <a:lnTo>
                  <a:pt x="431" y="215"/>
                </a:lnTo>
                <a:lnTo>
                  <a:pt x="419" y="226"/>
                </a:lnTo>
                <a:lnTo>
                  <a:pt x="414" y="231"/>
                </a:lnTo>
                <a:lnTo>
                  <a:pt x="414" y="231"/>
                </a:lnTo>
                <a:lnTo>
                  <a:pt x="400" y="240"/>
                </a:lnTo>
                <a:lnTo>
                  <a:pt x="387" y="247"/>
                </a:lnTo>
                <a:lnTo>
                  <a:pt x="387" y="24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3">
            <a:extLst>
              <a:ext uri="{FF2B5EF4-FFF2-40B4-BE49-F238E27FC236}">
                <a16:creationId xmlns:a16="http://schemas.microsoft.com/office/drawing/2014/main" id="{7D444DE4-0266-436F-B6F8-8A70E71175F9}"/>
              </a:ext>
            </a:extLst>
          </p:cNvPr>
          <p:cNvSpPr>
            <a:spLocks/>
          </p:cNvSpPr>
          <p:nvPr/>
        </p:nvSpPr>
        <p:spPr bwMode="auto">
          <a:xfrm>
            <a:off x="722529" y="1133744"/>
            <a:ext cx="2630221" cy="2068513"/>
          </a:xfrm>
          <a:custGeom>
            <a:avLst/>
            <a:gdLst>
              <a:gd name="T0" fmla="*/ 10 w 1180"/>
              <a:gd name="T1" fmla="*/ 433 h 928"/>
              <a:gd name="T2" fmla="*/ 3 w 1180"/>
              <a:gd name="T3" fmla="*/ 506 h 928"/>
              <a:gd name="T4" fmla="*/ 46 w 1180"/>
              <a:gd name="T5" fmla="*/ 577 h 928"/>
              <a:gd name="T6" fmla="*/ 143 w 1180"/>
              <a:gd name="T7" fmla="*/ 597 h 928"/>
              <a:gd name="T8" fmla="*/ 191 w 1180"/>
              <a:gd name="T9" fmla="*/ 618 h 928"/>
              <a:gd name="T10" fmla="*/ 130 w 1180"/>
              <a:gd name="T11" fmla="*/ 771 h 928"/>
              <a:gd name="T12" fmla="*/ 155 w 1180"/>
              <a:gd name="T13" fmla="*/ 812 h 928"/>
              <a:gd name="T14" fmla="*/ 222 w 1180"/>
              <a:gd name="T15" fmla="*/ 882 h 928"/>
              <a:gd name="T16" fmla="*/ 246 w 1180"/>
              <a:gd name="T17" fmla="*/ 817 h 928"/>
              <a:gd name="T18" fmla="*/ 332 w 1180"/>
              <a:gd name="T19" fmla="*/ 826 h 928"/>
              <a:gd name="T20" fmla="*/ 365 w 1180"/>
              <a:gd name="T21" fmla="*/ 823 h 928"/>
              <a:gd name="T22" fmla="*/ 453 w 1180"/>
              <a:gd name="T23" fmla="*/ 912 h 928"/>
              <a:gd name="T24" fmla="*/ 545 w 1180"/>
              <a:gd name="T25" fmla="*/ 928 h 928"/>
              <a:gd name="T26" fmla="*/ 577 w 1180"/>
              <a:gd name="T27" fmla="*/ 900 h 928"/>
              <a:gd name="T28" fmla="*/ 609 w 1180"/>
              <a:gd name="T29" fmla="*/ 887 h 928"/>
              <a:gd name="T30" fmla="*/ 619 w 1180"/>
              <a:gd name="T31" fmla="*/ 839 h 928"/>
              <a:gd name="T32" fmla="*/ 642 w 1180"/>
              <a:gd name="T33" fmla="*/ 758 h 928"/>
              <a:gd name="T34" fmla="*/ 611 w 1180"/>
              <a:gd name="T35" fmla="*/ 679 h 928"/>
              <a:gd name="T36" fmla="*/ 585 w 1180"/>
              <a:gd name="T37" fmla="*/ 631 h 928"/>
              <a:gd name="T38" fmla="*/ 640 w 1180"/>
              <a:gd name="T39" fmla="*/ 631 h 928"/>
              <a:gd name="T40" fmla="*/ 698 w 1180"/>
              <a:gd name="T41" fmla="*/ 628 h 928"/>
              <a:gd name="T42" fmla="*/ 767 w 1180"/>
              <a:gd name="T43" fmla="*/ 714 h 928"/>
              <a:gd name="T44" fmla="*/ 820 w 1180"/>
              <a:gd name="T45" fmla="*/ 751 h 928"/>
              <a:gd name="T46" fmla="*/ 844 w 1180"/>
              <a:gd name="T47" fmla="*/ 724 h 928"/>
              <a:gd name="T48" fmla="*/ 876 w 1180"/>
              <a:gd name="T49" fmla="*/ 710 h 928"/>
              <a:gd name="T50" fmla="*/ 884 w 1180"/>
              <a:gd name="T51" fmla="*/ 661 h 928"/>
              <a:gd name="T52" fmla="*/ 875 w 1180"/>
              <a:gd name="T53" fmla="*/ 544 h 928"/>
              <a:gd name="T54" fmla="*/ 967 w 1180"/>
              <a:gd name="T55" fmla="*/ 657 h 928"/>
              <a:gd name="T56" fmla="*/ 1116 w 1180"/>
              <a:gd name="T57" fmla="*/ 783 h 928"/>
              <a:gd name="T58" fmla="*/ 1147 w 1180"/>
              <a:gd name="T59" fmla="*/ 766 h 928"/>
              <a:gd name="T60" fmla="*/ 1172 w 1180"/>
              <a:gd name="T61" fmla="*/ 744 h 928"/>
              <a:gd name="T62" fmla="*/ 1142 w 1180"/>
              <a:gd name="T63" fmla="*/ 696 h 928"/>
              <a:gd name="T64" fmla="*/ 1112 w 1180"/>
              <a:gd name="T65" fmla="*/ 646 h 928"/>
              <a:gd name="T66" fmla="*/ 1144 w 1180"/>
              <a:gd name="T67" fmla="*/ 553 h 928"/>
              <a:gd name="T68" fmla="*/ 1167 w 1180"/>
              <a:gd name="T69" fmla="*/ 498 h 928"/>
              <a:gd name="T70" fmla="*/ 1163 w 1180"/>
              <a:gd name="T71" fmla="*/ 435 h 928"/>
              <a:gd name="T72" fmla="*/ 991 w 1180"/>
              <a:gd name="T73" fmla="*/ 435 h 928"/>
              <a:gd name="T74" fmla="*/ 850 w 1180"/>
              <a:gd name="T75" fmla="*/ 361 h 928"/>
              <a:gd name="T76" fmla="*/ 884 w 1180"/>
              <a:gd name="T77" fmla="*/ 302 h 928"/>
              <a:gd name="T78" fmla="*/ 894 w 1180"/>
              <a:gd name="T79" fmla="*/ 249 h 928"/>
              <a:gd name="T80" fmla="*/ 914 w 1180"/>
              <a:gd name="T81" fmla="*/ 168 h 928"/>
              <a:gd name="T82" fmla="*/ 913 w 1180"/>
              <a:gd name="T83" fmla="*/ 134 h 928"/>
              <a:gd name="T84" fmla="*/ 886 w 1180"/>
              <a:gd name="T85" fmla="*/ 119 h 928"/>
              <a:gd name="T86" fmla="*/ 831 w 1180"/>
              <a:gd name="T87" fmla="*/ 120 h 928"/>
              <a:gd name="T88" fmla="*/ 776 w 1180"/>
              <a:gd name="T89" fmla="*/ 121 h 928"/>
              <a:gd name="T90" fmla="*/ 769 w 1180"/>
              <a:gd name="T91" fmla="*/ 78 h 928"/>
              <a:gd name="T92" fmla="*/ 729 w 1180"/>
              <a:gd name="T93" fmla="*/ 38 h 928"/>
              <a:gd name="T94" fmla="*/ 694 w 1180"/>
              <a:gd name="T95" fmla="*/ 28 h 928"/>
              <a:gd name="T96" fmla="*/ 684 w 1180"/>
              <a:gd name="T97" fmla="*/ 1 h 928"/>
              <a:gd name="T98" fmla="*/ 482 w 1180"/>
              <a:gd name="T99" fmla="*/ 124 h 928"/>
              <a:gd name="T100" fmla="*/ 527 w 1180"/>
              <a:gd name="T101" fmla="*/ 41 h 928"/>
              <a:gd name="T102" fmla="*/ 472 w 1180"/>
              <a:gd name="T103" fmla="*/ 45 h 928"/>
              <a:gd name="T104" fmla="*/ 316 w 1180"/>
              <a:gd name="T105" fmla="*/ 204 h 928"/>
              <a:gd name="T106" fmla="*/ 397 w 1180"/>
              <a:gd name="T107" fmla="*/ 41 h 928"/>
              <a:gd name="T108" fmla="*/ 332 w 1180"/>
              <a:gd name="T109" fmla="*/ 71 h 928"/>
              <a:gd name="T110" fmla="*/ 287 w 1180"/>
              <a:gd name="T111" fmla="*/ 66 h 928"/>
              <a:gd name="T112" fmla="*/ 272 w 1180"/>
              <a:gd name="T113" fmla="*/ 7 h 928"/>
              <a:gd name="T114" fmla="*/ 210 w 1180"/>
              <a:gd name="T115" fmla="*/ 193 h 928"/>
              <a:gd name="T116" fmla="*/ 187 w 1180"/>
              <a:gd name="T117" fmla="*/ 75 h 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80" h="928">
                <a:moveTo>
                  <a:pt x="180" y="263"/>
                </a:moveTo>
                <a:lnTo>
                  <a:pt x="180" y="263"/>
                </a:lnTo>
                <a:lnTo>
                  <a:pt x="153" y="283"/>
                </a:lnTo>
                <a:lnTo>
                  <a:pt x="130" y="302"/>
                </a:lnTo>
                <a:lnTo>
                  <a:pt x="109" y="322"/>
                </a:lnTo>
                <a:lnTo>
                  <a:pt x="109" y="322"/>
                </a:lnTo>
                <a:lnTo>
                  <a:pt x="93" y="337"/>
                </a:lnTo>
                <a:lnTo>
                  <a:pt x="79" y="350"/>
                </a:lnTo>
                <a:lnTo>
                  <a:pt x="66" y="362"/>
                </a:lnTo>
                <a:lnTo>
                  <a:pt x="51" y="380"/>
                </a:lnTo>
                <a:lnTo>
                  <a:pt x="51" y="380"/>
                </a:lnTo>
                <a:lnTo>
                  <a:pt x="20" y="419"/>
                </a:lnTo>
                <a:lnTo>
                  <a:pt x="10" y="433"/>
                </a:lnTo>
                <a:lnTo>
                  <a:pt x="3" y="443"/>
                </a:lnTo>
                <a:lnTo>
                  <a:pt x="3" y="443"/>
                </a:lnTo>
                <a:lnTo>
                  <a:pt x="1" y="451"/>
                </a:lnTo>
                <a:lnTo>
                  <a:pt x="1" y="458"/>
                </a:lnTo>
                <a:lnTo>
                  <a:pt x="3" y="474"/>
                </a:lnTo>
                <a:lnTo>
                  <a:pt x="3" y="474"/>
                </a:lnTo>
                <a:lnTo>
                  <a:pt x="3" y="477"/>
                </a:lnTo>
                <a:lnTo>
                  <a:pt x="2" y="481"/>
                </a:lnTo>
                <a:lnTo>
                  <a:pt x="1" y="489"/>
                </a:lnTo>
                <a:lnTo>
                  <a:pt x="0" y="493"/>
                </a:lnTo>
                <a:lnTo>
                  <a:pt x="0" y="497"/>
                </a:lnTo>
                <a:lnTo>
                  <a:pt x="1" y="500"/>
                </a:lnTo>
                <a:lnTo>
                  <a:pt x="3" y="506"/>
                </a:lnTo>
                <a:lnTo>
                  <a:pt x="3" y="506"/>
                </a:lnTo>
                <a:lnTo>
                  <a:pt x="12" y="516"/>
                </a:lnTo>
                <a:lnTo>
                  <a:pt x="21" y="526"/>
                </a:lnTo>
                <a:lnTo>
                  <a:pt x="30" y="535"/>
                </a:lnTo>
                <a:lnTo>
                  <a:pt x="35" y="540"/>
                </a:lnTo>
                <a:lnTo>
                  <a:pt x="35" y="540"/>
                </a:lnTo>
                <a:lnTo>
                  <a:pt x="37" y="548"/>
                </a:lnTo>
                <a:lnTo>
                  <a:pt x="38" y="558"/>
                </a:lnTo>
                <a:lnTo>
                  <a:pt x="39" y="568"/>
                </a:lnTo>
                <a:lnTo>
                  <a:pt x="40" y="573"/>
                </a:lnTo>
                <a:lnTo>
                  <a:pt x="43" y="576"/>
                </a:lnTo>
                <a:lnTo>
                  <a:pt x="43" y="576"/>
                </a:lnTo>
                <a:lnTo>
                  <a:pt x="46" y="577"/>
                </a:lnTo>
                <a:lnTo>
                  <a:pt x="51" y="577"/>
                </a:lnTo>
                <a:lnTo>
                  <a:pt x="62" y="574"/>
                </a:lnTo>
                <a:lnTo>
                  <a:pt x="85" y="568"/>
                </a:lnTo>
                <a:lnTo>
                  <a:pt x="85" y="568"/>
                </a:lnTo>
                <a:lnTo>
                  <a:pt x="90" y="567"/>
                </a:lnTo>
                <a:lnTo>
                  <a:pt x="97" y="568"/>
                </a:lnTo>
                <a:lnTo>
                  <a:pt x="111" y="573"/>
                </a:lnTo>
                <a:lnTo>
                  <a:pt x="123" y="580"/>
                </a:lnTo>
                <a:lnTo>
                  <a:pt x="129" y="583"/>
                </a:lnTo>
                <a:lnTo>
                  <a:pt x="132" y="587"/>
                </a:lnTo>
                <a:lnTo>
                  <a:pt x="132" y="587"/>
                </a:lnTo>
                <a:lnTo>
                  <a:pt x="138" y="594"/>
                </a:lnTo>
                <a:lnTo>
                  <a:pt x="143" y="597"/>
                </a:lnTo>
                <a:lnTo>
                  <a:pt x="149" y="599"/>
                </a:lnTo>
                <a:lnTo>
                  <a:pt x="155" y="599"/>
                </a:lnTo>
                <a:lnTo>
                  <a:pt x="155" y="599"/>
                </a:lnTo>
                <a:lnTo>
                  <a:pt x="162" y="596"/>
                </a:lnTo>
                <a:lnTo>
                  <a:pt x="167" y="594"/>
                </a:lnTo>
                <a:lnTo>
                  <a:pt x="172" y="591"/>
                </a:lnTo>
                <a:lnTo>
                  <a:pt x="180" y="591"/>
                </a:lnTo>
                <a:lnTo>
                  <a:pt x="180" y="591"/>
                </a:lnTo>
                <a:lnTo>
                  <a:pt x="189" y="592"/>
                </a:lnTo>
                <a:lnTo>
                  <a:pt x="196" y="595"/>
                </a:lnTo>
                <a:lnTo>
                  <a:pt x="203" y="599"/>
                </a:lnTo>
                <a:lnTo>
                  <a:pt x="203" y="599"/>
                </a:lnTo>
                <a:lnTo>
                  <a:pt x="191" y="618"/>
                </a:lnTo>
                <a:lnTo>
                  <a:pt x="180" y="636"/>
                </a:lnTo>
                <a:lnTo>
                  <a:pt x="167" y="657"/>
                </a:lnTo>
                <a:lnTo>
                  <a:pt x="167" y="657"/>
                </a:lnTo>
                <a:lnTo>
                  <a:pt x="153" y="683"/>
                </a:lnTo>
                <a:lnTo>
                  <a:pt x="138" y="714"/>
                </a:lnTo>
                <a:lnTo>
                  <a:pt x="130" y="729"/>
                </a:lnTo>
                <a:lnTo>
                  <a:pt x="126" y="743"/>
                </a:lnTo>
                <a:lnTo>
                  <a:pt x="123" y="755"/>
                </a:lnTo>
                <a:lnTo>
                  <a:pt x="123" y="760"/>
                </a:lnTo>
                <a:lnTo>
                  <a:pt x="125" y="763"/>
                </a:lnTo>
                <a:lnTo>
                  <a:pt x="125" y="763"/>
                </a:lnTo>
                <a:lnTo>
                  <a:pt x="127" y="769"/>
                </a:lnTo>
                <a:lnTo>
                  <a:pt x="130" y="771"/>
                </a:lnTo>
                <a:lnTo>
                  <a:pt x="132" y="772"/>
                </a:lnTo>
                <a:lnTo>
                  <a:pt x="135" y="772"/>
                </a:lnTo>
                <a:lnTo>
                  <a:pt x="136" y="774"/>
                </a:lnTo>
                <a:lnTo>
                  <a:pt x="139" y="775"/>
                </a:lnTo>
                <a:lnTo>
                  <a:pt x="141" y="778"/>
                </a:lnTo>
                <a:lnTo>
                  <a:pt x="144" y="783"/>
                </a:lnTo>
                <a:lnTo>
                  <a:pt x="144" y="783"/>
                </a:lnTo>
                <a:lnTo>
                  <a:pt x="146" y="788"/>
                </a:lnTo>
                <a:lnTo>
                  <a:pt x="146" y="793"/>
                </a:lnTo>
                <a:lnTo>
                  <a:pt x="146" y="799"/>
                </a:lnTo>
                <a:lnTo>
                  <a:pt x="148" y="803"/>
                </a:lnTo>
                <a:lnTo>
                  <a:pt x="150" y="807"/>
                </a:lnTo>
                <a:lnTo>
                  <a:pt x="155" y="812"/>
                </a:lnTo>
                <a:lnTo>
                  <a:pt x="163" y="817"/>
                </a:lnTo>
                <a:lnTo>
                  <a:pt x="163" y="817"/>
                </a:lnTo>
                <a:lnTo>
                  <a:pt x="180" y="829"/>
                </a:lnTo>
                <a:lnTo>
                  <a:pt x="189" y="836"/>
                </a:lnTo>
                <a:lnTo>
                  <a:pt x="199" y="849"/>
                </a:lnTo>
                <a:lnTo>
                  <a:pt x="199" y="849"/>
                </a:lnTo>
                <a:lnTo>
                  <a:pt x="203" y="852"/>
                </a:lnTo>
                <a:lnTo>
                  <a:pt x="204" y="853"/>
                </a:lnTo>
                <a:lnTo>
                  <a:pt x="204" y="853"/>
                </a:lnTo>
                <a:lnTo>
                  <a:pt x="210" y="864"/>
                </a:lnTo>
                <a:lnTo>
                  <a:pt x="210" y="864"/>
                </a:lnTo>
                <a:lnTo>
                  <a:pt x="217" y="876"/>
                </a:lnTo>
                <a:lnTo>
                  <a:pt x="222" y="882"/>
                </a:lnTo>
                <a:lnTo>
                  <a:pt x="223" y="884"/>
                </a:lnTo>
                <a:lnTo>
                  <a:pt x="224" y="882"/>
                </a:lnTo>
                <a:lnTo>
                  <a:pt x="229" y="876"/>
                </a:lnTo>
                <a:lnTo>
                  <a:pt x="229" y="876"/>
                </a:lnTo>
                <a:lnTo>
                  <a:pt x="232" y="869"/>
                </a:lnTo>
                <a:lnTo>
                  <a:pt x="235" y="861"/>
                </a:lnTo>
                <a:lnTo>
                  <a:pt x="236" y="839"/>
                </a:lnTo>
                <a:lnTo>
                  <a:pt x="237" y="829"/>
                </a:lnTo>
                <a:lnTo>
                  <a:pt x="238" y="821"/>
                </a:lnTo>
                <a:lnTo>
                  <a:pt x="240" y="818"/>
                </a:lnTo>
                <a:lnTo>
                  <a:pt x="242" y="817"/>
                </a:lnTo>
                <a:lnTo>
                  <a:pt x="244" y="817"/>
                </a:lnTo>
                <a:lnTo>
                  <a:pt x="246" y="817"/>
                </a:lnTo>
                <a:lnTo>
                  <a:pt x="246" y="817"/>
                </a:lnTo>
                <a:lnTo>
                  <a:pt x="264" y="830"/>
                </a:lnTo>
                <a:lnTo>
                  <a:pt x="288" y="845"/>
                </a:lnTo>
                <a:lnTo>
                  <a:pt x="288" y="845"/>
                </a:lnTo>
                <a:lnTo>
                  <a:pt x="302" y="852"/>
                </a:lnTo>
                <a:lnTo>
                  <a:pt x="309" y="854"/>
                </a:lnTo>
                <a:lnTo>
                  <a:pt x="314" y="855"/>
                </a:lnTo>
                <a:lnTo>
                  <a:pt x="318" y="854"/>
                </a:lnTo>
                <a:lnTo>
                  <a:pt x="321" y="853"/>
                </a:lnTo>
                <a:lnTo>
                  <a:pt x="325" y="848"/>
                </a:lnTo>
                <a:lnTo>
                  <a:pt x="328" y="841"/>
                </a:lnTo>
                <a:lnTo>
                  <a:pt x="328" y="841"/>
                </a:lnTo>
                <a:lnTo>
                  <a:pt x="332" y="826"/>
                </a:lnTo>
                <a:lnTo>
                  <a:pt x="334" y="816"/>
                </a:lnTo>
                <a:lnTo>
                  <a:pt x="337" y="807"/>
                </a:lnTo>
                <a:lnTo>
                  <a:pt x="339" y="802"/>
                </a:lnTo>
                <a:lnTo>
                  <a:pt x="339" y="802"/>
                </a:lnTo>
                <a:lnTo>
                  <a:pt x="342" y="797"/>
                </a:lnTo>
                <a:lnTo>
                  <a:pt x="344" y="795"/>
                </a:lnTo>
                <a:lnTo>
                  <a:pt x="346" y="794"/>
                </a:lnTo>
                <a:lnTo>
                  <a:pt x="348" y="795"/>
                </a:lnTo>
                <a:lnTo>
                  <a:pt x="351" y="798"/>
                </a:lnTo>
                <a:lnTo>
                  <a:pt x="358" y="809"/>
                </a:lnTo>
                <a:lnTo>
                  <a:pt x="358" y="809"/>
                </a:lnTo>
                <a:lnTo>
                  <a:pt x="362" y="817"/>
                </a:lnTo>
                <a:lnTo>
                  <a:pt x="365" y="823"/>
                </a:lnTo>
                <a:lnTo>
                  <a:pt x="367" y="832"/>
                </a:lnTo>
                <a:lnTo>
                  <a:pt x="370" y="836"/>
                </a:lnTo>
                <a:lnTo>
                  <a:pt x="373" y="840"/>
                </a:lnTo>
                <a:lnTo>
                  <a:pt x="378" y="846"/>
                </a:lnTo>
                <a:lnTo>
                  <a:pt x="387" y="853"/>
                </a:lnTo>
                <a:lnTo>
                  <a:pt x="387" y="853"/>
                </a:lnTo>
                <a:lnTo>
                  <a:pt x="397" y="862"/>
                </a:lnTo>
                <a:lnTo>
                  <a:pt x="407" y="872"/>
                </a:lnTo>
                <a:lnTo>
                  <a:pt x="429" y="894"/>
                </a:lnTo>
                <a:lnTo>
                  <a:pt x="445" y="910"/>
                </a:lnTo>
                <a:lnTo>
                  <a:pt x="450" y="913"/>
                </a:lnTo>
                <a:lnTo>
                  <a:pt x="452" y="913"/>
                </a:lnTo>
                <a:lnTo>
                  <a:pt x="453" y="912"/>
                </a:lnTo>
                <a:lnTo>
                  <a:pt x="453" y="912"/>
                </a:lnTo>
                <a:lnTo>
                  <a:pt x="452" y="906"/>
                </a:lnTo>
                <a:lnTo>
                  <a:pt x="450" y="901"/>
                </a:lnTo>
                <a:lnTo>
                  <a:pt x="447" y="892"/>
                </a:lnTo>
                <a:lnTo>
                  <a:pt x="447" y="889"/>
                </a:lnTo>
                <a:lnTo>
                  <a:pt x="448" y="887"/>
                </a:lnTo>
                <a:lnTo>
                  <a:pt x="453" y="889"/>
                </a:lnTo>
                <a:lnTo>
                  <a:pt x="461" y="891"/>
                </a:lnTo>
                <a:lnTo>
                  <a:pt x="461" y="891"/>
                </a:lnTo>
                <a:lnTo>
                  <a:pt x="486" y="905"/>
                </a:lnTo>
                <a:lnTo>
                  <a:pt x="517" y="919"/>
                </a:lnTo>
                <a:lnTo>
                  <a:pt x="532" y="924"/>
                </a:lnTo>
                <a:lnTo>
                  <a:pt x="545" y="928"/>
                </a:lnTo>
                <a:lnTo>
                  <a:pt x="550" y="928"/>
                </a:lnTo>
                <a:lnTo>
                  <a:pt x="554" y="928"/>
                </a:lnTo>
                <a:lnTo>
                  <a:pt x="556" y="926"/>
                </a:lnTo>
                <a:lnTo>
                  <a:pt x="558" y="923"/>
                </a:lnTo>
                <a:lnTo>
                  <a:pt x="558" y="923"/>
                </a:lnTo>
                <a:lnTo>
                  <a:pt x="559" y="917"/>
                </a:lnTo>
                <a:lnTo>
                  <a:pt x="562" y="910"/>
                </a:lnTo>
                <a:lnTo>
                  <a:pt x="564" y="906"/>
                </a:lnTo>
                <a:lnTo>
                  <a:pt x="567" y="903"/>
                </a:lnTo>
                <a:lnTo>
                  <a:pt x="569" y="900"/>
                </a:lnTo>
                <a:lnTo>
                  <a:pt x="573" y="899"/>
                </a:lnTo>
                <a:lnTo>
                  <a:pt x="576" y="899"/>
                </a:lnTo>
                <a:lnTo>
                  <a:pt x="577" y="900"/>
                </a:lnTo>
                <a:lnTo>
                  <a:pt x="577" y="900"/>
                </a:lnTo>
                <a:lnTo>
                  <a:pt x="582" y="903"/>
                </a:lnTo>
                <a:lnTo>
                  <a:pt x="587" y="905"/>
                </a:lnTo>
                <a:lnTo>
                  <a:pt x="591" y="906"/>
                </a:lnTo>
                <a:lnTo>
                  <a:pt x="594" y="906"/>
                </a:lnTo>
                <a:lnTo>
                  <a:pt x="597" y="905"/>
                </a:lnTo>
                <a:lnTo>
                  <a:pt x="601" y="904"/>
                </a:lnTo>
                <a:lnTo>
                  <a:pt x="601" y="904"/>
                </a:lnTo>
                <a:lnTo>
                  <a:pt x="605" y="898"/>
                </a:lnTo>
                <a:lnTo>
                  <a:pt x="606" y="894"/>
                </a:lnTo>
                <a:lnTo>
                  <a:pt x="606" y="890"/>
                </a:lnTo>
                <a:lnTo>
                  <a:pt x="609" y="887"/>
                </a:lnTo>
                <a:lnTo>
                  <a:pt x="609" y="887"/>
                </a:lnTo>
                <a:lnTo>
                  <a:pt x="611" y="887"/>
                </a:lnTo>
                <a:lnTo>
                  <a:pt x="617" y="887"/>
                </a:lnTo>
                <a:lnTo>
                  <a:pt x="618" y="886"/>
                </a:lnTo>
                <a:lnTo>
                  <a:pt x="619" y="885"/>
                </a:lnTo>
                <a:lnTo>
                  <a:pt x="620" y="881"/>
                </a:lnTo>
                <a:lnTo>
                  <a:pt x="620" y="876"/>
                </a:lnTo>
                <a:lnTo>
                  <a:pt x="620" y="876"/>
                </a:lnTo>
                <a:lnTo>
                  <a:pt x="620" y="866"/>
                </a:lnTo>
                <a:lnTo>
                  <a:pt x="622" y="859"/>
                </a:lnTo>
                <a:lnTo>
                  <a:pt x="622" y="853"/>
                </a:lnTo>
                <a:lnTo>
                  <a:pt x="620" y="845"/>
                </a:lnTo>
                <a:lnTo>
                  <a:pt x="620" y="845"/>
                </a:lnTo>
                <a:lnTo>
                  <a:pt x="619" y="839"/>
                </a:lnTo>
                <a:lnTo>
                  <a:pt x="619" y="836"/>
                </a:lnTo>
                <a:lnTo>
                  <a:pt x="623" y="832"/>
                </a:lnTo>
                <a:lnTo>
                  <a:pt x="628" y="821"/>
                </a:lnTo>
                <a:lnTo>
                  <a:pt x="628" y="821"/>
                </a:lnTo>
                <a:lnTo>
                  <a:pt x="634" y="809"/>
                </a:lnTo>
                <a:lnTo>
                  <a:pt x="638" y="801"/>
                </a:lnTo>
                <a:lnTo>
                  <a:pt x="642" y="794"/>
                </a:lnTo>
                <a:lnTo>
                  <a:pt x="643" y="786"/>
                </a:lnTo>
                <a:lnTo>
                  <a:pt x="643" y="786"/>
                </a:lnTo>
                <a:lnTo>
                  <a:pt x="643" y="778"/>
                </a:lnTo>
                <a:lnTo>
                  <a:pt x="642" y="769"/>
                </a:lnTo>
                <a:lnTo>
                  <a:pt x="641" y="762"/>
                </a:lnTo>
                <a:lnTo>
                  <a:pt x="642" y="758"/>
                </a:lnTo>
                <a:lnTo>
                  <a:pt x="643" y="755"/>
                </a:lnTo>
                <a:lnTo>
                  <a:pt x="643" y="755"/>
                </a:lnTo>
                <a:lnTo>
                  <a:pt x="647" y="748"/>
                </a:lnTo>
                <a:lnTo>
                  <a:pt x="650" y="740"/>
                </a:lnTo>
                <a:lnTo>
                  <a:pt x="650" y="732"/>
                </a:lnTo>
                <a:lnTo>
                  <a:pt x="647" y="720"/>
                </a:lnTo>
                <a:lnTo>
                  <a:pt x="647" y="720"/>
                </a:lnTo>
                <a:lnTo>
                  <a:pt x="645" y="714"/>
                </a:lnTo>
                <a:lnTo>
                  <a:pt x="642" y="709"/>
                </a:lnTo>
                <a:lnTo>
                  <a:pt x="633" y="697"/>
                </a:lnTo>
                <a:lnTo>
                  <a:pt x="620" y="684"/>
                </a:lnTo>
                <a:lnTo>
                  <a:pt x="620" y="684"/>
                </a:lnTo>
                <a:lnTo>
                  <a:pt x="611" y="679"/>
                </a:lnTo>
                <a:lnTo>
                  <a:pt x="595" y="669"/>
                </a:lnTo>
                <a:lnTo>
                  <a:pt x="573" y="657"/>
                </a:lnTo>
                <a:lnTo>
                  <a:pt x="573" y="657"/>
                </a:lnTo>
                <a:lnTo>
                  <a:pt x="579" y="660"/>
                </a:lnTo>
                <a:lnTo>
                  <a:pt x="590" y="661"/>
                </a:lnTo>
                <a:lnTo>
                  <a:pt x="594" y="661"/>
                </a:lnTo>
                <a:lnTo>
                  <a:pt x="597" y="660"/>
                </a:lnTo>
                <a:lnTo>
                  <a:pt x="599" y="657"/>
                </a:lnTo>
                <a:lnTo>
                  <a:pt x="597" y="654"/>
                </a:lnTo>
                <a:lnTo>
                  <a:pt x="597" y="654"/>
                </a:lnTo>
                <a:lnTo>
                  <a:pt x="587" y="640"/>
                </a:lnTo>
                <a:lnTo>
                  <a:pt x="586" y="636"/>
                </a:lnTo>
                <a:lnTo>
                  <a:pt x="585" y="631"/>
                </a:lnTo>
                <a:lnTo>
                  <a:pt x="585" y="631"/>
                </a:lnTo>
                <a:lnTo>
                  <a:pt x="586" y="622"/>
                </a:lnTo>
                <a:lnTo>
                  <a:pt x="586" y="613"/>
                </a:lnTo>
                <a:lnTo>
                  <a:pt x="587" y="608"/>
                </a:lnTo>
                <a:lnTo>
                  <a:pt x="588" y="605"/>
                </a:lnTo>
                <a:lnTo>
                  <a:pt x="592" y="605"/>
                </a:lnTo>
                <a:lnTo>
                  <a:pt x="597" y="606"/>
                </a:lnTo>
                <a:lnTo>
                  <a:pt x="597" y="606"/>
                </a:lnTo>
                <a:lnTo>
                  <a:pt x="620" y="623"/>
                </a:lnTo>
                <a:lnTo>
                  <a:pt x="631" y="628"/>
                </a:lnTo>
                <a:lnTo>
                  <a:pt x="636" y="629"/>
                </a:lnTo>
                <a:lnTo>
                  <a:pt x="640" y="631"/>
                </a:lnTo>
                <a:lnTo>
                  <a:pt x="640" y="631"/>
                </a:lnTo>
                <a:lnTo>
                  <a:pt x="642" y="629"/>
                </a:lnTo>
                <a:lnTo>
                  <a:pt x="645" y="627"/>
                </a:lnTo>
                <a:lnTo>
                  <a:pt x="646" y="623"/>
                </a:lnTo>
                <a:lnTo>
                  <a:pt x="647" y="622"/>
                </a:lnTo>
                <a:lnTo>
                  <a:pt x="650" y="620"/>
                </a:lnTo>
                <a:lnTo>
                  <a:pt x="654" y="620"/>
                </a:lnTo>
                <a:lnTo>
                  <a:pt x="659" y="622"/>
                </a:lnTo>
                <a:lnTo>
                  <a:pt x="659" y="622"/>
                </a:lnTo>
                <a:lnTo>
                  <a:pt x="666" y="624"/>
                </a:lnTo>
                <a:lnTo>
                  <a:pt x="673" y="624"/>
                </a:lnTo>
                <a:lnTo>
                  <a:pt x="686" y="624"/>
                </a:lnTo>
                <a:lnTo>
                  <a:pt x="692" y="626"/>
                </a:lnTo>
                <a:lnTo>
                  <a:pt x="698" y="628"/>
                </a:lnTo>
                <a:lnTo>
                  <a:pt x="706" y="633"/>
                </a:lnTo>
                <a:lnTo>
                  <a:pt x="714" y="642"/>
                </a:lnTo>
                <a:lnTo>
                  <a:pt x="714" y="642"/>
                </a:lnTo>
                <a:lnTo>
                  <a:pt x="723" y="654"/>
                </a:lnTo>
                <a:lnTo>
                  <a:pt x="733" y="670"/>
                </a:lnTo>
                <a:lnTo>
                  <a:pt x="753" y="706"/>
                </a:lnTo>
                <a:lnTo>
                  <a:pt x="769" y="734"/>
                </a:lnTo>
                <a:lnTo>
                  <a:pt x="772" y="740"/>
                </a:lnTo>
                <a:lnTo>
                  <a:pt x="774" y="740"/>
                </a:lnTo>
                <a:lnTo>
                  <a:pt x="772" y="739"/>
                </a:lnTo>
                <a:lnTo>
                  <a:pt x="772" y="739"/>
                </a:lnTo>
                <a:lnTo>
                  <a:pt x="769" y="728"/>
                </a:lnTo>
                <a:lnTo>
                  <a:pt x="767" y="714"/>
                </a:lnTo>
                <a:lnTo>
                  <a:pt x="767" y="703"/>
                </a:lnTo>
                <a:lnTo>
                  <a:pt x="767" y="701"/>
                </a:lnTo>
                <a:lnTo>
                  <a:pt x="769" y="701"/>
                </a:lnTo>
                <a:lnTo>
                  <a:pt x="769" y="701"/>
                </a:lnTo>
                <a:lnTo>
                  <a:pt x="777" y="712"/>
                </a:lnTo>
                <a:lnTo>
                  <a:pt x="794" y="735"/>
                </a:lnTo>
                <a:lnTo>
                  <a:pt x="803" y="746"/>
                </a:lnTo>
                <a:lnTo>
                  <a:pt x="811" y="753"/>
                </a:lnTo>
                <a:lnTo>
                  <a:pt x="815" y="755"/>
                </a:lnTo>
                <a:lnTo>
                  <a:pt x="817" y="756"/>
                </a:lnTo>
                <a:lnTo>
                  <a:pt x="818" y="755"/>
                </a:lnTo>
                <a:lnTo>
                  <a:pt x="820" y="751"/>
                </a:lnTo>
                <a:lnTo>
                  <a:pt x="820" y="751"/>
                </a:lnTo>
                <a:lnTo>
                  <a:pt x="820" y="743"/>
                </a:lnTo>
                <a:lnTo>
                  <a:pt x="820" y="734"/>
                </a:lnTo>
                <a:lnTo>
                  <a:pt x="818" y="719"/>
                </a:lnTo>
                <a:lnTo>
                  <a:pt x="818" y="714"/>
                </a:lnTo>
                <a:lnTo>
                  <a:pt x="818" y="711"/>
                </a:lnTo>
                <a:lnTo>
                  <a:pt x="820" y="710"/>
                </a:lnTo>
                <a:lnTo>
                  <a:pt x="821" y="710"/>
                </a:lnTo>
                <a:lnTo>
                  <a:pt x="823" y="712"/>
                </a:lnTo>
                <a:lnTo>
                  <a:pt x="823" y="712"/>
                </a:lnTo>
                <a:lnTo>
                  <a:pt x="831" y="720"/>
                </a:lnTo>
                <a:lnTo>
                  <a:pt x="839" y="725"/>
                </a:lnTo>
                <a:lnTo>
                  <a:pt x="841" y="725"/>
                </a:lnTo>
                <a:lnTo>
                  <a:pt x="844" y="724"/>
                </a:lnTo>
                <a:lnTo>
                  <a:pt x="846" y="721"/>
                </a:lnTo>
                <a:lnTo>
                  <a:pt x="846" y="716"/>
                </a:lnTo>
                <a:lnTo>
                  <a:pt x="846" y="716"/>
                </a:lnTo>
                <a:lnTo>
                  <a:pt x="845" y="701"/>
                </a:lnTo>
                <a:lnTo>
                  <a:pt x="844" y="687"/>
                </a:lnTo>
                <a:lnTo>
                  <a:pt x="844" y="680"/>
                </a:lnTo>
                <a:lnTo>
                  <a:pt x="844" y="678"/>
                </a:lnTo>
                <a:lnTo>
                  <a:pt x="845" y="677"/>
                </a:lnTo>
                <a:lnTo>
                  <a:pt x="846" y="678"/>
                </a:lnTo>
                <a:lnTo>
                  <a:pt x="850" y="680"/>
                </a:lnTo>
                <a:lnTo>
                  <a:pt x="850" y="680"/>
                </a:lnTo>
                <a:lnTo>
                  <a:pt x="872" y="705"/>
                </a:lnTo>
                <a:lnTo>
                  <a:pt x="876" y="710"/>
                </a:lnTo>
                <a:lnTo>
                  <a:pt x="880" y="711"/>
                </a:lnTo>
                <a:lnTo>
                  <a:pt x="881" y="712"/>
                </a:lnTo>
                <a:lnTo>
                  <a:pt x="881" y="711"/>
                </a:lnTo>
                <a:lnTo>
                  <a:pt x="882" y="709"/>
                </a:lnTo>
                <a:lnTo>
                  <a:pt x="882" y="709"/>
                </a:lnTo>
                <a:lnTo>
                  <a:pt x="878" y="680"/>
                </a:lnTo>
                <a:lnTo>
                  <a:pt x="876" y="668"/>
                </a:lnTo>
                <a:lnTo>
                  <a:pt x="875" y="661"/>
                </a:lnTo>
                <a:lnTo>
                  <a:pt x="875" y="661"/>
                </a:lnTo>
                <a:lnTo>
                  <a:pt x="875" y="661"/>
                </a:lnTo>
                <a:lnTo>
                  <a:pt x="876" y="661"/>
                </a:lnTo>
                <a:lnTo>
                  <a:pt x="881" y="663"/>
                </a:lnTo>
                <a:lnTo>
                  <a:pt x="884" y="661"/>
                </a:lnTo>
                <a:lnTo>
                  <a:pt x="884" y="659"/>
                </a:lnTo>
                <a:lnTo>
                  <a:pt x="882" y="654"/>
                </a:lnTo>
                <a:lnTo>
                  <a:pt x="878" y="646"/>
                </a:lnTo>
                <a:lnTo>
                  <a:pt x="878" y="646"/>
                </a:lnTo>
                <a:lnTo>
                  <a:pt x="871" y="633"/>
                </a:lnTo>
                <a:lnTo>
                  <a:pt x="862" y="617"/>
                </a:lnTo>
                <a:lnTo>
                  <a:pt x="844" y="577"/>
                </a:lnTo>
                <a:lnTo>
                  <a:pt x="823" y="529"/>
                </a:lnTo>
                <a:lnTo>
                  <a:pt x="823" y="529"/>
                </a:lnTo>
                <a:lnTo>
                  <a:pt x="831" y="530"/>
                </a:lnTo>
                <a:lnTo>
                  <a:pt x="850" y="535"/>
                </a:lnTo>
                <a:lnTo>
                  <a:pt x="863" y="539"/>
                </a:lnTo>
                <a:lnTo>
                  <a:pt x="875" y="544"/>
                </a:lnTo>
                <a:lnTo>
                  <a:pt x="887" y="549"/>
                </a:lnTo>
                <a:lnTo>
                  <a:pt x="898" y="555"/>
                </a:lnTo>
                <a:lnTo>
                  <a:pt x="898" y="555"/>
                </a:lnTo>
                <a:lnTo>
                  <a:pt x="906" y="564"/>
                </a:lnTo>
                <a:lnTo>
                  <a:pt x="913" y="572"/>
                </a:lnTo>
                <a:lnTo>
                  <a:pt x="921" y="581"/>
                </a:lnTo>
                <a:lnTo>
                  <a:pt x="926" y="591"/>
                </a:lnTo>
                <a:lnTo>
                  <a:pt x="937" y="612"/>
                </a:lnTo>
                <a:lnTo>
                  <a:pt x="945" y="623"/>
                </a:lnTo>
                <a:lnTo>
                  <a:pt x="952" y="634"/>
                </a:lnTo>
                <a:lnTo>
                  <a:pt x="952" y="634"/>
                </a:lnTo>
                <a:lnTo>
                  <a:pt x="960" y="646"/>
                </a:lnTo>
                <a:lnTo>
                  <a:pt x="967" y="657"/>
                </a:lnTo>
                <a:lnTo>
                  <a:pt x="974" y="669"/>
                </a:lnTo>
                <a:lnTo>
                  <a:pt x="983" y="680"/>
                </a:lnTo>
                <a:lnTo>
                  <a:pt x="992" y="692"/>
                </a:lnTo>
                <a:lnTo>
                  <a:pt x="1004" y="703"/>
                </a:lnTo>
                <a:lnTo>
                  <a:pt x="1019" y="716"/>
                </a:lnTo>
                <a:lnTo>
                  <a:pt x="1038" y="728"/>
                </a:lnTo>
                <a:lnTo>
                  <a:pt x="1038" y="728"/>
                </a:lnTo>
                <a:lnTo>
                  <a:pt x="1057" y="739"/>
                </a:lnTo>
                <a:lnTo>
                  <a:pt x="1073" y="751"/>
                </a:lnTo>
                <a:lnTo>
                  <a:pt x="1096" y="769"/>
                </a:lnTo>
                <a:lnTo>
                  <a:pt x="1108" y="780"/>
                </a:lnTo>
                <a:lnTo>
                  <a:pt x="1113" y="783"/>
                </a:lnTo>
                <a:lnTo>
                  <a:pt x="1116" y="783"/>
                </a:lnTo>
                <a:lnTo>
                  <a:pt x="1116" y="783"/>
                </a:lnTo>
                <a:lnTo>
                  <a:pt x="1119" y="780"/>
                </a:lnTo>
                <a:lnTo>
                  <a:pt x="1120" y="778"/>
                </a:lnTo>
                <a:lnTo>
                  <a:pt x="1122" y="769"/>
                </a:lnTo>
                <a:lnTo>
                  <a:pt x="1125" y="761"/>
                </a:lnTo>
                <a:lnTo>
                  <a:pt x="1126" y="758"/>
                </a:lnTo>
                <a:lnTo>
                  <a:pt x="1127" y="758"/>
                </a:lnTo>
                <a:lnTo>
                  <a:pt x="1127" y="758"/>
                </a:lnTo>
                <a:lnTo>
                  <a:pt x="1133" y="762"/>
                </a:lnTo>
                <a:lnTo>
                  <a:pt x="1140" y="766"/>
                </a:lnTo>
                <a:lnTo>
                  <a:pt x="1143" y="767"/>
                </a:lnTo>
                <a:lnTo>
                  <a:pt x="1145" y="767"/>
                </a:lnTo>
                <a:lnTo>
                  <a:pt x="1147" y="766"/>
                </a:lnTo>
                <a:lnTo>
                  <a:pt x="1147" y="763"/>
                </a:lnTo>
                <a:lnTo>
                  <a:pt x="1147" y="763"/>
                </a:lnTo>
                <a:lnTo>
                  <a:pt x="1144" y="753"/>
                </a:lnTo>
                <a:lnTo>
                  <a:pt x="1142" y="744"/>
                </a:lnTo>
                <a:lnTo>
                  <a:pt x="1142" y="742"/>
                </a:lnTo>
                <a:lnTo>
                  <a:pt x="1142" y="739"/>
                </a:lnTo>
                <a:lnTo>
                  <a:pt x="1144" y="738"/>
                </a:lnTo>
                <a:lnTo>
                  <a:pt x="1147" y="739"/>
                </a:lnTo>
                <a:lnTo>
                  <a:pt x="1147" y="739"/>
                </a:lnTo>
                <a:lnTo>
                  <a:pt x="1157" y="743"/>
                </a:lnTo>
                <a:lnTo>
                  <a:pt x="1166" y="744"/>
                </a:lnTo>
                <a:lnTo>
                  <a:pt x="1170" y="746"/>
                </a:lnTo>
                <a:lnTo>
                  <a:pt x="1172" y="744"/>
                </a:lnTo>
                <a:lnTo>
                  <a:pt x="1173" y="743"/>
                </a:lnTo>
                <a:lnTo>
                  <a:pt x="1175" y="739"/>
                </a:lnTo>
                <a:lnTo>
                  <a:pt x="1175" y="739"/>
                </a:lnTo>
                <a:lnTo>
                  <a:pt x="1175" y="737"/>
                </a:lnTo>
                <a:lnTo>
                  <a:pt x="1177" y="734"/>
                </a:lnTo>
                <a:lnTo>
                  <a:pt x="1179" y="733"/>
                </a:lnTo>
                <a:lnTo>
                  <a:pt x="1180" y="732"/>
                </a:lnTo>
                <a:lnTo>
                  <a:pt x="1180" y="729"/>
                </a:lnTo>
                <a:lnTo>
                  <a:pt x="1177" y="725"/>
                </a:lnTo>
                <a:lnTo>
                  <a:pt x="1172" y="720"/>
                </a:lnTo>
                <a:lnTo>
                  <a:pt x="1163" y="712"/>
                </a:lnTo>
                <a:lnTo>
                  <a:pt x="1163" y="712"/>
                </a:lnTo>
                <a:lnTo>
                  <a:pt x="1142" y="696"/>
                </a:lnTo>
                <a:lnTo>
                  <a:pt x="1125" y="684"/>
                </a:lnTo>
                <a:lnTo>
                  <a:pt x="1112" y="675"/>
                </a:lnTo>
                <a:lnTo>
                  <a:pt x="1108" y="670"/>
                </a:lnTo>
                <a:lnTo>
                  <a:pt x="1104" y="665"/>
                </a:lnTo>
                <a:lnTo>
                  <a:pt x="1104" y="665"/>
                </a:lnTo>
                <a:lnTo>
                  <a:pt x="1102" y="661"/>
                </a:lnTo>
                <a:lnTo>
                  <a:pt x="1102" y="660"/>
                </a:lnTo>
                <a:lnTo>
                  <a:pt x="1103" y="659"/>
                </a:lnTo>
                <a:lnTo>
                  <a:pt x="1106" y="659"/>
                </a:lnTo>
                <a:lnTo>
                  <a:pt x="1108" y="659"/>
                </a:lnTo>
                <a:lnTo>
                  <a:pt x="1111" y="656"/>
                </a:lnTo>
                <a:lnTo>
                  <a:pt x="1112" y="652"/>
                </a:lnTo>
                <a:lnTo>
                  <a:pt x="1112" y="646"/>
                </a:lnTo>
                <a:lnTo>
                  <a:pt x="1112" y="646"/>
                </a:lnTo>
                <a:lnTo>
                  <a:pt x="1111" y="617"/>
                </a:lnTo>
                <a:lnTo>
                  <a:pt x="1111" y="608"/>
                </a:lnTo>
                <a:lnTo>
                  <a:pt x="1112" y="603"/>
                </a:lnTo>
                <a:lnTo>
                  <a:pt x="1112" y="603"/>
                </a:lnTo>
                <a:lnTo>
                  <a:pt x="1112" y="603"/>
                </a:lnTo>
                <a:lnTo>
                  <a:pt x="1112" y="604"/>
                </a:lnTo>
                <a:lnTo>
                  <a:pt x="1111" y="605"/>
                </a:lnTo>
                <a:lnTo>
                  <a:pt x="1111" y="605"/>
                </a:lnTo>
                <a:lnTo>
                  <a:pt x="1124" y="583"/>
                </a:lnTo>
                <a:lnTo>
                  <a:pt x="1124" y="583"/>
                </a:lnTo>
                <a:lnTo>
                  <a:pt x="1136" y="563"/>
                </a:lnTo>
                <a:lnTo>
                  <a:pt x="1144" y="553"/>
                </a:lnTo>
                <a:lnTo>
                  <a:pt x="1148" y="548"/>
                </a:lnTo>
                <a:lnTo>
                  <a:pt x="1152" y="540"/>
                </a:lnTo>
                <a:lnTo>
                  <a:pt x="1152" y="540"/>
                </a:lnTo>
                <a:lnTo>
                  <a:pt x="1152" y="536"/>
                </a:lnTo>
                <a:lnTo>
                  <a:pt x="1152" y="531"/>
                </a:lnTo>
                <a:lnTo>
                  <a:pt x="1152" y="523"/>
                </a:lnTo>
                <a:lnTo>
                  <a:pt x="1152" y="520"/>
                </a:lnTo>
                <a:lnTo>
                  <a:pt x="1153" y="516"/>
                </a:lnTo>
                <a:lnTo>
                  <a:pt x="1156" y="511"/>
                </a:lnTo>
                <a:lnTo>
                  <a:pt x="1159" y="506"/>
                </a:lnTo>
                <a:lnTo>
                  <a:pt x="1159" y="506"/>
                </a:lnTo>
                <a:lnTo>
                  <a:pt x="1163" y="500"/>
                </a:lnTo>
                <a:lnTo>
                  <a:pt x="1167" y="498"/>
                </a:lnTo>
                <a:lnTo>
                  <a:pt x="1173" y="493"/>
                </a:lnTo>
                <a:lnTo>
                  <a:pt x="1176" y="490"/>
                </a:lnTo>
                <a:lnTo>
                  <a:pt x="1177" y="486"/>
                </a:lnTo>
                <a:lnTo>
                  <a:pt x="1179" y="480"/>
                </a:lnTo>
                <a:lnTo>
                  <a:pt x="1179" y="470"/>
                </a:lnTo>
                <a:lnTo>
                  <a:pt x="1179" y="470"/>
                </a:lnTo>
                <a:lnTo>
                  <a:pt x="1177" y="452"/>
                </a:lnTo>
                <a:lnTo>
                  <a:pt x="1175" y="442"/>
                </a:lnTo>
                <a:lnTo>
                  <a:pt x="1173" y="439"/>
                </a:lnTo>
                <a:lnTo>
                  <a:pt x="1171" y="437"/>
                </a:lnTo>
                <a:lnTo>
                  <a:pt x="1167" y="435"/>
                </a:lnTo>
                <a:lnTo>
                  <a:pt x="1163" y="435"/>
                </a:lnTo>
                <a:lnTo>
                  <a:pt x="1163" y="435"/>
                </a:lnTo>
                <a:lnTo>
                  <a:pt x="1156" y="434"/>
                </a:lnTo>
                <a:lnTo>
                  <a:pt x="1156" y="434"/>
                </a:lnTo>
                <a:lnTo>
                  <a:pt x="1131" y="435"/>
                </a:lnTo>
                <a:lnTo>
                  <a:pt x="1131" y="435"/>
                </a:lnTo>
                <a:lnTo>
                  <a:pt x="1092" y="435"/>
                </a:lnTo>
                <a:lnTo>
                  <a:pt x="1075" y="435"/>
                </a:lnTo>
                <a:lnTo>
                  <a:pt x="1053" y="435"/>
                </a:lnTo>
                <a:lnTo>
                  <a:pt x="1053" y="435"/>
                </a:lnTo>
                <a:lnTo>
                  <a:pt x="1037" y="433"/>
                </a:lnTo>
                <a:lnTo>
                  <a:pt x="1030" y="431"/>
                </a:lnTo>
                <a:lnTo>
                  <a:pt x="1019" y="431"/>
                </a:lnTo>
                <a:lnTo>
                  <a:pt x="991" y="435"/>
                </a:lnTo>
                <a:lnTo>
                  <a:pt x="991" y="435"/>
                </a:lnTo>
                <a:lnTo>
                  <a:pt x="969" y="437"/>
                </a:lnTo>
                <a:lnTo>
                  <a:pt x="946" y="435"/>
                </a:lnTo>
                <a:lnTo>
                  <a:pt x="922" y="431"/>
                </a:lnTo>
                <a:lnTo>
                  <a:pt x="900" y="428"/>
                </a:lnTo>
                <a:lnTo>
                  <a:pt x="864" y="420"/>
                </a:lnTo>
                <a:lnTo>
                  <a:pt x="850" y="415"/>
                </a:lnTo>
                <a:lnTo>
                  <a:pt x="850" y="415"/>
                </a:lnTo>
                <a:lnTo>
                  <a:pt x="849" y="411"/>
                </a:lnTo>
                <a:lnTo>
                  <a:pt x="845" y="398"/>
                </a:lnTo>
                <a:lnTo>
                  <a:pt x="845" y="391"/>
                </a:lnTo>
                <a:lnTo>
                  <a:pt x="845" y="382"/>
                </a:lnTo>
                <a:lnTo>
                  <a:pt x="846" y="371"/>
                </a:lnTo>
                <a:lnTo>
                  <a:pt x="850" y="361"/>
                </a:lnTo>
                <a:lnTo>
                  <a:pt x="850" y="361"/>
                </a:lnTo>
                <a:lnTo>
                  <a:pt x="857" y="350"/>
                </a:lnTo>
                <a:lnTo>
                  <a:pt x="867" y="340"/>
                </a:lnTo>
                <a:lnTo>
                  <a:pt x="877" y="328"/>
                </a:lnTo>
                <a:lnTo>
                  <a:pt x="887" y="319"/>
                </a:lnTo>
                <a:lnTo>
                  <a:pt x="903" y="304"/>
                </a:lnTo>
                <a:lnTo>
                  <a:pt x="906" y="300"/>
                </a:lnTo>
                <a:lnTo>
                  <a:pt x="906" y="299"/>
                </a:lnTo>
                <a:lnTo>
                  <a:pt x="905" y="299"/>
                </a:lnTo>
                <a:lnTo>
                  <a:pt x="905" y="299"/>
                </a:lnTo>
                <a:lnTo>
                  <a:pt x="896" y="300"/>
                </a:lnTo>
                <a:lnTo>
                  <a:pt x="886" y="302"/>
                </a:lnTo>
                <a:lnTo>
                  <a:pt x="884" y="302"/>
                </a:lnTo>
                <a:lnTo>
                  <a:pt x="881" y="301"/>
                </a:lnTo>
                <a:lnTo>
                  <a:pt x="880" y="299"/>
                </a:lnTo>
                <a:lnTo>
                  <a:pt x="882" y="295"/>
                </a:lnTo>
                <a:lnTo>
                  <a:pt x="882" y="295"/>
                </a:lnTo>
                <a:lnTo>
                  <a:pt x="899" y="265"/>
                </a:lnTo>
                <a:lnTo>
                  <a:pt x="903" y="258"/>
                </a:lnTo>
                <a:lnTo>
                  <a:pt x="905" y="253"/>
                </a:lnTo>
                <a:lnTo>
                  <a:pt x="904" y="249"/>
                </a:lnTo>
                <a:lnTo>
                  <a:pt x="903" y="248"/>
                </a:lnTo>
                <a:lnTo>
                  <a:pt x="901" y="248"/>
                </a:lnTo>
                <a:lnTo>
                  <a:pt x="901" y="248"/>
                </a:lnTo>
                <a:lnTo>
                  <a:pt x="894" y="249"/>
                </a:lnTo>
                <a:lnTo>
                  <a:pt x="894" y="249"/>
                </a:lnTo>
                <a:lnTo>
                  <a:pt x="898" y="244"/>
                </a:lnTo>
                <a:lnTo>
                  <a:pt x="909" y="228"/>
                </a:lnTo>
                <a:lnTo>
                  <a:pt x="909" y="228"/>
                </a:lnTo>
                <a:lnTo>
                  <a:pt x="922" y="207"/>
                </a:lnTo>
                <a:lnTo>
                  <a:pt x="933" y="184"/>
                </a:lnTo>
                <a:lnTo>
                  <a:pt x="937" y="173"/>
                </a:lnTo>
                <a:lnTo>
                  <a:pt x="940" y="166"/>
                </a:lnTo>
                <a:lnTo>
                  <a:pt x="940" y="162"/>
                </a:lnTo>
                <a:lnTo>
                  <a:pt x="938" y="161"/>
                </a:lnTo>
                <a:lnTo>
                  <a:pt x="936" y="162"/>
                </a:lnTo>
                <a:lnTo>
                  <a:pt x="936" y="162"/>
                </a:lnTo>
                <a:lnTo>
                  <a:pt x="926" y="166"/>
                </a:lnTo>
                <a:lnTo>
                  <a:pt x="914" y="168"/>
                </a:lnTo>
                <a:lnTo>
                  <a:pt x="910" y="168"/>
                </a:lnTo>
                <a:lnTo>
                  <a:pt x="906" y="167"/>
                </a:lnTo>
                <a:lnTo>
                  <a:pt x="905" y="166"/>
                </a:lnTo>
                <a:lnTo>
                  <a:pt x="905" y="162"/>
                </a:lnTo>
                <a:lnTo>
                  <a:pt x="905" y="162"/>
                </a:lnTo>
                <a:lnTo>
                  <a:pt x="908" y="157"/>
                </a:lnTo>
                <a:lnTo>
                  <a:pt x="910" y="151"/>
                </a:lnTo>
                <a:lnTo>
                  <a:pt x="918" y="140"/>
                </a:lnTo>
                <a:lnTo>
                  <a:pt x="919" y="135"/>
                </a:lnTo>
                <a:lnTo>
                  <a:pt x="921" y="133"/>
                </a:lnTo>
                <a:lnTo>
                  <a:pt x="919" y="133"/>
                </a:lnTo>
                <a:lnTo>
                  <a:pt x="918" y="133"/>
                </a:lnTo>
                <a:lnTo>
                  <a:pt x="913" y="134"/>
                </a:lnTo>
                <a:lnTo>
                  <a:pt x="913" y="134"/>
                </a:lnTo>
                <a:lnTo>
                  <a:pt x="889" y="147"/>
                </a:lnTo>
                <a:lnTo>
                  <a:pt x="882" y="149"/>
                </a:lnTo>
                <a:lnTo>
                  <a:pt x="881" y="148"/>
                </a:lnTo>
                <a:lnTo>
                  <a:pt x="882" y="145"/>
                </a:lnTo>
                <a:lnTo>
                  <a:pt x="882" y="145"/>
                </a:lnTo>
                <a:lnTo>
                  <a:pt x="886" y="138"/>
                </a:lnTo>
                <a:lnTo>
                  <a:pt x="892" y="128"/>
                </a:lnTo>
                <a:lnTo>
                  <a:pt x="894" y="122"/>
                </a:lnTo>
                <a:lnTo>
                  <a:pt x="894" y="120"/>
                </a:lnTo>
                <a:lnTo>
                  <a:pt x="892" y="119"/>
                </a:lnTo>
                <a:lnTo>
                  <a:pt x="891" y="117"/>
                </a:lnTo>
                <a:lnTo>
                  <a:pt x="886" y="119"/>
                </a:lnTo>
                <a:lnTo>
                  <a:pt x="886" y="119"/>
                </a:lnTo>
                <a:lnTo>
                  <a:pt x="864" y="126"/>
                </a:lnTo>
                <a:lnTo>
                  <a:pt x="846" y="134"/>
                </a:lnTo>
                <a:lnTo>
                  <a:pt x="846" y="134"/>
                </a:lnTo>
                <a:lnTo>
                  <a:pt x="840" y="136"/>
                </a:lnTo>
                <a:lnTo>
                  <a:pt x="838" y="136"/>
                </a:lnTo>
                <a:lnTo>
                  <a:pt x="838" y="136"/>
                </a:lnTo>
                <a:lnTo>
                  <a:pt x="838" y="133"/>
                </a:lnTo>
                <a:lnTo>
                  <a:pt x="839" y="126"/>
                </a:lnTo>
                <a:lnTo>
                  <a:pt x="839" y="126"/>
                </a:lnTo>
                <a:lnTo>
                  <a:pt x="838" y="124"/>
                </a:lnTo>
                <a:lnTo>
                  <a:pt x="835" y="121"/>
                </a:lnTo>
                <a:lnTo>
                  <a:pt x="831" y="120"/>
                </a:lnTo>
                <a:lnTo>
                  <a:pt x="826" y="119"/>
                </a:lnTo>
                <a:lnTo>
                  <a:pt x="816" y="120"/>
                </a:lnTo>
                <a:lnTo>
                  <a:pt x="811" y="121"/>
                </a:lnTo>
                <a:lnTo>
                  <a:pt x="808" y="122"/>
                </a:lnTo>
                <a:lnTo>
                  <a:pt x="808" y="122"/>
                </a:lnTo>
                <a:lnTo>
                  <a:pt x="799" y="131"/>
                </a:lnTo>
                <a:lnTo>
                  <a:pt x="794" y="135"/>
                </a:lnTo>
                <a:lnTo>
                  <a:pt x="788" y="138"/>
                </a:lnTo>
                <a:lnTo>
                  <a:pt x="788" y="138"/>
                </a:lnTo>
                <a:lnTo>
                  <a:pt x="786" y="139"/>
                </a:lnTo>
                <a:lnTo>
                  <a:pt x="785" y="138"/>
                </a:lnTo>
                <a:lnTo>
                  <a:pt x="781" y="134"/>
                </a:lnTo>
                <a:lnTo>
                  <a:pt x="776" y="121"/>
                </a:lnTo>
                <a:lnTo>
                  <a:pt x="770" y="106"/>
                </a:lnTo>
                <a:lnTo>
                  <a:pt x="767" y="101"/>
                </a:lnTo>
                <a:lnTo>
                  <a:pt x="765" y="99"/>
                </a:lnTo>
                <a:lnTo>
                  <a:pt x="765" y="99"/>
                </a:lnTo>
                <a:lnTo>
                  <a:pt x="758" y="98"/>
                </a:lnTo>
                <a:lnTo>
                  <a:pt x="752" y="97"/>
                </a:lnTo>
                <a:lnTo>
                  <a:pt x="751" y="96"/>
                </a:lnTo>
                <a:lnTo>
                  <a:pt x="751" y="93"/>
                </a:lnTo>
                <a:lnTo>
                  <a:pt x="752" y="90"/>
                </a:lnTo>
                <a:lnTo>
                  <a:pt x="757" y="88"/>
                </a:lnTo>
                <a:lnTo>
                  <a:pt x="757" y="88"/>
                </a:lnTo>
                <a:lnTo>
                  <a:pt x="762" y="83"/>
                </a:lnTo>
                <a:lnTo>
                  <a:pt x="769" y="78"/>
                </a:lnTo>
                <a:lnTo>
                  <a:pt x="776" y="68"/>
                </a:lnTo>
                <a:lnTo>
                  <a:pt x="779" y="64"/>
                </a:lnTo>
                <a:lnTo>
                  <a:pt x="779" y="61"/>
                </a:lnTo>
                <a:lnTo>
                  <a:pt x="776" y="60"/>
                </a:lnTo>
                <a:lnTo>
                  <a:pt x="772" y="60"/>
                </a:lnTo>
                <a:lnTo>
                  <a:pt x="772" y="60"/>
                </a:lnTo>
                <a:lnTo>
                  <a:pt x="739" y="73"/>
                </a:lnTo>
                <a:lnTo>
                  <a:pt x="717" y="80"/>
                </a:lnTo>
                <a:lnTo>
                  <a:pt x="714" y="60"/>
                </a:lnTo>
                <a:lnTo>
                  <a:pt x="734" y="41"/>
                </a:lnTo>
                <a:lnTo>
                  <a:pt x="734" y="41"/>
                </a:lnTo>
                <a:lnTo>
                  <a:pt x="733" y="39"/>
                </a:lnTo>
                <a:lnTo>
                  <a:pt x="729" y="38"/>
                </a:lnTo>
                <a:lnTo>
                  <a:pt x="721" y="38"/>
                </a:lnTo>
                <a:lnTo>
                  <a:pt x="710" y="41"/>
                </a:lnTo>
                <a:lnTo>
                  <a:pt x="710" y="41"/>
                </a:lnTo>
                <a:lnTo>
                  <a:pt x="696" y="47"/>
                </a:lnTo>
                <a:lnTo>
                  <a:pt x="680" y="55"/>
                </a:lnTo>
                <a:lnTo>
                  <a:pt x="664" y="64"/>
                </a:lnTo>
                <a:lnTo>
                  <a:pt x="664" y="64"/>
                </a:lnTo>
                <a:lnTo>
                  <a:pt x="670" y="59"/>
                </a:lnTo>
                <a:lnTo>
                  <a:pt x="683" y="46"/>
                </a:lnTo>
                <a:lnTo>
                  <a:pt x="689" y="38"/>
                </a:lnTo>
                <a:lnTo>
                  <a:pt x="693" y="32"/>
                </a:lnTo>
                <a:lnTo>
                  <a:pt x="694" y="29"/>
                </a:lnTo>
                <a:lnTo>
                  <a:pt x="694" y="28"/>
                </a:lnTo>
                <a:lnTo>
                  <a:pt x="693" y="25"/>
                </a:lnTo>
                <a:lnTo>
                  <a:pt x="691" y="25"/>
                </a:lnTo>
                <a:lnTo>
                  <a:pt x="691" y="25"/>
                </a:lnTo>
                <a:lnTo>
                  <a:pt x="679" y="24"/>
                </a:lnTo>
                <a:lnTo>
                  <a:pt x="671" y="23"/>
                </a:lnTo>
                <a:lnTo>
                  <a:pt x="665" y="24"/>
                </a:lnTo>
                <a:lnTo>
                  <a:pt x="664" y="25"/>
                </a:lnTo>
                <a:lnTo>
                  <a:pt x="664" y="25"/>
                </a:lnTo>
                <a:lnTo>
                  <a:pt x="669" y="22"/>
                </a:lnTo>
                <a:lnTo>
                  <a:pt x="679" y="11"/>
                </a:lnTo>
                <a:lnTo>
                  <a:pt x="683" y="7"/>
                </a:lnTo>
                <a:lnTo>
                  <a:pt x="684" y="4"/>
                </a:lnTo>
                <a:lnTo>
                  <a:pt x="684" y="1"/>
                </a:lnTo>
                <a:lnTo>
                  <a:pt x="682" y="1"/>
                </a:lnTo>
                <a:lnTo>
                  <a:pt x="675" y="1"/>
                </a:lnTo>
                <a:lnTo>
                  <a:pt x="675" y="1"/>
                </a:lnTo>
                <a:lnTo>
                  <a:pt x="655" y="6"/>
                </a:lnTo>
                <a:lnTo>
                  <a:pt x="645" y="9"/>
                </a:lnTo>
                <a:lnTo>
                  <a:pt x="633" y="13"/>
                </a:lnTo>
                <a:lnTo>
                  <a:pt x="622" y="16"/>
                </a:lnTo>
                <a:lnTo>
                  <a:pt x="608" y="24"/>
                </a:lnTo>
                <a:lnTo>
                  <a:pt x="594" y="33"/>
                </a:lnTo>
                <a:lnTo>
                  <a:pt x="577" y="45"/>
                </a:lnTo>
                <a:lnTo>
                  <a:pt x="577" y="45"/>
                </a:lnTo>
                <a:lnTo>
                  <a:pt x="533" y="80"/>
                </a:lnTo>
                <a:lnTo>
                  <a:pt x="482" y="124"/>
                </a:lnTo>
                <a:lnTo>
                  <a:pt x="421" y="177"/>
                </a:lnTo>
                <a:lnTo>
                  <a:pt x="421" y="177"/>
                </a:lnTo>
                <a:lnTo>
                  <a:pt x="452" y="139"/>
                </a:lnTo>
                <a:lnTo>
                  <a:pt x="499" y="84"/>
                </a:lnTo>
                <a:lnTo>
                  <a:pt x="499" y="84"/>
                </a:lnTo>
                <a:lnTo>
                  <a:pt x="517" y="66"/>
                </a:lnTo>
                <a:lnTo>
                  <a:pt x="531" y="51"/>
                </a:lnTo>
                <a:lnTo>
                  <a:pt x="535" y="46"/>
                </a:lnTo>
                <a:lnTo>
                  <a:pt x="536" y="42"/>
                </a:lnTo>
                <a:lnTo>
                  <a:pt x="536" y="41"/>
                </a:lnTo>
                <a:lnTo>
                  <a:pt x="533" y="39"/>
                </a:lnTo>
                <a:lnTo>
                  <a:pt x="527" y="41"/>
                </a:lnTo>
                <a:lnTo>
                  <a:pt x="527" y="41"/>
                </a:lnTo>
                <a:lnTo>
                  <a:pt x="516" y="43"/>
                </a:lnTo>
                <a:lnTo>
                  <a:pt x="504" y="48"/>
                </a:lnTo>
                <a:lnTo>
                  <a:pt x="480" y="62"/>
                </a:lnTo>
                <a:lnTo>
                  <a:pt x="461" y="74"/>
                </a:lnTo>
                <a:lnTo>
                  <a:pt x="453" y="80"/>
                </a:lnTo>
                <a:lnTo>
                  <a:pt x="453" y="80"/>
                </a:lnTo>
                <a:lnTo>
                  <a:pt x="458" y="74"/>
                </a:lnTo>
                <a:lnTo>
                  <a:pt x="471" y="61"/>
                </a:lnTo>
                <a:lnTo>
                  <a:pt x="475" y="55"/>
                </a:lnTo>
                <a:lnTo>
                  <a:pt x="477" y="48"/>
                </a:lnTo>
                <a:lnTo>
                  <a:pt x="477" y="47"/>
                </a:lnTo>
                <a:lnTo>
                  <a:pt x="475" y="46"/>
                </a:lnTo>
                <a:lnTo>
                  <a:pt x="472" y="45"/>
                </a:lnTo>
                <a:lnTo>
                  <a:pt x="468" y="45"/>
                </a:lnTo>
                <a:lnTo>
                  <a:pt x="468" y="45"/>
                </a:lnTo>
                <a:lnTo>
                  <a:pt x="457" y="47"/>
                </a:lnTo>
                <a:lnTo>
                  <a:pt x="445" y="53"/>
                </a:lnTo>
                <a:lnTo>
                  <a:pt x="433" y="61"/>
                </a:lnTo>
                <a:lnTo>
                  <a:pt x="420" y="70"/>
                </a:lnTo>
                <a:lnTo>
                  <a:pt x="407" y="82"/>
                </a:lnTo>
                <a:lnTo>
                  <a:pt x="397" y="93"/>
                </a:lnTo>
                <a:lnTo>
                  <a:pt x="387" y="105"/>
                </a:lnTo>
                <a:lnTo>
                  <a:pt x="378" y="115"/>
                </a:lnTo>
                <a:lnTo>
                  <a:pt x="378" y="115"/>
                </a:lnTo>
                <a:lnTo>
                  <a:pt x="337" y="175"/>
                </a:lnTo>
                <a:lnTo>
                  <a:pt x="316" y="204"/>
                </a:lnTo>
                <a:lnTo>
                  <a:pt x="304" y="221"/>
                </a:lnTo>
                <a:lnTo>
                  <a:pt x="304" y="221"/>
                </a:lnTo>
                <a:lnTo>
                  <a:pt x="304" y="221"/>
                </a:lnTo>
                <a:lnTo>
                  <a:pt x="304" y="219"/>
                </a:lnTo>
                <a:lnTo>
                  <a:pt x="305" y="217"/>
                </a:lnTo>
                <a:lnTo>
                  <a:pt x="313" y="202"/>
                </a:lnTo>
                <a:lnTo>
                  <a:pt x="341" y="151"/>
                </a:lnTo>
                <a:lnTo>
                  <a:pt x="371" y="93"/>
                </a:lnTo>
                <a:lnTo>
                  <a:pt x="384" y="71"/>
                </a:lnTo>
                <a:lnTo>
                  <a:pt x="390" y="56"/>
                </a:lnTo>
                <a:lnTo>
                  <a:pt x="390" y="56"/>
                </a:lnTo>
                <a:lnTo>
                  <a:pt x="393" y="47"/>
                </a:lnTo>
                <a:lnTo>
                  <a:pt x="397" y="41"/>
                </a:lnTo>
                <a:lnTo>
                  <a:pt x="403" y="30"/>
                </a:lnTo>
                <a:lnTo>
                  <a:pt x="403" y="28"/>
                </a:lnTo>
                <a:lnTo>
                  <a:pt x="402" y="27"/>
                </a:lnTo>
                <a:lnTo>
                  <a:pt x="398" y="27"/>
                </a:lnTo>
                <a:lnTo>
                  <a:pt x="390" y="29"/>
                </a:lnTo>
                <a:lnTo>
                  <a:pt x="390" y="29"/>
                </a:lnTo>
                <a:lnTo>
                  <a:pt x="374" y="34"/>
                </a:lnTo>
                <a:lnTo>
                  <a:pt x="367" y="37"/>
                </a:lnTo>
                <a:lnTo>
                  <a:pt x="361" y="41"/>
                </a:lnTo>
                <a:lnTo>
                  <a:pt x="355" y="46"/>
                </a:lnTo>
                <a:lnTo>
                  <a:pt x="348" y="52"/>
                </a:lnTo>
                <a:lnTo>
                  <a:pt x="332" y="71"/>
                </a:lnTo>
                <a:lnTo>
                  <a:pt x="332" y="71"/>
                </a:lnTo>
                <a:lnTo>
                  <a:pt x="320" y="88"/>
                </a:lnTo>
                <a:lnTo>
                  <a:pt x="307" y="111"/>
                </a:lnTo>
                <a:lnTo>
                  <a:pt x="279" y="162"/>
                </a:lnTo>
                <a:lnTo>
                  <a:pt x="256" y="208"/>
                </a:lnTo>
                <a:lnTo>
                  <a:pt x="249" y="221"/>
                </a:lnTo>
                <a:lnTo>
                  <a:pt x="247" y="223"/>
                </a:lnTo>
                <a:lnTo>
                  <a:pt x="246" y="225"/>
                </a:lnTo>
                <a:lnTo>
                  <a:pt x="246" y="225"/>
                </a:lnTo>
                <a:lnTo>
                  <a:pt x="246" y="216"/>
                </a:lnTo>
                <a:lnTo>
                  <a:pt x="250" y="198"/>
                </a:lnTo>
                <a:lnTo>
                  <a:pt x="263" y="144"/>
                </a:lnTo>
                <a:lnTo>
                  <a:pt x="279" y="88"/>
                </a:lnTo>
                <a:lnTo>
                  <a:pt x="287" y="66"/>
                </a:lnTo>
                <a:lnTo>
                  <a:pt x="292" y="52"/>
                </a:lnTo>
                <a:lnTo>
                  <a:pt x="292" y="52"/>
                </a:lnTo>
                <a:lnTo>
                  <a:pt x="305" y="32"/>
                </a:lnTo>
                <a:lnTo>
                  <a:pt x="307" y="25"/>
                </a:lnTo>
                <a:lnTo>
                  <a:pt x="307" y="25"/>
                </a:lnTo>
                <a:lnTo>
                  <a:pt x="306" y="19"/>
                </a:lnTo>
                <a:lnTo>
                  <a:pt x="300" y="9"/>
                </a:lnTo>
                <a:lnTo>
                  <a:pt x="296" y="5"/>
                </a:lnTo>
                <a:lnTo>
                  <a:pt x="291" y="1"/>
                </a:lnTo>
                <a:lnTo>
                  <a:pt x="286" y="0"/>
                </a:lnTo>
                <a:lnTo>
                  <a:pt x="281" y="1"/>
                </a:lnTo>
                <a:lnTo>
                  <a:pt x="281" y="1"/>
                </a:lnTo>
                <a:lnTo>
                  <a:pt x="272" y="7"/>
                </a:lnTo>
                <a:lnTo>
                  <a:pt x="264" y="14"/>
                </a:lnTo>
                <a:lnTo>
                  <a:pt x="259" y="22"/>
                </a:lnTo>
                <a:lnTo>
                  <a:pt x="254" y="33"/>
                </a:lnTo>
                <a:lnTo>
                  <a:pt x="254" y="33"/>
                </a:lnTo>
                <a:lnTo>
                  <a:pt x="245" y="52"/>
                </a:lnTo>
                <a:lnTo>
                  <a:pt x="232" y="78"/>
                </a:lnTo>
                <a:lnTo>
                  <a:pt x="221" y="105"/>
                </a:lnTo>
                <a:lnTo>
                  <a:pt x="215" y="116"/>
                </a:lnTo>
                <a:lnTo>
                  <a:pt x="214" y="126"/>
                </a:lnTo>
                <a:lnTo>
                  <a:pt x="214" y="126"/>
                </a:lnTo>
                <a:lnTo>
                  <a:pt x="213" y="168"/>
                </a:lnTo>
                <a:lnTo>
                  <a:pt x="212" y="186"/>
                </a:lnTo>
                <a:lnTo>
                  <a:pt x="210" y="193"/>
                </a:lnTo>
                <a:lnTo>
                  <a:pt x="210" y="193"/>
                </a:lnTo>
                <a:lnTo>
                  <a:pt x="208" y="182"/>
                </a:lnTo>
                <a:lnTo>
                  <a:pt x="204" y="157"/>
                </a:lnTo>
                <a:lnTo>
                  <a:pt x="200" y="129"/>
                </a:lnTo>
                <a:lnTo>
                  <a:pt x="199" y="107"/>
                </a:lnTo>
                <a:lnTo>
                  <a:pt x="199" y="107"/>
                </a:lnTo>
                <a:lnTo>
                  <a:pt x="199" y="92"/>
                </a:lnTo>
                <a:lnTo>
                  <a:pt x="198" y="78"/>
                </a:lnTo>
                <a:lnTo>
                  <a:pt x="196" y="73"/>
                </a:lnTo>
                <a:lnTo>
                  <a:pt x="195" y="71"/>
                </a:lnTo>
                <a:lnTo>
                  <a:pt x="191" y="71"/>
                </a:lnTo>
                <a:lnTo>
                  <a:pt x="187" y="75"/>
                </a:lnTo>
                <a:lnTo>
                  <a:pt x="187" y="75"/>
                </a:lnTo>
                <a:lnTo>
                  <a:pt x="182" y="83"/>
                </a:lnTo>
                <a:lnTo>
                  <a:pt x="178" y="93"/>
                </a:lnTo>
                <a:lnTo>
                  <a:pt x="175" y="105"/>
                </a:lnTo>
                <a:lnTo>
                  <a:pt x="172" y="117"/>
                </a:lnTo>
                <a:lnTo>
                  <a:pt x="169" y="144"/>
                </a:lnTo>
                <a:lnTo>
                  <a:pt x="167" y="170"/>
                </a:lnTo>
                <a:lnTo>
                  <a:pt x="167" y="170"/>
                </a:lnTo>
                <a:lnTo>
                  <a:pt x="168" y="182"/>
                </a:lnTo>
                <a:lnTo>
                  <a:pt x="169" y="196"/>
                </a:lnTo>
                <a:lnTo>
                  <a:pt x="173" y="227"/>
                </a:lnTo>
                <a:lnTo>
                  <a:pt x="180" y="263"/>
                </a:lnTo>
                <a:lnTo>
                  <a:pt x="180" y="26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4">
            <a:extLst>
              <a:ext uri="{FF2B5EF4-FFF2-40B4-BE49-F238E27FC236}">
                <a16:creationId xmlns:a16="http://schemas.microsoft.com/office/drawing/2014/main" id="{886BABAD-9536-4A81-A21F-22F610217E2D}"/>
              </a:ext>
            </a:extLst>
          </p:cNvPr>
          <p:cNvSpPr>
            <a:spLocks/>
          </p:cNvSpPr>
          <p:nvPr/>
        </p:nvSpPr>
        <p:spPr bwMode="auto">
          <a:xfrm>
            <a:off x="542510" y="4208463"/>
            <a:ext cx="2810240" cy="1570707"/>
          </a:xfrm>
          <a:custGeom>
            <a:avLst/>
            <a:gdLst>
              <a:gd name="T0" fmla="*/ 1033 w 2376"/>
              <a:gd name="T1" fmla="*/ 801 h 1328"/>
              <a:gd name="T2" fmla="*/ 837 w 2376"/>
              <a:gd name="T3" fmla="*/ 831 h 1328"/>
              <a:gd name="T4" fmla="*/ 60 w 2376"/>
              <a:gd name="T5" fmla="*/ 521 h 1328"/>
              <a:gd name="T6" fmla="*/ 15 w 2376"/>
              <a:gd name="T7" fmla="*/ 525 h 1328"/>
              <a:gd name="T8" fmla="*/ 120 w 2376"/>
              <a:gd name="T9" fmla="*/ 599 h 1328"/>
              <a:gd name="T10" fmla="*/ 186 w 2376"/>
              <a:gd name="T11" fmla="*/ 661 h 1328"/>
              <a:gd name="T12" fmla="*/ 94 w 2376"/>
              <a:gd name="T13" fmla="*/ 659 h 1328"/>
              <a:gd name="T14" fmla="*/ 342 w 2376"/>
              <a:gd name="T15" fmla="*/ 735 h 1328"/>
              <a:gd name="T16" fmla="*/ 589 w 2376"/>
              <a:gd name="T17" fmla="*/ 808 h 1328"/>
              <a:gd name="T18" fmla="*/ 577 w 2376"/>
              <a:gd name="T19" fmla="*/ 880 h 1328"/>
              <a:gd name="T20" fmla="*/ 585 w 2376"/>
              <a:gd name="T21" fmla="*/ 947 h 1328"/>
              <a:gd name="T22" fmla="*/ 599 w 2376"/>
              <a:gd name="T23" fmla="*/ 990 h 1328"/>
              <a:gd name="T24" fmla="*/ 632 w 2376"/>
              <a:gd name="T25" fmla="*/ 1053 h 1328"/>
              <a:gd name="T26" fmla="*/ 599 w 2376"/>
              <a:gd name="T27" fmla="*/ 1097 h 1328"/>
              <a:gd name="T28" fmla="*/ 581 w 2376"/>
              <a:gd name="T29" fmla="*/ 1171 h 1328"/>
              <a:gd name="T30" fmla="*/ 669 w 2376"/>
              <a:gd name="T31" fmla="*/ 1140 h 1328"/>
              <a:gd name="T32" fmla="*/ 794 w 2376"/>
              <a:gd name="T33" fmla="*/ 1128 h 1328"/>
              <a:gd name="T34" fmla="*/ 664 w 2376"/>
              <a:gd name="T35" fmla="*/ 1249 h 1328"/>
              <a:gd name="T36" fmla="*/ 724 w 2376"/>
              <a:gd name="T37" fmla="*/ 1257 h 1328"/>
              <a:gd name="T38" fmla="*/ 843 w 2376"/>
              <a:gd name="T39" fmla="*/ 1196 h 1328"/>
              <a:gd name="T40" fmla="*/ 861 w 2376"/>
              <a:gd name="T41" fmla="*/ 1230 h 1328"/>
              <a:gd name="T42" fmla="*/ 1088 w 2376"/>
              <a:gd name="T43" fmla="*/ 1245 h 1328"/>
              <a:gd name="T44" fmla="*/ 1240 w 2376"/>
              <a:gd name="T45" fmla="*/ 1327 h 1328"/>
              <a:gd name="T46" fmla="*/ 1381 w 2376"/>
              <a:gd name="T47" fmla="*/ 1236 h 1328"/>
              <a:gd name="T48" fmla="*/ 1466 w 2376"/>
              <a:gd name="T49" fmla="*/ 1278 h 1328"/>
              <a:gd name="T50" fmla="*/ 1499 w 2376"/>
              <a:gd name="T51" fmla="*/ 1278 h 1328"/>
              <a:gd name="T52" fmla="*/ 1445 w 2376"/>
              <a:gd name="T53" fmla="*/ 1153 h 1328"/>
              <a:gd name="T54" fmla="*/ 1459 w 2376"/>
              <a:gd name="T55" fmla="*/ 1094 h 1328"/>
              <a:gd name="T56" fmla="*/ 1537 w 2376"/>
              <a:gd name="T57" fmla="*/ 1051 h 1328"/>
              <a:gd name="T58" fmla="*/ 1830 w 2376"/>
              <a:gd name="T59" fmla="*/ 1116 h 1328"/>
              <a:gd name="T60" fmla="*/ 1839 w 2376"/>
              <a:gd name="T61" fmla="*/ 1066 h 1328"/>
              <a:gd name="T62" fmla="*/ 2122 w 2376"/>
              <a:gd name="T63" fmla="*/ 1093 h 1328"/>
              <a:gd name="T64" fmla="*/ 2055 w 2376"/>
              <a:gd name="T65" fmla="*/ 1089 h 1328"/>
              <a:gd name="T66" fmla="*/ 1904 w 2376"/>
              <a:gd name="T67" fmla="*/ 1042 h 1328"/>
              <a:gd name="T68" fmla="*/ 2192 w 2376"/>
              <a:gd name="T69" fmla="*/ 1025 h 1328"/>
              <a:gd name="T70" fmla="*/ 1773 w 2376"/>
              <a:gd name="T71" fmla="*/ 1002 h 1328"/>
              <a:gd name="T72" fmla="*/ 2183 w 2376"/>
              <a:gd name="T73" fmla="*/ 996 h 1328"/>
              <a:gd name="T74" fmla="*/ 2355 w 2376"/>
              <a:gd name="T75" fmla="*/ 951 h 1328"/>
              <a:gd name="T76" fmla="*/ 2030 w 2376"/>
              <a:gd name="T77" fmla="*/ 965 h 1328"/>
              <a:gd name="T78" fmla="*/ 1323 w 2376"/>
              <a:gd name="T79" fmla="*/ 773 h 1328"/>
              <a:gd name="T80" fmla="*/ 1264 w 2376"/>
              <a:gd name="T81" fmla="*/ 618 h 1328"/>
              <a:gd name="T82" fmla="*/ 1293 w 2376"/>
              <a:gd name="T83" fmla="*/ 509 h 1328"/>
              <a:gd name="T84" fmla="*/ 1584 w 2376"/>
              <a:gd name="T85" fmla="*/ 296 h 1328"/>
              <a:gd name="T86" fmla="*/ 1488 w 2376"/>
              <a:gd name="T87" fmla="*/ 337 h 1328"/>
              <a:gd name="T88" fmla="*/ 1314 w 2376"/>
              <a:gd name="T89" fmla="*/ 425 h 1328"/>
              <a:gd name="T90" fmla="*/ 1372 w 2376"/>
              <a:gd name="T91" fmla="*/ 391 h 1328"/>
              <a:gd name="T92" fmla="*/ 1428 w 2376"/>
              <a:gd name="T93" fmla="*/ 300 h 1328"/>
              <a:gd name="T94" fmla="*/ 1307 w 2376"/>
              <a:gd name="T95" fmla="*/ 393 h 1328"/>
              <a:gd name="T96" fmla="*/ 1368 w 2376"/>
              <a:gd name="T97" fmla="*/ 223 h 1328"/>
              <a:gd name="T98" fmla="*/ 1365 w 2376"/>
              <a:gd name="T99" fmla="*/ 102 h 1328"/>
              <a:gd name="T100" fmla="*/ 1307 w 2376"/>
              <a:gd name="T101" fmla="*/ 27 h 1328"/>
              <a:gd name="T102" fmla="*/ 1310 w 2376"/>
              <a:gd name="T103" fmla="*/ 223 h 1328"/>
              <a:gd name="T104" fmla="*/ 1267 w 2376"/>
              <a:gd name="T105" fmla="*/ 363 h 1328"/>
              <a:gd name="T106" fmla="*/ 1197 w 2376"/>
              <a:gd name="T107" fmla="*/ 433 h 1328"/>
              <a:gd name="T108" fmla="*/ 1264 w 2376"/>
              <a:gd name="T109" fmla="*/ 267 h 1328"/>
              <a:gd name="T110" fmla="*/ 1207 w 2376"/>
              <a:gd name="T111" fmla="*/ 294 h 1328"/>
              <a:gd name="T112" fmla="*/ 1142 w 2376"/>
              <a:gd name="T113" fmla="*/ 203 h 1328"/>
              <a:gd name="T114" fmla="*/ 1110 w 2376"/>
              <a:gd name="T115" fmla="*/ 258 h 1328"/>
              <a:gd name="T116" fmla="*/ 1064 w 2376"/>
              <a:gd name="T117" fmla="*/ 285 h 1328"/>
              <a:gd name="T118" fmla="*/ 985 w 2376"/>
              <a:gd name="T119" fmla="*/ 252 h 1328"/>
              <a:gd name="T120" fmla="*/ 1029 w 2376"/>
              <a:gd name="T121" fmla="*/ 328 h 1328"/>
              <a:gd name="T122" fmla="*/ 1014 w 2376"/>
              <a:gd name="T123" fmla="*/ 368 h 1328"/>
              <a:gd name="T124" fmla="*/ 1104 w 2376"/>
              <a:gd name="T125" fmla="*/ 568 h 1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376" h="1328">
                <a:moveTo>
                  <a:pt x="1084" y="678"/>
                </a:moveTo>
                <a:lnTo>
                  <a:pt x="1084" y="678"/>
                </a:lnTo>
                <a:lnTo>
                  <a:pt x="1078" y="686"/>
                </a:lnTo>
                <a:lnTo>
                  <a:pt x="1074" y="693"/>
                </a:lnTo>
                <a:lnTo>
                  <a:pt x="1072" y="702"/>
                </a:lnTo>
                <a:lnTo>
                  <a:pt x="1069" y="710"/>
                </a:lnTo>
                <a:lnTo>
                  <a:pt x="1064" y="728"/>
                </a:lnTo>
                <a:lnTo>
                  <a:pt x="1060" y="739"/>
                </a:lnTo>
                <a:lnTo>
                  <a:pt x="1055" y="751"/>
                </a:lnTo>
                <a:lnTo>
                  <a:pt x="1055" y="751"/>
                </a:lnTo>
                <a:lnTo>
                  <a:pt x="1049" y="764"/>
                </a:lnTo>
                <a:lnTo>
                  <a:pt x="1045" y="774"/>
                </a:lnTo>
                <a:lnTo>
                  <a:pt x="1040" y="788"/>
                </a:lnTo>
                <a:lnTo>
                  <a:pt x="1037" y="794"/>
                </a:lnTo>
                <a:lnTo>
                  <a:pt x="1033" y="801"/>
                </a:lnTo>
                <a:lnTo>
                  <a:pt x="1029" y="807"/>
                </a:lnTo>
                <a:lnTo>
                  <a:pt x="1022" y="815"/>
                </a:lnTo>
                <a:lnTo>
                  <a:pt x="1022" y="815"/>
                </a:lnTo>
                <a:lnTo>
                  <a:pt x="1005" y="829"/>
                </a:lnTo>
                <a:lnTo>
                  <a:pt x="1005" y="829"/>
                </a:lnTo>
                <a:lnTo>
                  <a:pt x="995" y="847"/>
                </a:lnTo>
                <a:lnTo>
                  <a:pt x="995" y="847"/>
                </a:lnTo>
                <a:lnTo>
                  <a:pt x="980" y="872"/>
                </a:lnTo>
                <a:lnTo>
                  <a:pt x="976" y="877"/>
                </a:lnTo>
                <a:lnTo>
                  <a:pt x="973" y="879"/>
                </a:lnTo>
                <a:lnTo>
                  <a:pt x="971" y="880"/>
                </a:lnTo>
                <a:lnTo>
                  <a:pt x="971" y="880"/>
                </a:lnTo>
                <a:lnTo>
                  <a:pt x="958" y="876"/>
                </a:lnTo>
                <a:lnTo>
                  <a:pt x="931" y="866"/>
                </a:lnTo>
                <a:lnTo>
                  <a:pt x="837" y="831"/>
                </a:lnTo>
                <a:lnTo>
                  <a:pt x="704" y="784"/>
                </a:lnTo>
                <a:lnTo>
                  <a:pt x="630" y="760"/>
                </a:lnTo>
                <a:lnTo>
                  <a:pt x="553" y="735"/>
                </a:lnTo>
                <a:lnTo>
                  <a:pt x="553" y="735"/>
                </a:lnTo>
                <a:lnTo>
                  <a:pt x="513" y="723"/>
                </a:lnTo>
                <a:lnTo>
                  <a:pt x="474" y="709"/>
                </a:lnTo>
                <a:lnTo>
                  <a:pt x="395" y="679"/>
                </a:lnTo>
                <a:lnTo>
                  <a:pt x="318" y="647"/>
                </a:lnTo>
                <a:lnTo>
                  <a:pt x="246" y="617"/>
                </a:lnTo>
                <a:lnTo>
                  <a:pt x="184" y="587"/>
                </a:lnTo>
                <a:lnTo>
                  <a:pt x="131" y="562"/>
                </a:lnTo>
                <a:lnTo>
                  <a:pt x="93" y="543"/>
                </a:lnTo>
                <a:lnTo>
                  <a:pt x="73" y="530"/>
                </a:lnTo>
                <a:lnTo>
                  <a:pt x="73" y="530"/>
                </a:lnTo>
                <a:lnTo>
                  <a:pt x="60" y="521"/>
                </a:lnTo>
                <a:lnTo>
                  <a:pt x="46" y="508"/>
                </a:lnTo>
                <a:lnTo>
                  <a:pt x="22" y="483"/>
                </a:lnTo>
                <a:lnTo>
                  <a:pt x="11" y="474"/>
                </a:lnTo>
                <a:lnTo>
                  <a:pt x="4" y="467"/>
                </a:lnTo>
                <a:lnTo>
                  <a:pt x="1" y="467"/>
                </a:lnTo>
                <a:lnTo>
                  <a:pt x="0" y="467"/>
                </a:lnTo>
                <a:lnTo>
                  <a:pt x="0" y="471"/>
                </a:lnTo>
                <a:lnTo>
                  <a:pt x="1" y="476"/>
                </a:lnTo>
                <a:lnTo>
                  <a:pt x="1" y="476"/>
                </a:lnTo>
                <a:lnTo>
                  <a:pt x="4" y="488"/>
                </a:lnTo>
                <a:lnTo>
                  <a:pt x="6" y="498"/>
                </a:lnTo>
                <a:lnTo>
                  <a:pt x="8" y="507"/>
                </a:lnTo>
                <a:lnTo>
                  <a:pt x="10" y="516"/>
                </a:lnTo>
                <a:lnTo>
                  <a:pt x="13" y="520"/>
                </a:lnTo>
                <a:lnTo>
                  <a:pt x="15" y="525"/>
                </a:lnTo>
                <a:lnTo>
                  <a:pt x="25" y="534"/>
                </a:lnTo>
                <a:lnTo>
                  <a:pt x="41" y="544"/>
                </a:lnTo>
                <a:lnTo>
                  <a:pt x="64" y="555"/>
                </a:lnTo>
                <a:lnTo>
                  <a:pt x="64" y="555"/>
                </a:lnTo>
                <a:lnTo>
                  <a:pt x="110" y="576"/>
                </a:lnTo>
                <a:lnTo>
                  <a:pt x="138" y="590"/>
                </a:lnTo>
                <a:lnTo>
                  <a:pt x="151" y="598"/>
                </a:lnTo>
                <a:lnTo>
                  <a:pt x="152" y="599"/>
                </a:lnTo>
                <a:lnTo>
                  <a:pt x="149" y="599"/>
                </a:lnTo>
                <a:lnTo>
                  <a:pt x="149" y="599"/>
                </a:lnTo>
                <a:lnTo>
                  <a:pt x="137" y="596"/>
                </a:lnTo>
                <a:lnTo>
                  <a:pt x="125" y="596"/>
                </a:lnTo>
                <a:lnTo>
                  <a:pt x="121" y="596"/>
                </a:lnTo>
                <a:lnTo>
                  <a:pt x="120" y="598"/>
                </a:lnTo>
                <a:lnTo>
                  <a:pt x="120" y="599"/>
                </a:lnTo>
                <a:lnTo>
                  <a:pt x="122" y="603"/>
                </a:lnTo>
                <a:lnTo>
                  <a:pt x="130" y="609"/>
                </a:lnTo>
                <a:lnTo>
                  <a:pt x="130" y="609"/>
                </a:lnTo>
                <a:lnTo>
                  <a:pt x="137" y="614"/>
                </a:lnTo>
                <a:lnTo>
                  <a:pt x="144" y="618"/>
                </a:lnTo>
                <a:lnTo>
                  <a:pt x="168" y="630"/>
                </a:lnTo>
                <a:lnTo>
                  <a:pt x="227" y="654"/>
                </a:lnTo>
                <a:lnTo>
                  <a:pt x="277" y="674"/>
                </a:lnTo>
                <a:lnTo>
                  <a:pt x="289" y="681"/>
                </a:lnTo>
                <a:lnTo>
                  <a:pt x="290" y="683"/>
                </a:lnTo>
                <a:lnTo>
                  <a:pt x="289" y="683"/>
                </a:lnTo>
                <a:lnTo>
                  <a:pt x="289" y="683"/>
                </a:lnTo>
                <a:lnTo>
                  <a:pt x="273" y="682"/>
                </a:lnTo>
                <a:lnTo>
                  <a:pt x="249" y="677"/>
                </a:lnTo>
                <a:lnTo>
                  <a:pt x="186" y="661"/>
                </a:lnTo>
                <a:lnTo>
                  <a:pt x="125" y="646"/>
                </a:lnTo>
                <a:lnTo>
                  <a:pt x="92" y="637"/>
                </a:lnTo>
                <a:lnTo>
                  <a:pt x="92" y="637"/>
                </a:lnTo>
                <a:lnTo>
                  <a:pt x="85" y="633"/>
                </a:lnTo>
                <a:lnTo>
                  <a:pt x="82" y="630"/>
                </a:lnTo>
                <a:lnTo>
                  <a:pt x="78" y="626"/>
                </a:lnTo>
                <a:lnTo>
                  <a:pt x="78" y="626"/>
                </a:lnTo>
                <a:lnTo>
                  <a:pt x="78" y="631"/>
                </a:lnTo>
                <a:lnTo>
                  <a:pt x="78" y="631"/>
                </a:lnTo>
                <a:lnTo>
                  <a:pt x="79" y="636"/>
                </a:lnTo>
                <a:lnTo>
                  <a:pt x="80" y="638"/>
                </a:lnTo>
                <a:lnTo>
                  <a:pt x="83" y="644"/>
                </a:lnTo>
                <a:lnTo>
                  <a:pt x="88" y="650"/>
                </a:lnTo>
                <a:lnTo>
                  <a:pt x="94" y="659"/>
                </a:lnTo>
                <a:lnTo>
                  <a:pt x="94" y="659"/>
                </a:lnTo>
                <a:lnTo>
                  <a:pt x="96" y="661"/>
                </a:lnTo>
                <a:lnTo>
                  <a:pt x="96" y="664"/>
                </a:lnTo>
                <a:lnTo>
                  <a:pt x="93" y="668"/>
                </a:lnTo>
                <a:lnTo>
                  <a:pt x="89" y="672"/>
                </a:lnTo>
                <a:lnTo>
                  <a:pt x="87" y="674"/>
                </a:lnTo>
                <a:lnTo>
                  <a:pt x="84" y="675"/>
                </a:lnTo>
                <a:lnTo>
                  <a:pt x="87" y="677"/>
                </a:lnTo>
                <a:lnTo>
                  <a:pt x="94" y="678"/>
                </a:lnTo>
                <a:lnTo>
                  <a:pt x="108" y="681"/>
                </a:lnTo>
                <a:lnTo>
                  <a:pt x="108" y="681"/>
                </a:lnTo>
                <a:lnTo>
                  <a:pt x="128" y="683"/>
                </a:lnTo>
                <a:lnTo>
                  <a:pt x="149" y="688"/>
                </a:lnTo>
                <a:lnTo>
                  <a:pt x="203" y="701"/>
                </a:lnTo>
                <a:lnTo>
                  <a:pt x="268" y="716"/>
                </a:lnTo>
                <a:lnTo>
                  <a:pt x="342" y="735"/>
                </a:lnTo>
                <a:lnTo>
                  <a:pt x="342" y="735"/>
                </a:lnTo>
                <a:lnTo>
                  <a:pt x="381" y="743"/>
                </a:lnTo>
                <a:lnTo>
                  <a:pt x="416" y="750"/>
                </a:lnTo>
                <a:lnTo>
                  <a:pt x="475" y="760"/>
                </a:lnTo>
                <a:lnTo>
                  <a:pt x="499" y="765"/>
                </a:lnTo>
                <a:lnTo>
                  <a:pt x="520" y="771"/>
                </a:lnTo>
                <a:lnTo>
                  <a:pt x="527" y="775"/>
                </a:lnTo>
                <a:lnTo>
                  <a:pt x="535" y="778"/>
                </a:lnTo>
                <a:lnTo>
                  <a:pt x="541" y="783"/>
                </a:lnTo>
                <a:lnTo>
                  <a:pt x="547" y="787"/>
                </a:lnTo>
                <a:lnTo>
                  <a:pt x="547" y="787"/>
                </a:lnTo>
                <a:lnTo>
                  <a:pt x="557" y="794"/>
                </a:lnTo>
                <a:lnTo>
                  <a:pt x="567" y="801"/>
                </a:lnTo>
                <a:lnTo>
                  <a:pt x="584" y="806"/>
                </a:lnTo>
                <a:lnTo>
                  <a:pt x="589" y="808"/>
                </a:lnTo>
                <a:lnTo>
                  <a:pt x="590" y="810"/>
                </a:lnTo>
                <a:lnTo>
                  <a:pt x="591" y="812"/>
                </a:lnTo>
                <a:lnTo>
                  <a:pt x="591" y="815"/>
                </a:lnTo>
                <a:lnTo>
                  <a:pt x="590" y="817"/>
                </a:lnTo>
                <a:lnTo>
                  <a:pt x="585" y="825"/>
                </a:lnTo>
                <a:lnTo>
                  <a:pt x="585" y="825"/>
                </a:lnTo>
                <a:lnTo>
                  <a:pt x="579" y="834"/>
                </a:lnTo>
                <a:lnTo>
                  <a:pt x="575" y="843"/>
                </a:lnTo>
                <a:lnTo>
                  <a:pt x="572" y="850"/>
                </a:lnTo>
                <a:lnTo>
                  <a:pt x="570" y="858"/>
                </a:lnTo>
                <a:lnTo>
                  <a:pt x="570" y="864"/>
                </a:lnTo>
                <a:lnTo>
                  <a:pt x="571" y="870"/>
                </a:lnTo>
                <a:lnTo>
                  <a:pt x="573" y="875"/>
                </a:lnTo>
                <a:lnTo>
                  <a:pt x="577" y="880"/>
                </a:lnTo>
                <a:lnTo>
                  <a:pt x="577" y="880"/>
                </a:lnTo>
                <a:lnTo>
                  <a:pt x="581" y="882"/>
                </a:lnTo>
                <a:lnTo>
                  <a:pt x="585" y="884"/>
                </a:lnTo>
                <a:lnTo>
                  <a:pt x="591" y="885"/>
                </a:lnTo>
                <a:lnTo>
                  <a:pt x="594" y="886"/>
                </a:lnTo>
                <a:lnTo>
                  <a:pt x="595" y="889"/>
                </a:lnTo>
                <a:lnTo>
                  <a:pt x="595" y="895"/>
                </a:lnTo>
                <a:lnTo>
                  <a:pt x="594" y="904"/>
                </a:lnTo>
                <a:lnTo>
                  <a:pt x="594" y="904"/>
                </a:lnTo>
                <a:lnTo>
                  <a:pt x="591" y="914"/>
                </a:lnTo>
                <a:lnTo>
                  <a:pt x="586" y="922"/>
                </a:lnTo>
                <a:lnTo>
                  <a:pt x="579" y="933"/>
                </a:lnTo>
                <a:lnTo>
                  <a:pt x="576" y="937"/>
                </a:lnTo>
                <a:lnTo>
                  <a:pt x="576" y="941"/>
                </a:lnTo>
                <a:lnTo>
                  <a:pt x="579" y="945"/>
                </a:lnTo>
                <a:lnTo>
                  <a:pt x="585" y="947"/>
                </a:lnTo>
                <a:lnTo>
                  <a:pt x="585" y="947"/>
                </a:lnTo>
                <a:lnTo>
                  <a:pt x="594" y="950"/>
                </a:lnTo>
                <a:lnTo>
                  <a:pt x="603" y="951"/>
                </a:lnTo>
                <a:lnTo>
                  <a:pt x="618" y="951"/>
                </a:lnTo>
                <a:lnTo>
                  <a:pt x="623" y="951"/>
                </a:lnTo>
                <a:lnTo>
                  <a:pt x="626" y="953"/>
                </a:lnTo>
                <a:lnTo>
                  <a:pt x="626" y="954"/>
                </a:lnTo>
                <a:lnTo>
                  <a:pt x="626" y="956"/>
                </a:lnTo>
                <a:lnTo>
                  <a:pt x="626" y="959"/>
                </a:lnTo>
                <a:lnTo>
                  <a:pt x="621" y="967"/>
                </a:lnTo>
                <a:lnTo>
                  <a:pt x="621" y="967"/>
                </a:lnTo>
                <a:lnTo>
                  <a:pt x="614" y="974"/>
                </a:lnTo>
                <a:lnTo>
                  <a:pt x="609" y="981"/>
                </a:lnTo>
                <a:lnTo>
                  <a:pt x="601" y="987"/>
                </a:lnTo>
                <a:lnTo>
                  <a:pt x="599" y="990"/>
                </a:lnTo>
                <a:lnTo>
                  <a:pt x="598" y="993"/>
                </a:lnTo>
                <a:lnTo>
                  <a:pt x="595" y="999"/>
                </a:lnTo>
                <a:lnTo>
                  <a:pt x="594" y="1007"/>
                </a:lnTo>
                <a:lnTo>
                  <a:pt x="594" y="1007"/>
                </a:lnTo>
                <a:lnTo>
                  <a:pt x="594" y="1013"/>
                </a:lnTo>
                <a:lnTo>
                  <a:pt x="594" y="1018"/>
                </a:lnTo>
                <a:lnTo>
                  <a:pt x="596" y="1022"/>
                </a:lnTo>
                <a:lnTo>
                  <a:pt x="599" y="1025"/>
                </a:lnTo>
                <a:lnTo>
                  <a:pt x="605" y="1033"/>
                </a:lnTo>
                <a:lnTo>
                  <a:pt x="613" y="1039"/>
                </a:lnTo>
                <a:lnTo>
                  <a:pt x="627" y="1048"/>
                </a:lnTo>
                <a:lnTo>
                  <a:pt x="631" y="1052"/>
                </a:lnTo>
                <a:lnTo>
                  <a:pt x="632" y="1053"/>
                </a:lnTo>
                <a:lnTo>
                  <a:pt x="632" y="1053"/>
                </a:lnTo>
                <a:lnTo>
                  <a:pt x="632" y="1053"/>
                </a:lnTo>
                <a:lnTo>
                  <a:pt x="628" y="1057"/>
                </a:lnTo>
                <a:lnTo>
                  <a:pt x="623" y="1060"/>
                </a:lnTo>
                <a:lnTo>
                  <a:pt x="616" y="1065"/>
                </a:lnTo>
                <a:lnTo>
                  <a:pt x="604" y="1073"/>
                </a:lnTo>
                <a:lnTo>
                  <a:pt x="604" y="1073"/>
                </a:lnTo>
                <a:lnTo>
                  <a:pt x="595" y="1079"/>
                </a:lnTo>
                <a:lnTo>
                  <a:pt x="584" y="1083"/>
                </a:lnTo>
                <a:lnTo>
                  <a:pt x="558" y="1091"/>
                </a:lnTo>
                <a:lnTo>
                  <a:pt x="552" y="1093"/>
                </a:lnTo>
                <a:lnTo>
                  <a:pt x="549" y="1094"/>
                </a:lnTo>
                <a:lnTo>
                  <a:pt x="550" y="1094"/>
                </a:lnTo>
                <a:lnTo>
                  <a:pt x="558" y="1097"/>
                </a:lnTo>
                <a:lnTo>
                  <a:pt x="577" y="1098"/>
                </a:lnTo>
                <a:lnTo>
                  <a:pt x="577" y="1098"/>
                </a:lnTo>
                <a:lnTo>
                  <a:pt x="599" y="1097"/>
                </a:lnTo>
                <a:lnTo>
                  <a:pt x="622" y="1094"/>
                </a:lnTo>
                <a:lnTo>
                  <a:pt x="645" y="1091"/>
                </a:lnTo>
                <a:lnTo>
                  <a:pt x="667" y="1085"/>
                </a:lnTo>
                <a:lnTo>
                  <a:pt x="701" y="1075"/>
                </a:lnTo>
                <a:lnTo>
                  <a:pt x="715" y="1070"/>
                </a:lnTo>
                <a:lnTo>
                  <a:pt x="715" y="1070"/>
                </a:lnTo>
                <a:lnTo>
                  <a:pt x="697" y="1076"/>
                </a:lnTo>
                <a:lnTo>
                  <a:pt x="697" y="1076"/>
                </a:lnTo>
                <a:lnTo>
                  <a:pt x="686" y="1082"/>
                </a:lnTo>
                <a:lnTo>
                  <a:pt x="673" y="1088"/>
                </a:lnTo>
                <a:lnTo>
                  <a:pt x="660" y="1097"/>
                </a:lnTo>
                <a:lnTo>
                  <a:pt x="647" y="1107"/>
                </a:lnTo>
                <a:lnTo>
                  <a:pt x="622" y="1129"/>
                </a:lnTo>
                <a:lnTo>
                  <a:pt x="599" y="1152"/>
                </a:lnTo>
                <a:lnTo>
                  <a:pt x="581" y="1171"/>
                </a:lnTo>
                <a:lnTo>
                  <a:pt x="571" y="1186"/>
                </a:lnTo>
                <a:lnTo>
                  <a:pt x="568" y="1190"/>
                </a:lnTo>
                <a:lnTo>
                  <a:pt x="568" y="1193"/>
                </a:lnTo>
                <a:lnTo>
                  <a:pt x="571" y="1191"/>
                </a:lnTo>
                <a:lnTo>
                  <a:pt x="577" y="1188"/>
                </a:lnTo>
                <a:lnTo>
                  <a:pt x="577" y="1188"/>
                </a:lnTo>
                <a:lnTo>
                  <a:pt x="595" y="1176"/>
                </a:lnTo>
                <a:lnTo>
                  <a:pt x="618" y="1162"/>
                </a:lnTo>
                <a:lnTo>
                  <a:pt x="665" y="1136"/>
                </a:lnTo>
                <a:lnTo>
                  <a:pt x="696" y="1122"/>
                </a:lnTo>
                <a:lnTo>
                  <a:pt x="699" y="1121"/>
                </a:lnTo>
                <a:lnTo>
                  <a:pt x="699" y="1121"/>
                </a:lnTo>
                <a:lnTo>
                  <a:pt x="690" y="1128"/>
                </a:lnTo>
                <a:lnTo>
                  <a:pt x="690" y="1128"/>
                </a:lnTo>
                <a:lnTo>
                  <a:pt x="669" y="1140"/>
                </a:lnTo>
                <a:lnTo>
                  <a:pt x="646" y="1156"/>
                </a:lnTo>
                <a:lnTo>
                  <a:pt x="622" y="1174"/>
                </a:lnTo>
                <a:lnTo>
                  <a:pt x="600" y="1191"/>
                </a:lnTo>
                <a:lnTo>
                  <a:pt x="584" y="1207"/>
                </a:lnTo>
                <a:lnTo>
                  <a:pt x="579" y="1212"/>
                </a:lnTo>
                <a:lnTo>
                  <a:pt x="576" y="1217"/>
                </a:lnTo>
                <a:lnTo>
                  <a:pt x="576" y="1219"/>
                </a:lnTo>
                <a:lnTo>
                  <a:pt x="579" y="1221"/>
                </a:lnTo>
                <a:lnTo>
                  <a:pt x="586" y="1218"/>
                </a:lnTo>
                <a:lnTo>
                  <a:pt x="596" y="1214"/>
                </a:lnTo>
                <a:lnTo>
                  <a:pt x="596" y="1214"/>
                </a:lnTo>
                <a:lnTo>
                  <a:pt x="628" y="1202"/>
                </a:lnTo>
                <a:lnTo>
                  <a:pt x="668" y="1184"/>
                </a:lnTo>
                <a:lnTo>
                  <a:pt x="755" y="1144"/>
                </a:lnTo>
                <a:lnTo>
                  <a:pt x="794" y="1128"/>
                </a:lnTo>
                <a:lnTo>
                  <a:pt x="822" y="1116"/>
                </a:lnTo>
                <a:lnTo>
                  <a:pt x="833" y="1112"/>
                </a:lnTo>
                <a:lnTo>
                  <a:pt x="838" y="1111"/>
                </a:lnTo>
                <a:lnTo>
                  <a:pt x="839" y="1112"/>
                </a:lnTo>
                <a:lnTo>
                  <a:pt x="838" y="1112"/>
                </a:lnTo>
                <a:lnTo>
                  <a:pt x="834" y="1117"/>
                </a:lnTo>
                <a:lnTo>
                  <a:pt x="834" y="1117"/>
                </a:lnTo>
                <a:lnTo>
                  <a:pt x="785" y="1152"/>
                </a:lnTo>
                <a:lnTo>
                  <a:pt x="722" y="1199"/>
                </a:lnTo>
                <a:lnTo>
                  <a:pt x="692" y="1221"/>
                </a:lnTo>
                <a:lnTo>
                  <a:pt x="672" y="1237"/>
                </a:lnTo>
                <a:lnTo>
                  <a:pt x="665" y="1244"/>
                </a:lnTo>
                <a:lnTo>
                  <a:pt x="663" y="1248"/>
                </a:lnTo>
                <a:lnTo>
                  <a:pt x="663" y="1249"/>
                </a:lnTo>
                <a:lnTo>
                  <a:pt x="664" y="1249"/>
                </a:lnTo>
                <a:lnTo>
                  <a:pt x="670" y="1248"/>
                </a:lnTo>
                <a:lnTo>
                  <a:pt x="670" y="1248"/>
                </a:lnTo>
                <a:lnTo>
                  <a:pt x="690" y="1239"/>
                </a:lnTo>
                <a:lnTo>
                  <a:pt x="715" y="1225"/>
                </a:lnTo>
                <a:lnTo>
                  <a:pt x="773" y="1190"/>
                </a:lnTo>
                <a:lnTo>
                  <a:pt x="821" y="1161"/>
                </a:lnTo>
                <a:lnTo>
                  <a:pt x="834" y="1154"/>
                </a:lnTo>
                <a:lnTo>
                  <a:pt x="837" y="1153"/>
                </a:lnTo>
                <a:lnTo>
                  <a:pt x="837" y="1156"/>
                </a:lnTo>
                <a:lnTo>
                  <a:pt x="837" y="1156"/>
                </a:lnTo>
                <a:lnTo>
                  <a:pt x="826" y="1165"/>
                </a:lnTo>
                <a:lnTo>
                  <a:pt x="808" y="1181"/>
                </a:lnTo>
                <a:lnTo>
                  <a:pt x="761" y="1222"/>
                </a:lnTo>
                <a:lnTo>
                  <a:pt x="739" y="1241"/>
                </a:lnTo>
                <a:lnTo>
                  <a:pt x="724" y="1257"/>
                </a:lnTo>
                <a:lnTo>
                  <a:pt x="720" y="1262"/>
                </a:lnTo>
                <a:lnTo>
                  <a:pt x="719" y="1265"/>
                </a:lnTo>
                <a:lnTo>
                  <a:pt x="719" y="1265"/>
                </a:lnTo>
                <a:lnTo>
                  <a:pt x="722" y="1265"/>
                </a:lnTo>
                <a:lnTo>
                  <a:pt x="727" y="1264"/>
                </a:lnTo>
                <a:lnTo>
                  <a:pt x="727" y="1264"/>
                </a:lnTo>
                <a:lnTo>
                  <a:pt x="747" y="1255"/>
                </a:lnTo>
                <a:lnTo>
                  <a:pt x="771" y="1241"/>
                </a:lnTo>
                <a:lnTo>
                  <a:pt x="824" y="1208"/>
                </a:lnTo>
                <a:lnTo>
                  <a:pt x="863" y="1181"/>
                </a:lnTo>
                <a:lnTo>
                  <a:pt x="874" y="1176"/>
                </a:lnTo>
                <a:lnTo>
                  <a:pt x="874" y="1175"/>
                </a:lnTo>
                <a:lnTo>
                  <a:pt x="872" y="1177"/>
                </a:lnTo>
                <a:lnTo>
                  <a:pt x="872" y="1177"/>
                </a:lnTo>
                <a:lnTo>
                  <a:pt x="843" y="1196"/>
                </a:lnTo>
                <a:lnTo>
                  <a:pt x="824" y="1211"/>
                </a:lnTo>
                <a:lnTo>
                  <a:pt x="805" y="1225"/>
                </a:lnTo>
                <a:lnTo>
                  <a:pt x="789" y="1239"/>
                </a:lnTo>
                <a:lnTo>
                  <a:pt x="784" y="1244"/>
                </a:lnTo>
                <a:lnTo>
                  <a:pt x="780" y="1249"/>
                </a:lnTo>
                <a:lnTo>
                  <a:pt x="780" y="1253"/>
                </a:lnTo>
                <a:lnTo>
                  <a:pt x="780" y="1254"/>
                </a:lnTo>
                <a:lnTo>
                  <a:pt x="783" y="1255"/>
                </a:lnTo>
                <a:lnTo>
                  <a:pt x="788" y="1257"/>
                </a:lnTo>
                <a:lnTo>
                  <a:pt x="798" y="1257"/>
                </a:lnTo>
                <a:lnTo>
                  <a:pt x="798" y="1257"/>
                </a:lnTo>
                <a:lnTo>
                  <a:pt x="811" y="1253"/>
                </a:lnTo>
                <a:lnTo>
                  <a:pt x="826" y="1248"/>
                </a:lnTo>
                <a:lnTo>
                  <a:pt x="843" y="1240"/>
                </a:lnTo>
                <a:lnTo>
                  <a:pt x="861" y="1230"/>
                </a:lnTo>
                <a:lnTo>
                  <a:pt x="899" y="1208"/>
                </a:lnTo>
                <a:lnTo>
                  <a:pt x="937" y="1182"/>
                </a:lnTo>
                <a:lnTo>
                  <a:pt x="1004" y="1139"/>
                </a:lnTo>
                <a:lnTo>
                  <a:pt x="1024" y="1126"/>
                </a:lnTo>
                <a:lnTo>
                  <a:pt x="1031" y="1124"/>
                </a:lnTo>
                <a:lnTo>
                  <a:pt x="1032" y="1124"/>
                </a:lnTo>
                <a:lnTo>
                  <a:pt x="1033" y="1125"/>
                </a:lnTo>
                <a:lnTo>
                  <a:pt x="1033" y="1125"/>
                </a:lnTo>
                <a:lnTo>
                  <a:pt x="1040" y="1147"/>
                </a:lnTo>
                <a:lnTo>
                  <a:pt x="1045" y="1165"/>
                </a:lnTo>
                <a:lnTo>
                  <a:pt x="1054" y="1185"/>
                </a:lnTo>
                <a:lnTo>
                  <a:pt x="1063" y="1207"/>
                </a:lnTo>
                <a:lnTo>
                  <a:pt x="1074" y="1227"/>
                </a:lnTo>
                <a:lnTo>
                  <a:pt x="1081" y="1236"/>
                </a:lnTo>
                <a:lnTo>
                  <a:pt x="1088" y="1245"/>
                </a:lnTo>
                <a:lnTo>
                  <a:pt x="1096" y="1253"/>
                </a:lnTo>
                <a:lnTo>
                  <a:pt x="1104" y="1259"/>
                </a:lnTo>
                <a:lnTo>
                  <a:pt x="1104" y="1259"/>
                </a:lnTo>
                <a:lnTo>
                  <a:pt x="1120" y="1269"/>
                </a:lnTo>
                <a:lnTo>
                  <a:pt x="1135" y="1277"/>
                </a:lnTo>
                <a:lnTo>
                  <a:pt x="1161" y="1290"/>
                </a:lnTo>
                <a:lnTo>
                  <a:pt x="1184" y="1300"/>
                </a:lnTo>
                <a:lnTo>
                  <a:pt x="1204" y="1310"/>
                </a:lnTo>
                <a:lnTo>
                  <a:pt x="1204" y="1310"/>
                </a:lnTo>
                <a:lnTo>
                  <a:pt x="1212" y="1315"/>
                </a:lnTo>
                <a:lnTo>
                  <a:pt x="1217" y="1319"/>
                </a:lnTo>
                <a:lnTo>
                  <a:pt x="1221" y="1324"/>
                </a:lnTo>
                <a:lnTo>
                  <a:pt x="1222" y="1327"/>
                </a:lnTo>
                <a:lnTo>
                  <a:pt x="1226" y="1327"/>
                </a:lnTo>
                <a:lnTo>
                  <a:pt x="1240" y="1327"/>
                </a:lnTo>
                <a:lnTo>
                  <a:pt x="1240" y="1327"/>
                </a:lnTo>
                <a:lnTo>
                  <a:pt x="1252" y="1327"/>
                </a:lnTo>
                <a:lnTo>
                  <a:pt x="1262" y="1328"/>
                </a:lnTo>
                <a:lnTo>
                  <a:pt x="1272" y="1328"/>
                </a:lnTo>
                <a:lnTo>
                  <a:pt x="1284" y="1328"/>
                </a:lnTo>
                <a:lnTo>
                  <a:pt x="1295" y="1325"/>
                </a:lnTo>
                <a:lnTo>
                  <a:pt x="1308" y="1320"/>
                </a:lnTo>
                <a:lnTo>
                  <a:pt x="1321" y="1311"/>
                </a:lnTo>
                <a:lnTo>
                  <a:pt x="1336" y="1300"/>
                </a:lnTo>
                <a:lnTo>
                  <a:pt x="1336" y="1300"/>
                </a:lnTo>
                <a:lnTo>
                  <a:pt x="1350" y="1286"/>
                </a:lnTo>
                <a:lnTo>
                  <a:pt x="1362" y="1272"/>
                </a:lnTo>
                <a:lnTo>
                  <a:pt x="1370" y="1260"/>
                </a:lnTo>
                <a:lnTo>
                  <a:pt x="1377" y="1248"/>
                </a:lnTo>
                <a:lnTo>
                  <a:pt x="1381" y="1236"/>
                </a:lnTo>
                <a:lnTo>
                  <a:pt x="1385" y="1225"/>
                </a:lnTo>
                <a:lnTo>
                  <a:pt x="1391" y="1202"/>
                </a:lnTo>
                <a:lnTo>
                  <a:pt x="1391" y="1202"/>
                </a:lnTo>
                <a:lnTo>
                  <a:pt x="1396" y="1181"/>
                </a:lnTo>
                <a:lnTo>
                  <a:pt x="1400" y="1170"/>
                </a:lnTo>
                <a:lnTo>
                  <a:pt x="1404" y="1165"/>
                </a:lnTo>
                <a:lnTo>
                  <a:pt x="1404" y="1165"/>
                </a:lnTo>
                <a:lnTo>
                  <a:pt x="1404" y="1166"/>
                </a:lnTo>
                <a:lnTo>
                  <a:pt x="1404" y="1166"/>
                </a:lnTo>
                <a:lnTo>
                  <a:pt x="1405" y="1171"/>
                </a:lnTo>
                <a:lnTo>
                  <a:pt x="1410" y="1181"/>
                </a:lnTo>
                <a:lnTo>
                  <a:pt x="1427" y="1212"/>
                </a:lnTo>
                <a:lnTo>
                  <a:pt x="1448" y="1248"/>
                </a:lnTo>
                <a:lnTo>
                  <a:pt x="1466" y="1278"/>
                </a:lnTo>
                <a:lnTo>
                  <a:pt x="1466" y="1278"/>
                </a:lnTo>
                <a:lnTo>
                  <a:pt x="1480" y="1297"/>
                </a:lnTo>
                <a:lnTo>
                  <a:pt x="1492" y="1311"/>
                </a:lnTo>
                <a:lnTo>
                  <a:pt x="1501" y="1319"/>
                </a:lnTo>
                <a:lnTo>
                  <a:pt x="1507" y="1324"/>
                </a:lnTo>
                <a:lnTo>
                  <a:pt x="1507" y="1324"/>
                </a:lnTo>
                <a:lnTo>
                  <a:pt x="1511" y="1325"/>
                </a:lnTo>
                <a:lnTo>
                  <a:pt x="1514" y="1324"/>
                </a:lnTo>
                <a:lnTo>
                  <a:pt x="1516" y="1323"/>
                </a:lnTo>
                <a:lnTo>
                  <a:pt x="1517" y="1320"/>
                </a:lnTo>
                <a:lnTo>
                  <a:pt x="1519" y="1317"/>
                </a:lnTo>
                <a:lnTo>
                  <a:pt x="1517" y="1311"/>
                </a:lnTo>
                <a:lnTo>
                  <a:pt x="1515" y="1305"/>
                </a:lnTo>
                <a:lnTo>
                  <a:pt x="1511" y="1297"/>
                </a:lnTo>
                <a:lnTo>
                  <a:pt x="1511" y="1297"/>
                </a:lnTo>
                <a:lnTo>
                  <a:pt x="1499" y="1278"/>
                </a:lnTo>
                <a:lnTo>
                  <a:pt x="1489" y="1259"/>
                </a:lnTo>
                <a:lnTo>
                  <a:pt x="1482" y="1242"/>
                </a:lnTo>
                <a:lnTo>
                  <a:pt x="1475" y="1231"/>
                </a:lnTo>
                <a:lnTo>
                  <a:pt x="1475" y="1231"/>
                </a:lnTo>
                <a:lnTo>
                  <a:pt x="1470" y="1225"/>
                </a:lnTo>
                <a:lnTo>
                  <a:pt x="1465" y="1218"/>
                </a:lnTo>
                <a:lnTo>
                  <a:pt x="1462" y="1211"/>
                </a:lnTo>
                <a:lnTo>
                  <a:pt x="1461" y="1207"/>
                </a:lnTo>
                <a:lnTo>
                  <a:pt x="1461" y="1202"/>
                </a:lnTo>
                <a:lnTo>
                  <a:pt x="1461" y="1202"/>
                </a:lnTo>
                <a:lnTo>
                  <a:pt x="1461" y="1193"/>
                </a:lnTo>
                <a:lnTo>
                  <a:pt x="1459" y="1185"/>
                </a:lnTo>
                <a:lnTo>
                  <a:pt x="1447" y="1161"/>
                </a:lnTo>
                <a:lnTo>
                  <a:pt x="1447" y="1161"/>
                </a:lnTo>
                <a:lnTo>
                  <a:pt x="1445" y="1153"/>
                </a:lnTo>
                <a:lnTo>
                  <a:pt x="1441" y="1148"/>
                </a:lnTo>
                <a:lnTo>
                  <a:pt x="1437" y="1144"/>
                </a:lnTo>
                <a:lnTo>
                  <a:pt x="1436" y="1143"/>
                </a:lnTo>
                <a:lnTo>
                  <a:pt x="1436" y="1140"/>
                </a:lnTo>
                <a:lnTo>
                  <a:pt x="1437" y="1133"/>
                </a:lnTo>
                <a:lnTo>
                  <a:pt x="1437" y="1133"/>
                </a:lnTo>
                <a:lnTo>
                  <a:pt x="1437" y="1126"/>
                </a:lnTo>
                <a:lnTo>
                  <a:pt x="1437" y="1120"/>
                </a:lnTo>
                <a:lnTo>
                  <a:pt x="1436" y="1108"/>
                </a:lnTo>
                <a:lnTo>
                  <a:pt x="1436" y="1103"/>
                </a:lnTo>
                <a:lnTo>
                  <a:pt x="1439" y="1098"/>
                </a:lnTo>
                <a:lnTo>
                  <a:pt x="1445" y="1096"/>
                </a:lnTo>
                <a:lnTo>
                  <a:pt x="1454" y="1096"/>
                </a:lnTo>
                <a:lnTo>
                  <a:pt x="1454" y="1096"/>
                </a:lnTo>
                <a:lnTo>
                  <a:pt x="1459" y="1094"/>
                </a:lnTo>
                <a:lnTo>
                  <a:pt x="1462" y="1093"/>
                </a:lnTo>
                <a:lnTo>
                  <a:pt x="1470" y="1089"/>
                </a:lnTo>
                <a:lnTo>
                  <a:pt x="1475" y="1084"/>
                </a:lnTo>
                <a:lnTo>
                  <a:pt x="1479" y="1078"/>
                </a:lnTo>
                <a:lnTo>
                  <a:pt x="1484" y="1066"/>
                </a:lnTo>
                <a:lnTo>
                  <a:pt x="1487" y="1061"/>
                </a:lnTo>
                <a:lnTo>
                  <a:pt x="1489" y="1060"/>
                </a:lnTo>
                <a:lnTo>
                  <a:pt x="1489" y="1060"/>
                </a:lnTo>
                <a:lnTo>
                  <a:pt x="1491" y="1059"/>
                </a:lnTo>
                <a:lnTo>
                  <a:pt x="1492" y="1056"/>
                </a:lnTo>
                <a:lnTo>
                  <a:pt x="1494" y="1055"/>
                </a:lnTo>
                <a:lnTo>
                  <a:pt x="1499" y="1052"/>
                </a:lnTo>
                <a:lnTo>
                  <a:pt x="1507" y="1051"/>
                </a:lnTo>
                <a:lnTo>
                  <a:pt x="1519" y="1050"/>
                </a:lnTo>
                <a:lnTo>
                  <a:pt x="1537" y="1051"/>
                </a:lnTo>
                <a:lnTo>
                  <a:pt x="1562" y="1053"/>
                </a:lnTo>
                <a:lnTo>
                  <a:pt x="1562" y="1053"/>
                </a:lnTo>
                <a:lnTo>
                  <a:pt x="1586" y="1056"/>
                </a:lnTo>
                <a:lnTo>
                  <a:pt x="1602" y="1056"/>
                </a:lnTo>
                <a:lnTo>
                  <a:pt x="1612" y="1053"/>
                </a:lnTo>
                <a:lnTo>
                  <a:pt x="1620" y="1051"/>
                </a:lnTo>
                <a:lnTo>
                  <a:pt x="1627" y="1050"/>
                </a:lnTo>
                <a:lnTo>
                  <a:pt x="1637" y="1048"/>
                </a:lnTo>
                <a:lnTo>
                  <a:pt x="1654" y="1051"/>
                </a:lnTo>
                <a:lnTo>
                  <a:pt x="1680" y="1057"/>
                </a:lnTo>
                <a:lnTo>
                  <a:pt x="1680" y="1057"/>
                </a:lnTo>
                <a:lnTo>
                  <a:pt x="1712" y="1066"/>
                </a:lnTo>
                <a:lnTo>
                  <a:pt x="1743" y="1079"/>
                </a:lnTo>
                <a:lnTo>
                  <a:pt x="1805" y="1106"/>
                </a:lnTo>
                <a:lnTo>
                  <a:pt x="1830" y="1116"/>
                </a:lnTo>
                <a:lnTo>
                  <a:pt x="1849" y="1124"/>
                </a:lnTo>
                <a:lnTo>
                  <a:pt x="1857" y="1125"/>
                </a:lnTo>
                <a:lnTo>
                  <a:pt x="1862" y="1125"/>
                </a:lnTo>
                <a:lnTo>
                  <a:pt x="1865" y="1124"/>
                </a:lnTo>
                <a:lnTo>
                  <a:pt x="1865" y="1120"/>
                </a:lnTo>
                <a:lnTo>
                  <a:pt x="1865" y="1120"/>
                </a:lnTo>
                <a:lnTo>
                  <a:pt x="1864" y="1115"/>
                </a:lnTo>
                <a:lnTo>
                  <a:pt x="1862" y="1110"/>
                </a:lnTo>
                <a:lnTo>
                  <a:pt x="1855" y="1099"/>
                </a:lnTo>
                <a:lnTo>
                  <a:pt x="1841" y="1080"/>
                </a:lnTo>
                <a:lnTo>
                  <a:pt x="1835" y="1074"/>
                </a:lnTo>
                <a:lnTo>
                  <a:pt x="1834" y="1070"/>
                </a:lnTo>
                <a:lnTo>
                  <a:pt x="1834" y="1069"/>
                </a:lnTo>
                <a:lnTo>
                  <a:pt x="1835" y="1066"/>
                </a:lnTo>
                <a:lnTo>
                  <a:pt x="1839" y="1066"/>
                </a:lnTo>
                <a:lnTo>
                  <a:pt x="1852" y="1068"/>
                </a:lnTo>
                <a:lnTo>
                  <a:pt x="1852" y="1068"/>
                </a:lnTo>
                <a:lnTo>
                  <a:pt x="1918" y="1082"/>
                </a:lnTo>
                <a:lnTo>
                  <a:pt x="1968" y="1091"/>
                </a:lnTo>
                <a:lnTo>
                  <a:pt x="2021" y="1099"/>
                </a:lnTo>
                <a:lnTo>
                  <a:pt x="2069" y="1106"/>
                </a:lnTo>
                <a:lnTo>
                  <a:pt x="2109" y="1111"/>
                </a:lnTo>
                <a:lnTo>
                  <a:pt x="2123" y="1111"/>
                </a:lnTo>
                <a:lnTo>
                  <a:pt x="2132" y="1110"/>
                </a:lnTo>
                <a:lnTo>
                  <a:pt x="2134" y="1108"/>
                </a:lnTo>
                <a:lnTo>
                  <a:pt x="2136" y="1107"/>
                </a:lnTo>
                <a:lnTo>
                  <a:pt x="2134" y="1106"/>
                </a:lnTo>
                <a:lnTo>
                  <a:pt x="2133" y="1103"/>
                </a:lnTo>
                <a:lnTo>
                  <a:pt x="2133" y="1103"/>
                </a:lnTo>
                <a:lnTo>
                  <a:pt x="2122" y="1093"/>
                </a:lnTo>
                <a:lnTo>
                  <a:pt x="2113" y="1083"/>
                </a:lnTo>
                <a:lnTo>
                  <a:pt x="2100" y="1066"/>
                </a:lnTo>
                <a:lnTo>
                  <a:pt x="2095" y="1061"/>
                </a:lnTo>
                <a:lnTo>
                  <a:pt x="2091" y="1057"/>
                </a:lnTo>
                <a:lnTo>
                  <a:pt x="2090" y="1057"/>
                </a:lnTo>
                <a:lnTo>
                  <a:pt x="2088" y="1059"/>
                </a:lnTo>
                <a:lnTo>
                  <a:pt x="2086" y="1062"/>
                </a:lnTo>
                <a:lnTo>
                  <a:pt x="2086" y="1062"/>
                </a:lnTo>
                <a:lnTo>
                  <a:pt x="2085" y="1069"/>
                </a:lnTo>
                <a:lnTo>
                  <a:pt x="2081" y="1074"/>
                </a:lnTo>
                <a:lnTo>
                  <a:pt x="2077" y="1079"/>
                </a:lnTo>
                <a:lnTo>
                  <a:pt x="2073" y="1083"/>
                </a:lnTo>
                <a:lnTo>
                  <a:pt x="2068" y="1085"/>
                </a:lnTo>
                <a:lnTo>
                  <a:pt x="2062" y="1088"/>
                </a:lnTo>
                <a:lnTo>
                  <a:pt x="2055" y="1089"/>
                </a:lnTo>
                <a:lnTo>
                  <a:pt x="2047" y="1089"/>
                </a:lnTo>
                <a:lnTo>
                  <a:pt x="2047" y="1089"/>
                </a:lnTo>
                <a:lnTo>
                  <a:pt x="2033" y="1088"/>
                </a:lnTo>
                <a:lnTo>
                  <a:pt x="2009" y="1083"/>
                </a:lnTo>
                <a:lnTo>
                  <a:pt x="1977" y="1076"/>
                </a:lnTo>
                <a:lnTo>
                  <a:pt x="1945" y="1069"/>
                </a:lnTo>
                <a:lnTo>
                  <a:pt x="1916" y="1060"/>
                </a:lnTo>
                <a:lnTo>
                  <a:pt x="1894" y="1053"/>
                </a:lnTo>
                <a:lnTo>
                  <a:pt x="1888" y="1050"/>
                </a:lnTo>
                <a:lnTo>
                  <a:pt x="1885" y="1047"/>
                </a:lnTo>
                <a:lnTo>
                  <a:pt x="1885" y="1046"/>
                </a:lnTo>
                <a:lnTo>
                  <a:pt x="1887" y="1045"/>
                </a:lnTo>
                <a:lnTo>
                  <a:pt x="1893" y="1043"/>
                </a:lnTo>
                <a:lnTo>
                  <a:pt x="1893" y="1043"/>
                </a:lnTo>
                <a:lnTo>
                  <a:pt x="1904" y="1042"/>
                </a:lnTo>
                <a:lnTo>
                  <a:pt x="1920" y="1042"/>
                </a:lnTo>
                <a:lnTo>
                  <a:pt x="1963" y="1042"/>
                </a:lnTo>
                <a:lnTo>
                  <a:pt x="2073" y="1045"/>
                </a:lnTo>
                <a:lnTo>
                  <a:pt x="2128" y="1046"/>
                </a:lnTo>
                <a:lnTo>
                  <a:pt x="2174" y="1046"/>
                </a:lnTo>
                <a:lnTo>
                  <a:pt x="2206" y="1045"/>
                </a:lnTo>
                <a:lnTo>
                  <a:pt x="2215" y="1043"/>
                </a:lnTo>
                <a:lnTo>
                  <a:pt x="2216" y="1042"/>
                </a:lnTo>
                <a:lnTo>
                  <a:pt x="2217" y="1041"/>
                </a:lnTo>
                <a:lnTo>
                  <a:pt x="2217" y="1041"/>
                </a:lnTo>
                <a:lnTo>
                  <a:pt x="2216" y="1038"/>
                </a:lnTo>
                <a:lnTo>
                  <a:pt x="2215" y="1036"/>
                </a:lnTo>
                <a:lnTo>
                  <a:pt x="2208" y="1032"/>
                </a:lnTo>
                <a:lnTo>
                  <a:pt x="2201" y="1028"/>
                </a:lnTo>
                <a:lnTo>
                  <a:pt x="2192" y="1025"/>
                </a:lnTo>
                <a:lnTo>
                  <a:pt x="2174" y="1020"/>
                </a:lnTo>
                <a:lnTo>
                  <a:pt x="2162" y="1019"/>
                </a:lnTo>
                <a:lnTo>
                  <a:pt x="2162" y="1019"/>
                </a:lnTo>
                <a:lnTo>
                  <a:pt x="2161" y="1019"/>
                </a:lnTo>
                <a:lnTo>
                  <a:pt x="2159" y="1020"/>
                </a:lnTo>
                <a:lnTo>
                  <a:pt x="2152" y="1025"/>
                </a:lnTo>
                <a:lnTo>
                  <a:pt x="2148" y="1028"/>
                </a:lnTo>
                <a:lnTo>
                  <a:pt x="2143" y="1030"/>
                </a:lnTo>
                <a:lnTo>
                  <a:pt x="2137" y="1032"/>
                </a:lnTo>
                <a:lnTo>
                  <a:pt x="2131" y="1032"/>
                </a:lnTo>
                <a:lnTo>
                  <a:pt x="2131" y="1032"/>
                </a:lnTo>
                <a:lnTo>
                  <a:pt x="2053" y="1028"/>
                </a:lnTo>
                <a:lnTo>
                  <a:pt x="1906" y="1016"/>
                </a:lnTo>
                <a:lnTo>
                  <a:pt x="1832" y="1009"/>
                </a:lnTo>
                <a:lnTo>
                  <a:pt x="1773" y="1002"/>
                </a:lnTo>
                <a:lnTo>
                  <a:pt x="1751" y="999"/>
                </a:lnTo>
                <a:lnTo>
                  <a:pt x="1737" y="995"/>
                </a:lnTo>
                <a:lnTo>
                  <a:pt x="1733" y="993"/>
                </a:lnTo>
                <a:lnTo>
                  <a:pt x="1732" y="992"/>
                </a:lnTo>
                <a:lnTo>
                  <a:pt x="1733" y="990"/>
                </a:lnTo>
                <a:lnTo>
                  <a:pt x="1737" y="988"/>
                </a:lnTo>
                <a:lnTo>
                  <a:pt x="1737" y="988"/>
                </a:lnTo>
                <a:lnTo>
                  <a:pt x="1751" y="986"/>
                </a:lnTo>
                <a:lnTo>
                  <a:pt x="1773" y="986"/>
                </a:lnTo>
                <a:lnTo>
                  <a:pt x="1801" y="985"/>
                </a:lnTo>
                <a:lnTo>
                  <a:pt x="1835" y="986"/>
                </a:lnTo>
                <a:lnTo>
                  <a:pt x="1915" y="988"/>
                </a:lnTo>
                <a:lnTo>
                  <a:pt x="2005" y="991"/>
                </a:lnTo>
                <a:lnTo>
                  <a:pt x="2097" y="995"/>
                </a:lnTo>
                <a:lnTo>
                  <a:pt x="2183" y="996"/>
                </a:lnTo>
                <a:lnTo>
                  <a:pt x="2222" y="996"/>
                </a:lnTo>
                <a:lnTo>
                  <a:pt x="2256" y="995"/>
                </a:lnTo>
                <a:lnTo>
                  <a:pt x="2285" y="992"/>
                </a:lnTo>
                <a:lnTo>
                  <a:pt x="2307" y="988"/>
                </a:lnTo>
                <a:lnTo>
                  <a:pt x="2307" y="988"/>
                </a:lnTo>
                <a:lnTo>
                  <a:pt x="2339" y="981"/>
                </a:lnTo>
                <a:lnTo>
                  <a:pt x="2360" y="973"/>
                </a:lnTo>
                <a:lnTo>
                  <a:pt x="2367" y="970"/>
                </a:lnTo>
                <a:lnTo>
                  <a:pt x="2372" y="968"/>
                </a:lnTo>
                <a:lnTo>
                  <a:pt x="2374" y="964"/>
                </a:lnTo>
                <a:lnTo>
                  <a:pt x="2376" y="962"/>
                </a:lnTo>
                <a:lnTo>
                  <a:pt x="2376" y="959"/>
                </a:lnTo>
                <a:lnTo>
                  <a:pt x="2373" y="958"/>
                </a:lnTo>
                <a:lnTo>
                  <a:pt x="2366" y="954"/>
                </a:lnTo>
                <a:lnTo>
                  <a:pt x="2355" y="951"/>
                </a:lnTo>
                <a:lnTo>
                  <a:pt x="2343" y="950"/>
                </a:lnTo>
                <a:lnTo>
                  <a:pt x="2343" y="950"/>
                </a:lnTo>
                <a:lnTo>
                  <a:pt x="2334" y="950"/>
                </a:lnTo>
                <a:lnTo>
                  <a:pt x="2331" y="951"/>
                </a:lnTo>
                <a:lnTo>
                  <a:pt x="2330" y="953"/>
                </a:lnTo>
                <a:lnTo>
                  <a:pt x="2330" y="954"/>
                </a:lnTo>
                <a:lnTo>
                  <a:pt x="2329" y="956"/>
                </a:lnTo>
                <a:lnTo>
                  <a:pt x="2321" y="958"/>
                </a:lnTo>
                <a:lnTo>
                  <a:pt x="2306" y="962"/>
                </a:lnTo>
                <a:lnTo>
                  <a:pt x="2280" y="964"/>
                </a:lnTo>
                <a:lnTo>
                  <a:pt x="2280" y="964"/>
                </a:lnTo>
                <a:lnTo>
                  <a:pt x="2258" y="965"/>
                </a:lnTo>
                <a:lnTo>
                  <a:pt x="2228" y="967"/>
                </a:lnTo>
                <a:lnTo>
                  <a:pt x="2139" y="967"/>
                </a:lnTo>
                <a:lnTo>
                  <a:pt x="2030" y="965"/>
                </a:lnTo>
                <a:lnTo>
                  <a:pt x="1908" y="963"/>
                </a:lnTo>
                <a:lnTo>
                  <a:pt x="1786" y="960"/>
                </a:lnTo>
                <a:lnTo>
                  <a:pt x="1676" y="956"/>
                </a:lnTo>
                <a:lnTo>
                  <a:pt x="1589" y="951"/>
                </a:lnTo>
                <a:lnTo>
                  <a:pt x="1557" y="950"/>
                </a:lnTo>
                <a:lnTo>
                  <a:pt x="1535" y="947"/>
                </a:lnTo>
                <a:lnTo>
                  <a:pt x="1535" y="947"/>
                </a:lnTo>
                <a:lnTo>
                  <a:pt x="1425" y="933"/>
                </a:lnTo>
                <a:lnTo>
                  <a:pt x="1425" y="933"/>
                </a:lnTo>
                <a:lnTo>
                  <a:pt x="1396" y="887"/>
                </a:lnTo>
                <a:lnTo>
                  <a:pt x="1350" y="815"/>
                </a:lnTo>
                <a:lnTo>
                  <a:pt x="1350" y="815"/>
                </a:lnTo>
                <a:lnTo>
                  <a:pt x="1335" y="793"/>
                </a:lnTo>
                <a:lnTo>
                  <a:pt x="1326" y="780"/>
                </a:lnTo>
                <a:lnTo>
                  <a:pt x="1323" y="773"/>
                </a:lnTo>
                <a:lnTo>
                  <a:pt x="1319" y="765"/>
                </a:lnTo>
                <a:lnTo>
                  <a:pt x="1314" y="743"/>
                </a:lnTo>
                <a:lnTo>
                  <a:pt x="1314" y="743"/>
                </a:lnTo>
                <a:lnTo>
                  <a:pt x="1310" y="729"/>
                </a:lnTo>
                <a:lnTo>
                  <a:pt x="1304" y="716"/>
                </a:lnTo>
                <a:lnTo>
                  <a:pt x="1296" y="705"/>
                </a:lnTo>
                <a:lnTo>
                  <a:pt x="1289" y="692"/>
                </a:lnTo>
                <a:lnTo>
                  <a:pt x="1281" y="681"/>
                </a:lnTo>
                <a:lnTo>
                  <a:pt x="1275" y="669"/>
                </a:lnTo>
                <a:lnTo>
                  <a:pt x="1268" y="658"/>
                </a:lnTo>
                <a:lnTo>
                  <a:pt x="1264" y="645"/>
                </a:lnTo>
                <a:lnTo>
                  <a:pt x="1264" y="645"/>
                </a:lnTo>
                <a:lnTo>
                  <a:pt x="1263" y="633"/>
                </a:lnTo>
                <a:lnTo>
                  <a:pt x="1263" y="626"/>
                </a:lnTo>
                <a:lnTo>
                  <a:pt x="1264" y="618"/>
                </a:lnTo>
                <a:lnTo>
                  <a:pt x="1267" y="612"/>
                </a:lnTo>
                <a:lnTo>
                  <a:pt x="1276" y="599"/>
                </a:lnTo>
                <a:lnTo>
                  <a:pt x="1282" y="591"/>
                </a:lnTo>
                <a:lnTo>
                  <a:pt x="1290" y="580"/>
                </a:lnTo>
                <a:lnTo>
                  <a:pt x="1290" y="580"/>
                </a:lnTo>
                <a:lnTo>
                  <a:pt x="1303" y="559"/>
                </a:lnTo>
                <a:lnTo>
                  <a:pt x="1310" y="548"/>
                </a:lnTo>
                <a:lnTo>
                  <a:pt x="1313" y="543"/>
                </a:lnTo>
                <a:lnTo>
                  <a:pt x="1313" y="539"/>
                </a:lnTo>
                <a:lnTo>
                  <a:pt x="1312" y="534"/>
                </a:lnTo>
                <a:lnTo>
                  <a:pt x="1309" y="527"/>
                </a:lnTo>
                <a:lnTo>
                  <a:pt x="1309" y="527"/>
                </a:lnTo>
                <a:lnTo>
                  <a:pt x="1304" y="521"/>
                </a:lnTo>
                <a:lnTo>
                  <a:pt x="1298" y="516"/>
                </a:lnTo>
                <a:lnTo>
                  <a:pt x="1293" y="509"/>
                </a:lnTo>
                <a:lnTo>
                  <a:pt x="1289" y="506"/>
                </a:lnTo>
                <a:lnTo>
                  <a:pt x="1287" y="501"/>
                </a:lnTo>
                <a:lnTo>
                  <a:pt x="1287" y="498"/>
                </a:lnTo>
                <a:lnTo>
                  <a:pt x="1289" y="495"/>
                </a:lnTo>
                <a:lnTo>
                  <a:pt x="1295" y="492"/>
                </a:lnTo>
                <a:lnTo>
                  <a:pt x="1305" y="486"/>
                </a:lnTo>
                <a:lnTo>
                  <a:pt x="1305" y="486"/>
                </a:lnTo>
                <a:lnTo>
                  <a:pt x="1341" y="466"/>
                </a:lnTo>
                <a:lnTo>
                  <a:pt x="1374" y="446"/>
                </a:lnTo>
                <a:lnTo>
                  <a:pt x="1437" y="405"/>
                </a:lnTo>
                <a:lnTo>
                  <a:pt x="1491" y="366"/>
                </a:lnTo>
                <a:lnTo>
                  <a:pt x="1535" y="335"/>
                </a:lnTo>
                <a:lnTo>
                  <a:pt x="1535" y="335"/>
                </a:lnTo>
                <a:lnTo>
                  <a:pt x="1566" y="310"/>
                </a:lnTo>
                <a:lnTo>
                  <a:pt x="1584" y="296"/>
                </a:lnTo>
                <a:lnTo>
                  <a:pt x="1589" y="291"/>
                </a:lnTo>
                <a:lnTo>
                  <a:pt x="1591" y="287"/>
                </a:lnTo>
                <a:lnTo>
                  <a:pt x="1591" y="285"/>
                </a:lnTo>
                <a:lnTo>
                  <a:pt x="1590" y="282"/>
                </a:lnTo>
                <a:lnTo>
                  <a:pt x="1590" y="282"/>
                </a:lnTo>
                <a:lnTo>
                  <a:pt x="1588" y="278"/>
                </a:lnTo>
                <a:lnTo>
                  <a:pt x="1588" y="274"/>
                </a:lnTo>
                <a:lnTo>
                  <a:pt x="1589" y="267"/>
                </a:lnTo>
                <a:lnTo>
                  <a:pt x="1588" y="264"/>
                </a:lnTo>
                <a:lnTo>
                  <a:pt x="1585" y="266"/>
                </a:lnTo>
                <a:lnTo>
                  <a:pt x="1579" y="269"/>
                </a:lnTo>
                <a:lnTo>
                  <a:pt x="1567" y="277"/>
                </a:lnTo>
                <a:lnTo>
                  <a:pt x="1567" y="277"/>
                </a:lnTo>
                <a:lnTo>
                  <a:pt x="1534" y="303"/>
                </a:lnTo>
                <a:lnTo>
                  <a:pt x="1488" y="337"/>
                </a:lnTo>
                <a:lnTo>
                  <a:pt x="1438" y="372"/>
                </a:lnTo>
                <a:lnTo>
                  <a:pt x="1414" y="387"/>
                </a:lnTo>
                <a:lnTo>
                  <a:pt x="1393" y="400"/>
                </a:lnTo>
                <a:lnTo>
                  <a:pt x="1393" y="400"/>
                </a:lnTo>
                <a:lnTo>
                  <a:pt x="1374" y="411"/>
                </a:lnTo>
                <a:lnTo>
                  <a:pt x="1356" y="423"/>
                </a:lnTo>
                <a:lnTo>
                  <a:pt x="1327" y="443"/>
                </a:lnTo>
                <a:lnTo>
                  <a:pt x="1318" y="448"/>
                </a:lnTo>
                <a:lnTo>
                  <a:pt x="1312" y="451"/>
                </a:lnTo>
                <a:lnTo>
                  <a:pt x="1309" y="449"/>
                </a:lnTo>
                <a:lnTo>
                  <a:pt x="1309" y="448"/>
                </a:lnTo>
                <a:lnTo>
                  <a:pt x="1312" y="441"/>
                </a:lnTo>
                <a:lnTo>
                  <a:pt x="1312" y="441"/>
                </a:lnTo>
                <a:lnTo>
                  <a:pt x="1314" y="432"/>
                </a:lnTo>
                <a:lnTo>
                  <a:pt x="1314" y="425"/>
                </a:lnTo>
                <a:lnTo>
                  <a:pt x="1314" y="423"/>
                </a:lnTo>
                <a:lnTo>
                  <a:pt x="1313" y="420"/>
                </a:lnTo>
                <a:lnTo>
                  <a:pt x="1312" y="419"/>
                </a:lnTo>
                <a:lnTo>
                  <a:pt x="1313" y="418"/>
                </a:lnTo>
                <a:lnTo>
                  <a:pt x="1324" y="410"/>
                </a:lnTo>
                <a:lnTo>
                  <a:pt x="1324" y="410"/>
                </a:lnTo>
                <a:lnTo>
                  <a:pt x="1333" y="406"/>
                </a:lnTo>
                <a:lnTo>
                  <a:pt x="1339" y="406"/>
                </a:lnTo>
                <a:lnTo>
                  <a:pt x="1341" y="406"/>
                </a:lnTo>
                <a:lnTo>
                  <a:pt x="1344" y="407"/>
                </a:lnTo>
                <a:lnTo>
                  <a:pt x="1346" y="407"/>
                </a:lnTo>
                <a:lnTo>
                  <a:pt x="1351" y="406"/>
                </a:lnTo>
                <a:lnTo>
                  <a:pt x="1359" y="401"/>
                </a:lnTo>
                <a:lnTo>
                  <a:pt x="1372" y="391"/>
                </a:lnTo>
                <a:lnTo>
                  <a:pt x="1372" y="391"/>
                </a:lnTo>
                <a:lnTo>
                  <a:pt x="1386" y="378"/>
                </a:lnTo>
                <a:lnTo>
                  <a:pt x="1401" y="364"/>
                </a:lnTo>
                <a:lnTo>
                  <a:pt x="1427" y="336"/>
                </a:lnTo>
                <a:lnTo>
                  <a:pt x="1446" y="313"/>
                </a:lnTo>
                <a:lnTo>
                  <a:pt x="1454" y="304"/>
                </a:lnTo>
                <a:lnTo>
                  <a:pt x="1454" y="304"/>
                </a:lnTo>
                <a:lnTo>
                  <a:pt x="1454" y="303"/>
                </a:lnTo>
                <a:lnTo>
                  <a:pt x="1455" y="299"/>
                </a:lnTo>
                <a:lnTo>
                  <a:pt x="1454" y="297"/>
                </a:lnTo>
                <a:lnTo>
                  <a:pt x="1451" y="297"/>
                </a:lnTo>
                <a:lnTo>
                  <a:pt x="1446" y="297"/>
                </a:lnTo>
                <a:lnTo>
                  <a:pt x="1439" y="299"/>
                </a:lnTo>
                <a:lnTo>
                  <a:pt x="1439" y="299"/>
                </a:lnTo>
                <a:lnTo>
                  <a:pt x="1433" y="300"/>
                </a:lnTo>
                <a:lnTo>
                  <a:pt x="1428" y="300"/>
                </a:lnTo>
                <a:lnTo>
                  <a:pt x="1423" y="300"/>
                </a:lnTo>
                <a:lnTo>
                  <a:pt x="1415" y="305"/>
                </a:lnTo>
                <a:lnTo>
                  <a:pt x="1399" y="318"/>
                </a:lnTo>
                <a:lnTo>
                  <a:pt x="1399" y="318"/>
                </a:lnTo>
                <a:lnTo>
                  <a:pt x="1388" y="327"/>
                </a:lnTo>
                <a:lnTo>
                  <a:pt x="1379" y="335"/>
                </a:lnTo>
                <a:lnTo>
                  <a:pt x="1368" y="349"/>
                </a:lnTo>
                <a:lnTo>
                  <a:pt x="1363" y="355"/>
                </a:lnTo>
                <a:lnTo>
                  <a:pt x="1356" y="360"/>
                </a:lnTo>
                <a:lnTo>
                  <a:pt x="1350" y="365"/>
                </a:lnTo>
                <a:lnTo>
                  <a:pt x="1341" y="369"/>
                </a:lnTo>
                <a:lnTo>
                  <a:pt x="1341" y="369"/>
                </a:lnTo>
                <a:lnTo>
                  <a:pt x="1332" y="374"/>
                </a:lnTo>
                <a:lnTo>
                  <a:pt x="1322" y="380"/>
                </a:lnTo>
                <a:lnTo>
                  <a:pt x="1307" y="393"/>
                </a:lnTo>
                <a:lnTo>
                  <a:pt x="1303" y="396"/>
                </a:lnTo>
                <a:lnTo>
                  <a:pt x="1302" y="397"/>
                </a:lnTo>
                <a:lnTo>
                  <a:pt x="1300" y="396"/>
                </a:lnTo>
                <a:lnTo>
                  <a:pt x="1302" y="392"/>
                </a:lnTo>
                <a:lnTo>
                  <a:pt x="1305" y="383"/>
                </a:lnTo>
                <a:lnTo>
                  <a:pt x="1305" y="383"/>
                </a:lnTo>
                <a:lnTo>
                  <a:pt x="1321" y="351"/>
                </a:lnTo>
                <a:lnTo>
                  <a:pt x="1339" y="309"/>
                </a:lnTo>
                <a:lnTo>
                  <a:pt x="1353" y="271"/>
                </a:lnTo>
                <a:lnTo>
                  <a:pt x="1358" y="255"/>
                </a:lnTo>
                <a:lnTo>
                  <a:pt x="1360" y="244"/>
                </a:lnTo>
                <a:lnTo>
                  <a:pt x="1360" y="244"/>
                </a:lnTo>
                <a:lnTo>
                  <a:pt x="1363" y="236"/>
                </a:lnTo>
                <a:lnTo>
                  <a:pt x="1364" y="231"/>
                </a:lnTo>
                <a:lnTo>
                  <a:pt x="1368" y="223"/>
                </a:lnTo>
                <a:lnTo>
                  <a:pt x="1369" y="221"/>
                </a:lnTo>
                <a:lnTo>
                  <a:pt x="1368" y="220"/>
                </a:lnTo>
                <a:lnTo>
                  <a:pt x="1367" y="218"/>
                </a:lnTo>
                <a:lnTo>
                  <a:pt x="1363" y="217"/>
                </a:lnTo>
                <a:lnTo>
                  <a:pt x="1363" y="217"/>
                </a:lnTo>
                <a:lnTo>
                  <a:pt x="1360" y="216"/>
                </a:lnTo>
                <a:lnTo>
                  <a:pt x="1358" y="217"/>
                </a:lnTo>
                <a:lnTo>
                  <a:pt x="1355" y="218"/>
                </a:lnTo>
                <a:lnTo>
                  <a:pt x="1353" y="222"/>
                </a:lnTo>
                <a:lnTo>
                  <a:pt x="1353" y="222"/>
                </a:lnTo>
                <a:lnTo>
                  <a:pt x="1353" y="214"/>
                </a:lnTo>
                <a:lnTo>
                  <a:pt x="1353" y="214"/>
                </a:lnTo>
                <a:lnTo>
                  <a:pt x="1353" y="200"/>
                </a:lnTo>
                <a:lnTo>
                  <a:pt x="1356" y="174"/>
                </a:lnTo>
                <a:lnTo>
                  <a:pt x="1365" y="102"/>
                </a:lnTo>
                <a:lnTo>
                  <a:pt x="1369" y="65"/>
                </a:lnTo>
                <a:lnTo>
                  <a:pt x="1373" y="33"/>
                </a:lnTo>
                <a:lnTo>
                  <a:pt x="1373" y="11"/>
                </a:lnTo>
                <a:lnTo>
                  <a:pt x="1373" y="4"/>
                </a:lnTo>
                <a:lnTo>
                  <a:pt x="1372" y="1"/>
                </a:lnTo>
                <a:lnTo>
                  <a:pt x="1372" y="1"/>
                </a:lnTo>
                <a:lnTo>
                  <a:pt x="1367" y="0"/>
                </a:lnTo>
                <a:lnTo>
                  <a:pt x="1362" y="0"/>
                </a:lnTo>
                <a:lnTo>
                  <a:pt x="1349" y="2"/>
                </a:lnTo>
                <a:lnTo>
                  <a:pt x="1335" y="8"/>
                </a:lnTo>
                <a:lnTo>
                  <a:pt x="1319" y="15"/>
                </a:lnTo>
                <a:lnTo>
                  <a:pt x="1319" y="15"/>
                </a:lnTo>
                <a:lnTo>
                  <a:pt x="1313" y="19"/>
                </a:lnTo>
                <a:lnTo>
                  <a:pt x="1309" y="23"/>
                </a:lnTo>
                <a:lnTo>
                  <a:pt x="1307" y="27"/>
                </a:lnTo>
                <a:lnTo>
                  <a:pt x="1305" y="31"/>
                </a:lnTo>
                <a:lnTo>
                  <a:pt x="1305" y="40"/>
                </a:lnTo>
                <a:lnTo>
                  <a:pt x="1305" y="50"/>
                </a:lnTo>
                <a:lnTo>
                  <a:pt x="1305" y="50"/>
                </a:lnTo>
                <a:lnTo>
                  <a:pt x="1307" y="71"/>
                </a:lnTo>
                <a:lnTo>
                  <a:pt x="1309" y="103"/>
                </a:lnTo>
                <a:lnTo>
                  <a:pt x="1310" y="137"/>
                </a:lnTo>
                <a:lnTo>
                  <a:pt x="1312" y="165"/>
                </a:lnTo>
                <a:lnTo>
                  <a:pt x="1312" y="165"/>
                </a:lnTo>
                <a:lnTo>
                  <a:pt x="1312" y="176"/>
                </a:lnTo>
                <a:lnTo>
                  <a:pt x="1312" y="186"/>
                </a:lnTo>
                <a:lnTo>
                  <a:pt x="1313" y="203"/>
                </a:lnTo>
                <a:lnTo>
                  <a:pt x="1313" y="211"/>
                </a:lnTo>
                <a:lnTo>
                  <a:pt x="1312" y="217"/>
                </a:lnTo>
                <a:lnTo>
                  <a:pt x="1310" y="223"/>
                </a:lnTo>
                <a:lnTo>
                  <a:pt x="1305" y="227"/>
                </a:lnTo>
                <a:lnTo>
                  <a:pt x="1305" y="227"/>
                </a:lnTo>
                <a:lnTo>
                  <a:pt x="1302" y="231"/>
                </a:lnTo>
                <a:lnTo>
                  <a:pt x="1298" y="231"/>
                </a:lnTo>
                <a:lnTo>
                  <a:pt x="1295" y="231"/>
                </a:lnTo>
                <a:lnTo>
                  <a:pt x="1294" y="231"/>
                </a:lnTo>
                <a:lnTo>
                  <a:pt x="1293" y="232"/>
                </a:lnTo>
                <a:lnTo>
                  <a:pt x="1290" y="241"/>
                </a:lnTo>
                <a:lnTo>
                  <a:pt x="1290" y="241"/>
                </a:lnTo>
                <a:lnTo>
                  <a:pt x="1277" y="285"/>
                </a:lnTo>
                <a:lnTo>
                  <a:pt x="1271" y="306"/>
                </a:lnTo>
                <a:lnTo>
                  <a:pt x="1267" y="323"/>
                </a:lnTo>
                <a:lnTo>
                  <a:pt x="1267" y="323"/>
                </a:lnTo>
                <a:lnTo>
                  <a:pt x="1267" y="340"/>
                </a:lnTo>
                <a:lnTo>
                  <a:pt x="1267" y="363"/>
                </a:lnTo>
                <a:lnTo>
                  <a:pt x="1268" y="384"/>
                </a:lnTo>
                <a:lnTo>
                  <a:pt x="1267" y="395"/>
                </a:lnTo>
                <a:lnTo>
                  <a:pt x="1267" y="395"/>
                </a:lnTo>
                <a:lnTo>
                  <a:pt x="1267" y="396"/>
                </a:lnTo>
                <a:lnTo>
                  <a:pt x="1263" y="397"/>
                </a:lnTo>
                <a:lnTo>
                  <a:pt x="1256" y="401"/>
                </a:lnTo>
                <a:lnTo>
                  <a:pt x="1240" y="410"/>
                </a:lnTo>
                <a:lnTo>
                  <a:pt x="1240" y="410"/>
                </a:lnTo>
                <a:lnTo>
                  <a:pt x="1224" y="423"/>
                </a:lnTo>
                <a:lnTo>
                  <a:pt x="1213" y="433"/>
                </a:lnTo>
                <a:lnTo>
                  <a:pt x="1206" y="438"/>
                </a:lnTo>
                <a:lnTo>
                  <a:pt x="1204" y="439"/>
                </a:lnTo>
                <a:lnTo>
                  <a:pt x="1202" y="438"/>
                </a:lnTo>
                <a:lnTo>
                  <a:pt x="1202" y="438"/>
                </a:lnTo>
                <a:lnTo>
                  <a:pt x="1197" y="433"/>
                </a:lnTo>
                <a:lnTo>
                  <a:pt x="1192" y="428"/>
                </a:lnTo>
                <a:lnTo>
                  <a:pt x="1190" y="425"/>
                </a:lnTo>
                <a:lnTo>
                  <a:pt x="1190" y="421"/>
                </a:lnTo>
                <a:lnTo>
                  <a:pt x="1192" y="416"/>
                </a:lnTo>
                <a:lnTo>
                  <a:pt x="1197" y="410"/>
                </a:lnTo>
                <a:lnTo>
                  <a:pt x="1197" y="410"/>
                </a:lnTo>
                <a:lnTo>
                  <a:pt x="1204" y="400"/>
                </a:lnTo>
                <a:lnTo>
                  <a:pt x="1216" y="380"/>
                </a:lnTo>
                <a:lnTo>
                  <a:pt x="1229" y="356"/>
                </a:lnTo>
                <a:lnTo>
                  <a:pt x="1241" y="331"/>
                </a:lnTo>
                <a:lnTo>
                  <a:pt x="1253" y="306"/>
                </a:lnTo>
                <a:lnTo>
                  <a:pt x="1261" y="285"/>
                </a:lnTo>
                <a:lnTo>
                  <a:pt x="1263" y="277"/>
                </a:lnTo>
                <a:lnTo>
                  <a:pt x="1264" y="271"/>
                </a:lnTo>
                <a:lnTo>
                  <a:pt x="1264" y="267"/>
                </a:lnTo>
                <a:lnTo>
                  <a:pt x="1263" y="266"/>
                </a:lnTo>
                <a:lnTo>
                  <a:pt x="1262" y="266"/>
                </a:lnTo>
                <a:lnTo>
                  <a:pt x="1262" y="266"/>
                </a:lnTo>
                <a:lnTo>
                  <a:pt x="1257" y="267"/>
                </a:lnTo>
                <a:lnTo>
                  <a:pt x="1253" y="269"/>
                </a:lnTo>
                <a:lnTo>
                  <a:pt x="1247" y="277"/>
                </a:lnTo>
                <a:lnTo>
                  <a:pt x="1241" y="283"/>
                </a:lnTo>
                <a:lnTo>
                  <a:pt x="1239" y="286"/>
                </a:lnTo>
                <a:lnTo>
                  <a:pt x="1235" y="287"/>
                </a:lnTo>
                <a:lnTo>
                  <a:pt x="1235" y="287"/>
                </a:lnTo>
                <a:lnTo>
                  <a:pt x="1227" y="289"/>
                </a:lnTo>
                <a:lnTo>
                  <a:pt x="1220" y="290"/>
                </a:lnTo>
                <a:lnTo>
                  <a:pt x="1213" y="290"/>
                </a:lnTo>
                <a:lnTo>
                  <a:pt x="1207" y="294"/>
                </a:lnTo>
                <a:lnTo>
                  <a:pt x="1207" y="294"/>
                </a:lnTo>
                <a:lnTo>
                  <a:pt x="1183" y="313"/>
                </a:lnTo>
                <a:lnTo>
                  <a:pt x="1183" y="313"/>
                </a:lnTo>
                <a:lnTo>
                  <a:pt x="1180" y="314"/>
                </a:lnTo>
                <a:lnTo>
                  <a:pt x="1175" y="315"/>
                </a:lnTo>
                <a:lnTo>
                  <a:pt x="1170" y="318"/>
                </a:lnTo>
                <a:lnTo>
                  <a:pt x="1170" y="318"/>
                </a:lnTo>
                <a:lnTo>
                  <a:pt x="1167" y="299"/>
                </a:lnTo>
                <a:lnTo>
                  <a:pt x="1162" y="257"/>
                </a:lnTo>
                <a:lnTo>
                  <a:pt x="1158" y="235"/>
                </a:lnTo>
                <a:lnTo>
                  <a:pt x="1153" y="217"/>
                </a:lnTo>
                <a:lnTo>
                  <a:pt x="1151" y="211"/>
                </a:lnTo>
                <a:lnTo>
                  <a:pt x="1148" y="206"/>
                </a:lnTo>
                <a:lnTo>
                  <a:pt x="1146" y="203"/>
                </a:lnTo>
                <a:lnTo>
                  <a:pt x="1142" y="203"/>
                </a:lnTo>
                <a:lnTo>
                  <a:pt x="1142" y="203"/>
                </a:lnTo>
                <a:lnTo>
                  <a:pt x="1130" y="211"/>
                </a:lnTo>
                <a:lnTo>
                  <a:pt x="1121" y="220"/>
                </a:lnTo>
                <a:lnTo>
                  <a:pt x="1116" y="227"/>
                </a:lnTo>
                <a:lnTo>
                  <a:pt x="1115" y="231"/>
                </a:lnTo>
                <a:lnTo>
                  <a:pt x="1115" y="234"/>
                </a:lnTo>
                <a:lnTo>
                  <a:pt x="1115" y="234"/>
                </a:lnTo>
                <a:lnTo>
                  <a:pt x="1118" y="254"/>
                </a:lnTo>
                <a:lnTo>
                  <a:pt x="1119" y="267"/>
                </a:lnTo>
                <a:lnTo>
                  <a:pt x="1119" y="272"/>
                </a:lnTo>
                <a:lnTo>
                  <a:pt x="1118" y="274"/>
                </a:lnTo>
                <a:lnTo>
                  <a:pt x="1118" y="274"/>
                </a:lnTo>
                <a:lnTo>
                  <a:pt x="1118" y="274"/>
                </a:lnTo>
                <a:lnTo>
                  <a:pt x="1116" y="273"/>
                </a:lnTo>
                <a:lnTo>
                  <a:pt x="1115" y="269"/>
                </a:lnTo>
                <a:lnTo>
                  <a:pt x="1110" y="258"/>
                </a:lnTo>
                <a:lnTo>
                  <a:pt x="1109" y="253"/>
                </a:lnTo>
                <a:lnTo>
                  <a:pt x="1106" y="250"/>
                </a:lnTo>
                <a:lnTo>
                  <a:pt x="1105" y="250"/>
                </a:lnTo>
                <a:lnTo>
                  <a:pt x="1105" y="252"/>
                </a:lnTo>
                <a:lnTo>
                  <a:pt x="1104" y="258"/>
                </a:lnTo>
                <a:lnTo>
                  <a:pt x="1104" y="258"/>
                </a:lnTo>
                <a:lnTo>
                  <a:pt x="1098" y="354"/>
                </a:lnTo>
                <a:lnTo>
                  <a:pt x="1098" y="354"/>
                </a:lnTo>
                <a:lnTo>
                  <a:pt x="1093" y="340"/>
                </a:lnTo>
                <a:lnTo>
                  <a:pt x="1083" y="312"/>
                </a:lnTo>
                <a:lnTo>
                  <a:pt x="1077" y="297"/>
                </a:lnTo>
                <a:lnTo>
                  <a:pt x="1070" y="287"/>
                </a:lnTo>
                <a:lnTo>
                  <a:pt x="1068" y="285"/>
                </a:lnTo>
                <a:lnTo>
                  <a:pt x="1066" y="283"/>
                </a:lnTo>
                <a:lnTo>
                  <a:pt x="1064" y="285"/>
                </a:lnTo>
                <a:lnTo>
                  <a:pt x="1063" y="287"/>
                </a:lnTo>
                <a:lnTo>
                  <a:pt x="1063" y="287"/>
                </a:lnTo>
                <a:lnTo>
                  <a:pt x="1058" y="312"/>
                </a:lnTo>
                <a:lnTo>
                  <a:pt x="1058" y="318"/>
                </a:lnTo>
                <a:lnTo>
                  <a:pt x="1058" y="318"/>
                </a:lnTo>
                <a:lnTo>
                  <a:pt x="1050" y="308"/>
                </a:lnTo>
                <a:lnTo>
                  <a:pt x="1033" y="286"/>
                </a:lnTo>
                <a:lnTo>
                  <a:pt x="1023" y="274"/>
                </a:lnTo>
                <a:lnTo>
                  <a:pt x="1013" y="264"/>
                </a:lnTo>
                <a:lnTo>
                  <a:pt x="1004" y="258"/>
                </a:lnTo>
                <a:lnTo>
                  <a:pt x="1000" y="255"/>
                </a:lnTo>
                <a:lnTo>
                  <a:pt x="997" y="255"/>
                </a:lnTo>
                <a:lnTo>
                  <a:pt x="997" y="255"/>
                </a:lnTo>
                <a:lnTo>
                  <a:pt x="991" y="254"/>
                </a:lnTo>
                <a:lnTo>
                  <a:pt x="985" y="252"/>
                </a:lnTo>
                <a:lnTo>
                  <a:pt x="974" y="248"/>
                </a:lnTo>
                <a:lnTo>
                  <a:pt x="971" y="246"/>
                </a:lnTo>
                <a:lnTo>
                  <a:pt x="969" y="248"/>
                </a:lnTo>
                <a:lnTo>
                  <a:pt x="969" y="248"/>
                </a:lnTo>
                <a:lnTo>
                  <a:pt x="971" y="253"/>
                </a:lnTo>
                <a:lnTo>
                  <a:pt x="976" y="260"/>
                </a:lnTo>
                <a:lnTo>
                  <a:pt x="976" y="260"/>
                </a:lnTo>
                <a:lnTo>
                  <a:pt x="982" y="269"/>
                </a:lnTo>
                <a:lnTo>
                  <a:pt x="990" y="278"/>
                </a:lnTo>
                <a:lnTo>
                  <a:pt x="1005" y="292"/>
                </a:lnTo>
                <a:lnTo>
                  <a:pt x="1018" y="305"/>
                </a:lnTo>
                <a:lnTo>
                  <a:pt x="1023" y="313"/>
                </a:lnTo>
                <a:lnTo>
                  <a:pt x="1027" y="320"/>
                </a:lnTo>
                <a:lnTo>
                  <a:pt x="1027" y="320"/>
                </a:lnTo>
                <a:lnTo>
                  <a:pt x="1029" y="328"/>
                </a:lnTo>
                <a:lnTo>
                  <a:pt x="1028" y="333"/>
                </a:lnTo>
                <a:lnTo>
                  <a:pt x="1026" y="337"/>
                </a:lnTo>
                <a:lnTo>
                  <a:pt x="1022" y="340"/>
                </a:lnTo>
                <a:lnTo>
                  <a:pt x="1017" y="341"/>
                </a:lnTo>
                <a:lnTo>
                  <a:pt x="1013" y="342"/>
                </a:lnTo>
                <a:lnTo>
                  <a:pt x="1009" y="342"/>
                </a:lnTo>
                <a:lnTo>
                  <a:pt x="1009" y="342"/>
                </a:lnTo>
                <a:lnTo>
                  <a:pt x="1012" y="346"/>
                </a:lnTo>
                <a:lnTo>
                  <a:pt x="1022" y="359"/>
                </a:lnTo>
                <a:lnTo>
                  <a:pt x="1022" y="359"/>
                </a:lnTo>
                <a:lnTo>
                  <a:pt x="1024" y="363"/>
                </a:lnTo>
                <a:lnTo>
                  <a:pt x="1023" y="364"/>
                </a:lnTo>
                <a:lnTo>
                  <a:pt x="1020" y="365"/>
                </a:lnTo>
                <a:lnTo>
                  <a:pt x="1017" y="366"/>
                </a:lnTo>
                <a:lnTo>
                  <a:pt x="1014" y="368"/>
                </a:lnTo>
                <a:lnTo>
                  <a:pt x="1012" y="369"/>
                </a:lnTo>
                <a:lnTo>
                  <a:pt x="1012" y="374"/>
                </a:lnTo>
                <a:lnTo>
                  <a:pt x="1014" y="380"/>
                </a:lnTo>
                <a:lnTo>
                  <a:pt x="1014" y="380"/>
                </a:lnTo>
                <a:lnTo>
                  <a:pt x="1024" y="398"/>
                </a:lnTo>
                <a:lnTo>
                  <a:pt x="1040" y="419"/>
                </a:lnTo>
                <a:lnTo>
                  <a:pt x="1056" y="447"/>
                </a:lnTo>
                <a:lnTo>
                  <a:pt x="1065" y="465"/>
                </a:lnTo>
                <a:lnTo>
                  <a:pt x="1074" y="484"/>
                </a:lnTo>
                <a:lnTo>
                  <a:pt x="1074" y="484"/>
                </a:lnTo>
                <a:lnTo>
                  <a:pt x="1089" y="518"/>
                </a:lnTo>
                <a:lnTo>
                  <a:pt x="1100" y="540"/>
                </a:lnTo>
                <a:lnTo>
                  <a:pt x="1104" y="549"/>
                </a:lnTo>
                <a:lnTo>
                  <a:pt x="1105" y="559"/>
                </a:lnTo>
                <a:lnTo>
                  <a:pt x="1104" y="568"/>
                </a:lnTo>
                <a:lnTo>
                  <a:pt x="1101" y="580"/>
                </a:lnTo>
                <a:lnTo>
                  <a:pt x="1101" y="580"/>
                </a:lnTo>
                <a:lnTo>
                  <a:pt x="1092" y="608"/>
                </a:lnTo>
                <a:lnTo>
                  <a:pt x="1091" y="615"/>
                </a:lnTo>
                <a:lnTo>
                  <a:pt x="1091" y="626"/>
                </a:lnTo>
                <a:lnTo>
                  <a:pt x="1091" y="626"/>
                </a:lnTo>
                <a:lnTo>
                  <a:pt x="1091" y="632"/>
                </a:lnTo>
                <a:lnTo>
                  <a:pt x="1092" y="638"/>
                </a:lnTo>
                <a:lnTo>
                  <a:pt x="1095" y="650"/>
                </a:lnTo>
                <a:lnTo>
                  <a:pt x="1095" y="656"/>
                </a:lnTo>
                <a:lnTo>
                  <a:pt x="1095" y="663"/>
                </a:lnTo>
                <a:lnTo>
                  <a:pt x="1091" y="669"/>
                </a:lnTo>
                <a:lnTo>
                  <a:pt x="1084" y="678"/>
                </a:lnTo>
                <a:lnTo>
                  <a:pt x="1084" y="67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5">
            <a:extLst>
              <a:ext uri="{FF2B5EF4-FFF2-40B4-BE49-F238E27FC236}">
                <a16:creationId xmlns:a16="http://schemas.microsoft.com/office/drawing/2014/main" id="{712CBFF8-A23E-41DD-B309-2FB715D855E7}"/>
              </a:ext>
            </a:extLst>
          </p:cNvPr>
          <p:cNvSpPr>
            <a:spLocks/>
          </p:cNvSpPr>
          <p:nvPr/>
        </p:nvSpPr>
        <p:spPr bwMode="auto">
          <a:xfrm>
            <a:off x="3639128" y="4013553"/>
            <a:ext cx="2663248" cy="2085426"/>
          </a:xfrm>
          <a:custGeom>
            <a:avLst/>
            <a:gdLst>
              <a:gd name="T0" fmla="*/ 341 w 1415"/>
              <a:gd name="T1" fmla="*/ 480 h 1108"/>
              <a:gd name="T2" fmla="*/ 139 w 1415"/>
              <a:gd name="T3" fmla="*/ 395 h 1108"/>
              <a:gd name="T4" fmla="*/ 65 w 1415"/>
              <a:gd name="T5" fmla="*/ 448 h 1108"/>
              <a:gd name="T6" fmla="*/ 43 w 1415"/>
              <a:gd name="T7" fmla="*/ 504 h 1108"/>
              <a:gd name="T8" fmla="*/ 16 w 1415"/>
              <a:gd name="T9" fmla="*/ 563 h 1108"/>
              <a:gd name="T10" fmla="*/ 1 w 1415"/>
              <a:gd name="T11" fmla="*/ 616 h 1108"/>
              <a:gd name="T12" fmla="*/ 14 w 1415"/>
              <a:gd name="T13" fmla="*/ 674 h 1108"/>
              <a:gd name="T14" fmla="*/ 69 w 1415"/>
              <a:gd name="T15" fmla="*/ 718 h 1108"/>
              <a:gd name="T16" fmla="*/ 185 w 1415"/>
              <a:gd name="T17" fmla="*/ 788 h 1108"/>
              <a:gd name="T18" fmla="*/ 180 w 1415"/>
              <a:gd name="T19" fmla="*/ 873 h 1108"/>
              <a:gd name="T20" fmla="*/ 207 w 1415"/>
              <a:gd name="T21" fmla="*/ 971 h 1108"/>
              <a:gd name="T22" fmla="*/ 322 w 1415"/>
              <a:gd name="T23" fmla="*/ 1023 h 1108"/>
              <a:gd name="T24" fmla="*/ 446 w 1415"/>
              <a:gd name="T25" fmla="*/ 1059 h 1108"/>
              <a:gd name="T26" fmla="*/ 664 w 1415"/>
              <a:gd name="T27" fmla="*/ 1075 h 1108"/>
              <a:gd name="T28" fmla="*/ 718 w 1415"/>
              <a:gd name="T29" fmla="*/ 1098 h 1108"/>
              <a:gd name="T30" fmla="*/ 838 w 1415"/>
              <a:gd name="T31" fmla="*/ 1055 h 1108"/>
              <a:gd name="T32" fmla="*/ 918 w 1415"/>
              <a:gd name="T33" fmla="*/ 1038 h 1108"/>
              <a:gd name="T34" fmla="*/ 1008 w 1415"/>
              <a:gd name="T35" fmla="*/ 1000 h 1108"/>
              <a:gd name="T36" fmla="*/ 1031 w 1415"/>
              <a:gd name="T37" fmla="*/ 945 h 1108"/>
              <a:gd name="T38" fmla="*/ 1041 w 1415"/>
              <a:gd name="T39" fmla="*/ 819 h 1108"/>
              <a:gd name="T40" fmla="*/ 1129 w 1415"/>
              <a:gd name="T41" fmla="*/ 750 h 1108"/>
              <a:gd name="T42" fmla="*/ 1148 w 1415"/>
              <a:gd name="T43" fmla="*/ 782 h 1108"/>
              <a:gd name="T44" fmla="*/ 1226 w 1415"/>
              <a:gd name="T45" fmla="*/ 770 h 1108"/>
              <a:gd name="T46" fmla="*/ 1259 w 1415"/>
              <a:gd name="T47" fmla="*/ 787 h 1108"/>
              <a:gd name="T48" fmla="*/ 1271 w 1415"/>
              <a:gd name="T49" fmla="*/ 711 h 1108"/>
              <a:gd name="T50" fmla="*/ 1401 w 1415"/>
              <a:gd name="T51" fmla="*/ 661 h 1108"/>
              <a:gd name="T52" fmla="*/ 1398 w 1415"/>
              <a:gd name="T53" fmla="*/ 616 h 1108"/>
              <a:gd name="T54" fmla="*/ 1393 w 1415"/>
              <a:gd name="T55" fmla="*/ 576 h 1108"/>
              <a:gd name="T56" fmla="*/ 1204 w 1415"/>
              <a:gd name="T57" fmla="*/ 411 h 1108"/>
              <a:gd name="T58" fmla="*/ 1254 w 1415"/>
              <a:gd name="T59" fmla="*/ 286 h 1108"/>
              <a:gd name="T60" fmla="*/ 1308 w 1415"/>
              <a:gd name="T61" fmla="*/ 54 h 1108"/>
              <a:gd name="T62" fmla="*/ 1240 w 1415"/>
              <a:gd name="T63" fmla="*/ 161 h 1108"/>
              <a:gd name="T64" fmla="*/ 1179 w 1415"/>
              <a:gd name="T65" fmla="*/ 309 h 1108"/>
              <a:gd name="T66" fmla="*/ 1133 w 1415"/>
              <a:gd name="T67" fmla="*/ 253 h 1108"/>
              <a:gd name="T68" fmla="*/ 1102 w 1415"/>
              <a:gd name="T69" fmla="*/ 363 h 1108"/>
              <a:gd name="T70" fmla="*/ 1061 w 1415"/>
              <a:gd name="T71" fmla="*/ 169 h 1108"/>
              <a:gd name="T72" fmla="*/ 1028 w 1415"/>
              <a:gd name="T73" fmla="*/ 203 h 1108"/>
              <a:gd name="T74" fmla="*/ 951 w 1415"/>
              <a:gd name="T75" fmla="*/ 38 h 1108"/>
              <a:gd name="T76" fmla="*/ 926 w 1415"/>
              <a:gd name="T77" fmla="*/ 73 h 1108"/>
              <a:gd name="T78" fmla="*/ 971 w 1415"/>
              <a:gd name="T79" fmla="*/ 236 h 1108"/>
              <a:gd name="T80" fmla="*/ 926 w 1415"/>
              <a:gd name="T81" fmla="*/ 213 h 1108"/>
              <a:gd name="T82" fmla="*/ 783 w 1415"/>
              <a:gd name="T83" fmla="*/ 0 h 1108"/>
              <a:gd name="T84" fmla="*/ 848 w 1415"/>
              <a:gd name="T85" fmla="*/ 132 h 1108"/>
              <a:gd name="T86" fmla="*/ 908 w 1415"/>
              <a:gd name="T87" fmla="*/ 273 h 1108"/>
              <a:gd name="T88" fmla="*/ 702 w 1415"/>
              <a:gd name="T89" fmla="*/ 47 h 1108"/>
              <a:gd name="T90" fmla="*/ 660 w 1415"/>
              <a:gd name="T91" fmla="*/ 59 h 1108"/>
              <a:gd name="T92" fmla="*/ 841 w 1415"/>
              <a:gd name="T93" fmla="*/ 271 h 1108"/>
              <a:gd name="T94" fmla="*/ 566 w 1415"/>
              <a:gd name="T95" fmla="*/ 13 h 1108"/>
              <a:gd name="T96" fmla="*/ 756 w 1415"/>
              <a:gd name="T97" fmla="*/ 218 h 1108"/>
              <a:gd name="T98" fmla="*/ 589 w 1415"/>
              <a:gd name="T99" fmla="*/ 87 h 1108"/>
              <a:gd name="T100" fmla="*/ 560 w 1415"/>
              <a:gd name="T101" fmla="*/ 114 h 1108"/>
              <a:gd name="T102" fmla="*/ 614 w 1415"/>
              <a:gd name="T103" fmla="*/ 192 h 1108"/>
              <a:gd name="T104" fmla="*/ 498 w 1415"/>
              <a:gd name="T105" fmla="*/ 153 h 1108"/>
              <a:gd name="T106" fmla="*/ 485 w 1415"/>
              <a:gd name="T107" fmla="*/ 178 h 1108"/>
              <a:gd name="T108" fmla="*/ 526 w 1415"/>
              <a:gd name="T109" fmla="*/ 230 h 1108"/>
              <a:gd name="T110" fmla="*/ 407 w 1415"/>
              <a:gd name="T111" fmla="*/ 213 h 1108"/>
              <a:gd name="T112" fmla="*/ 416 w 1415"/>
              <a:gd name="T113" fmla="*/ 246 h 1108"/>
              <a:gd name="T114" fmla="*/ 419 w 1415"/>
              <a:gd name="T115" fmla="*/ 281 h 1108"/>
              <a:gd name="T116" fmla="*/ 296 w 1415"/>
              <a:gd name="T117" fmla="*/ 209 h 1108"/>
              <a:gd name="T118" fmla="*/ 301 w 1415"/>
              <a:gd name="T119" fmla="*/ 240 h 1108"/>
              <a:gd name="T120" fmla="*/ 417 w 1415"/>
              <a:gd name="T121" fmla="*/ 428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15" h="1108">
                <a:moveTo>
                  <a:pt x="444" y="467"/>
                </a:moveTo>
                <a:lnTo>
                  <a:pt x="444" y="467"/>
                </a:lnTo>
                <a:lnTo>
                  <a:pt x="442" y="467"/>
                </a:lnTo>
                <a:lnTo>
                  <a:pt x="437" y="470"/>
                </a:lnTo>
                <a:lnTo>
                  <a:pt x="424" y="478"/>
                </a:lnTo>
                <a:lnTo>
                  <a:pt x="416" y="483"/>
                </a:lnTo>
                <a:lnTo>
                  <a:pt x="407" y="487"/>
                </a:lnTo>
                <a:lnTo>
                  <a:pt x="398" y="489"/>
                </a:lnTo>
                <a:lnTo>
                  <a:pt x="388" y="490"/>
                </a:lnTo>
                <a:lnTo>
                  <a:pt x="388" y="490"/>
                </a:lnTo>
                <a:lnTo>
                  <a:pt x="378" y="490"/>
                </a:lnTo>
                <a:lnTo>
                  <a:pt x="369" y="489"/>
                </a:lnTo>
                <a:lnTo>
                  <a:pt x="354" y="487"/>
                </a:lnTo>
                <a:lnTo>
                  <a:pt x="345" y="483"/>
                </a:lnTo>
                <a:lnTo>
                  <a:pt x="341" y="480"/>
                </a:lnTo>
                <a:lnTo>
                  <a:pt x="341" y="480"/>
                </a:lnTo>
                <a:lnTo>
                  <a:pt x="328" y="470"/>
                </a:lnTo>
                <a:lnTo>
                  <a:pt x="313" y="458"/>
                </a:lnTo>
                <a:lnTo>
                  <a:pt x="295" y="446"/>
                </a:lnTo>
                <a:lnTo>
                  <a:pt x="274" y="432"/>
                </a:lnTo>
                <a:lnTo>
                  <a:pt x="251" y="418"/>
                </a:lnTo>
                <a:lnTo>
                  <a:pt x="230" y="407"/>
                </a:lnTo>
                <a:lnTo>
                  <a:pt x="218" y="404"/>
                </a:lnTo>
                <a:lnTo>
                  <a:pt x="208" y="401"/>
                </a:lnTo>
                <a:lnTo>
                  <a:pt x="208" y="401"/>
                </a:lnTo>
                <a:lnTo>
                  <a:pt x="189" y="397"/>
                </a:lnTo>
                <a:lnTo>
                  <a:pt x="172" y="395"/>
                </a:lnTo>
                <a:lnTo>
                  <a:pt x="159" y="393"/>
                </a:lnTo>
                <a:lnTo>
                  <a:pt x="148" y="393"/>
                </a:lnTo>
                <a:lnTo>
                  <a:pt x="139" y="395"/>
                </a:lnTo>
                <a:lnTo>
                  <a:pt x="133" y="397"/>
                </a:lnTo>
                <a:lnTo>
                  <a:pt x="127" y="400"/>
                </a:lnTo>
                <a:lnTo>
                  <a:pt x="125" y="404"/>
                </a:lnTo>
                <a:lnTo>
                  <a:pt x="125" y="404"/>
                </a:lnTo>
                <a:lnTo>
                  <a:pt x="120" y="411"/>
                </a:lnTo>
                <a:lnTo>
                  <a:pt x="115" y="416"/>
                </a:lnTo>
                <a:lnTo>
                  <a:pt x="108" y="421"/>
                </a:lnTo>
                <a:lnTo>
                  <a:pt x="101" y="424"/>
                </a:lnTo>
                <a:lnTo>
                  <a:pt x="101" y="424"/>
                </a:lnTo>
                <a:lnTo>
                  <a:pt x="88" y="429"/>
                </a:lnTo>
                <a:lnTo>
                  <a:pt x="81" y="432"/>
                </a:lnTo>
                <a:lnTo>
                  <a:pt x="74" y="437"/>
                </a:lnTo>
                <a:lnTo>
                  <a:pt x="74" y="437"/>
                </a:lnTo>
                <a:lnTo>
                  <a:pt x="69" y="443"/>
                </a:lnTo>
                <a:lnTo>
                  <a:pt x="65" y="448"/>
                </a:lnTo>
                <a:lnTo>
                  <a:pt x="61" y="457"/>
                </a:lnTo>
                <a:lnTo>
                  <a:pt x="61" y="457"/>
                </a:lnTo>
                <a:lnTo>
                  <a:pt x="58" y="461"/>
                </a:lnTo>
                <a:lnTo>
                  <a:pt x="55" y="465"/>
                </a:lnTo>
                <a:lnTo>
                  <a:pt x="50" y="469"/>
                </a:lnTo>
                <a:lnTo>
                  <a:pt x="44" y="474"/>
                </a:lnTo>
                <a:lnTo>
                  <a:pt x="44" y="474"/>
                </a:lnTo>
                <a:lnTo>
                  <a:pt x="39" y="480"/>
                </a:lnTo>
                <a:lnTo>
                  <a:pt x="38" y="484"/>
                </a:lnTo>
                <a:lnTo>
                  <a:pt x="37" y="488"/>
                </a:lnTo>
                <a:lnTo>
                  <a:pt x="38" y="494"/>
                </a:lnTo>
                <a:lnTo>
                  <a:pt x="38" y="494"/>
                </a:lnTo>
                <a:lnTo>
                  <a:pt x="39" y="498"/>
                </a:lnTo>
                <a:lnTo>
                  <a:pt x="41" y="501"/>
                </a:lnTo>
                <a:lnTo>
                  <a:pt x="43" y="504"/>
                </a:lnTo>
                <a:lnTo>
                  <a:pt x="43" y="507"/>
                </a:lnTo>
                <a:lnTo>
                  <a:pt x="43" y="510"/>
                </a:lnTo>
                <a:lnTo>
                  <a:pt x="42" y="513"/>
                </a:lnTo>
                <a:lnTo>
                  <a:pt x="38" y="517"/>
                </a:lnTo>
                <a:lnTo>
                  <a:pt x="38" y="517"/>
                </a:lnTo>
                <a:lnTo>
                  <a:pt x="25" y="533"/>
                </a:lnTo>
                <a:lnTo>
                  <a:pt x="21" y="541"/>
                </a:lnTo>
                <a:lnTo>
                  <a:pt x="21" y="541"/>
                </a:lnTo>
                <a:lnTo>
                  <a:pt x="19" y="544"/>
                </a:lnTo>
                <a:lnTo>
                  <a:pt x="18" y="545"/>
                </a:lnTo>
                <a:lnTo>
                  <a:pt x="18" y="547"/>
                </a:lnTo>
                <a:lnTo>
                  <a:pt x="18" y="550"/>
                </a:lnTo>
                <a:lnTo>
                  <a:pt x="18" y="550"/>
                </a:lnTo>
                <a:lnTo>
                  <a:pt x="18" y="557"/>
                </a:lnTo>
                <a:lnTo>
                  <a:pt x="16" y="563"/>
                </a:lnTo>
                <a:lnTo>
                  <a:pt x="12" y="570"/>
                </a:lnTo>
                <a:lnTo>
                  <a:pt x="7" y="575"/>
                </a:lnTo>
                <a:lnTo>
                  <a:pt x="7" y="575"/>
                </a:lnTo>
                <a:lnTo>
                  <a:pt x="5" y="576"/>
                </a:lnTo>
                <a:lnTo>
                  <a:pt x="4" y="576"/>
                </a:lnTo>
                <a:lnTo>
                  <a:pt x="1" y="576"/>
                </a:lnTo>
                <a:lnTo>
                  <a:pt x="0" y="576"/>
                </a:lnTo>
                <a:lnTo>
                  <a:pt x="0" y="577"/>
                </a:lnTo>
                <a:lnTo>
                  <a:pt x="1" y="585"/>
                </a:lnTo>
                <a:lnTo>
                  <a:pt x="1" y="585"/>
                </a:lnTo>
                <a:lnTo>
                  <a:pt x="2" y="593"/>
                </a:lnTo>
                <a:lnTo>
                  <a:pt x="4" y="599"/>
                </a:lnTo>
                <a:lnTo>
                  <a:pt x="1" y="612"/>
                </a:lnTo>
                <a:lnTo>
                  <a:pt x="1" y="612"/>
                </a:lnTo>
                <a:lnTo>
                  <a:pt x="1" y="616"/>
                </a:lnTo>
                <a:lnTo>
                  <a:pt x="1" y="621"/>
                </a:lnTo>
                <a:lnTo>
                  <a:pt x="4" y="628"/>
                </a:lnTo>
                <a:lnTo>
                  <a:pt x="11" y="637"/>
                </a:lnTo>
                <a:lnTo>
                  <a:pt x="11" y="637"/>
                </a:lnTo>
                <a:lnTo>
                  <a:pt x="16" y="645"/>
                </a:lnTo>
                <a:lnTo>
                  <a:pt x="19" y="650"/>
                </a:lnTo>
                <a:lnTo>
                  <a:pt x="19" y="654"/>
                </a:lnTo>
                <a:lnTo>
                  <a:pt x="18" y="658"/>
                </a:lnTo>
                <a:lnTo>
                  <a:pt x="18" y="658"/>
                </a:lnTo>
                <a:lnTo>
                  <a:pt x="16" y="661"/>
                </a:lnTo>
                <a:lnTo>
                  <a:pt x="14" y="664"/>
                </a:lnTo>
                <a:lnTo>
                  <a:pt x="11" y="668"/>
                </a:lnTo>
                <a:lnTo>
                  <a:pt x="11" y="669"/>
                </a:lnTo>
                <a:lnTo>
                  <a:pt x="11" y="670"/>
                </a:lnTo>
                <a:lnTo>
                  <a:pt x="14" y="674"/>
                </a:lnTo>
                <a:lnTo>
                  <a:pt x="14" y="674"/>
                </a:lnTo>
                <a:lnTo>
                  <a:pt x="23" y="684"/>
                </a:lnTo>
                <a:lnTo>
                  <a:pt x="27" y="688"/>
                </a:lnTo>
                <a:lnTo>
                  <a:pt x="32" y="691"/>
                </a:lnTo>
                <a:lnTo>
                  <a:pt x="32" y="691"/>
                </a:lnTo>
                <a:lnTo>
                  <a:pt x="37" y="693"/>
                </a:lnTo>
                <a:lnTo>
                  <a:pt x="42" y="696"/>
                </a:lnTo>
                <a:lnTo>
                  <a:pt x="46" y="697"/>
                </a:lnTo>
                <a:lnTo>
                  <a:pt x="48" y="699"/>
                </a:lnTo>
                <a:lnTo>
                  <a:pt x="48" y="699"/>
                </a:lnTo>
                <a:lnTo>
                  <a:pt x="48" y="702"/>
                </a:lnTo>
                <a:lnTo>
                  <a:pt x="50" y="706"/>
                </a:lnTo>
                <a:lnTo>
                  <a:pt x="53" y="710"/>
                </a:lnTo>
                <a:lnTo>
                  <a:pt x="60" y="714"/>
                </a:lnTo>
                <a:lnTo>
                  <a:pt x="69" y="718"/>
                </a:lnTo>
                <a:lnTo>
                  <a:pt x="81" y="720"/>
                </a:lnTo>
                <a:lnTo>
                  <a:pt x="98" y="722"/>
                </a:lnTo>
                <a:lnTo>
                  <a:pt x="98" y="722"/>
                </a:lnTo>
                <a:lnTo>
                  <a:pt x="141" y="722"/>
                </a:lnTo>
                <a:lnTo>
                  <a:pt x="186" y="720"/>
                </a:lnTo>
                <a:lnTo>
                  <a:pt x="237" y="718"/>
                </a:lnTo>
                <a:lnTo>
                  <a:pt x="237" y="718"/>
                </a:lnTo>
                <a:lnTo>
                  <a:pt x="230" y="725"/>
                </a:lnTo>
                <a:lnTo>
                  <a:pt x="221" y="733"/>
                </a:lnTo>
                <a:lnTo>
                  <a:pt x="210" y="742"/>
                </a:lnTo>
                <a:lnTo>
                  <a:pt x="200" y="753"/>
                </a:lnTo>
                <a:lnTo>
                  <a:pt x="193" y="767"/>
                </a:lnTo>
                <a:lnTo>
                  <a:pt x="189" y="774"/>
                </a:lnTo>
                <a:lnTo>
                  <a:pt x="186" y="780"/>
                </a:lnTo>
                <a:lnTo>
                  <a:pt x="185" y="788"/>
                </a:lnTo>
                <a:lnTo>
                  <a:pt x="185" y="794"/>
                </a:lnTo>
                <a:lnTo>
                  <a:pt x="185" y="794"/>
                </a:lnTo>
                <a:lnTo>
                  <a:pt x="185" y="807"/>
                </a:lnTo>
                <a:lnTo>
                  <a:pt x="186" y="819"/>
                </a:lnTo>
                <a:lnTo>
                  <a:pt x="189" y="826"/>
                </a:lnTo>
                <a:lnTo>
                  <a:pt x="191" y="833"/>
                </a:lnTo>
                <a:lnTo>
                  <a:pt x="195" y="839"/>
                </a:lnTo>
                <a:lnTo>
                  <a:pt x="198" y="842"/>
                </a:lnTo>
                <a:lnTo>
                  <a:pt x="198" y="842"/>
                </a:lnTo>
                <a:lnTo>
                  <a:pt x="194" y="844"/>
                </a:lnTo>
                <a:lnTo>
                  <a:pt x="190" y="847"/>
                </a:lnTo>
                <a:lnTo>
                  <a:pt x="186" y="850"/>
                </a:lnTo>
                <a:lnTo>
                  <a:pt x="182" y="857"/>
                </a:lnTo>
                <a:lnTo>
                  <a:pt x="180" y="865"/>
                </a:lnTo>
                <a:lnTo>
                  <a:pt x="180" y="873"/>
                </a:lnTo>
                <a:lnTo>
                  <a:pt x="181" y="885"/>
                </a:lnTo>
                <a:lnTo>
                  <a:pt x="181" y="885"/>
                </a:lnTo>
                <a:lnTo>
                  <a:pt x="185" y="896"/>
                </a:lnTo>
                <a:lnTo>
                  <a:pt x="189" y="905"/>
                </a:lnTo>
                <a:lnTo>
                  <a:pt x="194" y="914"/>
                </a:lnTo>
                <a:lnTo>
                  <a:pt x="199" y="921"/>
                </a:lnTo>
                <a:lnTo>
                  <a:pt x="208" y="930"/>
                </a:lnTo>
                <a:lnTo>
                  <a:pt x="210" y="932"/>
                </a:lnTo>
                <a:lnTo>
                  <a:pt x="210" y="932"/>
                </a:lnTo>
                <a:lnTo>
                  <a:pt x="208" y="937"/>
                </a:lnTo>
                <a:lnTo>
                  <a:pt x="207" y="942"/>
                </a:lnTo>
                <a:lnTo>
                  <a:pt x="204" y="950"/>
                </a:lnTo>
                <a:lnTo>
                  <a:pt x="204" y="958"/>
                </a:lnTo>
                <a:lnTo>
                  <a:pt x="205" y="967"/>
                </a:lnTo>
                <a:lnTo>
                  <a:pt x="207" y="971"/>
                </a:lnTo>
                <a:lnTo>
                  <a:pt x="209" y="974"/>
                </a:lnTo>
                <a:lnTo>
                  <a:pt x="213" y="978"/>
                </a:lnTo>
                <a:lnTo>
                  <a:pt x="218" y="982"/>
                </a:lnTo>
                <a:lnTo>
                  <a:pt x="218" y="982"/>
                </a:lnTo>
                <a:lnTo>
                  <a:pt x="230" y="988"/>
                </a:lnTo>
                <a:lnTo>
                  <a:pt x="244" y="994"/>
                </a:lnTo>
                <a:lnTo>
                  <a:pt x="259" y="999"/>
                </a:lnTo>
                <a:lnTo>
                  <a:pt x="274" y="1002"/>
                </a:lnTo>
                <a:lnTo>
                  <a:pt x="300" y="1009"/>
                </a:lnTo>
                <a:lnTo>
                  <a:pt x="309" y="1010"/>
                </a:lnTo>
                <a:lnTo>
                  <a:pt x="311" y="1011"/>
                </a:lnTo>
                <a:lnTo>
                  <a:pt x="311" y="1011"/>
                </a:lnTo>
                <a:lnTo>
                  <a:pt x="311" y="1014"/>
                </a:lnTo>
                <a:lnTo>
                  <a:pt x="314" y="1018"/>
                </a:lnTo>
                <a:lnTo>
                  <a:pt x="322" y="1023"/>
                </a:lnTo>
                <a:lnTo>
                  <a:pt x="334" y="1029"/>
                </a:lnTo>
                <a:lnTo>
                  <a:pt x="334" y="1029"/>
                </a:lnTo>
                <a:lnTo>
                  <a:pt x="345" y="1033"/>
                </a:lnTo>
                <a:lnTo>
                  <a:pt x="350" y="1036"/>
                </a:lnTo>
                <a:lnTo>
                  <a:pt x="361" y="1039"/>
                </a:lnTo>
                <a:lnTo>
                  <a:pt x="388" y="1046"/>
                </a:lnTo>
                <a:lnTo>
                  <a:pt x="388" y="1046"/>
                </a:lnTo>
                <a:lnTo>
                  <a:pt x="417" y="1051"/>
                </a:lnTo>
                <a:lnTo>
                  <a:pt x="437" y="1054"/>
                </a:lnTo>
                <a:lnTo>
                  <a:pt x="448" y="1055"/>
                </a:lnTo>
                <a:lnTo>
                  <a:pt x="448" y="1055"/>
                </a:lnTo>
                <a:lnTo>
                  <a:pt x="447" y="1056"/>
                </a:lnTo>
                <a:lnTo>
                  <a:pt x="446" y="1056"/>
                </a:lnTo>
                <a:lnTo>
                  <a:pt x="444" y="1057"/>
                </a:lnTo>
                <a:lnTo>
                  <a:pt x="446" y="1059"/>
                </a:lnTo>
                <a:lnTo>
                  <a:pt x="451" y="1062"/>
                </a:lnTo>
                <a:lnTo>
                  <a:pt x="451" y="1062"/>
                </a:lnTo>
                <a:lnTo>
                  <a:pt x="456" y="1062"/>
                </a:lnTo>
                <a:lnTo>
                  <a:pt x="463" y="1062"/>
                </a:lnTo>
                <a:lnTo>
                  <a:pt x="488" y="1061"/>
                </a:lnTo>
                <a:lnTo>
                  <a:pt x="557" y="1054"/>
                </a:lnTo>
                <a:lnTo>
                  <a:pt x="624" y="1043"/>
                </a:lnTo>
                <a:lnTo>
                  <a:pt x="654" y="1038"/>
                </a:lnTo>
                <a:lnTo>
                  <a:pt x="654" y="1038"/>
                </a:lnTo>
                <a:lnTo>
                  <a:pt x="655" y="1056"/>
                </a:lnTo>
                <a:lnTo>
                  <a:pt x="656" y="1064"/>
                </a:lnTo>
                <a:lnTo>
                  <a:pt x="658" y="1070"/>
                </a:lnTo>
                <a:lnTo>
                  <a:pt x="660" y="1074"/>
                </a:lnTo>
                <a:lnTo>
                  <a:pt x="663" y="1075"/>
                </a:lnTo>
                <a:lnTo>
                  <a:pt x="664" y="1075"/>
                </a:lnTo>
                <a:lnTo>
                  <a:pt x="664" y="1075"/>
                </a:lnTo>
                <a:lnTo>
                  <a:pt x="674" y="1074"/>
                </a:lnTo>
                <a:lnTo>
                  <a:pt x="683" y="1073"/>
                </a:lnTo>
                <a:lnTo>
                  <a:pt x="687" y="1073"/>
                </a:lnTo>
                <a:lnTo>
                  <a:pt x="689" y="1073"/>
                </a:lnTo>
                <a:lnTo>
                  <a:pt x="691" y="1075"/>
                </a:lnTo>
                <a:lnTo>
                  <a:pt x="691" y="1079"/>
                </a:lnTo>
                <a:lnTo>
                  <a:pt x="691" y="1079"/>
                </a:lnTo>
                <a:lnTo>
                  <a:pt x="691" y="1083"/>
                </a:lnTo>
                <a:lnTo>
                  <a:pt x="692" y="1087"/>
                </a:lnTo>
                <a:lnTo>
                  <a:pt x="695" y="1091"/>
                </a:lnTo>
                <a:lnTo>
                  <a:pt x="697" y="1093"/>
                </a:lnTo>
                <a:lnTo>
                  <a:pt x="707" y="1097"/>
                </a:lnTo>
                <a:lnTo>
                  <a:pt x="718" y="1098"/>
                </a:lnTo>
                <a:lnTo>
                  <a:pt x="718" y="1098"/>
                </a:lnTo>
                <a:lnTo>
                  <a:pt x="738" y="1101"/>
                </a:lnTo>
                <a:lnTo>
                  <a:pt x="746" y="1103"/>
                </a:lnTo>
                <a:lnTo>
                  <a:pt x="751" y="1106"/>
                </a:lnTo>
                <a:lnTo>
                  <a:pt x="751" y="1106"/>
                </a:lnTo>
                <a:lnTo>
                  <a:pt x="755" y="1107"/>
                </a:lnTo>
                <a:lnTo>
                  <a:pt x="756" y="1108"/>
                </a:lnTo>
                <a:lnTo>
                  <a:pt x="760" y="1108"/>
                </a:lnTo>
                <a:lnTo>
                  <a:pt x="770" y="1105"/>
                </a:lnTo>
                <a:lnTo>
                  <a:pt x="788" y="1096"/>
                </a:lnTo>
                <a:lnTo>
                  <a:pt x="788" y="1096"/>
                </a:lnTo>
                <a:lnTo>
                  <a:pt x="798" y="1088"/>
                </a:lnTo>
                <a:lnTo>
                  <a:pt x="808" y="1080"/>
                </a:lnTo>
                <a:lnTo>
                  <a:pt x="826" y="1065"/>
                </a:lnTo>
                <a:lnTo>
                  <a:pt x="833" y="1059"/>
                </a:lnTo>
                <a:lnTo>
                  <a:pt x="838" y="1055"/>
                </a:lnTo>
                <a:lnTo>
                  <a:pt x="841" y="1054"/>
                </a:lnTo>
                <a:lnTo>
                  <a:pt x="843" y="1054"/>
                </a:lnTo>
                <a:lnTo>
                  <a:pt x="844" y="1055"/>
                </a:lnTo>
                <a:lnTo>
                  <a:pt x="844" y="1055"/>
                </a:lnTo>
                <a:lnTo>
                  <a:pt x="848" y="1066"/>
                </a:lnTo>
                <a:lnTo>
                  <a:pt x="852" y="1079"/>
                </a:lnTo>
                <a:lnTo>
                  <a:pt x="854" y="1084"/>
                </a:lnTo>
                <a:lnTo>
                  <a:pt x="858" y="1088"/>
                </a:lnTo>
                <a:lnTo>
                  <a:pt x="859" y="1088"/>
                </a:lnTo>
                <a:lnTo>
                  <a:pt x="862" y="1088"/>
                </a:lnTo>
                <a:lnTo>
                  <a:pt x="867" y="1085"/>
                </a:lnTo>
                <a:lnTo>
                  <a:pt x="867" y="1085"/>
                </a:lnTo>
                <a:lnTo>
                  <a:pt x="881" y="1073"/>
                </a:lnTo>
                <a:lnTo>
                  <a:pt x="898" y="1057"/>
                </a:lnTo>
                <a:lnTo>
                  <a:pt x="918" y="1038"/>
                </a:lnTo>
                <a:lnTo>
                  <a:pt x="918" y="1038"/>
                </a:lnTo>
                <a:lnTo>
                  <a:pt x="923" y="1038"/>
                </a:lnTo>
                <a:lnTo>
                  <a:pt x="933" y="1036"/>
                </a:lnTo>
                <a:lnTo>
                  <a:pt x="939" y="1034"/>
                </a:lnTo>
                <a:lnTo>
                  <a:pt x="945" y="1032"/>
                </a:lnTo>
                <a:lnTo>
                  <a:pt x="951" y="1028"/>
                </a:lnTo>
                <a:lnTo>
                  <a:pt x="958" y="1022"/>
                </a:lnTo>
                <a:lnTo>
                  <a:pt x="958" y="1022"/>
                </a:lnTo>
                <a:lnTo>
                  <a:pt x="973" y="1006"/>
                </a:lnTo>
                <a:lnTo>
                  <a:pt x="977" y="1002"/>
                </a:lnTo>
                <a:lnTo>
                  <a:pt x="977" y="1002"/>
                </a:lnTo>
                <a:lnTo>
                  <a:pt x="982" y="1002"/>
                </a:lnTo>
                <a:lnTo>
                  <a:pt x="993" y="1002"/>
                </a:lnTo>
                <a:lnTo>
                  <a:pt x="1000" y="1001"/>
                </a:lnTo>
                <a:lnTo>
                  <a:pt x="1008" y="1000"/>
                </a:lnTo>
                <a:lnTo>
                  <a:pt x="1013" y="996"/>
                </a:lnTo>
                <a:lnTo>
                  <a:pt x="1018" y="992"/>
                </a:lnTo>
                <a:lnTo>
                  <a:pt x="1018" y="992"/>
                </a:lnTo>
                <a:lnTo>
                  <a:pt x="1020" y="986"/>
                </a:lnTo>
                <a:lnTo>
                  <a:pt x="1023" y="979"/>
                </a:lnTo>
                <a:lnTo>
                  <a:pt x="1024" y="967"/>
                </a:lnTo>
                <a:lnTo>
                  <a:pt x="1024" y="956"/>
                </a:lnTo>
                <a:lnTo>
                  <a:pt x="1024" y="951"/>
                </a:lnTo>
                <a:lnTo>
                  <a:pt x="1024" y="951"/>
                </a:lnTo>
                <a:lnTo>
                  <a:pt x="1025" y="953"/>
                </a:lnTo>
                <a:lnTo>
                  <a:pt x="1028" y="953"/>
                </a:lnTo>
                <a:lnTo>
                  <a:pt x="1029" y="953"/>
                </a:lnTo>
                <a:lnTo>
                  <a:pt x="1031" y="951"/>
                </a:lnTo>
                <a:lnTo>
                  <a:pt x="1031" y="945"/>
                </a:lnTo>
                <a:lnTo>
                  <a:pt x="1031" y="945"/>
                </a:lnTo>
                <a:lnTo>
                  <a:pt x="1029" y="937"/>
                </a:lnTo>
                <a:lnTo>
                  <a:pt x="1024" y="925"/>
                </a:lnTo>
                <a:lnTo>
                  <a:pt x="1013" y="891"/>
                </a:lnTo>
                <a:lnTo>
                  <a:pt x="1008" y="875"/>
                </a:lnTo>
                <a:lnTo>
                  <a:pt x="1005" y="858"/>
                </a:lnTo>
                <a:lnTo>
                  <a:pt x="1005" y="852"/>
                </a:lnTo>
                <a:lnTo>
                  <a:pt x="1005" y="845"/>
                </a:lnTo>
                <a:lnTo>
                  <a:pt x="1008" y="842"/>
                </a:lnTo>
                <a:lnTo>
                  <a:pt x="1011" y="838"/>
                </a:lnTo>
                <a:lnTo>
                  <a:pt x="1011" y="838"/>
                </a:lnTo>
                <a:lnTo>
                  <a:pt x="1024" y="831"/>
                </a:lnTo>
                <a:lnTo>
                  <a:pt x="1032" y="828"/>
                </a:lnTo>
                <a:lnTo>
                  <a:pt x="1037" y="824"/>
                </a:lnTo>
                <a:lnTo>
                  <a:pt x="1041" y="819"/>
                </a:lnTo>
                <a:lnTo>
                  <a:pt x="1041" y="819"/>
                </a:lnTo>
                <a:lnTo>
                  <a:pt x="1043" y="810"/>
                </a:lnTo>
                <a:lnTo>
                  <a:pt x="1045" y="803"/>
                </a:lnTo>
                <a:lnTo>
                  <a:pt x="1046" y="801"/>
                </a:lnTo>
                <a:lnTo>
                  <a:pt x="1047" y="798"/>
                </a:lnTo>
                <a:lnTo>
                  <a:pt x="1051" y="796"/>
                </a:lnTo>
                <a:lnTo>
                  <a:pt x="1054" y="794"/>
                </a:lnTo>
                <a:lnTo>
                  <a:pt x="1054" y="794"/>
                </a:lnTo>
                <a:lnTo>
                  <a:pt x="1065" y="793"/>
                </a:lnTo>
                <a:lnTo>
                  <a:pt x="1080" y="788"/>
                </a:lnTo>
                <a:lnTo>
                  <a:pt x="1094" y="782"/>
                </a:lnTo>
                <a:lnTo>
                  <a:pt x="1102" y="776"/>
                </a:lnTo>
                <a:lnTo>
                  <a:pt x="1107" y="771"/>
                </a:lnTo>
                <a:lnTo>
                  <a:pt x="1107" y="771"/>
                </a:lnTo>
                <a:lnTo>
                  <a:pt x="1124" y="755"/>
                </a:lnTo>
                <a:lnTo>
                  <a:pt x="1129" y="750"/>
                </a:lnTo>
                <a:lnTo>
                  <a:pt x="1134" y="748"/>
                </a:lnTo>
                <a:lnTo>
                  <a:pt x="1134" y="748"/>
                </a:lnTo>
                <a:lnTo>
                  <a:pt x="1138" y="747"/>
                </a:lnTo>
                <a:lnTo>
                  <a:pt x="1142" y="746"/>
                </a:lnTo>
                <a:lnTo>
                  <a:pt x="1143" y="746"/>
                </a:lnTo>
                <a:lnTo>
                  <a:pt x="1144" y="747"/>
                </a:lnTo>
                <a:lnTo>
                  <a:pt x="1144" y="755"/>
                </a:lnTo>
                <a:lnTo>
                  <a:pt x="1144" y="755"/>
                </a:lnTo>
                <a:lnTo>
                  <a:pt x="1143" y="766"/>
                </a:lnTo>
                <a:lnTo>
                  <a:pt x="1143" y="775"/>
                </a:lnTo>
                <a:lnTo>
                  <a:pt x="1143" y="779"/>
                </a:lnTo>
                <a:lnTo>
                  <a:pt x="1143" y="782"/>
                </a:lnTo>
                <a:lnTo>
                  <a:pt x="1146" y="783"/>
                </a:lnTo>
                <a:lnTo>
                  <a:pt x="1148" y="782"/>
                </a:lnTo>
                <a:lnTo>
                  <a:pt x="1148" y="782"/>
                </a:lnTo>
                <a:lnTo>
                  <a:pt x="1151" y="779"/>
                </a:lnTo>
                <a:lnTo>
                  <a:pt x="1153" y="774"/>
                </a:lnTo>
                <a:lnTo>
                  <a:pt x="1158" y="762"/>
                </a:lnTo>
                <a:lnTo>
                  <a:pt x="1162" y="756"/>
                </a:lnTo>
                <a:lnTo>
                  <a:pt x="1166" y="751"/>
                </a:lnTo>
                <a:lnTo>
                  <a:pt x="1171" y="747"/>
                </a:lnTo>
                <a:lnTo>
                  <a:pt x="1177" y="745"/>
                </a:lnTo>
                <a:lnTo>
                  <a:pt x="1177" y="745"/>
                </a:lnTo>
                <a:lnTo>
                  <a:pt x="1208" y="742"/>
                </a:lnTo>
                <a:lnTo>
                  <a:pt x="1208" y="742"/>
                </a:lnTo>
                <a:lnTo>
                  <a:pt x="1213" y="747"/>
                </a:lnTo>
                <a:lnTo>
                  <a:pt x="1218" y="755"/>
                </a:lnTo>
                <a:lnTo>
                  <a:pt x="1225" y="765"/>
                </a:lnTo>
                <a:lnTo>
                  <a:pt x="1225" y="765"/>
                </a:lnTo>
                <a:lnTo>
                  <a:pt x="1226" y="770"/>
                </a:lnTo>
                <a:lnTo>
                  <a:pt x="1227" y="775"/>
                </a:lnTo>
                <a:lnTo>
                  <a:pt x="1227" y="782"/>
                </a:lnTo>
                <a:lnTo>
                  <a:pt x="1229" y="784"/>
                </a:lnTo>
                <a:lnTo>
                  <a:pt x="1230" y="784"/>
                </a:lnTo>
                <a:lnTo>
                  <a:pt x="1234" y="782"/>
                </a:lnTo>
                <a:lnTo>
                  <a:pt x="1234" y="782"/>
                </a:lnTo>
                <a:lnTo>
                  <a:pt x="1237" y="779"/>
                </a:lnTo>
                <a:lnTo>
                  <a:pt x="1241" y="778"/>
                </a:lnTo>
                <a:lnTo>
                  <a:pt x="1244" y="778"/>
                </a:lnTo>
                <a:lnTo>
                  <a:pt x="1246" y="779"/>
                </a:lnTo>
                <a:lnTo>
                  <a:pt x="1249" y="782"/>
                </a:lnTo>
                <a:lnTo>
                  <a:pt x="1250" y="782"/>
                </a:lnTo>
                <a:lnTo>
                  <a:pt x="1250" y="782"/>
                </a:lnTo>
                <a:lnTo>
                  <a:pt x="1254" y="783"/>
                </a:lnTo>
                <a:lnTo>
                  <a:pt x="1259" y="787"/>
                </a:lnTo>
                <a:lnTo>
                  <a:pt x="1263" y="789"/>
                </a:lnTo>
                <a:lnTo>
                  <a:pt x="1267" y="790"/>
                </a:lnTo>
                <a:lnTo>
                  <a:pt x="1271" y="790"/>
                </a:lnTo>
                <a:lnTo>
                  <a:pt x="1275" y="788"/>
                </a:lnTo>
                <a:lnTo>
                  <a:pt x="1275" y="788"/>
                </a:lnTo>
                <a:lnTo>
                  <a:pt x="1277" y="784"/>
                </a:lnTo>
                <a:lnTo>
                  <a:pt x="1278" y="780"/>
                </a:lnTo>
                <a:lnTo>
                  <a:pt x="1280" y="770"/>
                </a:lnTo>
                <a:lnTo>
                  <a:pt x="1278" y="759"/>
                </a:lnTo>
                <a:lnTo>
                  <a:pt x="1277" y="748"/>
                </a:lnTo>
                <a:lnTo>
                  <a:pt x="1277" y="748"/>
                </a:lnTo>
                <a:lnTo>
                  <a:pt x="1276" y="737"/>
                </a:lnTo>
                <a:lnTo>
                  <a:pt x="1273" y="725"/>
                </a:lnTo>
                <a:lnTo>
                  <a:pt x="1271" y="711"/>
                </a:lnTo>
                <a:lnTo>
                  <a:pt x="1271" y="711"/>
                </a:lnTo>
                <a:lnTo>
                  <a:pt x="1281" y="711"/>
                </a:lnTo>
                <a:lnTo>
                  <a:pt x="1303" y="709"/>
                </a:lnTo>
                <a:lnTo>
                  <a:pt x="1317" y="706"/>
                </a:lnTo>
                <a:lnTo>
                  <a:pt x="1329" y="702"/>
                </a:lnTo>
                <a:lnTo>
                  <a:pt x="1341" y="697"/>
                </a:lnTo>
                <a:lnTo>
                  <a:pt x="1346" y="695"/>
                </a:lnTo>
                <a:lnTo>
                  <a:pt x="1351" y="691"/>
                </a:lnTo>
                <a:lnTo>
                  <a:pt x="1351" y="691"/>
                </a:lnTo>
                <a:lnTo>
                  <a:pt x="1364" y="678"/>
                </a:lnTo>
                <a:lnTo>
                  <a:pt x="1374" y="667"/>
                </a:lnTo>
                <a:lnTo>
                  <a:pt x="1381" y="658"/>
                </a:lnTo>
                <a:lnTo>
                  <a:pt x="1381" y="658"/>
                </a:lnTo>
                <a:lnTo>
                  <a:pt x="1386" y="659"/>
                </a:lnTo>
                <a:lnTo>
                  <a:pt x="1396" y="661"/>
                </a:lnTo>
                <a:lnTo>
                  <a:pt x="1401" y="661"/>
                </a:lnTo>
                <a:lnTo>
                  <a:pt x="1406" y="661"/>
                </a:lnTo>
                <a:lnTo>
                  <a:pt x="1409" y="660"/>
                </a:lnTo>
                <a:lnTo>
                  <a:pt x="1411" y="658"/>
                </a:lnTo>
                <a:lnTo>
                  <a:pt x="1411" y="658"/>
                </a:lnTo>
                <a:lnTo>
                  <a:pt x="1411" y="645"/>
                </a:lnTo>
                <a:lnTo>
                  <a:pt x="1411" y="637"/>
                </a:lnTo>
                <a:lnTo>
                  <a:pt x="1411" y="637"/>
                </a:lnTo>
                <a:lnTo>
                  <a:pt x="1411" y="637"/>
                </a:lnTo>
                <a:lnTo>
                  <a:pt x="1414" y="635"/>
                </a:lnTo>
                <a:lnTo>
                  <a:pt x="1415" y="631"/>
                </a:lnTo>
                <a:lnTo>
                  <a:pt x="1414" y="624"/>
                </a:lnTo>
                <a:lnTo>
                  <a:pt x="1414" y="624"/>
                </a:lnTo>
                <a:lnTo>
                  <a:pt x="1412" y="622"/>
                </a:lnTo>
                <a:lnTo>
                  <a:pt x="1409" y="619"/>
                </a:lnTo>
                <a:lnTo>
                  <a:pt x="1398" y="616"/>
                </a:lnTo>
                <a:lnTo>
                  <a:pt x="1391" y="612"/>
                </a:lnTo>
                <a:lnTo>
                  <a:pt x="1388" y="610"/>
                </a:lnTo>
                <a:lnTo>
                  <a:pt x="1387" y="608"/>
                </a:lnTo>
                <a:lnTo>
                  <a:pt x="1387" y="608"/>
                </a:lnTo>
                <a:lnTo>
                  <a:pt x="1388" y="605"/>
                </a:lnTo>
                <a:lnTo>
                  <a:pt x="1391" y="604"/>
                </a:lnTo>
                <a:lnTo>
                  <a:pt x="1396" y="601"/>
                </a:lnTo>
                <a:lnTo>
                  <a:pt x="1401" y="599"/>
                </a:lnTo>
                <a:lnTo>
                  <a:pt x="1402" y="596"/>
                </a:lnTo>
                <a:lnTo>
                  <a:pt x="1404" y="594"/>
                </a:lnTo>
                <a:lnTo>
                  <a:pt x="1404" y="594"/>
                </a:lnTo>
                <a:lnTo>
                  <a:pt x="1405" y="589"/>
                </a:lnTo>
                <a:lnTo>
                  <a:pt x="1405" y="586"/>
                </a:lnTo>
                <a:lnTo>
                  <a:pt x="1402" y="584"/>
                </a:lnTo>
                <a:lnTo>
                  <a:pt x="1393" y="576"/>
                </a:lnTo>
                <a:lnTo>
                  <a:pt x="1378" y="564"/>
                </a:lnTo>
                <a:lnTo>
                  <a:pt x="1378" y="564"/>
                </a:lnTo>
                <a:lnTo>
                  <a:pt x="1358" y="553"/>
                </a:lnTo>
                <a:lnTo>
                  <a:pt x="1342" y="544"/>
                </a:lnTo>
                <a:lnTo>
                  <a:pt x="1331" y="536"/>
                </a:lnTo>
                <a:lnTo>
                  <a:pt x="1324" y="531"/>
                </a:lnTo>
                <a:lnTo>
                  <a:pt x="1324" y="531"/>
                </a:lnTo>
                <a:lnTo>
                  <a:pt x="1292" y="497"/>
                </a:lnTo>
                <a:lnTo>
                  <a:pt x="1248" y="451"/>
                </a:lnTo>
                <a:lnTo>
                  <a:pt x="1248" y="451"/>
                </a:lnTo>
                <a:lnTo>
                  <a:pt x="1231" y="437"/>
                </a:lnTo>
                <a:lnTo>
                  <a:pt x="1218" y="425"/>
                </a:lnTo>
                <a:lnTo>
                  <a:pt x="1209" y="418"/>
                </a:lnTo>
                <a:lnTo>
                  <a:pt x="1204" y="411"/>
                </a:lnTo>
                <a:lnTo>
                  <a:pt x="1204" y="411"/>
                </a:lnTo>
                <a:lnTo>
                  <a:pt x="1200" y="404"/>
                </a:lnTo>
                <a:lnTo>
                  <a:pt x="1198" y="396"/>
                </a:lnTo>
                <a:lnTo>
                  <a:pt x="1197" y="387"/>
                </a:lnTo>
                <a:lnTo>
                  <a:pt x="1198" y="377"/>
                </a:lnTo>
                <a:lnTo>
                  <a:pt x="1198" y="377"/>
                </a:lnTo>
                <a:lnTo>
                  <a:pt x="1198" y="372"/>
                </a:lnTo>
                <a:lnTo>
                  <a:pt x="1198" y="370"/>
                </a:lnTo>
                <a:lnTo>
                  <a:pt x="1208" y="360"/>
                </a:lnTo>
                <a:lnTo>
                  <a:pt x="1208" y="360"/>
                </a:lnTo>
                <a:lnTo>
                  <a:pt x="1226" y="340"/>
                </a:lnTo>
                <a:lnTo>
                  <a:pt x="1234" y="331"/>
                </a:lnTo>
                <a:lnTo>
                  <a:pt x="1241" y="321"/>
                </a:lnTo>
                <a:lnTo>
                  <a:pt x="1241" y="321"/>
                </a:lnTo>
                <a:lnTo>
                  <a:pt x="1246" y="309"/>
                </a:lnTo>
                <a:lnTo>
                  <a:pt x="1254" y="286"/>
                </a:lnTo>
                <a:lnTo>
                  <a:pt x="1273" y="223"/>
                </a:lnTo>
                <a:lnTo>
                  <a:pt x="1294" y="157"/>
                </a:lnTo>
                <a:lnTo>
                  <a:pt x="1308" y="114"/>
                </a:lnTo>
                <a:lnTo>
                  <a:pt x="1308" y="114"/>
                </a:lnTo>
                <a:lnTo>
                  <a:pt x="1312" y="101"/>
                </a:lnTo>
                <a:lnTo>
                  <a:pt x="1314" y="89"/>
                </a:lnTo>
                <a:lnTo>
                  <a:pt x="1315" y="78"/>
                </a:lnTo>
                <a:lnTo>
                  <a:pt x="1315" y="68"/>
                </a:lnTo>
                <a:lnTo>
                  <a:pt x="1315" y="59"/>
                </a:lnTo>
                <a:lnTo>
                  <a:pt x="1314" y="54"/>
                </a:lnTo>
                <a:lnTo>
                  <a:pt x="1313" y="52"/>
                </a:lnTo>
                <a:lnTo>
                  <a:pt x="1312" y="51"/>
                </a:lnTo>
                <a:lnTo>
                  <a:pt x="1309" y="51"/>
                </a:lnTo>
                <a:lnTo>
                  <a:pt x="1308" y="54"/>
                </a:lnTo>
                <a:lnTo>
                  <a:pt x="1308" y="54"/>
                </a:lnTo>
                <a:lnTo>
                  <a:pt x="1305" y="57"/>
                </a:lnTo>
                <a:lnTo>
                  <a:pt x="1303" y="64"/>
                </a:lnTo>
                <a:lnTo>
                  <a:pt x="1295" y="86"/>
                </a:lnTo>
                <a:lnTo>
                  <a:pt x="1276" y="143"/>
                </a:lnTo>
                <a:lnTo>
                  <a:pt x="1267" y="172"/>
                </a:lnTo>
                <a:lnTo>
                  <a:pt x="1258" y="195"/>
                </a:lnTo>
                <a:lnTo>
                  <a:pt x="1252" y="209"/>
                </a:lnTo>
                <a:lnTo>
                  <a:pt x="1249" y="212"/>
                </a:lnTo>
                <a:lnTo>
                  <a:pt x="1248" y="212"/>
                </a:lnTo>
                <a:lnTo>
                  <a:pt x="1248" y="211"/>
                </a:lnTo>
                <a:lnTo>
                  <a:pt x="1248" y="211"/>
                </a:lnTo>
                <a:lnTo>
                  <a:pt x="1245" y="202"/>
                </a:lnTo>
                <a:lnTo>
                  <a:pt x="1244" y="192"/>
                </a:lnTo>
                <a:lnTo>
                  <a:pt x="1241" y="170"/>
                </a:lnTo>
                <a:lnTo>
                  <a:pt x="1240" y="161"/>
                </a:lnTo>
                <a:lnTo>
                  <a:pt x="1237" y="156"/>
                </a:lnTo>
                <a:lnTo>
                  <a:pt x="1236" y="155"/>
                </a:lnTo>
                <a:lnTo>
                  <a:pt x="1235" y="156"/>
                </a:lnTo>
                <a:lnTo>
                  <a:pt x="1232" y="157"/>
                </a:lnTo>
                <a:lnTo>
                  <a:pt x="1231" y="160"/>
                </a:lnTo>
                <a:lnTo>
                  <a:pt x="1231" y="160"/>
                </a:lnTo>
                <a:lnTo>
                  <a:pt x="1226" y="170"/>
                </a:lnTo>
                <a:lnTo>
                  <a:pt x="1222" y="181"/>
                </a:lnTo>
                <a:lnTo>
                  <a:pt x="1216" y="209"/>
                </a:lnTo>
                <a:lnTo>
                  <a:pt x="1208" y="240"/>
                </a:lnTo>
                <a:lnTo>
                  <a:pt x="1203" y="254"/>
                </a:lnTo>
                <a:lnTo>
                  <a:pt x="1198" y="267"/>
                </a:lnTo>
                <a:lnTo>
                  <a:pt x="1198" y="267"/>
                </a:lnTo>
                <a:lnTo>
                  <a:pt x="1186" y="290"/>
                </a:lnTo>
                <a:lnTo>
                  <a:pt x="1179" y="309"/>
                </a:lnTo>
                <a:lnTo>
                  <a:pt x="1174" y="321"/>
                </a:lnTo>
                <a:lnTo>
                  <a:pt x="1172" y="323"/>
                </a:lnTo>
                <a:lnTo>
                  <a:pt x="1171" y="324"/>
                </a:lnTo>
                <a:lnTo>
                  <a:pt x="1171" y="324"/>
                </a:lnTo>
                <a:lnTo>
                  <a:pt x="1168" y="314"/>
                </a:lnTo>
                <a:lnTo>
                  <a:pt x="1165" y="292"/>
                </a:lnTo>
                <a:lnTo>
                  <a:pt x="1161" y="281"/>
                </a:lnTo>
                <a:lnTo>
                  <a:pt x="1157" y="271"/>
                </a:lnTo>
                <a:lnTo>
                  <a:pt x="1153" y="262"/>
                </a:lnTo>
                <a:lnTo>
                  <a:pt x="1151" y="259"/>
                </a:lnTo>
                <a:lnTo>
                  <a:pt x="1148" y="257"/>
                </a:lnTo>
                <a:lnTo>
                  <a:pt x="1148" y="257"/>
                </a:lnTo>
                <a:lnTo>
                  <a:pt x="1142" y="254"/>
                </a:lnTo>
                <a:lnTo>
                  <a:pt x="1137" y="253"/>
                </a:lnTo>
                <a:lnTo>
                  <a:pt x="1133" y="253"/>
                </a:lnTo>
                <a:lnTo>
                  <a:pt x="1129" y="253"/>
                </a:lnTo>
                <a:lnTo>
                  <a:pt x="1125" y="255"/>
                </a:lnTo>
                <a:lnTo>
                  <a:pt x="1123" y="258"/>
                </a:lnTo>
                <a:lnTo>
                  <a:pt x="1117" y="263"/>
                </a:lnTo>
                <a:lnTo>
                  <a:pt x="1117" y="263"/>
                </a:lnTo>
                <a:lnTo>
                  <a:pt x="1115" y="271"/>
                </a:lnTo>
                <a:lnTo>
                  <a:pt x="1114" y="278"/>
                </a:lnTo>
                <a:lnTo>
                  <a:pt x="1112" y="289"/>
                </a:lnTo>
                <a:lnTo>
                  <a:pt x="1111" y="300"/>
                </a:lnTo>
                <a:lnTo>
                  <a:pt x="1111" y="300"/>
                </a:lnTo>
                <a:lnTo>
                  <a:pt x="1108" y="318"/>
                </a:lnTo>
                <a:lnTo>
                  <a:pt x="1107" y="340"/>
                </a:lnTo>
                <a:lnTo>
                  <a:pt x="1106" y="350"/>
                </a:lnTo>
                <a:lnTo>
                  <a:pt x="1105" y="358"/>
                </a:lnTo>
                <a:lnTo>
                  <a:pt x="1102" y="363"/>
                </a:lnTo>
                <a:lnTo>
                  <a:pt x="1100" y="364"/>
                </a:lnTo>
                <a:lnTo>
                  <a:pt x="1097" y="364"/>
                </a:lnTo>
                <a:lnTo>
                  <a:pt x="1097" y="364"/>
                </a:lnTo>
                <a:lnTo>
                  <a:pt x="1084" y="359"/>
                </a:lnTo>
                <a:lnTo>
                  <a:pt x="1068" y="349"/>
                </a:lnTo>
                <a:lnTo>
                  <a:pt x="1047" y="337"/>
                </a:lnTo>
                <a:lnTo>
                  <a:pt x="1047" y="337"/>
                </a:lnTo>
                <a:lnTo>
                  <a:pt x="1051" y="322"/>
                </a:lnTo>
                <a:lnTo>
                  <a:pt x="1057" y="286"/>
                </a:lnTo>
                <a:lnTo>
                  <a:pt x="1062" y="244"/>
                </a:lnTo>
                <a:lnTo>
                  <a:pt x="1065" y="227"/>
                </a:lnTo>
                <a:lnTo>
                  <a:pt x="1064" y="213"/>
                </a:lnTo>
                <a:lnTo>
                  <a:pt x="1064" y="213"/>
                </a:lnTo>
                <a:lnTo>
                  <a:pt x="1062" y="192"/>
                </a:lnTo>
                <a:lnTo>
                  <a:pt x="1061" y="169"/>
                </a:lnTo>
                <a:lnTo>
                  <a:pt x="1059" y="151"/>
                </a:lnTo>
                <a:lnTo>
                  <a:pt x="1056" y="144"/>
                </a:lnTo>
                <a:lnTo>
                  <a:pt x="1054" y="140"/>
                </a:lnTo>
                <a:lnTo>
                  <a:pt x="1054" y="140"/>
                </a:lnTo>
                <a:lnTo>
                  <a:pt x="1051" y="139"/>
                </a:lnTo>
                <a:lnTo>
                  <a:pt x="1046" y="138"/>
                </a:lnTo>
                <a:lnTo>
                  <a:pt x="1042" y="139"/>
                </a:lnTo>
                <a:lnTo>
                  <a:pt x="1037" y="140"/>
                </a:lnTo>
                <a:lnTo>
                  <a:pt x="1028" y="146"/>
                </a:lnTo>
                <a:lnTo>
                  <a:pt x="1025" y="148"/>
                </a:lnTo>
                <a:lnTo>
                  <a:pt x="1024" y="151"/>
                </a:lnTo>
                <a:lnTo>
                  <a:pt x="1024" y="151"/>
                </a:lnTo>
                <a:lnTo>
                  <a:pt x="1024" y="171"/>
                </a:lnTo>
                <a:lnTo>
                  <a:pt x="1025" y="186"/>
                </a:lnTo>
                <a:lnTo>
                  <a:pt x="1028" y="203"/>
                </a:lnTo>
                <a:lnTo>
                  <a:pt x="1028" y="203"/>
                </a:lnTo>
                <a:lnTo>
                  <a:pt x="1028" y="215"/>
                </a:lnTo>
                <a:lnTo>
                  <a:pt x="1027" y="230"/>
                </a:lnTo>
                <a:lnTo>
                  <a:pt x="1023" y="266"/>
                </a:lnTo>
                <a:lnTo>
                  <a:pt x="1016" y="296"/>
                </a:lnTo>
                <a:lnTo>
                  <a:pt x="1014" y="310"/>
                </a:lnTo>
                <a:lnTo>
                  <a:pt x="1014" y="310"/>
                </a:lnTo>
                <a:lnTo>
                  <a:pt x="993" y="209"/>
                </a:lnTo>
                <a:lnTo>
                  <a:pt x="978" y="135"/>
                </a:lnTo>
                <a:lnTo>
                  <a:pt x="968" y="89"/>
                </a:lnTo>
                <a:lnTo>
                  <a:pt x="968" y="89"/>
                </a:lnTo>
                <a:lnTo>
                  <a:pt x="963" y="70"/>
                </a:lnTo>
                <a:lnTo>
                  <a:pt x="958" y="51"/>
                </a:lnTo>
                <a:lnTo>
                  <a:pt x="954" y="43"/>
                </a:lnTo>
                <a:lnTo>
                  <a:pt x="951" y="38"/>
                </a:lnTo>
                <a:lnTo>
                  <a:pt x="946" y="34"/>
                </a:lnTo>
                <a:lnTo>
                  <a:pt x="944" y="33"/>
                </a:lnTo>
                <a:lnTo>
                  <a:pt x="941" y="33"/>
                </a:lnTo>
                <a:lnTo>
                  <a:pt x="941" y="33"/>
                </a:lnTo>
                <a:lnTo>
                  <a:pt x="935" y="34"/>
                </a:lnTo>
                <a:lnTo>
                  <a:pt x="930" y="37"/>
                </a:lnTo>
                <a:lnTo>
                  <a:pt x="926" y="40"/>
                </a:lnTo>
                <a:lnTo>
                  <a:pt x="922" y="43"/>
                </a:lnTo>
                <a:lnTo>
                  <a:pt x="919" y="47"/>
                </a:lnTo>
                <a:lnTo>
                  <a:pt x="918" y="52"/>
                </a:lnTo>
                <a:lnTo>
                  <a:pt x="917" y="56"/>
                </a:lnTo>
                <a:lnTo>
                  <a:pt x="918" y="60"/>
                </a:lnTo>
                <a:lnTo>
                  <a:pt x="918" y="60"/>
                </a:lnTo>
                <a:lnTo>
                  <a:pt x="921" y="66"/>
                </a:lnTo>
                <a:lnTo>
                  <a:pt x="926" y="73"/>
                </a:lnTo>
                <a:lnTo>
                  <a:pt x="930" y="80"/>
                </a:lnTo>
                <a:lnTo>
                  <a:pt x="935" y="89"/>
                </a:lnTo>
                <a:lnTo>
                  <a:pt x="935" y="89"/>
                </a:lnTo>
                <a:lnTo>
                  <a:pt x="959" y="160"/>
                </a:lnTo>
                <a:lnTo>
                  <a:pt x="976" y="203"/>
                </a:lnTo>
                <a:lnTo>
                  <a:pt x="985" y="230"/>
                </a:lnTo>
                <a:lnTo>
                  <a:pt x="985" y="230"/>
                </a:lnTo>
                <a:lnTo>
                  <a:pt x="985" y="235"/>
                </a:lnTo>
                <a:lnTo>
                  <a:pt x="983" y="239"/>
                </a:lnTo>
                <a:lnTo>
                  <a:pt x="982" y="240"/>
                </a:lnTo>
                <a:lnTo>
                  <a:pt x="979" y="240"/>
                </a:lnTo>
                <a:lnTo>
                  <a:pt x="974" y="239"/>
                </a:lnTo>
                <a:lnTo>
                  <a:pt x="971" y="238"/>
                </a:lnTo>
                <a:lnTo>
                  <a:pt x="971" y="238"/>
                </a:lnTo>
                <a:lnTo>
                  <a:pt x="971" y="236"/>
                </a:lnTo>
                <a:lnTo>
                  <a:pt x="969" y="238"/>
                </a:lnTo>
                <a:lnTo>
                  <a:pt x="967" y="241"/>
                </a:lnTo>
                <a:lnTo>
                  <a:pt x="964" y="248"/>
                </a:lnTo>
                <a:lnTo>
                  <a:pt x="964" y="257"/>
                </a:lnTo>
                <a:lnTo>
                  <a:pt x="964" y="257"/>
                </a:lnTo>
                <a:lnTo>
                  <a:pt x="965" y="273"/>
                </a:lnTo>
                <a:lnTo>
                  <a:pt x="965" y="292"/>
                </a:lnTo>
                <a:lnTo>
                  <a:pt x="965" y="301"/>
                </a:lnTo>
                <a:lnTo>
                  <a:pt x="964" y="308"/>
                </a:lnTo>
                <a:lnTo>
                  <a:pt x="964" y="309"/>
                </a:lnTo>
                <a:lnTo>
                  <a:pt x="963" y="310"/>
                </a:lnTo>
                <a:lnTo>
                  <a:pt x="960" y="306"/>
                </a:lnTo>
                <a:lnTo>
                  <a:pt x="960" y="306"/>
                </a:lnTo>
                <a:lnTo>
                  <a:pt x="949" y="273"/>
                </a:lnTo>
                <a:lnTo>
                  <a:pt x="926" y="213"/>
                </a:lnTo>
                <a:lnTo>
                  <a:pt x="913" y="180"/>
                </a:lnTo>
                <a:lnTo>
                  <a:pt x="900" y="148"/>
                </a:lnTo>
                <a:lnTo>
                  <a:pt x="889" y="121"/>
                </a:lnTo>
                <a:lnTo>
                  <a:pt x="882" y="111"/>
                </a:lnTo>
                <a:lnTo>
                  <a:pt x="877" y="103"/>
                </a:lnTo>
                <a:lnTo>
                  <a:pt x="877" y="103"/>
                </a:lnTo>
                <a:lnTo>
                  <a:pt x="836" y="46"/>
                </a:lnTo>
                <a:lnTo>
                  <a:pt x="820" y="23"/>
                </a:lnTo>
                <a:lnTo>
                  <a:pt x="812" y="14"/>
                </a:lnTo>
                <a:lnTo>
                  <a:pt x="807" y="10"/>
                </a:lnTo>
                <a:lnTo>
                  <a:pt x="807" y="10"/>
                </a:lnTo>
                <a:lnTo>
                  <a:pt x="799" y="4"/>
                </a:lnTo>
                <a:lnTo>
                  <a:pt x="790" y="0"/>
                </a:lnTo>
                <a:lnTo>
                  <a:pt x="787" y="0"/>
                </a:lnTo>
                <a:lnTo>
                  <a:pt x="783" y="0"/>
                </a:lnTo>
                <a:lnTo>
                  <a:pt x="780" y="3"/>
                </a:lnTo>
                <a:lnTo>
                  <a:pt x="778" y="6"/>
                </a:lnTo>
                <a:lnTo>
                  <a:pt x="778" y="6"/>
                </a:lnTo>
                <a:lnTo>
                  <a:pt x="774" y="17"/>
                </a:lnTo>
                <a:lnTo>
                  <a:pt x="770" y="28"/>
                </a:lnTo>
                <a:lnTo>
                  <a:pt x="770" y="37"/>
                </a:lnTo>
                <a:lnTo>
                  <a:pt x="770" y="41"/>
                </a:lnTo>
                <a:lnTo>
                  <a:pt x="771" y="43"/>
                </a:lnTo>
                <a:lnTo>
                  <a:pt x="771" y="43"/>
                </a:lnTo>
                <a:lnTo>
                  <a:pt x="794" y="65"/>
                </a:lnTo>
                <a:lnTo>
                  <a:pt x="812" y="83"/>
                </a:lnTo>
                <a:lnTo>
                  <a:pt x="820" y="93"/>
                </a:lnTo>
                <a:lnTo>
                  <a:pt x="827" y="103"/>
                </a:lnTo>
                <a:lnTo>
                  <a:pt x="827" y="103"/>
                </a:lnTo>
                <a:lnTo>
                  <a:pt x="848" y="132"/>
                </a:lnTo>
                <a:lnTo>
                  <a:pt x="875" y="170"/>
                </a:lnTo>
                <a:lnTo>
                  <a:pt x="900" y="208"/>
                </a:lnTo>
                <a:lnTo>
                  <a:pt x="909" y="225"/>
                </a:lnTo>
                <a:lnTo>
                  <a:pt x="914" y="238"/>
                </a:lnTo>
                <a:lnTo>
                  <a:pt x="914" y="238"/>
                </a:lnTo>
                <a:lnTo>
                  <a:pt x="928" y="280"/>
                </a:lnTo>
                <a:lnTo>
                  <a:pt x="933" y="295"/>
                </a:lnTo>
                <a:lnTo>
                  <a:pt x="933" y="298"/>
                </a:lnTo>
                <a:lnTo>
                  <a:pt x="931" y="298"/>
                </a:lnTo>
                <a:lnTo>
                  <a:pt x="931" y="298"/>
                </a:lnTo>
                <a:lnTo>
                  <a:pt x="925" y="289"/>
                </a:lnTo>
                <a:lnTo>
                  <a:pt x="918" y="280"/>
                </a:lnTo>
                <a:lnTo>
                  <a:pt x="912" y="273"/>
                </a:lnTo>
                <a:lnTo>
                  <a:pt x="909" y="272"/>
                </a:lnTo>
                <a:lnTo>
                  <a:pt x="908" y="273"/>
                </a:lnTo>
                <a:lnTo>
                  <a:pt x="908" y="273"/>
                </a:lnTo>
                <a:lnTo>
                  <a:pt x="905" y="280"/>
                </a:lnTo>
                <a:lnTo>
                  <a:pt x="905" y="285"/>
                </a:lnTo>
                <a:lnTo>
                  <a:pt x="904" y="287"/>
                </a:lnTo>
                <a:lnTo>
                  <a:pt x="903" y="287"/>
                </a:lnTo>
                <a:lnTo>
                  <a:pt x="900" y="287"/>
                </a:lnTo>
                <a:lnTo>
                  <a:pt x="900" y="287"/>
                </a:lnTo>
                <a:lnTo>
                  <a:pt x="894" y="278"/>
                </a:lnTo>
                <a:lnTo>
                  <a:pt x="877" y="258"/>
                </a:lnTo>
                <a:lnTo>
                  <a:pt x="827" y="195"/>
                </a:lnTo>
                <a:lnTo>
                  <a:pt x="771" y="125"/>
                </a:lnTo>
                <a:lnTo>
                  <a:pt x="747" y="96"/>
                </a:lnTo>
                <a:lnTo>
                  <a:pt x="728" y="73"/>
                </a:lnTo>
                <a:lnTo>
                  <a:pt x="728" y="73"/>
                </a:lnTo>
                <a:lnTo>
                  <a:pt x="702" y="47"/>
                </a:lnTo>
                <a:lnTo>
                  <a:pt x="692" y="40"/>
                </a:lnTo>
                <a:lnTo>
                  <a:pt x="686" y="34"/>
                </a:lnTo>
                <a:lnTo>
                  <a:pt x="679" y="32"/>
                </a:lnTo>
                <a:lnTo>
                  <a:pt x="675" y="31"/>
                </a:lnTo>
                <a:lnTo>
                  <a:pt x="672" y="32"/>
                </a:lnTo>
                <a:lnTo>
                  <a:pt x="668" y="33"/>
                </a:lnTo>
                <a:lnTo>
                  <a:pt x="668" y="33"/>
                </a:lnTo>
                <a:lnTo>
                  <a:pt x="660" y="36"/>
                </a:lnTo>
                <a:lnTo>
                  <a:pt x="654" y="38"/>
                </a:lnTo>
                <a:lnTo>
                  <a:pt x="651" y="40"/>
                </a:lnTo>
                <a:lnTo>
                  <a:pt x="651" y="42"/>
                </a:lnTo>
                <a:lnTo>
                  <a:pt x="651" y="45"/>
                </a:lnTo>
                <a:lnTo>
                  <a:pt x="654" y="50"/>
                </a:lnTo>
                <a:lnTo>
                  <a:pt x="654" y="50"/>
                </a:lnTo>
                <a:lnTo>
                  <a:pt x="660" y="59"/>
                </a:lnTo>
                <a:lnTo>
                  <a:pt x="666" y="66"/>
                </a:lnTo>
                <a:lnTo>
                  <a:pt x="677" y="74"/>
                </a:lnTo>
                <a:lnTo>
                  <a:pt x="695" y="87"/>
                </a:lnTo>
                <a:lnTo>
                  <a:pt x="695" y="87"/>
                </a:lnTo>
                <a:lnTo>
                  <a:pt x="707" y="96"/>
                </a:lnTo>
                <a:lnTo>
                  <a:pt x="721" y="110"/>
                </a:lnTo>
                <a:lnTo>
                  <a:pt x="753" y="140"/>
                </a:lnTo>
                <a:lnTo>
                  <a:pt x="783" y="172"/>
                </a:lnTo>
                <a:lnTo>
                  <a:pt x="804" y="197"/>
                </a:lnTo>
                <a:lnTo>
                  <a:pt x="804" y="197"/>
                </a:lnTo>
                <a:lnTo>
                  <a:pt x="812" y="207"/>
                </a:lnTo>
                <a:lnTo>
                  <a:pt x="820" y="221"/>
                </a:lnTo>
                <a:lnTo>
                  <a:pt x="826" y="235"/>
                </a:lnTo>
                <a:lnTo>
                  <a:pt x="833" y="249"/>
                </a:lnTo>
                <a:lnTo>
                  <a:pt x="841" y="271"/>
                </a:lnTo>
                <a:lnTo>
                  <a:pt x="843" y="277"/>
                </a:lnTo>
                <a:lnTo>
                  <a:pt x="841" y="277"/>
                </a:lnTo>
                <a:lnTo>
                  <a:pt x="841" y="277"/>
                </a:lnTo>
                <a:lnTo>
                  <a:pt x="841" y="277"/>
                </a:lnTo>
                <a:lnTo>
                  <a:pt x="789" y="218"/>
                </a:lnTo>
                <a:lnTo>
                  <a:pt x="750" y="174"/>
                </a:lnTo>
                <a:lnTo>
                  <a:pt x="711" y="133"/>
                </a:lnTo>
                <a:lnTo>
                  <a:pt x="711" y="133"/>
                </a:lnTo>
                <a:lnTo>
                  <a:pt x="692" y="115"/>
                </a:lnTo>
                <a:lnTo>
                  <a:pt x="669" y="95"/>
                </a:lnTo>
                <a:lnTo>
                  <a:pt x="621" y="52"/>
                </a:lnTo>
                <a:lnTo>
                  <a:pt x="599" y="36"/>
                </a:lnTo>
                <a:lnTo>
                  <a:pt x="581" y="22"/>
                </a:lnTo>
                <a:lnTo>
                  <a:pt x="568" y="14"/>
                </a:lnTo>
                <a:lnTo>
                  <a:pt x="566" y="13"/>
                </a:lnTo>
                <a:lnTo>
                  <a:pt x="564" y="13"/>
                </a:lnTo>
                <a:lnTo>
                  <a:pt x="564" y="13"/>
                </a:lnTo>
                <a:lnTo>
                  <a:pt x="566" y="20"/>
                </a:lnTo>
                <a:lnTo>
                  <a:pt x="569" y="28"/>
                </a:lnTo>
                <a:lnTo>
                  <a:pt x="577" y="43"/>
                </a:lnTo>
                <a:lnTo>
                  <a:pt x="577" y="43"/>
                </a:lnTo>
                <a:lnTo>
                  <a:pt x="582" y="50"/>
                </a:lnTo>
                <a:lnTo>
                  <a:pt x="594" y="60"/>
                </a:lnTo>
                <a:lnTo>
                  <a:pt x="626" y="92"/>
                </a:lnTo>
                <a:lnTo>
                  <a:pt x="664" y="126"/>
                </a:lnTo>
                <a:lnTo>
                  <a:pt x="695" y="153"/>
                </a:lnTo>
                <a:lnTo>
                  <a:pt x="695" y="153"/>
                </a:lnTo>
                <a:lnTo>
                  <a:pt x="707" y="166"/>
                </a:lnTo>
                <a:lnTo>
                  <a:pt x="723" y="181"/>
                </a:lnTo>
                <a:lnTo>
                  <a:pt x="756" y="218"/>
                </a:lnTo>
                <a:lnTo>
                  <a:pt x="784" y="250"/>
                </a:lnTo>
                <a:lnTo>
                  <a:pt x="792" y="262"/>
                </a:lnTo>
                <a:lnTo>
                  <a:pt x="794" y="267"/>
                </a:lnTo>
                <a:lnTo>
                  <a:pt x="794" y="267"/>
                </a:lnTo>
                <a:lnTo>
                  <a:pt x="794" y="271"/>
                </a:lnTo>
                <a:lnTo>
                  <a:pt x="794" y="273"/>
                </a:lnTo>
                <a:lnTo>
                  <a:pt x="792" y="272"/>
                </a:lnTo>
                <a:lnTo>
                  <a:pt x="784" y="263"/>
                </a:lnTo>
                <a:lnTo>
                  <a:pt x="784" y="263"/>
                </a:lnTo>
                <a:lnTo>
                  <a:pt x="774" y="253"/>
                </a:lnTo>
                <a:lnTo>
                  <a:pt x="753" y="234"/>
                </a:lnTo>
                <a:lnTo>
                  <a:pt x="698" y="184"/>
                </a:lnTo>
                <a:lnTo>
                  <a:pt x="601" y="97"/>
                </a:lnTo>
                <a:lnTo>
                  <a:pt x="601" y="97"/>
                </a:lnTo>
                <a:lnTo>
                  <a:pt x="589" y="87"/>
                </a:lnTo>
                <a:lnTo>
                  <a:pt x="577" y="78"/>
                </a:lnTo>
                <a:lnTo>
                  <a:pt x="566" y="70"/>
                </a:lnTo>
                <a:lnTo>
                  <a:pt x="554" y="64"/>
                </a:lnTo>
                <a:lnTo>
                  <a:pt x="545" y="60"/>
                </a:lnTo>
                <a:lnTo>
                  <a:pt x="537" y="57"/>
                </a:lnTo>
                <a:lnTo>
                  <a:pt x="532" y="57"/>
                </a:lnTo>
                <a:lnTo>
                  <a:pt x="531" y="59"/>
                </a:lnTo>
                <a:lnTo>
                  <a:pt x="531" y="60"/>
                </a:lnTo>
                <a:lnTo>
                  <a:pt x="531" y="60"/>
                </a:lnTo>
                <a:lnTo>
                  <a:pt x="534" y="70"/>
                </a:lnTo>
                <a:lnTo>
                  <a:pt x="539" y="86"/>
                </a:lnTo>
                <a:lnTo>
                  <a:pt x="544" y="93"/>
                </a:lnTo>
                <a:lnTo>
                  <a:pt x="549" y="101"/>
                </a:lnTo>
                <a:lnTo>
                  <a:pt x="554" y="109"/>
                </a:lnTo>
                <a:lnTo>
                  <a:pt x="560" y="114"/>
                </a:lnTo>
                <a:lnTo>
                  <a:pt x="560" y="114"/>
                </a:lnTo>
                <a:lnTo>
                  <a:pt x="586" y="132"/>
                </a:lnTo>
                <a:lnTo>
                  <a:pt x="627" y="161"/>
                </a:lnTo>
                <a:lnTo>
                  <a:pt x="666" y="193"/>
                </a:lnTo>
                <a:lnTo>
                  <a:pt x="683" y="207"/>
                </a:lnTo>
                <a:lnTo>
                  <a:pt x="695" y="217"/>
                </a:lnTo>
                <a:lnTo>
                  <a:pt x="695" y="217"/>
                </a:lnTo>
                <a:lnTo>
                  <a:pt x="711" y="236"/>
                </a:lnTo>
                <a:lnTo>
                  <a:pt x="729" y="259"/>
                </a:lnTo>
                <a:lnTo>
                  <a:pt x="741" y="276"/>
                </a:lnTo>
                <a:lnTo>
                  <a:pt x="742" y="280"/>
                </a:lnTo>
                <a:lnTo>
                  <a:pt x="742" y="281"/>
                </a:lnTo>
                <a:lnTo>
                  <a:pt x="741" y="281"/>
                </a:lnTo>
                <a:lnTo>
                  <a:pt x="741" y="281"/>
                </a:lnTo>
                <a:lnTo>
                  <a:pt x="614" y="192"/>
                </a:lnTo>
                <a:lnTo>
                  <a:pt x="484" y="100"/>
                </a:lnTo>
                <a:lnTo>
                  <a:pt x="484" y="100"/>
                </a:lnTo>
                <a:lnTo>
                  <a:pt x="480" y="97"/>
                </a:lnTo>
                <a:lnTo>
                  <a:pt x="476" y="96"/>
                </a:lnTo>
                <a:lnTo>
                  <a:pt x="472" y="96"/>
                </a:lnTo>
                <a:lnTo>
                  <a:pt x="468" y="97"/>
                </a:lnTo>
                <a:lnTo>
                  <a:pt x="466" y="100"/>
                </a:lnTo>
                <a:lnTo>
                  <a:pt x="466" y="102"/>
                </a:lnTo>
                <a:lnTo>
                  <a:pt x="466" y="106"/>
                </a:lnTo>
                <a:lnTo>
                  <a:pt x="467" y="110"/>
                </a:lnTo>
                <a:lnTo>
                  <a:pt x="467" y="110"/>
                </a:lnTo>
                <a:lnTo>
                  <a:pt x="483" y="137"/>
                </a:lnTo>
                <a:lnTo>
                  <a:pt x="490" y="148"/>
                </a:lnTo>
                <a:lnTo>
                  <a:pt x="494" y="152"/>
                </a:lnTo>
                <a:lnTo>
                  <a:pt x="498" y="153"/>
                </a:lnTo>
                <a:lnTo>
                  <a:pt x="498" y="153"/>
                </a:lnTo>
                <a:lnTo>
                  <a:pt x="508" y="158"/>
                </a:lnTo>
                <a:lnTo>
                  <a:pt x="529" y="170"/>
                </a:lnTo>
                <a:lnTo>
                  <a:pt x="590" y="206"/>
                </a:lnTo>
                <a:lnTo>
                  <a:pt x="647" y="241"/>
                </a:lnTo>
                <a:lnTo>
                  <a:pt x="665" y="254"/>
                </a:lnTo>
                <a:lnTo>
                  <a:pt x="670" y="258"/>
                </a:lnTo>
                <a:lnTo>
                  <a:pt x="670" y="261"/>
                </a:lnTo>
                <a:lnTo>
                  <a:pt x="670" y="261"/>
                </a:lnTo>
                <a:lnTo>
                  <a:pt x="668" y="261"/>
                </a:lnTo>
                <a:lnTo>
                  <a:pt x="661" y="258"/>
                </a:lnTo>
                <a:lnTo>
                  <a:pt x="640" y="250"/>
                </a:lnTo>
                <a:lnTo>
                  <a:pt x="576" y="222"/>
                </a:lnTo>
                <a:lnTo>
                  <a:pt x="509" y="190"/>
                </a:lnTo>
                <a:lnTo>
                  <a:pt x="485" y="178"/>
                </a:lnTo>
                <a:lnTo>
                  <a:pt x="471" y="170"/>
                </a:lnTo>
                <a:lnTo>
                  <a:pt x="471" y="170"/>
                </a:lnTo>
                <a:lnTo>
                  <a:pt x="454" y="160"/>
                </a:lnTo>
                <a:lnTo>
                  <a:pt x="438" y="152"/>
                </a:lnTo>
                <a:lnTo>
                  <a:pt x="431" y="149"/>
                </a:lnTo>
                <a:lnTo>
                  <a:pt x="426" y="148"/>
                </a:lnTo>
                <a:lnTo>
                  <a:pt x="424" y="149"/>
                </a:lnTo>
                <a:lnTo>
                  <a:pt x="424" y="149"/>
                </a:lnTo>
                <a:lnTo>
                  <a:pt x="424" y="153"/>
                </a:lnTo>
                <a:lnTo>
                  <a:pt x="424" y="153"/>
                </a:lnTo>
                <a:lnTo>
                  <a:pt x="430" y="166"/>
                </a:lnTo>
                <a:lnTo>
                  <a:pt x="435" y="181"/>
                </a:lnTo>
                <a:lnTo>
                  <a:pt x="440" y="200"/>
                </a:lnTo>
                <a:lnTo>
                  <a:pt x="440" y="200"/>
                </a:lnTo>
                <a:lnTo>
                  <a:pt x="526" y="230"/>
                </a:lnTo>
                <a:lnTo>
                  <a:pt x="581" y="250"/>
                </a:lnTo>
                <a:lnTo>
                  <a:pt x="598" y="258"/>
                </a:lnTo>
                <a:lnTo>
                  <a:pt x="601" y="259"/>
                </a:lnTo>
                <a:lnTo>
                  <a:pt x="601" y="261"/>
                </a:lnTo>
                <a:lnTo>
                  <a:pt x="601" y="261"/>
                </a:lnTo>
                <a:lnTo>
                  <a:pt x="601" y="261"/>
                </a:lnTo>
                <a:lnTo>
                  <a:pt x="589" y="258"/>
                </a:lnTo>
                <a:lnTo>
                  <a:pt x="564" y="252"/>
                </a:lnTo>
                <a:lnTo>
                  <a:pt x="497" y="231"/>
                </a:lnTo>
                <a:lnTo>
                  <a:pt x="431" y="212"/>
                </a:lnTo>
                <a:lnTo>
                  <a:pt x="401" y="203"/>
                </a:lnTo>
                <a:lnTo>
                  <a:pt x="401" y="203"/>
                </a:lnTo>
                <a:lnTo>
                  <a:pt x="401" y="206"/>
                </a:lnTo>
                <a:lnTo>
                  <a:pt x="403" y="209"/>
                </a:lnTo>
                <a:lnTo>
                  <a:pt x="407" y="213"/>
                </a:lnTo>
                <a:lnTo>
                  <a:pt x="411" y="217"/>
                </a:lnTo>
                <a:lnTo>
                  <a:pt x="411" y="217"/>
                </a:lnTo>
                <a:lnTo>
                  <a:pt x="415" y="221"/>
                </a:lnTo>
                <a:lnTo>
                  <a:pt x="419" y="226"/>
                </a:lnTo>
                <a:lnTo>
                  <a:pt x="420" y="231"/>
                </a:lnTo>
                <a:lnTo>
                  <a:pt x="419" y="232"/>
                </a:lnTo>
                <a:lnTo>
                  <a:pt x="417" y="234"/>
                </a:lnTo>
                <a:lnTo>
                  <a:pt x="417" y="234"/>
                </a:lnTo>
                <a:lnTo>
                  <a:pt x="414" y="234"/>
                </a:lnTo>
                <a:lnTo>
                  <a:pt x="411" y="234"/>
                </a:lnTo>
                <a:lnTo>
                  <a:pt x="410" y="234"/>
                </a:lnTo>
                <a:lnTo>
                  <a:pt x="411" y="238"/>
                </a:lnTo>
                <a:lnTo>
                  <a:pt x="411" y="238"/>
                </a:lnTo>
                <a:lnTo>
                  <a:pt x="414" y="243"/>
                </a:lnTo>
                <a:lnTo>
                  <a:pt x="416" y="246"/>
                </a:lnTo>
                <a:lnTo>
                  <a:pt x="417" y="249"/>
                </a:lnTo>
                <a:lnTo>
                  <a:pt x="419" y="250"/>
                </a:lnTo>
                <a:lnTo>
                  <a:pt x="417" y="250"/>
                </a:lnTo>
                <a:lnTo>
                  <a:pt x="417" y="250"/>
                </a:lnTo>
                <a:lnTo>
                  <a:pt x="410" y="250"/>
                </a:lnTo>
                <a:lnTo>
                  <a:pt x="406" y="253"/>
                </a:lnTo>
                <a:lnTo>
                  <a:pt x="405" y="254"/>
                </a:lnTo>
                <a:lnTo>
                  <a:pt x="405" y="257"/>
                </a:lnTo>
                <a:lnTo>
                  <a:pt x="405" y="257"/>
                </a:lnTo>
                <a:lnTo>
                  <a:pt x="405" y="263"/>
                </a:lnTo>
                <a:lnTo>
                  <a:pt x="406" y="267"/>
                </a:lnTo>
                <a:lnTo>
                  <a:pt x="407" y="271"/>
                </a:lnTo>
                <a:lnTo>
                  <a:pt x="411" y="273"/>
                </a:lnTo>
                <a:lnTo>
                  <a:pt x="411" y="273"/>
                </a:lnTo>
                <a:lnTo>
                  <a:pt x="419" y="281"/>
                </a:lnTo>
                <a:lnTo>
                  <a:pt x="430" y="294"/>
                </a:lnTo>
                <a:lnTo>
                  <a:pt x="438" y="306"/>
                </a:lnTo>
                <a:lnTo>
                  <a:pt x="439" y="310"/>
                </a:lnTo>
                <a:lnTo>
                  <a:pt x="439" y="310"/>
                </a:lnTo>
                <a:lnTo>
                  <a:pt x="438" y="310"/>
                </a:lnTo>
                <a:lnTo>
                  <a:pt x="438" y="310"/>
                </a:lnTo>
                <a:lnTo>
                  <a:pt x="425" y="304"/>
                </a:lnTo>
                <a:lnTo>
                  <a:pt x="405" y="291"/>
                </a:lnTo>
                <a:lnTo>
                  <a:pt x="379" y="275"/>
                </a:lnTo>
                <a:lnTo>
                  <a:pt x="355" y="257"/>
                </a:lnTo>
                <a:lnTo>
                  <a:pt x="355" y="257"/>
                </a:lnTo>
                <a:lnTo>
                  <a:pt x="332" y="239"/>
                </a:lnTo>
                <a:lnTo>
                  <a:pt x="313" y="223"/>
                </a:lnTo>
                <a:lnTo>
                  <a:pt x="300" y="212"/>
                </a:lnTo>
                <a:lnTo>
                  <a:pt x="296" y="209"/>
                </a:lnTo>
                <a:lnTo>
                  <a:pt x="295" y="211"/>
                </a:lnTo>
                <a:lnTo>
                  <a:pt x="295" y="211"/>
                </a:lnTo>
                <a:lnTo>
                  <a:pt x="295" y="212"/>
                </a:lnTo>
                <a:lnTo>
                  <a:pt x="296" y="215"/>
                </a:lnTo>
                <a:lnTo>
                  <a:pt x="300" y="221"/>
                </a:lnTo>
                <a:lnTo>
                  <a:pt x="305" y="227"/>
                </a:lnTo>
                <a:lnTo>
                  <a:pt x="308" y="234"/>
                </a:lnTo>
                <a:lnTo>
                  <a:pt x="308" y="234"/>
                </a:lnTo>
                <a:lnTo>
                  <a:pt x="308" y="235"/>
                </a:lnTo>
                <a:lnTo>
                  <a:pt x="306" y="236"/>
                </a:lnTo>
                <a:lnTo>
                  <a:pt x="301" y="235"/>
                </a:lnTo>
                <a:lnTo>
                  <a:pt x="300" y="235"/>
                </a:lnTo>
                <a:lnTo>
                  <a:pt x="299" y="235"/>
                </a:lnTo>
                <a:lnTo>
                  <a:pt x="299" y="236"/>
                </a:lnTo>
                <a:lnTo>
                  <a:pt x="301" y="240"/>
                </a:lnTo>
                <a:lnTo>
                  <a:pt x="301" y="240"/>
                </a:lnTo>
                <a:lnTo>
                  <a:pt x="316" y="258"/>
                </a:lnTo>
                <a:lnTo>
                  <a:pt x="343" y="289"/>
                </a:lnTo>
                <a:lnTo>
                  <a:pt x="373" y="323"/>
                </a:lnTo>
                <a:lnTo>
                  <a:pt x="384" y="340"/>
                </a:lnTo>
                <a:lnTo>
                  <a:pt x="394" y="354"/>
                </a:lnTo>
                <a:lnTo>
                  <a:pt x="394" y="354"/>
                </a:lnTo>
                <a:lnTo>
                  <a:pt x="401" y="367"/>
                </a:lnTo>
                <a:lnTo>
                  <a:pt x="406" y="378"/>
                </a:lnTo>
                <a:lnTo>
                  <a:pt x="408" y="388"/>
                </a:lnTo>
                <a:lnTo>
                  <a:pt x="411" y="397"/>
                </a:lnTo>
                <a:lnTo>
                  <a:pt x="414" y="412"/>
                </a:lnTo>
                <a:lnTo>
                  <a:pt x="415" y="420"/>
                </a:lnTo>
                <a:lnTo>
                  <a:pt x="417" y="428"/>
                </a:lnTo>
                <a:lnTo>
                  <a:pt x="417" y="428"/>
                </a:lnTo>
                <a:lnTo>
                  <a:pt x="421" y="434"/>
                </a:lnTo>
                <a:lnTo>
                  <a:pt x="426" y="442"/>
                </a:lnTo>
                <a:lnTo>
                  <a:pt x="437" y="455"/>
                </a:lnTo>
                <a:lnTo>
                  <a:pt x="443" y="465"/>
                </a:lnTo>
                <a:lnTo>
                  <a:pt x="446" y="467"/>
                </a:lnTo>
                <a:lnTo>
                  <a:pt x="446" y="467"/>
                </a:lnTo>
                <a:lnTo>
                  <a:pt x="444" y="467"/>
                </a:lnTo>
                <a:lnTo>
                  <a:pt x="444" y="46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6">
            <a:extLst>
              <a:ext uri="{FF2B5EF4-FFF2-40B4-BE49-F238E27FC236}">
                <a16:creationId xmlns:a16="http://schemas.microsoft.com/office/drawing/2014/main" id="{CF71639F-3C15-47BC-8AF2-1235F389CCAB}"/>
              </a:ext>
            </a:extLst>
          </p:cNvPr>
          <p:cNvSpPr>
            <a:spLocks/>
          </p:cNvSpPr>
          <p:nvPr/>
        </p:nvSpPr>
        <p:spPr bwMode="auto">
          <a:xfrm>
            <a:off x="6554788" y="1279865"/>
            <a:ext cx="2715821" cy="1842222"/>
          </a:xfrm>
          <a:custGeom>
            <a:avLst/>
            <a:gdLst>
              <a:gd name="T0" fmla="*/ 396 w 1772"/>
              <a:gd name="T1" fmla="*/ 416 h 1202"/>
              <a:gd name="T2" fmla="*/ 276 w 1772"/>
              <a:gd name="T3" fmla="*/ 496 h 1202"/>
              <a:gd name="T4" fmla="*/ 180 w 1772"/>
              <a:gd name="T5" fmla="*/ 556 h 1202"/>
              <a:gd name="T6" fmla="*/ 95 w 1772"/>
              <a:gd name="T7" fmla="*/ 593 h 1202"/>
              <a:gd name="T8" fmla="*/ 35 w 1772"/>
              <a:gd name="T9" fmla="*/ 681 h 1202"/>
              <a:gd name="T10" fmla="*/ 4 w 1772"/>
              <a:gd name="T11" fmla="*/ 754 h 1202"/>
              <a:gd name="T12" fmla="*/ 187 w 1772"/>
              <a:gd name="T13" fmla="*/ 865 h 1202"/>
              <a:gd name="T14" fmla="*/ 330 w 1772"/>
              <a:gd name="T15" fmla="*/ 879 h 1202"/>
              <a:gd name="T16" fmla="*/ 438 w 1772"/>
              <a:gd name="T17" fmla="*/ 929 h 1202"/>
              <a:gd name="T18" fmla="*/ 557 w 1772"/>
              <a:gd name="T19" fmla="*/ 1126 h 1202"/>
              <a:gd name="T20" fmla="*/ 644 w 1772"/>
              <a:gd name="T21" fmla="*/ 1163 h 1202"/>
              <a:gd name="T22" fmla="*/ 710 w 1772"/>
              <a:gd name="T23" fmla="*/ 1192 h 1202"/>
              <a:gd name="T24" fmla="*/ 805 w 1772"/>
              <a:gd name="T25" fmla="*/ 1202 h 1202"/>
              <a:gd name="T26" fmla="*/ 829 w 1772"/>
              <a:gd name="T27" fmla="*/ 1172 h 1202"/>
              <a:gd name="T28" fmla="*/ 933 w 1772"/>
              <a:gd name="T29" fmla="*/ 1133 h 1202"/>
              <a:gd name="T30" fmla="*/ 1065 w 1772"/>
              <a:gd name="T31" fmla="*/ 1105 h 1202"/>
              <a:gd name="T32" fmla="*/ 1130 w 1772"/>
              <a:gd name="T33" fmla="*/ 1046 h 1202"/>
              <a:gd name="T34" fmla="*/ 1176 w 1772"/>
              <a:gd name="T35" fmla="*/ 991 h 1202"/>
              <a:gd name="T36" fmla="*/ 1272 w 1772"/>
              <a:gd name="T37" fmla="*/ 958 h 1202"/>
              <a:gd name="T38" fmla="*/ 1364 w 1772"/>
              <a:gd name="T39" fmla="*/ 900 h 1202"/>
              <a:gd name="T40" fmla="*/ 1343 w 1772"/>
              <a:gd name="T41" fmla="*/ 807 h 1202"/>
              <a:gd name="T42" fmla="*/ 1382 w 1772"/>
              <a:gd name="T43" fmla="*/ 751 h 1202"/>
              <a:gd name="T44" fmla="*/ 1562 w 1772"/>
              <a:gd name="T45" fmla="*/ 881 h 1202"/>
              <a:gd name="T46" fmla="*/ 1663 w 1772"/>
              <a:gd name="T47" fmla="*/ 863 h 1202"/>
              <a:gd name="T48" fmla="*/ 1701 w 1772"/>
              <a:gd name="T49" fmla="*/ 839 h 1202"/>
              <a:gd name="T50" fmla="*/ 1744 w 1772"/>
              <a:gd name="T51" fmla="*/ 770 h 1202"/>
              <a:gd name="T52" fmla="*/ 1764 w 1772"/>
              <a:gd name="T53" fmla="*/ 680 h 1202"/>
              <a:gd name="T54" fmla="*/ 1772 w 1772"/>
              <a:gd name="T55" fmla="*/ 581 h 1202"/>
              <a:gd name="T56" fmla="*/ 1695 w 1772"/>
              <a:gd name="T57" fmla="*/ 469 h 1202"/>
              <a:gd name="T58" fmla="*/ 1658 w 1772"/>
              <a:gd name="T59" fmla="*/ 432 h 1202"/>
              <a:gd name="T60" fmla="*/ 1509 w 1772"/>
              <a:gd name="T61" fmla="*/ 493 h 1202"/>
              <a:gd name="T62" fmla="*/ 1401 w 1772"/>
              <a:gd name="T63" fmla="*/ 540 h 1202"/>
              <a:gd name="T64" fmla="*/ 1445 w 1772"/>
              <a:gd name="T65" fmla="*/ 478 h 1202"/>
              <a:gd name="T66" fmla="*/ 1483 w 1772"/>
              <a:gd name="T67" fmla="*/ 406 h 1202"/>
              <a:gd name="T68" fmla="*/ 1433 w 1772"/>
              <a:gd name="T69" fmla="*/ 342 h 1202"/>
              <a:gd name="T70" fmla="*/ 1355 w 1772"/>
              <a:gd name="T71" fmla="*/ 282 h 1202"/>
              <a:gd name="T72" fmla="*/ 1309 w 1772"/>
              <a:gd name="T73" fmla="*/ 294 h 1202"/>
              <a:gd name="T74" fmla="*/ 1188 w 1772"/>
              <a:gd name="T75" fmla="*/ 350 h 1202"/>
              <a:gd name="T76" fmla="*/ 1095 w 1772"/>
              <a:gd name="T77" fmla="*/ 365 h 1202"/>
              <a:gd name="T78" fmla="*/ 1179 w 1772"/>
              <a:gd name="T79" fmla="*/ 253 h 1202"/>
              <a:gd name="T80" fmla="*/ 1196 w 1772"/>
              <a:gd name="T81" fmla="*/ 162 h 1202"/>
              <a:gd name="T82" fmla="*/ 1178 w 1772"/>
              <a:gd name="T83" fmla="*/ 130 h 1202"/>
              <a:gd name="T84" fmla="*/ 1046 w 1772"/>
              <a:gd name="T85" fmla="*/ 210 h 1202"/>
              <a:gd name="T86" fmla="*/ 1164 w 1772"/>
              <a:gd name="T87" fmla="*/ 101 h 1202"/>
              <a:gd name="T88" fmla="*/ 901 w 1772"/>
              <a:gd name="T89" fmla="*/ 291 h 1202"/>
              <a:gd name="T90" fmla="*/ 1136 w 1772"/>
              <a:gd name="T91" fmla="*/ 40 h 1202"/>
              <a:gd name="T92" fmla="*/ 1088 w 1772"/>
              <a:gd name="T93" fmla="*/ 46 h 1202"/>
              <a:gd name="T94" fmla="*/ 805 w 1772"/>
              <a:gd name="T95" fmla="*/ 330 h 1202"/>
              <a:gd name="T96" fmla="*/ 950 w 1772"/>
              <a:gd name="T97" fmla="*/ 59 h 1202"/>
              <a:gd name="T98" fmla="*/ 971 w 1772"/>
              <a:gd name="T99" fmla="*/ 4 h 1202"/>
              <a:gd name="T100" fmla="*/ 760 w 1772"/>
              <a:gd name="T101" fmla="*/ 258 h 1202"/>
              <a:gd name="T102" fmla="*/ 724 w 1772"/>
              <a:gd name="T103" fmla="*/ 144 h 1202"/>
              <a:gd name="T104" fmla="*/ 802 w 1772"/>
              <a:gd name="T105" fmla="*/ 31 h 1202"/>
              <a:gd name="T106" fmla="*/ 763 w 1772"/>
              <a:gd name="T107" fmla="*/ 14 h 1202"/>
              <a:gd name="T108" fmla="*/ 602 w 1772"/>
              <a:gd name="T109" fmla="*/ 285 h 1202"/>
              <a:gd name="T110" fmla="*/ 600 w 1772"/>
              <a:gd name="T111" fmla="*/ 188 h 1202"/>
              <a:gd name="T112" fmla="*/ 680 w 1772"/>
              <a:gd name="T113" fmla="*/ 72 h 1202"/>
              <a:gd name="T114" fmla="*/ 673 w 1772"/>
              <a:gd name="T115" fmla="*/ 14 h 1202"/>
              <a:gd name="T116" fmla="*/ 585 w 1772"/>
              <a:gd name="T117" fmla="*/ 124 h 1202"/>
              <a:gd name="T118" fmla="*/ 528 w 1772"/>
              <a:gd name="T119" fmla="*/ 139 h 1202"/>
              <a:gd name="T120" fmla="*/ 501 w 1772"/>
              <a:gd name="T121" fmla="*/ 105 h 1202"/>
              <a:gd name="T122" fmla="*/ 475 w 1772"/>
              <a:gd name="T123" fmla="*/ 383 h 1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72" h="1202">
                <a:moveTo>
                  <a:pt x="475" y="383"/>
                </a:moveTo>
                <a:lnTo>
                  <a:pt x="475" y="383"/>
                </a:lnTo>
                <a:lnTo>
                  <a:pt x="468" y="390"/>
                </a:lnTo>
                <a:lnTo>
                  <a:pt x="450" y="404"/>
                </a:lnTo>
                <a:lnTo>
                  <a:pt x="439" y="411"/>
                </a:lnTo>
                <a:lnTo>
                  <a:pt x="429" y="418"/>
                </a:lnTo>
                <a:lnTo>
                  <a:pt x="419" y="423"/>
                </a:lnTo>
                <a:lnTo>
                  <a:pt x="414" y="424"/>
                </a:lnTo>
                <a:lnTo>
                  <a:pt x="410" y="425"/>
                </a:lnTo>
                <a:lnTo>
                  <a:pt x="410" y="425"/>
                </a:lnTo>
                <a:lnTo>
                  <a:pt x="405" y="424"/>
                </a:lnTo>
                <a:lnTo>
                  <a:pt x="401" y="422"/>
                </a:lnTo>
                <a:lnTo>
                  <a:pt x="399" y="418"/>
                </a:lnTo>
                <a:lnTo>
                  <a:pt x="396" y="416"/>
                </a:lnTo>
                <a:lnTo>
                  <a:pt x="392" y="416"/>
                </a:lnTo>
                <a:lnTo>
                  <a:pt x="386" y="420"/>
                </a:lnTo>
                <a:lnTo>
                  <a:pt x="376" y="427"/>
                </a:lnTo>
                <a:lnTo>
                  <a:pt x="376" y="427"/>
                </a:lnTo>
                <a:lnTo>
                  <a:pt x="342" y="450"/>
                </a:lnTo>
                <a:lnTo>
                  <a:pt x="333" y="457"/>
                </a:lnTo>
                <a:lnTo>
                  <a:pt x="324" y="468"/>
                </a:lnTo>
                <a:lnTo>
                  <a:pt x="324" y="468"/>
                </a:lnTo>
                <a:lnTo>
                  <a:pt x="318" y="474"/>
                </a:lnTo>
                <a:lnTo>
                  <a:pt x="310" y="479"/>
                </a:lnTo>
                <a:lnTo>
                  <a:pt x="295" y="488"/>
                </a:lnTo>
                <a:lnTo>
                  <a:pt x="281" y="493"/>
                </a:lnTo>
                <a:lnTo>
                  <a:pt x="276" y="496"/>
                </a:lnTo>
                <a:lnTo>
                  <a:pt x="276" y="496"/>
                </a:lnTo>
                <a:lnTo>
                  <a:pt x="263" y="489"/>
                </a:lnTo>
                <a:lnTo>
                  <a:pt x="252" y="485"/>
                </a:lnTo>
                <a:lnTo>
                  <a:pt x="248" y="484"/>
                </a:lnTo>
                <a:lnTo>
                  <a:pt x="244" y="485"/>
                </a:lnTo>
                <a:lnTo>
                  <a:pt x="244" y="485"/>
                </a:lnTo>
                <a:lnTo>
                  <a:pt x="240" y="488"/>
                </a:lnTo>
                <a:lnTo>
                  <a:pt x="235" y="492"/>
                </a:lnTo>
                <a:lnTo>
                  <a:pt x="227" y="501"/>
                </a:lnTo>
                <a:lnTo>
                  <a:pt x="217" y="513"/>
                </a:lnTo>
                <a:lnTo>
                  <a:pt x="217" y="513"/>
                </a:lnTo>
                <a:lnTo>
                  <a:pt x="213" y="517"/>
                </a:lnTo>
                <a:lnTo>
                  <a:pt x="193" y="540"/>
                </a:lnTo>
                <a:lnTo>
                  <a:pt x="193" y="540"/>
                </a:lnTo>
                <a:lnTo>
                  <a:pt x="180" y="556"/>
                </a:lnTo>
                <a:lnTo>
                  <a:pt x="171" y="568"/>
                </a:lnTo>
                <a:lnTo>
                  <a:pt x="162" y="580"/>
                </a:lnTo>
                <a:lnTo>
                  <a:pt x="147" y="594"/>
                </a:lnTo>
                <a:lnTo>
                  <a:pt x="147" y="594"/>
                </a:lnTo>
                <a:lnTo>
                  <a:pt x="142" y="598"/>
                </a:lnTo>
                <a:lnTo>
                  <a:pt x="138" y="600"/>
                </a:lnTo>
                <a:lnTo>
                  <a:pt x="133" y="602"/>
                </a:lnTo>
                <a:lnTo>
                  <a:pt x="128" y="602"/>
                </a:lnTo>
                <a:lnTo>
                  <a:pt x="119" y="600"/>
                </a:lnTo>
                <a:lnTo>
                  <a:pt x="111" y="598"/>
                </a:lnTo>
                <a:lnTo>
                  <a:pt x="98" y="591"/>
                </a:lnTo>
                <a:lnTo>
                  <a:pt x="96" y="590"/>
                </a:lnTo>
                <a:lnTo>
                  <a:pt x="95" y="591"/>
                </a:lnTo>
                <a:lnTo>
                  <a:pt x="95" y="593"/>
                </a:lnTo>
                <a:lnTo>
                  <a:pt x="95" y="593"/>
                </a:lnTo>
                <a:lnTo>
                  <a:pt x="96" y="600"/>
                </a:lnTo>
                <a:lnTo>
                  <a:pt x="97" y="609"/>
                </a:lnTo>
                <a:lnTo>
                  <a:pt x="97" y="614"/>
                </a:lnTo>
                <a:lnTo>
                  <a:pt x="96" y="618"/>
                </a:lnTo>
                <a:lnTo>
                  <a:pt x="93" y="623"/>
                </a:lnTo>
                <a:lnTo>
                  <a:pt x="88" y="628"/>
                </a:lnTo>
                <a:lnTo>
                  <a:pt x="88" y="628"/>
                </a:lnTo>
                <a:lnTo>
                  <a:pt x="68" y="649"/>
                </a:lnTo>
                <a:lnTo>
                  <a:pt x="50" y="665"/>
                </a:lnTo>
                <a:lnTo>
                  <a:pt x="50" y="665"/>
                </a:lnTo>
                <a:lnTo>
                  <a:pt x="40" y="676"/>
                </a:lnTo>
                <a:lnTo>
                  <a:pt x="35" y="681"/>
                </a:lnTo>
                <a:lnTo>
                  <a:pt x="35" y="681"/>
                </a:lnTo>
                <a:lnTo>
                  <a:pt x="29" y="681"/>
                </a:lnTo>
                <a:lnTo>
                  <a:pt x="19" y="683"/>
                </a:lnTo>
                <a:lnTo>
                  <a:pt x="14" y="685"/>
                </a:lnTo>
                <a:lnTo>
                  <a:pt x="10" y="688"/>
                </a:lnTo>
                <a:lnTo>
                  <a:pt x="8" y="694"/>
                </a:lnTo>
                <a:lnTo>
                  <a:pt x="8" y="699"/>
                </a:lnTo>
                <a:lnTo>
                  <a:pt x="8" y="699"/>
                </a:lnTo>
                <a:lnTo>
                  <a:pt x="13" y="711"/>
                </a:lnTo>
                <a:lnTo>
                  <a:pt x="17" y="722"/>
                </a:lnTo>
                <a:lnTo>
                  <a:pt x="22" y="729"/>
                </a:lnTo>
                <a:lnTo>
                  <a:pt x="22" y="729"/>
                </a:lnTo>
                <a:lnTo>
                  <a:pt x="18" y="734"/>
                </a:lnTo>
                <a:lnTo>
                  <a:pt x="8" y="746"/>
                </a:lnTo>
                <a:lnTo>
                  <a:pt x="4" y="754"/>
                </a:lnTo>
                <a:lnTo>
                  <a:pt x="0" y="760"/>
                </a:lnTo>
                <a:lnTo>
                  <a:pt x="0" y="765"/>
                </a:lnTo>
                <a:lnTo>
                  <a:pt x="0" y="768"/>
                </a:lnTo>
                <a:lnTo>
                  <a:pt x="3" y="770"/>
                </a:lnTo>
                <a:lnTo>
                  <a:pt x="3" y="770"/>
                </a:lnTo>
                <a:lnTo>
                  <a:pt x="19" y="780"/>
                </a:lnTo>
                <a:lnTo>
                  <a:pt x="47" y="796"/>
                </a:lnTo>
                <a:lnTo>
                  <a:pt x="102" y="824"/>
                </a:lnTo>
                <a:lnTo>
                  <a:pt x="102" y="824"/>
                </a:lnTo>
                <a:lnTo>
                  <a:pt x="128" y="837"/>
                </a:lnTo>
                <a:lnTo>
                  <a:pt x="164" y="852"/>
                </a:lnTo>
                <a:lnTo>
                  <a:pt x="164" y="852"/>
                </a:lnTo>
                <a:lnTo>
                  <a:pt x="176" y="860"/>
                </a:lnTo>
                <a:lnTo>
                  <a:pt x="187" y="865"/>
                </a:lnTo>
                <a:lnTo>
                  <a:pt x="202" y="874"/>
                </a:lnTo>
                <a:lnTo>
                  <a:pt x="211" y="877"/>
                </a:lnTo>
                <a:lnTo>
                  <a:pt x="221" y="880"/>
                </a:lnTo>
                <a:lnTo>
                  <a:pt x="236" y="881"/>
                </a:lnTo>
                <a:lnTo>
                  <a:pt x="255" y="883"/>
                </a:lnTo>
                <a:lnTo>
                  <a:pt x="255" y="883"/>
                </a:lnTo>
                <a:lnTo>
                  <a:pt x="275" y="883"/>
                </a:lnTo>
                <a:lnTo>
                  <a:pt x="290" y="881"/>
                </a:lnTo>
                <a:lnTo>
                  <a:pt x="301" y="880"/>
                </a:lnTo>
                <a:lnTo>
                  <a:pt x="310" y="877"/>
                </a:lnTo>
                <a:lnTo>
                  <a:pt x="317" y="876"/>
                </a:lnTo>
                <a:lnTo>
                  <a:pt x="321" y="875"/>
                </a:lnTo>
                <a:lnTo>
                  <a:pt x="326" y="876"/>
                </a:lnTo>
                <a:lnTo>
                  <a:pt x="330" y="879"/>
                </a:lnTo>
                <a:lnTo>
                  <a:pt x="330" y="879"/>
                </a:lnTo>
                <a:lnTo>
                  <a:pt x="335" y="881"/>
                </a:lnTo>
                <a:lnTo>
                  <a:pt x="340" y="884"/>
                </a:lnTo>
                <a:lnTo>
                  <a:pt x="350" y="888"/>
                </a:lnTo>
                <a:lnTo>
                  <a:pt x="362" y="893"/>
                </a:lnTo>
                <a:lnTo>
                  <a:pt x="369" y="897"/>
                </a:lnTo>
                <a:lnTo>
                  <a:pt x="376" y="903"/>
                </a:lnTo>
                <a:lnTo>
                  <a:pt x="376" y="903"/>
                </a:lnTo>
                <a:lnTo>
                  <a:pt x="391" y="914"/>
                </a:lnTo>
                <a:lnTo>
                  <a:pt x="402" y="922"/>
                </a:lnTo>
                <a:lnTo>
                  <a:pt x="411" y="926"/>
                </a:lnTo>
                <a:lnTo>
                  <a:pt x="419" y="927"/>
                </a:lnTo>
                <a:lnTo>
                  <a:pt x="419" y="927"/>
                </a:lnTo>
                <a:lnTo>
                  <a:pt x="438" y="929"/>
                </a:lnTo>
                <a:lnTo>
                  <a:pt x="476" y="932"/>
                </a:lnTo>
                <a:lnTo>
                  <a:pt x="529" y="939"/>
                </a:lnTo>
                <a:lnTo>
                  <a:pt x="529" y="939"/>
                </a:lnTo>
                <a:lnTo>
                  <a:pt x="528" y="958"/>
                </a:lnTo>
                <a:lnTo>
                  <a:pt x="526" y="980"/>
                </a:lnTo>
                <a:lnTo>
                  <a:pt x="526" y="1005"/>
                </a:lnTo>
                <a:lnTo>
                  <a:pt x="526" y="1033"/>
                </a:lnTo>
                <a:lnTo>
                  <a:pt x="530" y="1060"/>
                </a:lnTo>
                <a:lnTo>
                  <a:pt x="533" y="1074"/>
                </a:lnTo>
                <a:lnTo>
                  <a:pt x="535" y="1087"/>
                </a:lnTo>
                <a:lnTo>
                  <a:pt x="540" y="1098"/>
                </a:lnTo>
                <a:lnTo>
                  <a:pt x="545" y="1109"/>
                </a:lnTo>
                <a:lnTo>
                  <a:pt x="545" y="1109"/>
                </a:lnTo>
                <a:lnTo>
                  <a:pt x="557" y="1126"/>
                </a:lnTo>
                <a:lnTo>
                  <a:pt x="570" y="1143"/>
                </a:lnTo>
                <a:lnTo>
                  <a:pt x="581" y="1158"/>
                </a:lnTo>
                <a:lnTo>
                  <a:pt x="594" y="1171"/>
                </a:lnTo>
                <a:lnTo>
                  <a:pt x="604" y="1180"/>
                </a:lnTo>
                <a:lnTo>
                  <a:pt x="613" y="1188"/>
                </a:lnTo>
                <a:lnTo>
                  <a:pt x="620" y="1190"/>
                </a:lnTo>
                <a:lnTo>
                  <a:pt x="622" y="1190"/>
                </a:lnTo>
                <a:lnTo>
                  <a:pt x="623" y="1189"/>
                </a:lnTo>
                <a:lnTo>
                  <a:pt x="623" y="1189"/>
                </a:lnTo>
                <a:lnTo>
                  <a:pt x="627" y="1180"/>
                </a:lnTo>
                <a:lnTo>
                  <a:pt x="631" y="1174"/>
                </a:lnTo>
                <a:lnTo>
                  <a:pt x="634" y="1169"/>
                </a:lnTo>
                <a:lnTo>
                  <a:pt x="639" y="1165"/>
                </a:lnTo>
                <a:lnTo>
                  <a:pt x="644" y="1163"/>
                </a:lnTo>
                <a:lnTo>
                  <a:pt x="648" y="1163"/>
                </a:lnTo>
                <a:lnTo>
                  <a:pt x="651" y="1163"/>
                </a:lnTo>
                <a:lnTo>
                  <a:pt x="659" y="1169"/>
                </a:lnTo>
                <a:lnTo>
                  <a:pt x="659" y="1169"/>
                </a:lnTo>
                <a:lnTo>
                  <a:pt x="678" y="1183"/>
                </a:lnTo>
                <a:lnTo>
                  <a:pt x="694" y="1195"/>
                </a:lnTo>
                <a:lnTo>
                  <a:pt x="700" y="1199"/>
                </a:lnTo>
                <a:lnTo>
                  <a:pt x="705" y="1201"/>
                </a:lnTo>
                <a:lnTo>
                  <a:pt x="706" y="1202"/>
                </a:lnTo>
                <a:lnTo>
                  <a:pt x="708" y="1201"/>
                </a:lnTo>
                <a:lnTo>
                  <a:pt x="709" y="1199"/>
                </a:lnTo>
                <a:lnTo>
                  <a:pt x="710" y="1197"/>
                </a:lnTo>
                <a:lnTo>
                  <a:pt x="710" y="1197"/>
                </a:lnTo>
                <a:lnTo>
                  <a:pt x="710" y="1192"/>
                </a:lnTo>
                <a:lnTo>
                  <a:pt x="709" y="1185"/>
                </a:lnTo>
                <a:lnTo>
                  <a:pt x="708" y="1178"/>
                </a:lnTo>
                <a:lnTo>
                  <a:pt x="708" y="1172"/>
                </a:lnTo>
                <a:lnTo>
                  <a:pt x="709" y="1169"/>
                </a:lnTo>
                <a:lnTo>
                  <a:pt x="710" y="1167"/>
                </a:lnTo>
                <a:lnTo>
                  <a:pt x="713" y="1166"/>
                </a:lnTo>
                <a:lnTo>
                  <a:pt x="719" y="1167"/>
                </a:lnTo>
                <a:lnTo>
                  <a:pt x="731" y="1172"/>
                </a:lnTo>
                <a:lnTo>
                  <a:pt x="731" y="1172"/>
                </a:lnTo>
                <a:lnTo>
                  <a:pt x="758" y="1186"/>
                </a:lnTo>
                <a:lnTo>
                  <a:pt x="772" y="1193"/>
                </a:lnTo>
                <a:lnTo>
                  <a:pt x="784" y="1198"/>
                </a:lnTo>
                <a:lnTo>
                  <a:pt x="796" y="1201"/>
                </a:lnTo>
                <a:lnTo>
                  <a:pt x="805" y="1202"/>
                </a:lnTo>
                <a:lnTo>
                  <a:pt x="809" y="1202"/>
                </a:lnTo>
                <a:lnTo>
                  <a:pt x="811" y="1201"/>
                </a:lnTo>
                <a:lnTo>
                  <a:pt x="814" y="1199"/>
                </a:lnTo>
                <a:lnTo>
                  <a:pt x="815" y="1197"/>
                </a:lnTo>
                <a:lnTo>
                  <a:pt x="815" y="1197"/>
                </a:lnTo>
                <a:lnTo>
                  <a:pt x="815" y="1192"/>
                </a:lnTo>
                <a:lnTo>
                  <a:pt x="814" y="1185"/>
                </a:lnTo>
                <a:lnTo>
                  <a:pt x="811" y="1175"/>
                </a:lnTo>
                <a:lnTo>
                  <a:pt x="811" y="1171"/>
                </a:lnTo>
                <a:lnTo>
                  <a:pt x="812" y="1170"/>
                </a:lnTo>
                <a:lnTo>
                  <a:pt x="814" y="1170"/>
                </a:lnTo>
                <a:lnTo>
                  <a:pt x="819" y="1170"/>
                </a:lnTo>
                <a:lnTo>
                  <a:pt x="829" y="1172"/>
                </a:lnTo>
                <a:lnTo>
                  <a:pt x="829" y="1172"/>
                </a:lnTo>
                <a:lnTo>
                  <a:pt x="849" y="1181"/>
                </a:lnTo>
                <a:lnTo>
                  <a:pt x="860" y="1184"/>
                </a:lnTo>
                <a:lnTo>
                  <a:pt x="869" y="1184"/>
                </a:lnTo>
                <a:lnTo>
                  <a:pt x="876" y="1184"/>
                </a:lnTo>
                <a:lnTo>
                  <a:pt x="885" y="1181"/>
                </a:lnTo>
                <a:lnTo>
                  <a:pt x="894" y="1176"/>
                </a:lnTo>
                <a:lnTo>
                  <a:pt x="903" y="1169"/>
                </a:lnTo>
                <a:lnTo>
                  <a:pt x="903" y="1169"/>
                </a:lnTo>
                <a:lnTo>
                  <a:pt x="911" y="1160"/>
                </a:lnTo>
                <a:lnTo>
                  <a:pt x="916" y="1152"/>
                </a:lnTo>
                <a:lnTo>
                  <a:pt x="921" y="1139"/>
                </a:lnTo>
                <a:lnTo>
                  <a:pt x="924" y="1135"/>
                </a:lnTo>
                <a:lnTo>
                  <a:pt x="927" y="1133"/>
                </a:lnTo>
                <a:lnTo>
                  <a:pt x="933" y="1133"/>
                </a:lnTo>
                <a:lnTo>
                  <a:pt x="941" y="1137"/>
                </a:lnTo>
                <a:lnTo>
                  <a:pt x="941" y="1137"/>
                </a:lnTo>
                <a:lnTo>
                  <a:pt x="952" y="1141"/>
                </a:lnTo>
                <a:lnTo>
                  <a:pt x="964" y="1144"/>
                </a:lnTo>
                <a:lnTo>
                  <a:pt x="977" y="1147"/>
                </a:lnTo>
                <a:lnTo>
                  <a:pt x="991" y="1148"/>
                </a:lnTo>
                <a:lnTo>
                  <a:pt x="1004" y="1147"/>
                </a:lnTo>
                <a:lnTo>
                  <a:pt x="1017" y="1144"/>
                </a:lnTo>
                <a:lnTo>
                  <a:pt x="1028" y="1139"/>
                </a:lnTo>
                <a:lnTo>
                  <a:pt x="1033" y="1137"/>
                </a:lnTo>
                <a:lnTo>
                  <a:pt x="1037" y="1133"/>
                </a:lnTo>
                <a:lnTo>
                  <a:pt x="1037" y="1133"/>
                </a:lnTo>
                <a:lnTo>
                  <a:pt x="1053" y="1118"/>
                </a:lnTo>
                <a:lnTo>
                  <a:pt x="1065" y="1105"/>
                </a:lnTo>
                <a:lnTo>
                  <a:pt x="1070" y="1101"/>
                </a:lnTo>
                <a:lnTo>
                  <a:pt x="1078" y="1097"/>
                </a:lnTo>
                <a:lnTo>
                  <a:pt x="1086" y="1095"/>
                </a:lnTo>
                <a:lnTo>
                  <a:pt x="1093" y="1092"/>
                </a:lnTo>
                <a:lnTo>
                  <a:pt x="1093" y="1092"/>
                </a:lnTo>
                <a:lnTo>
                  <a:pt x="1110" y="1089"/>
                </a:lnTo>
                <a:lnTo>
                  <a:pt x="1116" y="1088"/>
                </a:lnTo>
                <a:lnTo>
                  <a:pt x="1122" y="1086"/>
                </a:lnTo>
                <a:lnTo>
                  <a:pt x="1125" y="1083"/>
                </a:lnTo>
                <a:lnTo>
                  <a:pt x="1128" y="1078"/>
                </a:lnTo>
                <a:lnTo>
                  <a:pt x="1129" y="1073"/>
                </a:lnTo>
                <a:lnTo>
                  <a:pt x="1130" y="1064"/>
                </a:lnTo>
                <a:lnTo>
                  <a:pt x="1130" y="1064"/>
                </a:lnTo>
                <a:lnTo>
                  <a:pt x="1130" y="1046"/>
                </a:lnTo>
                <a:lnTo>
                  <a:pt x="1130" y="1032"/>
                </a:lnTo>
                <a:lnTo>
                  <a:pt x="1132" y="1026"/>
                </a:lnTo>
                <a:lnTo>
                  <a:pt x="1136" y="1020"/>
                </a:lnTo>
                <a:lnTo>
                  <a:pt x="1139" y="1015"/>
                </a:lnTo>
                <a:lnTo>
                  <a:pt x="1146" y="1012"/>
                </a:lnTo>
                <a:lnTo>
                  <a:pt x="1146" y="1012"/>
                </a:lnTo>
                <a:lnTo>
                  <a:pt x="1152" y="1008"/>
                </a:lnTo>
                <a:lnTo>
                  <a:pt x="1157" y="1004"/>
                </a:lnTo>
                <a:lnTo>
                  <a:pt x="1161" y="997"/>
                </a:lnTo>
                <a:lnTo>
                  <a:pt x="1164" y="995"/>
                </a:lnTo>
                <a:lnTo>
                  <a:pt x="1166" y="992"/>
                </a:lnTo>
                <a:lnTo>
                  <a:pt x="1170" y="991"/>
                </a:lnTo>
                <a:lnTo>
                  <a:pt x="1176" y="991"/>
                </a:lnTo>
                <a:lnTo>
                  <a:pt x="1176" y="991"/>
                </a:lnTo>
                <a:lnTo>
                  <a:pt x="1182" y="992"/>
                </a:lnTo>
                <a:lnTo>
                  <a:pt x="1184" y="995"/>
                </a:lnTo>
                <a:lnTo>
                  <a:pt x="1187" y="1000"/>
                </a:lnTo>
                <a:lnTo>
                  <a:pt x="1189" y="1003"/>
                </a:lnTo>
                <a:lnTo>
                  <a:pt x="1193" y="1003"/>
                </a:lnTo>
                <a:lnTo>
                  <a:pt x="1202" y="1000"/>
                </a:lnTo>
                <a:lnTo>
                  <a:pt x="1215" y="995"/>
                </a:lnTo>
                <a:lnTo>
                  <a:pt x="1215" y="995"/>
                </a:lnTo>
                <a:lnTo>
                  <a:pt x="1229" y="990"/>
                </a:lnTo>
                <a:lnTo>
                  <a:pt x="1242" y="983"/>
                </a:lnTo>
                <a:lnTo>
                  <a:pt x="1252" y="978"/>
                </a:lnTo>
                <a:lnTo>
                  <a:pt x="1260" y="972"/>
                </a:lnTo>
                <a:lnTo>
                  <a:pt x="1266" y="966"/>
                </a:lnTo>
                <a:lnTo>
                  <a:pt x="1272" y="958"/>
                </a:lnTo>
                <a:lnTo>
                  <a:pt x="1276" y="949"/>
                </a:lnTo>
                <a:lnTo>
                  <a:pt x="1281" y="939"/>
                </a:lnTo>
                <a:lnTo>
                  <a:pt x="1281" y="939"/>
                </a:lnTo>
                <a:lnTo>
                  <a:pt x="1285" y="930"/>
                </a:lnTo>
                <a:lnTo>
                  <a:pt x="1290" y="923"/>
                </a:lnTo>
                <a:lnTo>
                  <a:pt x="1295" y="920"/>
                </a:lnTo>
                <a:lnTo>
                  <a:pt x="1302" y="917"/>
                </a:lnTo>
                <a:lnTo>
                  <a:pt x="1311" y="916"/>
                </a:lnTo>
                <a:lnTo>
                  <a:pt x="1320" y="914"/>
                </a:lnTo>
                <a:lnTo>
                  <a:pt x="1345" y="911"/>
                </a:lnTo>
                <a:lnTo>
                  <a:pt x="1345" y="911"/>
                </a:lnTo>
                <a:lnTo>
                  <a:pt x="1353" y="908"/>
                </a:lnTo>
                <a:lnTo>
                  <a:pt x="1359" y="906"/>
                </a:lnTo>
                <a:lnTo>
                  <a:pt x="1364" y="900"/>
                </a:lnTo>
                <a:lnTo>
                  <a:pt x="1368" y="895"/>
                </a:lnTo>
                <a:lnTo>
                  <a:pt x="1372" y="889"/>
                </a:lnTo>
                <a:lnTo>
                  <a:pt x="1374" y="883"/>
                </a:lnTo>
                <a:lnTo>
                  <a:pt x="1378" y="868"/>
                </a:lnTo>
                <a:lnTo>
                  <a:pt x="1378" y="853"/>
                </a:lnTo>
                <a:lnTo>
                  <a:pt x="1377" y="839"/>
                </a:lnTo>
                <a:lnTo>
                  <a:pt x="1374" y="829"/>
                </a:lnTo>
                <a:lnTo>
                  <a:pt x="1372" y="825"/>
                </a:lnTo>
                <a:lnTo>
                  <a:pt x="1369" y="823"/>
                </a:lnTo>
                <a:lnTo>
                  <a:pt x="1369" y="823"/>
                </a:lnTo>
                <a:lnTo>
                  <a:pt x="1364" y="819"/>
                </a:lnTo>
                <a:lnTo>
                  <a:pt x="1358" y="815"/>
                </a:lnTo>
                <a:lnTo>
                  <a:pt x="1348" y="810"/>
                </a:lnTo>
                <a:lnTo>
                  <a:pt x="1343" y="807"/>
                </a:lnTo>
                <a:lnTo>
                  <a:pt x="1340" y="805"/>
                </a:lnTo>
                <a:lnTo>
                  <a:pt x="1337" y="802"/>
                </a:lnTo>
                <a:lnTo>
                  <a:pt x="1337" y="798"/>
                </a:lnTo>
                <a:lnTo>
                  <a:pt x="1337" y="798"/>
                </a:lnTo>
                <a:lnTo>
                  <a:pt x="1340" y="792"/>
                </a:lnTo>
                <a:lnTo>
                  <a:pt x="1341" y="788"/>
                </a:lnTo>
                <a:lnTo>
                  <a:pt x="1343" y="785"/>
                </a:lnTo>
                <a:lnTo>
                  <a:pt x="1341" y="780"/>
                </a:lnTo>
                <a:lnTo>
                  <a:pt x="1341" y="780"/>
                </a:lnTo>
                <a:lnTo>
                  <a:pt x="1337" y="771"/>
                </a:lnTo>
                <a:lnTo>
                  <a:pt x="1331" y="765"/>
                </a:lnTo>
                <a:lnTo>
                  <a:pt x="1325" y="757"/>
                </a:lnTo>
                <a:lnTo>
                  <a:pt x="1382" y="751"/>
                </a:lnTo>
                <a:lnTo>
                  <a:pt x="1382" y="751"/>
                </a:lnTo>
                <a:lnTo>
                  <a:pt x="1389" y="763"/>
                </a:lnTo>
                <a:lnTo>
                  <a:pt x="1397" y="775"/>
                </a:lnTo>
                <a:lnTo>
                  <a:pt x="1409" y="791"/>
                </a:lnTo>
                <a:lnTo>
                  <a:pt x="1426" y="808"/>
                </a:lnTo>
                <a:lnTo>
                  <a:pt x="1447" y="826"/>
                </a:lnTo>
                <a:lnTo>
                  <a:pt x="1459" y="835"/>
                </a:lnTo>
                <a:lnTo>
                  <a:pt x="1472" y="844"/>
                </a:lnTo>
                <a:lnTo>
                  <a:pt x="1487" y="852"/>
                </a:lnTo>
                <a:lnTo>
                  <a:pt x="1502" y="861"/>
                </a:lnTo>
                <a:lnTo>
                  <a:pt x="1502" y="861"/>
                </a:lnTo>
                <a:lnTo>
                  <a:pt x="1518" y="867"/>
                </a:lnTo>
                <a:lnTo>
                  <a:pt x="1534" y="874"/>
                </a:lnTo>
                <a:lnTo>
                  <a:pt x="1548" y="877"/>
                </a:lnTo>
                <a:lnTo>
                  <a:pt x="1562" y="881"/>
                </a:lnTo>
                <a:lnTo>
                  <a:pt x="1589" y="886"/>
                </a:lnTo>
                <a:lnTo>
                  <a:pt x="1611" y="888"/>
                </a:lnTo>
                <a:lnTo>
                  <a:pt x="1629" y="888"/>
                </a:lnTo>
                <a:lnTo>
                  <a:pt x="1643" y="885"/>
                </a:lnTo>
                <a:lnTo>
                  <a:pt x="1650" y="883"/>
                </a:lnTo>
                <a:lnTo>
                  <a:pt x="1653" y="881"/>
                </a:lnTo>
                <a:lnTo>
                  <a:pt x="1653" y="880"/>
                </a:lnTo>
                <a:lnTo>
                  <a:pt x="1653" y="880"/>
                </a:lnTo>
                <a:lnTo>
                  <a:pt x="1652" y="876"/>
                </a:lnTo>
                <a:lnTo>
                  <a:pt x="1653" y="872"/>
                </a:lnTo>
                <a:lnTo>
                  <a:pt x="1654" y="870"/>
                </a:lnTo>
                <a:lnTo>
                  <a:pt x="1657" y="867"/>
                </a:lnTo>
                <a:lnTo>
                  <a:pt x="1659" y="865"/>
                </a:lnTo>
                <a:lnTo>
                  <a:pt x="1663" y="863"/>
                </a:lnTo>
                <a:lnTo>
                  <a:pt x="1670" y="862"/>
                </a:lnTo>
                <a:lnTo>
                  <a:pt x="1670" y="862"/>
                </a:lnTo>
                <a:lnTo>
                  <a:pt x="1682" y="862"/>
                </a:lnTo>
                <a:lnTo>
                  <a:pt x="1696" y="863"/>
                </a:lnTo>
                <a:lnTo>
                  <a:pt x="1707" y="863"/>
                </a:lnTo>
                <a:lnTo>
                  <a:pt x="1710" y="862"/>
                </a:lnTo>
                <a:lnTo>
                  <a:pt x="1712" y="861"/>
                </a:lnTo>
                <a:lnTo>
                  <a:pt x="1712" y="861"/>
                </a:lnTo>
                <a:lnTo>
                  <a:pt x="1710" y="858"/>
                </a:lnTo>
                <a:lnTo>
                  <a:pt x="1708" y="854"/>
                </a:lnTo>
                <a:lnTo>
                  <a:pt x="1701" y="849"/>
                </a:lnTo>
                <a:lnTo>
                  <a:pt x="1699" y="846"/>
                </a:lnTo>
                <a:lnTo>
                  <a:pt x="1699" y="843"/>
                </a:lnTo>
                <a:lnTo>
                  <a:pt x="1701" y="839"/>
                </a:lnTo>
                <a:lnTo>
                  <a:pt x="1708" y="837"/>
                </a:lnTo>
                <a:lnTo>
                  <a:pt x="1708" y="837"/>
                </a:lnTo>
                <a:lnTo>
                  <a:pt x="1722" y="830"/>
                </a:lnTo>
                <a:lnTo>
                  <a:pt x="1733" y="824"/>
                </a:lnTo>
                <a:lnTo>
                  <a:pt x="1737" y="821"/>
                </a:lnTo>
                <a:lnTo>
                  <a:pt x="1740" y="819"/>
                </a:lnTo>
                <a:lnTo>
                  <a:pt x="1741" y="816"/>
                </a:lnTo>
                <a:lnTo>
                  <a:pt x="1740" y="814"/>
                </a:lnTo>
                <a:lnTo>
                  <a:pt x="1740" y="814"/>
                </a:lnTo>
                <a:lnTo>
                  <a:pt x="1736" y="810"/>
                </a:lnTo>
                <a:lnTo>
                  <a:pt x="1733" y="805"/>
                </a:lnTo>
                <a:lnTo>
                  <a:pt x="1731" y="800"/>
                </a:lnTo>
                <a:lnTo>
                  <a:pt x="1744" y="770"/>
                </a:lnTo>
                <a:lnTo>
                  <a:pt x="1744" y="770"/>
                </a:lnTo>
                <a:lnTo>
                  <a:pt x="1742" y="760"/>
                </a:lnTo>
                <a:lnTo>
                  <a:pt x="1744" y="752"/>
                </a:lnTo>
                <a:lnTo>
                  <a:pt x="1745" y="748"/>
                </a:lnTo>
                <a:lnTo>
                  <a:pt x="1747" y="746"/>
                </a:lnTo>
                <a:lnTo>
                  <a:pt x="1747" y="746"/>
                </a:lnTo>
                <a:lnTo>
                  <a:pt x="1756" y="737"/>
                </a:lnTo>
                <a:lnTo>
                  <a:pt x="1759" y="733"/>
                </a:lnTo>
                <a:lnTo>
                  <a:pt x="1759" y="732"/>
                </a:lnTo>
                <a:lnTo>
                  <a:pt x="1759" y="732"/>
                </a:lnTo>
                <a:lnTo>
                  <a:pt x="1759" y="717"/>
                </a:lnTo>
                <a:lnTo>
                  <a:pt x="1759" y="701"/>
                </a:lnTo>
                <a:lnTo>
                  <a:pt x="1759" y="701"/>
                </a:lnTo>
                <a:lnTo>
                  <a:pt x="1764" y="680"/>
                </a:lnTo>
                <a:lnTo>
                  <a:pt x="1764" y="680"/>
                </a:lnTo>
                <a:lnTo>
                  <a:pt x="1760" y="677"/>
                </a:lnTo>
                <a:lnTo>
                  <a:pt x="1755" y="672"/>
                </a:lnTo>
                <a:lnTo>
                  <a:pt x="1753" y="668"/>
                </a:lnTo>
                <a:lnTo>
                  <a:pt x="1751" y="664"/>
                </a:lnTo>
                <a:lnTo>
                  <a:pt x="1751" y="659"/>
                </a:lnTo>
                <a:lnTo>
                  <a:pt x="1754" y="655"/>
                </a:lnTo>
                <a:lnTo>
                  <a:pt x="1754" y="655"/>
                </a:lnTo>
                <a:lnTo>
                  <a:pt x="1760" y="644"/>
                </a:lnTo>
                <a:lnTo>
                  <a:pt x="1765" y="631"/>
                </a:lnTo>
                <a:lnTo>
                  <a:pt x="1772" y="617"/>
                </a:lnTo>
                <a:lnTo>
                  <a:pt x="1768" y="596"/>
                </a:lnTo>
                <a:lnTo>
                  <a:pt x="1768" y="596"/>
                </a:lnTo>
                <a:lnTo>
                  <a:pt x="1770" y="588"/>
                </a:lnTo>
                <a:lnTo>
                  <a:pt x="1772" y="581"/>
                </a:lnTo>
                <a:lnTo>
                  <a:pt x="1772" y="576"/>
                </a:lnTo>
                <a:lnTo>
                  <a:pt x="1772" y="576"/>
                </a:lnTo>
                <a:lnTo>
                  <a:pt x="1770" y="574"/>
                </a:lnTo>
                <a:lnTo>
                  <a:pt x="1769" y="571"/>
                </a:lnTo>
                <a:lnTo>
                  <a:pt x="1768" y="568"/>
                </a:lnTo>
                <a:lnTo>
                  <a:pt x="1764" y="534"/>
                </a:lnTo>
                <a:lnTo>
                  <a:pt x="1740" y="534"/>
                </a:lnTo>
                <a:lnTo>
                  <a:pt x="1740" y="512"/>
                </a:lnTo>
                <a:lnTo>
                  <a:pt x="1740" y="512"/>
                </a:lnTo>
                <a:lnTo>
                  <a:pt x="1733" y="505"/>
                </a:lnTo>
                <a:lnTo>
                  <a:pt x="1719" y="489"/>
                </a:lnTo>
                <a:lnTo>
                  <a:pt x="1710" y="482"/>
                </a:lnTo>
                <a:lnTo>
                  <a:pt x="1703" y="474"/>
                </a:lnTo>
                <a:lnTo>
                  <a:pt x="1695" y="469"/>
                </a:lnTo>
                <a:lnTo>
                  <a:pt x="1693" y="468"/>
                </a:lnTo>
                <a:lnTo>
                  <a:pt x="1689" y="468"/>
                </a:lnTo>
                <a:lnTo>
                  <a:pt x="1689" y="468"/>
                </a:lnTo>
                <a:lnTo>
                  <a:pt x="1685" y="466"/>
                </a:lnTo>
                <a:lnTo>
                  <a:pt x="1681" y="465"/>
                </a:lnTo>
                <a:lnTo>
                  <a:pt x="1680" y="462"/>
                </a:lnTo>
                <a:lnTo>
                  <a:pt x="1678" y="459"/>
                </a:lnTo>
                <a:lnTo>
                  <a:pt x="1677" y="452"/>
                </a:lnTo>
                <a:lnTo>
                  <a:pt x="1677" y="450"/>
                </a:lnTo>
                <a:lnTo>
                  <a:pt x="1647" y="447"/>
                </a:lnTo>
                <a:lnTo>
                  <a:pt x="1647" y="447"/>
                </a:lnTo>
                <a:lnTo>
                  <a:pt x="1650" y="443"/>
                </a:lnTo>
                <a:lnTo>
                  <a:pt x="1657" y="436"/>
                </a:lnTo>
                <a:lnTo>
                  <a:pt x="1658" y="432"/>
                </a:lnTo>
                <a:lnTo>
                  <a:pt x="1658" y="429"/>
                </a:lnTo>
                <a:lnTo>
                  <a:pt x="1657" y="429"/>
                </a:lnTo>
                <a:lnTo>
                  <a:pt x="1654" y="428"/>
                </a:lnTo>
                <a:lnTo>
                  <a:pt x="1647" y="429"/>
                </a:lnTo>
                <a:lnTo>
                  <a:pt x="1647" y="429"/>
                </a:lnTo>
                <a:lnTo>
                  <a:pt x="1635" y="432"/>
                </a:lnTo>
                <a:lnTo>
                  <a:pt x="1620" y="437"/>
                </a:lnTo>
                <a:lnTo>
                  <a:pt x="1602" y="443"/>
                </a:lnTo>
                <a:lnTo>
                  <a:pt x="1581" y="451"/>
                </a:lnTo>
                <a:lnTo>
                  <a:pt x="1562" y="460"/>
                </a:lnTo>
                <a:lnTo>
                  <a:pt x="1542" y="470"/>
                </a:lnTo>
                <a:lnTo>
                  <a:pt x="1524" y="482"/>
                </a:lnTo>
                <a:lnTo>
                  <a:pt x="1509" y="493"/>
                </a:lnTo>
                <a:lnTo>
                  <a:pt x="1509" y="493"/>
                </a:lnTo>
                <a:lnTo>
                  <a:pt x="1480" y="516"/>
                </a:lnTo>
                <a:lnTo>
                  <a:pt x="1458" y="534"/>
                </a:lnTo>
                <a:lnTo>
                  <a:pt x="1426" y="556"/>
                </a:lnTo>
                <a:lnTo>
                  <a:pt x="1426" y="556"/>
                </a:lnTo>
                <a:lnTo>
                  <a:pt x="1420" y="558"/>
                </a:lnTo>
                <a:lnTo>
                  <a:pt x="1415" y="559"/>
                </a:lnTo>
                <a:lnTo>
                  <a:pt x="1408" y="561"/>
                </a:lnTo>
                <a:lnTo>
                  <a:pt x="1403" y="561"/>
                </a:lnTo>
                <a:lnTo>
                  <a:pt x="1397" y="559"/>
                </a:lnTo>
                <a:lnTo>
                  <a:pt x="1394" y="558"/>
                </a:lnTo>
                <a:lnTo>
                  <a:pt x="1392" y="554"/>
                </a:lnTo>
                <a:lnTo>
                  <a:pt x="1394" y="551"/>
                </a:lnTo>
                <a:lnTo>
                  <a:pt x="1394" y="551"/>
                </a:lnTo>
                <a:lnTo>
                  <a:pt x="1401" y="540"/>
                </a:lnTo>
                <a:lnTo>
                  <a:pt x="1409" y="534"/>
                </a:lnTo>
                <a:lnTo>
                  <a:pt x="1418" y="528"/>
                </a:lnTo>
                <a:lnTo>
                  <a:pt x="1418" y="528"/>
                </a:lnTo>
                <a:lnTo>
                  <a:pt x="1412" y="517"/>
                </a:lnTo>
                <a:lnTo>
                  <a:pt x="1409" y="510"/>
                </a:lnTo>
                <a:lnTo>
                  <a:pt x="1409" y="506"/>
                </a:lnTo>
                <a:lnTo>
                  <a:pt x="1410" y="503"/>
                </a:lnTo>
                <a:lnTo>
                  <a:pt x="1410" y="503"/>
                </a:lnTo>
                <a:lnTo>
                  <a:pt x="1422" y="492"/>
                </a:lnTo>
                <a:lnTo>
                  <a:pt x="1428" y="487"/>
                </a:lnTo>
                <a:lnTo>
                  <a:pt x="1433" y="483"/>
                </a:lnTo>
                <a:lnTo>
                  <a:pt x="1433" y="483"/>
                </a:lnTo>
                <a:lnTo>
                  <a:pt x="1438" y="482"/>
                </a:lnTo>
                <a:lnTo>
                  <a:pt x="1445" y="478"/>
                </a:lnTo>
                <a:lnTo>
                  <a:pt x="1451" y="474"/>
                </a:lnTo>
                <a:lnTo>
                  <a:pt x="1452" y="470"/>
                </a:lnTo>
                <a:lnTo>
                  <a:pt x="1454" y="468"/>
                </a:lnTo>
                <a:lnTo>
                  <a:pt x="1454" y="468"/>
                </a:lnTo>
                <a:lnTo>
                  <a:pt x="1456" y="462"/>
                </a:lnTo>
                <a:lnTo>
                  <a:pt x="1459" y="459"/>
                </a:lnTo>
                <a:lnTo>
                  <a:pt x="1470" y="447"/>
                </a:lnTo>
                <a:lnTo>
                  <a:pt x="1470" y="447"/>
                </a:lnTo>
                <a:lnTo>
                  <a:pt x="1482" y="436"/>
                </a:lnTo>
                <a:lnTo>
                  <a:pt x="1484" y="430"/>
                </a:lnTo>
                <a:lnTo>
                  <a:pt x="1486" y="423"/>
                </a:lnTo>
                <a:lnTo>
                  <a:pt x="1486" y="423"/>
                </a:lnTo>
                <a:lnTo>
                  <a:pt x="1486" y="414"/>
                </a:lnTo>
                <a:lnTo>
                  <a:pt x="1483" y="406"/>
                </a:lnTo>
                <a:lnTo>
                  <a:pt x="1478" y="395"/>
                </a:lnTo>
                <a:lnTo>
                  <a:pt x="1478" y="395"/>
                </a:lnTo>
                <a:lnTo>
                  <a:pt x="1475" y="391"/>
                </a:lnTo>
                <a:lnTo>
                  <a:pt x="1473" y="390"/>
                </a:lnTo>
                <a:lnTo>
                  <a:pt x="1469" y="388"/>
                </a:lnTo>
                <a:lnTo>
                  <a:pt x="1461" y="383"/>
                </a:lnTo>
                <a:lnTo>
                  <a:pt x="1461" y="383"/>
                </a:lnTo>
                <a:lnTo>
                  <a:pt x="1459" y="378"/>
                </a:lnTo>
                <a:lnTo>
                  <a:pt x="1456" y="376"/>
                </a:lnTo>
                <a:lnTo>
                  <a:pt x="1455" y="368"/>
                </a:lnTo>
                <a:lnTo>
                  <a:pt x="1452" y="363"/>
                </a:lnTo>
                <a:lnTo>
                  <a:pt x="1449" y="358"/>
                </a:lnTo>
                <a:lnTo>
                  <a:pt x="1442" y="351"/>
                </a:lnTo>
                <a:lnTo>
                  <a:pt x="1433" y="342"/>
                </a:lnTo>
                <a:lnTo>
                  <a:pt x="1433" y="342"/>
                </a:lnTo>
                <a:lnTo>
                  <a:pt x="1424" y="333"/>
                </a:lnTo>
                <a:lnTo>
                  <a:pt x="1419" y="327"/>
                </a:lnTo>
                <a:lnTo>
                  <a:pt x="1412" y="316"/>
                </a:lnTo>
                <a:lnTo>
                  <a:pt x="1409" y="310"/>
                </a:lnTo>
                <a:lnTo>
                  <a:pt x="1404" y="307"/>
                </a:lnTo>
                <a:lnTo>
                  <a:pt x="1397" y="302"/>
                </a:lnTo>
                <a:lnTo>
                  <a:pt x="1387" y="298"/>
                </a:lnTo>
                <a:lnTo>
                  <a:pt x="1387" y="298"/>
                </a:lnTo>
                <a:lnTo>
                  <a:pt x="1377" y="294"/>
                </a:lnTo>
                <a:lnTo>
                  <a:pt x="1369" y="290"/>
                </a:lnTo>
                <a:lnTo>
                  <a:pt x="1360" y="285"/>
                </a:lnTo>
                <a:lnTo>
                  <a:pt x="1358" y="282"/>
                </a:lnTo>
                <a:lnTo>
                  <a:pt x="1355" y="282"/>
                </a:lnTo>
                <a:lnTo>
                  <a:pt x="1353" y="284"/>
                </a:lnTo>
                <a:lnTo>
                  <a:pt x="1349" y="286"/>
                </a:lnTo>
                <a:lnTo>
                  <a:pt x="1349" y="286"/>
                </a:lnTo>
                <a:lnTo>
                  <a:pt x="1346" y="289"/>
                </a:lnTo>
                <a:lnTo>
                  <a:pt x="1345" y="293"/>
                </a:lnTo>
                <a:lnTo>
                  <a:pt x="1344" y="298"/>
                </a:lnTo>
                <a:lnTo>
                  <a:pt x="1343" y="299"/>
                </a:lnTo>
                <a:lnTo>
                  <a:pt x="1341" y="300"/>
                </a:lnTo>
                <a:lnTo>
                  <a:pt x="1337" y="299"/>
                </a:lnTo>
                <a:lnTo>
                  <a:pt x="1334" y="298"/>
                </a:lnTo>
                <a:lnTo>
                  <a:pt x="1334" y="298"/>
                </a:lnTo>
                <a:lnTo>
                  <a:pt x="1323" y="295"/>
                </a:lnTo>
                <a:lnTo>
                  <a:pt x="1316" y="294"/>
                </a:lnTo>
                <a:lnTo>
                  <a:pt x="1309" y="294"/>
                </a:lnTo>
                <a:lnTo>
                  <a:pt x="1305" y="296"/>
                </a:lnTo>
                <a:lnTo>
                  <a:pt x="1305" y="296"/>
                </a:lnTo>
                <a:lnTo>
                  <a:pt x="1302" y="296"/>
                </a:lnTo>
                <a:lnTo>
                  <a:pt x="1299" y="296"/>
                </a:lnTo>
                <a:lnTo>
                  <a:pt x="1294" y="296"/>
                </a:lnTo>
                <a:lnTo>
                  <a:pt x="1281" y="300"/>
                </a:lnTo>
                <a:lnTo>
                  <a:pt x="1281" y="300"/>
                </a:lnTo>
                <a:lnTo>
                  <a:pt x="1268" y="303"/>
                </a:lnTo>
                <a:lnTo>
                  <a:pt x="1262" y="304"/>
                </a:lnTo>
                <a:lnTo>
                  <a:pt x="1258" y="307"/>
                </a:lnTo>
                <a:lnTo>
                  <a:pt x="1249" y="312"/>
                </a:lnTo>
                <a:lnTo>
                  <a:pt x="1249" y="312"/>
                </a:lnTo>
                <a:lnTo>
                  <a:pt x="1212" y="336"/>
                </a:lnTo>
                <a:lnTo>
                  <a:pt x="1188" y="350"/>
                </a:lnTo>
                <a:lnTo>
                  <a:pt x="1096" y="397"/>
                </a:lnTo>
                <a:lnTo>
                  <a:pt x="1096" y="397"/>
                </a:lnTo>
                <a:lnTo>
                  <a:pt x="1104" y="390"/>
                </a:lnTo>
                <a:lnTo>
                  <a:pt x="1120" y="373"/>
                </a:lnTo>
                <a:lnTo>
                  <a:pt x="1128" y="364"/>
                </a:lnTo>
                <a:lnTo>
                  <a:pt x="1134" y="356"/>
                </a:lnTo>
                <a:lnTo>
                  <a:pt x="1137" y="351"/>
                </a:lnTo>
                <a:lnTo>
                  <a:pt x="1136" y="349"/>
                </a:lnTo>
                <a:lnTo>
                  <a:pt x="1134" y="349"/>
                </a:lnTo>
                <a:lnTo>
                  <a:pt x="1134" y="349"/>
                </a:lnTo>
                <a:lnTo>
                  <a:pt x="1128" y="349"/>
                </a:lnTo>
                <a:lnTo>
                  <a:pt x="1122" y="351"/>
                </a:lnTo>
                <a:lnTo>
                  <a:pt x="1108" y="358"/>
                </a:lnTo>
                <a:lnTo>
                  <a:pt x="1095" y="365"/>
                </a:lnTo>
                <a:lnTo>
                  <a:pt x="1090" y="368"/>
                </a:lnTo>
                <a:lnTo>
                  <a:pt x="1090" y="368"/>
                </a:lnTo>
                <a:lnTo>
                  <a:pt x="1127" y="326"/>
                </a:lnTo>
                <a:lnTo>
                  <a:pt x="1152" y="295"/>
                </a:lnTo>
                <a:lnTo>
                  <a:pt x="1161" y="284"/>
                </a:lnTo>
                <a:lnTo>
                  <a:pt x="1165" y="277"/>
                </a:lnTo>
                <a:lnTo>
                  <a:pt x="1165" y="277"/>
                </a:lnTo>
                <a:lnTo>
                  <a:pt x="1169" y="263"/>
                </a:lnTo>
                <a:lnTo>
                  <a:pt x="1169" y="263"/>
                </a:lnTo>
                <a:lnTo>
                  <a:pt x="1170" y="263"/>
                </a:lnTo>
                <a:lnTo>
                  <a:pt x="1174" y="262"/>
                </a:lnTo>
                <a:lnTo>
                  <a:pt x="1175" y="261"/>
                </a:lnTo>
                <a:lnTo>
                  <a:pt x="1178" y="258"/>
                </a:lnTo>
                <a:lnTo>
                  <a:pt x="1179" y="253"/>
                </a:lnTo>
                <a:lnTo>
                  <a:pt x="1180" y="248"/>
                </a:lnTo>
                <a:lnTo>
                  <a:pt x="1180" y="248"/>
                </a:lnTo>
                <a:lnTo>
                  <a:pt x="1182" y="236"/>
                </a:lnTo>
                <a:lnTo>
                  <a:pt x="1182" y="230"/>
                </a:lnTo>
                <a:lnTo>
                  <a:pt x="1180" y="226"/>
                </a:lnTo>
                <a:lnTo>
                  <a:pt x="1180" y="225"/>
                </a:lnTo>
                <a:lnTo>
                  <a:pt x="1180" y="225"/>
                </a:lnTo>
                <a:lnTo>
                  <a:pt x="1184" y="194"/>
                </a:lnTo>
                <a:lnTo>
                  <a:pt x="1189" y="173"/>
                </a:lnTo>
                <a:lnTo>
                  <a:pt x="1192" y="165"/>
                </a:lnTo>
                <a:lnTo>
                  <a:pt x="1193" y="164"/>
                </a:lnTo>
                <a:lnTo>
                  <a:pt x="1194" y="162"/>
                </a:lnTo>
                <a:lnTo>
                  <a:pt x="1194" y="162"/>
                </a:lnTo>
                <a:lnTo>
                  <a:pt x="1196" y="162"/>
                </a:lnTo>
                <a:lnTo>
                  <a:pt x="1198" y="161"/>
                </a:lnTo>
                <a:lnTo>
                  <a:pt x="1203" y="156"/>
                </a:lnTo>
                <a:lnTo>
                  <a:pt x="1207" y="147"/>
                </a:lnTo>
                <a:lnTo>
                  <a:pt x="1212" y="138"/>
                </a:lnTo>
                <a:lnTo>
                  <a:pt x="1215" y="129"/>
                </a:lnTo>
                <a:lnTo>
                  <a:pt x="1215" y="121"/>
                </a:lnTo>
                <a:lnTo>
                  <a:pt x="1214" y="119"/>
                </a:lnTo>
                <a:lnTo>
                  <a:pt x="1212" y="118"/>
                </a:lnTo>
                <a:lnTo>
                  <a:pt x="1210" y="116"/>
                </a:lnTo>
                <a:lnTo>
                  <a:pt x="1207" y="116"/>
                </a:lnTo>
                <a:lnTo>
                  <a:pt x="1207" y="116"/>
                </a:lnTo>
                <a:lnTo>
                  <a:pt x="1194" y="120"/>
                </a:lnTo>
                <a:lnTo>
                  <a:pt x="1187" y="124"/>
                </a:lnTo>
                <a:lnTo>
                  <a:pt x="1178" y="130"/>
                </a:lnTo>
                <a:lnTo>
                  <a:pt x="1160" y="143"/>
                </a:lnTo>
                <a:lnTo>
                  <a:pt x="1160" y="143"/>
                </a:lnTo>
                <a:lnTo>
                  <a:pt x="1145" y="155"/>
                </a:lnTo>
                <a:lnTo>
                  <a:pt x="1120" y="174"/>
                </a:lnTo>
                <a:lnTo>
                  <a:pt x="1063" y="221"/>
                </a:lnTo>
                <a:lnTo>
                  <a:pt x="1009" y="264"/>
                </a:lnTo>
                <a:lnTo>
                  <a:pt x="991" y="279"/>
                </a:lnTo>
                <a:lnTo>
                  <a:pt x="984" y="284"/>
                </a:lnTo>
                <a:lnTo>
                  <a:pt x="984" y="284"/>
                </a:lnTo>
                <a:lnTo>
                  <a:pt x="984" y="282"/>
                </a:lnTo>
                <a:lnTo>
                  <a:pt x="986" y="280"/>
                </a:lnTo>
                <a:lnTo>
                  <a:pt x="995" y="267"/>
                </a:lnTo>
                <a:lnTo>
                  <a:pt x="1027" y="230"/>
                </a:lnTo>
                <a:lnTo>
                  <a:pt x="1046" y="210"/>
                </a:lnTo>
                <a:lnTo>
                  <a:pt x="1065" y="190"/>
                </a:lnTo>
                <a:lnTo>
                  <a:pt x="1083" y="174"/>
                </a:lnTo>
                <a:lnTo>
                  <a:pt x="1091" y="169"/>
                </a:lnTo>
                <a:lnTo>
                  <a:pt x="1099" y="165"/>
                </a:lnTo>
                <a:lnTo>
                  <a:pt x="1099" y="165"/>
                </a:lnTo>
                <a:lnTo>
                  <a:pt x="1110" y="158"/>
                </a:lnTo>
                <a:lnTo>
                  <a:pt x="1123" y="152"/>
                </a:lnTo>
                <a:lnTo>
                  <a:pt x="1145" y="137"/>
                </a:lnTo>
                <a:lnTo>
                  <a:pt x="1160" y="124"/>
                </a:lnTo>
                <a:lnTo>
                  <a:pt x="1164" y="119"/>
                </a:lnTo>
                <a:lnTo>
                  <a:pt x="1165" y="116"/>
                </a:lnTo>
                <a:lnTo>
                  <a:pt x="1165" y="116"/>
                </a:lnTo>
                <a:lnTo>
                  <a:pt x="1164" y="110"/>
                </a:lnTo>
                <a:lnTo>
                  <a:pt x="1164" y="101"/>
                </a:lnTo>
                <a:lnTo>
                  <a:pt x="1162" y="97"/>
                </a:lnTo>
                <a:lnTo>
                  <a:pt x="1160" y="95"/>
                </a:lnTo>
                <a:lnTo>
                  <a:pt x="1157" y="92"/>
                </a:lnTo>
                <a:lnTo>
                  <a:pt x="1152" y="92"/>
                </a:lnTo>
                <a:lnTo>
                  <a:pt x="1152" y="92"/>
                </a:lnTo>
                <a:lnTo>
                  <a:pt x="1141" y="96"/>
                </a:lnTo>
                <a:lnTo>
                  <a:pt x="1129" y="102"/>
                </a:lnTo>
                <a:lnTo>
                  <a:pt x="1115" y="111"/>
                </a:lnTo>
                <a:lnTo>
                  <a:pt x="1099" y="124"/>
                </a:lnTo>
                <a:lnTo>
                  <a:pt x="1099" y="124"/>
                </a:lnTo>
                <a:lnTo>
                  <a:pt x="1056" y="158"/>
                </a:lnTo>
                <a:lnTo>
                  <a:pt x="990" y="216"/>
                </a:lnTo>
                <a:lnTo>
                  <a:pt x="901" y="291"/>
                </a:lnTo>
                <a:lnTo>
                  <a:pt x="901" y="291"/>
                </a:lnTo>
                <a:lnTo>
                  <a:pt x="916" y="271"/>
                </a:lnTo>
                <a:lnTo>
                  <a:pt x="953" y="220"/>
                </a:lnTo>
                <a:lnTo>
                  <a:pt x="976" y="190"/>
                </a:lnTo>
                <a:lnTo>
                  <a:pt x="1000" y="160"/>
                </a:lnTo>
                <a:lnTo>
                  <a:pt x="1024" y="133"/>
                </a:lnTo>
                <a:lnTo>
                  <a:pt x="1047" y="110"/>
                </a:lnTo>
                <a:lnTo>
                  <a:pt x="1047" y="110"/>
                </a:lnTo>
                <a:lnTo>
                  <a:pt x="1068" y="93"/>
                </a:lnTo>
                <a:lnTo>
                  <a:pt x="1086" y="79"/>
                </a:lnTo>
                <a:lnTo>
                  <a:pt x="1115" y="59"/>
                </a:lnTo>
                <a:lnTo>
                  <a:pt x="1132" y="47"/>
                </a:lnTo>
                <a:lnTo>
                  <a:pt x="1136" y="44"/>
                </a:lnTo>
                <a:lnTo>
                  <a:pt x="1137" y="41"/>
                </a:lnTo>
                <a:lnTo>
                  <a:pt x="1136" y="40"/>
                </a:lnTo>
                <a:lnTo>
                  <a:pt x="1136" y="40"/>
                </a:lnTo>
                <a:lnTo>
                  <a:pt x="1133" y="32"/>
                </a:lnTo>
                <a:lnTo>
                  <a:pt x="1129" y="23"/>
                </a:lnTo>
                <a:lnTo>
                  <a:pt x="1127" y="19"/>
                </a:lnTo>
                <a:lnTo>
                  <a:pt x="1124" y="18"/>
                </a:lnTo>
                <a:lnTo>
                  <a:pt x="1119" y="19"/>
                </a:lnTo>
                <a:lnTo>
                  <a:pt x="1114" y="22"/>
                </a:lnTo>
                <a:lnTo>
                  <a:pt x="1114" y="22"/>
                </a:lnTo>
                <a:lnTo>
                  <a:pt x="1109" y="27"/>
                </a:lnTo>
                <a:lnTo>
                  <a:pt x="1109" y="28"/>
                </a:lnTo>
                <a:lnTo>
                  <a:pt x="1109" y="28"/>
                </a:lnTo>
                <a:lnTo>
                  <a:pt x="1109" y="30"/>
                </a:lnTo>
                <a:lnTo>
                  <a:pt x="1105" y="32"/>
                </a:lnTo>
                <a:lnTo>
                  <a:pt x="1088" y="46"/>
                </a:lnTo>
                <a:lnTo>
                  <a:pt x="1088" y="46"/>
                </a:lnTo>
                <a:lnTo>
                  <a:pt x="1073" y="58"/>
                </a:lnTo>
                <a:lnTo>
                  <a:pt x="1055" y="72"/>
                </a:lnTo>
                <a:lnTo>
                  <a:pt x="1016" y="107"/>
                </a:lnTo>
                <a:lnTo>
                  <a:pt x="927" y="189"/>
                </a:lnTo>
                <a:lnTo>
                  <a:pt x="927" y="189"/>
                </a:lnTo>
                <a:lnTo>
                  <a:pt x="906" y="211"/>
                </a:lnTo>
                <a:lnTo>
                  <a:pt x="884" y="235"/>
                </a:lnTo>
                <a:lnTo>
                  <a:pt x="862" y="259"/>
                </a:lnTo>
                <a:lnTo>
                  <a:pt x="844" y="284"/>
                </a:lnTo>
                <a:lnTo>
                  <a:pt x="815" y="319"/>
                </a:lnTo>
                <a:lnTo>
                  <a:pt x="807" y="328"/>
                </a:lnTo>
                <a:lnTo>
                  <a:pt x="805" y="331"/>
                </a:lnTo>
                <a:lnTo>
                  <a:pt x="805" y="330"/>
                </a:lnTo>
                <a:lnTo>
                  <a:pt x="805" y="330"/>
                </a:lnTo>
                <a:lnTo>
                  <a:pt x="809" y="309"/>
                </a:lnTo>
                <a:lnTo>
                  <a:pt x="821" y="271"/>
                </a:lnTo>
                <a:lnTo>
                  <a:pt x="829" y="248"/>
                </a:lnTo>
                <a:lnTo>
                  <a:pt x="838" y="227"/>
                </a:lnTo>
                <a:lnTo>
                  <a:pt x="846" y="210"/>
                </a:lnTo>
                <a:lnTo>
                  <a:pt x="855" y="197"/>
                </a:lnTo>
                <a:lnTo>
                  <a:pt x="855" y="197"/>
                </a:lnTo>
                <a:lnTo>
                  <a:pt x="865" y="184"/>
                </a:lnTo>
                <a:lnTo>
                  <a:pt x="878" y="166"/>
                </a:lnTo>
                <a:lnTo>
                  <a:pt x="906" y="124"/>
                </a:lnTo>
                <a:lnTo>
                  <a:pt x="948" y="63"/>
                </a:lnTo>
                <a:lnTo>
                  <a:pt x="948" y="63"/>
                </a:lnTo>
                <a:lnTo>
                  <a:pt x="950" y="59"/>
                </a:lnTo>
                <a:lnTo>
                  <a:pt x="954" y="56"/>
                </a:lnTo>
                <a:lnTo>
                  <a:pt x="959" y="55"/>
                </a:lnTo>
                <a:lnTo>
                  <a:pt x="962" y="54"/>
                </a:lnTo>
                <a:lnTo>
                  <a:pt x="964" y="52"/>
                </a:lnTo>
                <a:lnTo>
                  <a:pt x="966" y="50"/>
                </a:lnTo>
                <a:lnTo>
                  <a:pt x="967" y="46"/>
                </a:lnTo>
                <a:lnTo>
                  <a:pt x="967" y="46"/>
                </a:lnTo>
                <a:lnTo>
                  <a:pt x="968" y="24"/>
                </a:lnTo>
                <a:lnTo>
                  <a:pt x="968" y="17"/>
                </a:lnTo>
                <a:lnTo>
                  <a:pt x="967" y="12"/>
                </a:lnTo>
                <a:lnTo>
                  <a:pt x="967" y="12"/>
                </a:lnTo>
                <a:lnTo>
                  <a:pt x="967" y="10"/>
                </a:lnTo>
                <a:lnTo>
                  <a:pt x="968" y="8"/>
                </a:lnTo>
                <a:lnTo>
                  <a:pt x="971" y="4"/>
                </a:lnTo>
                <a:lnTo>
                  <a:pt x="971" y="1"/>
                </a:lnTo>
                <a:lnTo>
                  <a:pt x="970" y="0"/>
                </a:lnTo>
                <a:lnTo>
                  <a:pt x="968" y="0"/>
                </a:lnTo>
                <a:lnTo>
                  <a:pt x="963" y="0"/>
                </a:lnTo>
                <a:lnTo>
                  <a:pt x="963" y="0"/>
                </a:lnTo>
                <a:lnTo>
                  <a:pt x="954" y="0"/>
                </a:lnTo>
                <a:lnTo>
                  <a:pt x="950" y="0"/>
                </a:lnTo>
                <a:lnTo>
                  <a:pt x="947" y="4"/>
                </a:lnTo>
                <a:lnTo>
                  <a:pt x="941" y="14"/>
                </a:lnTo>
                <a:lnTo>
                  <a:pt x="941" y="14"/>
                </a:lnTo>
                <a:lnTo>
                  <a:pt x="913" y="52"/>
                </a:lnTo>
                <a:lnTo>
                  <a:pt x="860" y="124"/>
                </a:lnTo>
                <a:lnTo>
                  <a:pt x="760" y="258"/>
                </a:lnTo>
                <a:lnTo>
                  <a:pt x="760" y="258"/>
                </a:lnTo>
                <a:lnTo>
                  <a:pt x="749" y="275"/>
                </a:lnTo>
                <a:lnTo>
                  <a:pt x="738" y="290"/>
                </a:lnTo>
                <a:lnTo>
                  <a:pt x="726" y="314"/>
                </a:lnTo>
                <a:lnTo>
                  <a:pt x="718" y="328"/>
                </a:lnTo>
                <a:lnTo>
                  <a:pt x="715" y="335"/>
                </a:lnTo>
                <a:lnTo>
                  <a:pt x="715" y="335"/>
                </a:lnTo>
                <a:lnTo>
                  <a:pt x="715" y="309"/>
                </a:lnTo>
                <a:lnTo>
                  <a:pt x="715" y="250"/>
                </a:lnTo>
                <a:lnTo>
                  <a:pt x="715" y="217"/>
                </a:lnTo>
                <a:lnTo>
                  <a:pt x="717" y="187"/>
                </a:lnTo>
                <a:lnTo>
                  <a:pt x="720" y="161"/>
                </a:lnTo>
                <a:lnTo>
                  <a:pt x="722" y="152"/>
                </a:lnTo>
                <a:lnTo>
                  <a:pt x="724" y="144"/>
                </a:lnTo>
                <a:lnTo>
                  <a:pt x="724" y="144"/>
                </a:lnTo>
                <a:lnTo>
                  <a:pt x="741" y="110"/>
                </a:lnTo>
                <a:lnTo>
                  <a:pt x="747" y="98"/>
                </a:lnTo>
                <a:lnTo>
                  <a:pt x="751" y="95"/>
                </a:lnTo>
                <a:lnTo>
                  <a:pt x="754" y="92"/>
                </a:lnTo>
                <a:lnTo>
                  <a:pt x="754" y="92"/>
                </a:lnTo>
                <a:lnTo>
                  <a:pt x="764" y="88"/>
                </a:lnTo>
                <a:lnTo>
                  <a:pt x="774" y="84"/>
                </a:lnTo>
                <a:lnTo>
                  <a:pt x="784" y="79"/>
                </a:lnTo>
                <a:lnTo>
                  <a:pt x="788" y="75"/>
                </a:lnTo>
                <a:lnTo>
                  <a:pt x="791" y="72"/>
                </a:lnTo>
                <a:lnTo>
                  <a:pt x="791" y="72"/>
                </a:lnTo>
                <a:lnTo>
                  <a:pt x="795" y="60"/>
                </a:lnTo>
                <a:lnTo>
                  <a:pt x="800" y="45"/>
                </a:lnTo>
                <a:lnTo>
                  <a:pt x="802" y="31"/>
                </a:lnTo>
                <a:lnTo>
                  <a:pt x="802" y="26"/>
                </a:lnTo>
                <a:lnTo>
                  <a:pt x="801" y="24"/>
                </a:lnTo>
                <a:lnTo>
                  <a:pt x="801" y="24"/>
                </a:lnTo>
                <a:lnTo>
                  <a:pt x="797" y="22"/>
                </a:lnTo>
                <a:lnTo>
                  <a:pt x="795" y="19"/>
                </a:lnTo>
                <a:lnTo>
                  <a:pt x="791" y="18"/>
                </a:lnTo>
                <a:lnTo>
                  <a:pt x="782" y="15"/>
                </a:lnTo>
                <a:lnTo>
                  <a:pt x="782" y="15"/>
                </a:lnTo>
                <a:lnTo>
                  <a:pt x="778" y="14"/>
                </a:lnTo>
                <a:lnTo>
                  <a:pt x="775" y="13"/>
                </a:lnTo>
                <a:lnTo>
                  <a:pt x="773" y="10"/>
                </a:lnTo>
                <a:lnTo>
                  <a:pt x="772" y="9"/>
                </a:lnTo>
                <a:lnTo>
                  <a:pt x="770" y="10"/>
                </a:lnTo>
                <a:lnTo>
                  <a:pt x="763" y="14"/>
                </a:lnTo>
                <a:lnTo>
                  <a:pt x="763" y="14"/>
                </a:lnTo>
                <a:lnTo>
                  <a:pt x="752" y="19"/>
                </a:lnTo>
                <a:lnTo>
                  <a:pt x="745" y="26"/>
                </a:lnTo>
                <a:lnTo>
                  <a:pt x="737" y="35"/>
                </a:lnTo>
                <a:lnTo>
                  <a:pt x="726" y="50"/>
                </a:lnTo>
                <a:lnTo>
                  <a:pt x="726" y="50"/>
                </a:lnTo>
                <a:lnTo>
                  <a:pt x="709" y="75"/>
                </a:lnTo>
                <a:lnTo>
                  <a:pt x="689" y="107"/>
                </a:lnTo>
                <a:lnTo>
                  <a:pt x="667" y="143"/>
                </a:lnTo>
                <a:lnTo>
                  <a:pt x="648" y="176"/>
                </a:lnTo>
                <a:lnTo>
                  <a:pt x="648" y="176"/>
                </a:lnTo>
                <a:lnTo>
                  <a:pt x="639" y="197"/>
                </a:lnTo>
                <a:lnTo>
                  <a:pt x="627" y="224"/>
                </a:lnTo>
                <a:lnTo>
                  <a:pt x="602" y="285"/>
                </a:lnTo>
                <a:lnTo>
                  <a:pt x="580" y="337"/>
                </a:lnTo>
                <a:lnTo>
                  <a:pt x="574" y="351"/>
                </a:lnTo>
                <a:lnTo>
                  <a:pt x="571" y="354"/>
                </a:lnTo>
                <a:lnTo>
                  <a:pt x="570" y="355"/>
                </a:lnTo>
                <a:lnTo>
                  <a:pt x="570" y="354"/>
                </a:lnTo>
                <a:lnTo>
                  <a:pt x="570" y="354"/>
                </a:lnTo>
                <a:lnTo>
                  <a:pt x="568" y="345"/>
                </a:lnTo>
                <a:lnTo>
                  <a:pt x="570" y="327"/>
                </a:lnTo>
                <a:lnTo>
                  <a:pt x="574" y="303"/>
                </a:lnTo>
                <a:lnTo>
                  <a:pt x="577" y="275"/>
                </a:lnTo>
                <a:lnTo>
                  <a:pt x="583" y="247"/>
                </a:lnTo>
                <a:lnTo>
                  <a:pt x="589" y="220"/>
                </a:lnTo>
                <a:lnTo>
                  <a:pt x="597" y="197"/>
                </a:lnTo>
                <a:lnTo>
                  <a:pt x="600" y="188"/>
                </a:lnTo>
                <a:lnTo>
                  <a:pt x="603" y="181"/>
                </a:lnTo>
                <a:lnTo>
                  <a:pt x="603" y="181"/>
                </a:lnTo>
                <a:lnTo>
                  <a:pt x="620" y="156"/>
                </a:lnTo>
                <a:lnTo>
                  <a:pt x="639" y="128"/>
                </a:lnTo>
                <a:lnTo>
                  <a:pt x="659" y="98"/>
                </a:lnTo>
                <a:lnTo>
                  <a:pt x="659" y="98"/>
                </a:lnTo>
                <a:lnTo>
                  <a:pt x="662" y="95"/>
                </a:lnTo>
                <a:lnTo>
                  <a:pt x="664" y="91"/>
                </a:lnTo>
                <a:lnTo>
                  <a:pt x="668" y="86"/>
                </a:lnTo>
                <a:lnTo>
                  <a:pt x="668" y="86"/>
                </a:lnTo>
                <a:lnTo>
                  <a:pt x="673" y="82"/>
                </a:lnTo>
                <a:lnTo>
                  <a:pt x="677" y="78"/>
                </a:lnTo>
                <a:lnTo>
                  <a:pt x="680" y="72"/>
                </a:lnTo>
                <a:lnTo>
                  <a:pt x="680" y="72"/>
                </a:lnTo>
                <a:lnTo>
                  <a:pt x="683" y="65"/>
                </a:lnTo>
                <a:lnTo>
                  <a:pt x="687" y="61"/>
                </a:lnTo>
                <a:lnTo>
                  <a:pt x="690" y="58"/>
                </a:lnTo>
                <a:lnTo>
                  <a:pt x="690" y="52"/>
                </a:lnTo>
                <a:lnTo>
                  <a:pt x="690" y="52"/>
                </a:lnTo>
                <a:lnTo>
                  <a:pt x="690" y="36"/>
                </a:lnTo>
                <a:lnTo>
                  <a:pt x="691" y="28"/>
                </a:lnTo>
                <a:lnTo>
                  <a:pt x="690" y="22"/>
                </a:lnTo>
                <a:lnTo>
                  <a:pt x="690" y="22"/>
                </a:lnTo>
                <a:lnTo>
                  <a:pt x="687" y="17"/>
                </a:lnTo>
                <a:lnTo>
                  <a:pt x="683" y="14"/>
                </a:lnTo>
                <a:lnTo>
                  <a:pt x="678" y="13"/>
                </a:lnTo>
                <a:lnTo>
                  <a:pt x="673" y="14"/>
                </a:lnTo>
                <a:lnTo>
                  <a:pt x="673" y="14"/>
                </a:lnTo>
                <a:lnTo>
                  <a:pt x="672" y="14"/>
                </a:lnTo>
                <a:lnTo>
                  <a:pt x="671" y="13"/>
                </a:lnTo>
                <a:lnTo>
                  <a:pt x="667" y="10"/>
                </a:lnTo>
                <a:lnTo>
                  <a:pt x="664" y="10"/>
                </a:lnTo>
                <a:lnTo>
                  <a:pt x="662" y="10"/>
                </a:lnTo>
                <a:lnTo>
                  <a:pt x="658" y="12"/>
                </a:lnTo>
                <a:lnTo>
                  <a:pt x="654" y="15"/>
                </a:lnTo>
                <a:lnTo>
                  <a:pt x="654" y="15"/>
                </a:lnTo>
                <a:lnTo>
                  <a:pt x="636" y="32"/>
                </a:lnTo>
                <a:lnTo>
                  <a:pt x="630" y="40"/>
                </a:lnTo>
                <a:lnTo>
                  <a:pt x="623" y="47"/>
                </a:lnTo>
                <a:lnTo>
                  <a:pt x="623" y="47"/>
                </a:lnTo>
                <a:lnTo>
                  <a:pt x="609" y="74"/>
                </a:lnTo>
                <a:lnTo>
                  <a:pt x="585" y="124"/>
                </a:lnTo>
                <a:lnTo>
                  <a:pt x="560" y="178"/>
                </a:lnTo>
                <a:lnTo>
                  <a:pt x="543" y="215"/>
                </a:lnTo>
                <a:lnTo>
                  <a:pt x="543" y="215"/>
                </a:lnTo>
                <a:lnTo>
                  <a:pt x="538" y="230"/>
                </a:lnTo>
                <a:lnTo>
                  <a:pt x="531" y="249"/>
                </a:lnTo>
                <a:lnTo>
                  <a:pt x="517" y="293"/>
                </a:lnTo>
                <a:lnTo>
                  <a:pt x="507" y="330"/>
                </a:lnTo>
                <a:lnTo>
                  <a:pt x="503" y="342"/>
                </a:lnTo>
                <a:lnTo>
                  <a:pt x="503" y="342"/>
                </a:lnTo>
                <a:lnTo>
                  <a:pt x="511" y="258"/>
                </a:lnTo>
                <a:lnTo>
                  <a:pt x="517" y="197"/>
                </a:lnTo>
                <a:lnTo>
                  <a:pt x="522" y="157"/>
                </a:lnTo>
                <a:lnTo>
                  <a:pt x="522" y="157"/>
                </a:lnTo>
                <a:lnTo>
                  <a:pt x="528" y="139"/>
                </a:lnTo>
                <a:lnTo>
                  <a:pt x="531" y="127"/>
                </a:lnTo>
                <a:lnTo>
                  <a:pt x="537" y="113"/>
                </a:lnTo>
                <a:lnTo>
                  <a:pt x="537" y="113"/>
                </a:lnTo>
                <a:lnTo>
                  <a:pt x="540" y="105"/>
                </a:lnTo>
                <a:lnTo>
                  <a:pt x="539" y="102"/>
                </a:lnTo>
                <a:lnTo>
                  <a:pt x="535" y="100"/>
                </a:lnTo>
                <a:lnTo>
                  <a:pt x="535" y="100"/>
                </a:lnTo>
                <a:lnTo>
                  <a:pt x="526" y="98"/>
                </a:lnTo>
                <a:lnTo>
                  <a:pt x="516" y="97"/>
                </a:lnTo>
                <a:lnTo>
                  <a:pt x="506" y="97"/>
                </a:lnTo>
                <a:lnTo>
                  <a:pt x="502" y="98"/>
                </a:lnTo>
                <a:lnTo>
                  <a:pt x="501" y="100"/>
                </a:lnTo>
                <a:lnTo>
                  <a:pt x="501" y="100"/>
                </a:lnTo>
                <a:lnTo>
                  <a:pt x="501" y="105"/>
                </a:lnTo>
                <a:lnTo>
                  <a:pt x="501" y="110"/>
                </a:lnTo>
                <a:lnTo>
                  <a:pt x="501" y="116"/>
                </a:lnTo>
                <a:lnTo>
                  <a:pt x="497" y="124"/>
                </a:lnTo>
                <a:lnTo>
                  <a:pt x="497" y="124"/>
                </a:lnTo>
                <a:lnTo>
                  <a:pt x="482" y="152"/>
                </a:lnTo>
                <a:lnTo>
                  <a:pt x="474" y="167"/>
                </a:lnTo>
                <a:lnTo>
                  <a:pt x="469" y="179"/>
                </a:lnTo>
                <a:lnTo>
                  <a:pt x="469" y="179"/>
                </a:lnTo>
                <a:lnTo>
                  <a:pt x="468" y="187"/>
                </a:lnTo>
                <a:lnTo>
                  <a:pt x="468" y="202"/>
                </a:lnTo>
                <a:lnTo>
                  <a:pt x="468" y="243"/>
                </a:lnTo>
                <a:lnTo>
                  <a:pt x="469" y="307"/>
                </a:lnTo>
                <a:lnTo>
                  <a:pt x="469" y="307"/>
                </a:lnTo>
                <a:lnTo>
                  <a:pt x="475" y="383"/>
                </a:lnTo>
                <a:lnTo>
                  <a:pt x="475" y="38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pptxc47_カサゴのシルエット</dc:title>
  <dc:subject>pptxc47_カサゴのシルエット</dc:subject>
  <dc:creator>でじけろお</dc:creator>
  <cp:revision>1</cp:revision>
  <dcterms:created xsi:type="dcterms:W3CDTF">2018-05-20T00:31:01Z</dcterms:created>
  <dcterms:modified xsi:type="dcterms:W3CDTF">2019-11-27T16:08:43Z</dcterms:modified>
  <cp:version>1</cp:version>
</cp:coreProperties>
</file>