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3B08589-C9A7-446F-B59D-833C89A01738}"/>
              </a:ext>
            </a:extLst>
          </p:cNvPr>
          <p:cNvSpPr>
            <a:spLocks/>
          </p:cNvSpPr>
          <p:nvPr/>
        </p:nvSpPr>
        <p:spPr bwMode="auto">
          <a:xfrm>
            <a:off x="3645878" y="1854322"/>
            <a:ext cx="2614246" cy="805588"/>
          </a:xfrm>
          <a:custGeom>
            <a:avLst/>
            <a:gdLst>
              <a:gd name="T0" fmla="*/ 1718 w 2171"/>
              <a:gd name="T1" fmla="*/ 603 h 669"/>
              <a:gd name="T2" fmla="*/ 1762 w 2171"/>
              <a:gd name="T3" fmla="*/ 642 h 669"/>
              <a:gd name="T4" fmla="*/ 1739 w 2171"/>
              <a:gd name="T5" fmla="*/ 649 h 669"/>
              <a:gd name="T6" fmla="*/ 1698 w 2171"/>
              <a:gd name="T7" fmla="*/ 654 h 669"/>
              <a:gd name="T8" fmla="*/ 1667 w 2171"/>
              <a:gd name="T9" fmla="*/ 664 h 669"/>
              <a:gd name="T10" fmla="*/ 1648 w 2171"/>
              <a:gd name="T11" fmla="*/ 644 h 669"/>
              <a:gd name="T12" fmla="*/ 1625 w 2171"/>
              <a:gd name="T13" fmla="*/ 664 h 669"/>
              <a:gd name="T14" fmla="*/ 1611 w 2171"/>
              <a:gd name="T15" fmla="*/ 649 h 669"/>
              <a:gd name="T16" fmla="*/ 1586 w 2171"/>
              <a:gd name="T17" fmla="*/ 655 h 669"/>
              <a:gd name="T18" fmla="*/ 1572 w 2171"/>
              <a:gd name="T19" fmla="*/ 652 h 669"/>
              <a:gd name="T20" fmla="*/ 1556 w 2171"/>
              <a:gd name="T21" fmla="*/ 641 h 669"/>
              <a:gd name="T22" fmla="*/ 1504 w 2171"/>
              <a:gd name="T23" fmla="*/ 608 h 669"/>
              <a:gd name="T24" fmla="*/ 1458 w 2171"/>
              <a:gd name="T25" fmla="*/ 603 h 669"/>
              <a:gd name="T26" fmla="*/ 1031 w 2171"/>
              <a:gd name="T27" fmla="*/ 573 h 669"/>
              <a:gd name="T28" fmla="*/ 478 w 2171"/>
              <a:gd name="T29" fmla="*/ 521 h 669"/>
              <a:gd name="T30" fmla="*/ 311 w 2171"/>
              <a:gd name="T31" fmla="*/ 480 h 669"/>
              <a:gd name="T32" fmla="*/ 256 w 2171"/>
              <a:gd name="T33" fmla="*/ 417 h 669"/>
              <a:gd name="T34" fmla="*/ 221 w 2171"/>
              <a:gd name="T35" fmla="*/ 386 h 669"/>
              <a:gd name="T36" fmla="*/ 150 w 2171"/>
              <a:gd name="T37" fmla="*/ 403 h 669"/>
              <a:gd name="T38" fmla="*/ 32 w 2171"/>
              <a:gd name="T39" fmla="*/ 402 h 669"/>
              <a:gd name="T40" fmla="*/ 0 w 2171"/>
              <a:gd name="T41" fmla="*/ 378 h 669"/>
              <a:gd name="T42" fmla="*/ 18 w 2171"/>
              <a:gd name="T43" fmla="*/ 345 h 669"/>
              <a:gd name="T44" fmla="*/ 16 w 2171"/>
              <a:gd name="T45" fmla="*/ 329 h 669"/>
              <a:gd name="T46" fmla="*/ 8 w 2171"/>
              <a:gd name="T47" fmla="*/ 310 h 669"/>
              <a:gd name="T48" fmla="*/ 11 w 2171"/>
              <a:gd name="T49" fmla="*/ 276 h 669"/>
              <a:gd name="T50" fmla="*/ 68 w 2171"/>
              <a:gd name="T51" fmla="*/ 259 h 669"/>
              <a:gd name="T52" fmla="*/ 183 w 2171"/>
              <a:gd name="T53" fmla="*/ 285 h 669"/>
              <a:gd name="T54" fmla="*/ 257 w 2171"/>
              <a:gd name="T55" fmla="*/ 283 h 669"/>
              <a:gd name="T56" fmla="*/ 482 w 2171"/>
              <a:gd name="T57" fmla="*/ 153 h 669"/>
              <a:gd name="T58" fmla="*/ 708 w 2171"/>
              <a:gd name="T59" fmla="*/ 84 h 669"/>
              <a:gd name="T60" fmla="*/ 1225 w 2171"/>
              <a:gd name="T61" fmla="*/ 2 h 669"/>
              <a:gd name="T62" fmla="*/ 1527 w 2171"/>
              <a:gd name="T63" fmla="*/ 20 h 669"/>
              <a:gd name="T64" fmla="*/ 1704 w 2171"/>
              <a:gd name="T65" fmla="*/ 69 h 669"/>
              <a:gd name="T66" fmla="*/ 1853 w 2171"/>
              <a:gd name="T67" fmla="*/ 87 h 669"/>
              <a:gd name="T68" fmla="*/ 2010 w 2171"/>
              <a:gd name="T69" fmla="*/ 140 h 669"/>
              <a:gd name="T70" fmla="*/ 2081 w 2171"/>
              <a:gd name="T71" fmla="*/ 194 h 669"/>
              <a:gd name="T72" fmla="*/ 2117 w 2171"/>
              <a:gd name="T73" fmla="*/ 204 h 669"/>
              <a:gd name="T74" fmla="*/ 2131 w 2171"/>
              <a:gd name="T75" fmla="*/ 186 h 669"/>
              <a:gd name="T76" fmla="*/ 2132 w 2171"/>
              <a:gd name="T77" fmla="*/ 214 h 669"/>
              <a:gd name="T78" fmla="*/ 2164 w 2171"/>
              <a:gd name="T79" fmla="*/ 186 h 669"/>
              <a:gd name="T80" fmla="*/ 2153 w 2171"/>
              <a:gd name="T81" fmla="*/ 220 h 669"/>
              <a:gd name="T82" fmla="*/ 2171 w 2171"/>
              <a:gd name="T83" fmla="*/ 237 h 669"/>
              <a:gd name="T84" fmla="*/ 2163 w 2171"/>
              <a:gd name="T85" fmla="*/ 295 h 669"/>
              <a:gd name="T86" fmla="*/ 2141 w 2171"/>
              <a:gd name="T87" fmla="*/ 352 h 669"/>
              <a:gd name="T88" fmla="*/ 2112 w 2171"/>
              <a:gd name="T89" fmla="*/ 419 h 669"/>
              <a:gd name="T90" fmla="*/ 2091 w 2171"/>
              <a:gd name="T91" fmla="*/ 393 h 669"/>
              <a:gd name="T92" fmla="*/ 2076 w 2171"/>
              <a:gd name="T93" fmla="*/ 393 h 669"/>
              <a:gd name="T94" fmla="*/ 1999 w 2171"/>
              <a:gd name="T95" fmla="*/ 437 h 669"/>
              <a:gd name="T96" fmla="*/ 1918 w 2171"/>
              <a:gd name="T97" fmla="*/ 527 h 669"/>
              <a:gd name="T98" fmla="*/ 1872 w 2171"/>
              <a:gd name="T99" fmla="*/ 573 h 669"/>
              <a:gd name="T100" fmla="*/ 1893 w 2171"/>
              <a:gd name="T101" fmla="*/ 592 h 669"/>
              <a:gd name="T102" fmla="*/ 1859 w 2171"/>
              <a:gd name="T103" fmla="*/ 592 h 669"/>
              <a:gd name="T104" fmla="*/ 1840 w 2171"/>
              <a:gd name="T105" fmla="*/ 595 h 669"/>
              <a:gd name="T106" fmla="*/ 1757 w 2171"/>
              <a:gd name="T107" fmla="*/ 594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71" h="669">
                <a:moveTo>
                  <a:pt x="1688" y="587"/>
                </a:moveTo>
                <a:lnTo>
                  <a:pt x="1688" y="587"/>
                </a:lnTo>
                <a:lnTo>
                  <a:pt x="1688" y="589"/>
                </a:lnTo>
                <a:lnTo>
                  <a:pt x="1692" y="591"/>
                </a:lnTo>
                <a:lnTo>
                  <a:pt x="1701" y="595"/>
                </a:lnTo>
                <a:lnTo>
                  <a:pt x="1718" y="603"/>
                </a:lnTo>
                <a:lnTo>
                  <a:pt x="1718" y="603"/>
                </a:lnTo>
                <a:lnTo>
                  <a:pt x="1729" y="608"/>
                </a:lnTo>
                <a:lnTo>
                  <a:pt x="1739" y="613"/>
                </a:lnTo>
                <a:lnTo>
                  <a:pt x="1748" y="618"/>
                </a:lnTo>
                <a:lnTo>
                  <a:pt x="1754" y="623"/>
                </a:lnTo>
                <a:lnTo>
                  <a:pt x="1758" y="629"/>
                </a:lnTo>
                <a:lnTo>
                  <a:pt x="1762" y="636"/>
                </a:lnTo>
                <a:lnTo>
                  <a:pt x="1762" y="642"/>
                </a:lnTo>
                <a:lnTo>
                  <a:pt x="1759" y="649"/>
                </a:lnTo>
                <a:lnTo>
                  <a:pt x="1759" y="649"/>
                </a:lnTo>
                <a:lnTo>
                  <a:pt x="1753" y="659"/>
                </a:lnTo>
                <a:lnTo>
                  <a:pt x="1748" y="665"/>
                </a:lnTo>
                <a:lnTo>
                  <a:pt x="1744" y="669"/>
                </a:lnTo>
                <a:lnTo>
                  <a:pt x="1739" y="649"/>
                </a:lnTo>
                <a:lnTo>
                  <a:pt x="1739" y="649"/>
                </a:lnTo>
                <a:lnTo>
                  <a:pt x="1721" y="659"/>
                </a:lnTo>
                <a:lnTo>
                  <a:pt x="1708" y="667"/>
                </a:lnTo>
                <a:lnTo>
                  <a:pt x="1703" y="669"/>
                </a:lnTo>
                <a:lnTo>
                  <a:pt x="1703" y="669"/>
                </a:lnTo>
                <a:lnTo>
                  <a:pt x="1701" y="660"/>
                </a:lnTo>
                <a:lnTo>
                  <a:pt x="1699" y="655"/>
                </a:lnTo>
                <a:lnTo>
                  <a:pt x="1698" y="654"/>
                </a:lnTo>
                <a:lnTo>
                  <a:pt x="1698" y="654"/>
                </a:lnTo>
                <a:lnTo>
                  <a:pt x="1698" y="654"/>
                </a:lnTo>
                <a:lnTo>
                  <a:pt x="1692" y="656"/>
                </a:lnTo>
                <a:lnTo>
                  <a:pt x="1683" y="660"/>
                </a:lnTo>
                <a:lnTo>
                  <a:pt x="1672" y="664"/>
                </a:lnTo>
                <a:lnTo>
                  <a:pt x="1667" y="664"/>
                </a:lnTo>
                <a:lnTo>
                  <a:pt x="1667" y="664"/>
                </a:lnTo>
                <a:lnTo>
                  <a:pt x="1665" y="663"/>
                </a:lnTo>
                <a:lnTo>
                  <a:pt x="1662" y="659"/>
                </a:lnTo>
                <a:lnTo>
                  <a:pt x="1662" y="659"/>
                </a:lnTo>
                <a:lnTo>
                  <a:pt x="1658" y="654"/>
                </a:lnTo>
                <a:lnTo>
                  <a:pt x="1653" y="647"/>
                </a:lnTo>
                <a:lnTo>
                  <a:pt x="1651" y="645"/>
                </a:lnTo>
                <a:lnTo>
                  <a:pt x="1648" y="644"/>
                </a:lnTo>
                <a:lnTo>
                  <a:pt x="1644" y="642"/>
                </a:lnTo>
                <a:lnTo>
                  <a:pt x="1642" y="644"/>
                </a:lnTo>
                <a:lnTo>
                  <a:pt x="1642" y="644"/>
                </a:lnTo>
                <a:lnTo>
                  <a:pt x="1638" y="646"/>
                </a:lnTo>
                <a:lnTo>
                  <a:pt x="1635" y="650"/>
                </a:lnTo>
                <a:lnTo>
                  <a:pt x="1630" y="658"/>
                </a:lnTo>
                <a:lnTo>
                  <a:pt x="1625" y="664"/>
                </a:lnTo>
                <a:lnTo>
                  <a:pt x="1624" y="665"/>
                </a:lnTo>
                <a:lnTo>
                  <a:pt x="1621" y="664"/>
                </a:lnTo>
                <a:lnTo>
                  <a:pt x="1621" y="664"/>
                </a:lnTo>
                <a:lnTo>
                  <a:pt x="1619" y="659"/>
                </a:lnTo>
                <a:lnTo>
                  <a:pt x="1618" y="656"/>
                </a:lnTo>
                <a:lnTo>
                  <a:pt x="1616" y="652"/>
                </a:lnTo>
                <a:lnTo>
                  <a:pt x="1611" y="649"/>
                </a:lnTo>
                <a:lnTo>
                  <a:pt x="1611" y="649"/>
                </a:lnTo>
                <a:lnTo>
                  <a:pt x="1603" y="645"/>
                </a:lnTo>
                <a:lnTo>
                  <a:pt x="1600" y="644"/>
                </a:lnTo>
                <a:lnTo>
                  <a:pt x="1596" y="645"/>
                </a:lnTo>
                <a:lnTo>
                  <a:pt x="1591" y="649"/>
                </a:lnTo>
                <a:lnTo>
                  <a:pt x="1591" y="649"/>
                </a:lnTo>
                <a:lnTo>
                  <a:pt x="1586" y="655"/>
                </a:lnTo>
                <a:lnTo>
                  <a:pt x="1583" y="660"/>
                </a:lnTo>
                <a:lnTo>
                  <a:pt x="1582" y="663"/>
                </a:lnTo>
                <a:lnTo>
                  <a:pt x="1579" y="663"/>
                </a:lnTo>
                <a:lnTo>
                  <a:pt x="1578" y="661"/>
                </a:lnTo>
                <a:lnTo>
                  <a:pt x="1575" y="659"/>
                </a:lnTo>
                <a:lnTo>
                  <a:pt x="1575" y="659"/>
                </a:lnTo>
                <a:lnTo>
                  <a:pt x="1572" y="652"/>
                </a:lnTo>
                <a:lnTo>
                  <a:pt x="1570" y="647"/>
                </a:lnTo>
                <a:lnTo>
                  <a:pt x="1570" y="645"/>
                </a:lnTo>
                <a:lnTo>
                  <a:pt x="1570" y="644"/>
                </a:lnTo>
                <a:lnTo>
                  <a:pt x="1570" y="644"/>
                </a:lnTo>
                <a:lnTo>
                  <a:pt x="1569" y="644"/>
                </a:lnTo>
                <a:lnTo>
                  <a:pt x="1565" y="644"/>
                </a:lnTo>
                <a:lnTo>
                  <a:pt x="1556" y="641"/>
                </a:lnTo>
                <a:lnTo>
                  <a:pt x="1540" y="633"/>
                </a:lnTo>
                <a:lnTo>
                  <a:pt x="1540" y="633"/>
                </a:lnTo>
                <a:lnTo>
                  <a:pt x="1522" y="623"/>
                </a:lnTo>
                <a:lnTo>
                  <a:pt x="1512" y="614"/>
                </a:lnTo>
                <a:lnTo>
                  <a:pt x="1505" y="609"/>
                </a:lnTo>
                <a:lnTo>
                  <a:pt x="1504" y="608"/>
                </a:lnTo>
                <a:lnTo>
                  <a:pt x="1504" y="608"/>
                </a:lnTo>
                <a:lnTo>
                  <a:pt x="1497" y="609"/>
                </a:lnTo>
                <a:lnTo>
                  <a:pt x="1485" y="609"/>
                </a:lnTo>
                <a:lnTo>
                  <a:pt x="1477" y="609"/>
                </a:lnTo>
                <a:lnTo>
                  <a:pt x="1469" y="608"/>
                </a:lnTo>
                <a:lnTo>
                  <a:pt x="1463" y="606"/>
                </a:lnTo>
                <a:lnTo>
                  <a:pt x="1458" y="603"/>
                </a:lnTo>
                <a:lnTo>
                  <a:pt x="1458" y="603"/>
                </a:lnTo>
                <a:lnTo>
                  <a:pt x="1450" y="596"/>
                </a:lnTo>
                <a:lnTo>
                  <a:pt x="1446" y="594"/>
                </a:lnTo>
                <a:lnTo>
                  <a:pt x="1443" y="592"/>
                </a:lnTo>
                <a:lnTo>
                  <a:pt x="1443" y="592"/>
                </a:lnTo>
                <a:lnTo>
                  <a:pt x="1356" y="589"/>
                </a:lnTo>
                <a:lnTo>
                  <a:pt x="1153" y="580"/>
                </a:lnTo>
                <a:lnTo>
                  <a:pt x="1031" y="573"/>
                </a:lnTo>
                <a:lnTo>
                  <a:pt x="912" y="567"/>
                </a:lnTo>
                <a:lnTo>
                  <a:pt x="806" y="559"/>
                </a:lnTo>
                <a:lnTo>
                  <a:pt x="722" y="552"/>
                </a:lnTo>
                <a:lnTo>
                  <a:pt x="722" y="552"/>
                </a:lnTo>
                <a:lnTo>
                  <a:pt x="591" y="536"/>
                </a:lnTo>
                <a:lnTo>
                  <a:pt x="532" y="529"/>
                </a:lnTo>
                <a:lnTo>
                  <a:pt x="478" y="521"/>
                </a:lnTo>
                <a:lnTo>
                  <a:pt x="430" y="513"/>
                </a:lnTo>
                <a:lnTo>
                  <a:pt x="387" y="504"/>
                </a:lnTo>
                <a:lnTo>
                  <a:pt x="352" y="495"/>
                </a:lnTo>
                <a:lnTo>
                  <a:pt x="336" y="490"/>
                </a:lnTo>
                <a:lnTo>
                  <a:pt x="324" y="485"/>
                </a:lnTo>
                <a:lnTo>
                  <a:pt x="324" y="485"/>
                </a:lnTo>
                <a:lnTo>
                  <a:pt x="311" y="480"/>
                </a:lnTo>
                <a:lnTo>
                  <a:pt x="301" y="474"/>
                </a:lnTo>
                <a:lnTo>
                  <a:pt x="292" y="466"/>
                </a:lnTo>
                <a:lnTo>
                  <a:pt x="284" y="460"/>
                </a:lnTo>
                <a:lnTo>
                  <a:pt x="278" y="452"/>
                </a:lnTo>
                <a:lnTo>
                  <a:pt x="271" y="444"/>
                </a:lnTo>
                <a:lnTo>
                  <a:pt x="262" y="430"/>
                </a:lnTo>
                <a:lnTo>
                  <a:pt x="256" y="417"/>
                </a:lnTo>
                <a:lnTo>
                  <a:pt x="251" y="406"/>
                </a:lnTo>
                <a:lnTo>
                  <a:pt x="246" y="398"/>
                </a:lnTo>
                <a:lnTo>
                  <a:pt x="244" y="395"/>
                </a:lnTo>
                <a:lnTo>
                  <a:pt x="242" y="393"/>
                </a:lnTo>
                <a:lnTo>
                  <a:pt x="242" y="393"/>
                </a:lnTo>
                <a:lnTo>
                  <a:pt x="232" y="389"/>
                </a:lnTo>
                <a:lnTo>
                  <a:pt x="221" y="386"/>
                </a:lnTo>
                <a:lnTo>
                  <a:pt x="212" y="383"/>
                </a:lnTo>
                <a:lnTo>
                  <a:pt x="206" y="383"/>
                </a:lnTo>
                <a:lnTo>
                  <a:pt x="206" y="383"/>
                </a:lnTo>
                <a:lnTo>
                  <a:pt x="192" y="388"/>
                </a:lnTo>
                <a:lnTo>
                  <a:pt x="180" y="393"/>
                </a:lnTo>
                <a:lnTo>
                  <a:pt x="166" y="398"/>
                </a:lnTo>
                <a:lnTo>
                  <a:pt x="150" y="403"/>
                </a:lnTo>
                <a:lnTo>
                  <a:pt x="131" y="407"/>
                </a:lnTo>
                <a:lnTo>
                  <a:pt x="110" y="410"/>
                </a:lnTo>
                <a:lnTo>
                  <a:pt x="99" y="410"/>
                </a:lnTo>
                <a:lnTo>
                  <a:pt x="89" y="409"/>
                </a:lnTo>
                <a:lnTo>
                  <a:pt x="89" y="409"/>
                </a:lnTo>
                <a:lnTo>
                  <a:pt x="49" y="405"/>
                </a:lnTo>
                <a:lnTo>
                  <a:pt x="32" y="402"/>
                </a:lnTo>
                <a:lnTo>
                  <a:pt x="20" y="400"/>
                </a:lnTo>
                <a:lnTo>
                  <a:pt x="9" y="395"/>
                </a:lnTo>
                <a:lnTo>
                  <a:pt x="5" y="392"/>
                </a:lnTo>
                <a:lnTo>
                  <a:pt x="3" y="389"/>
                </a:lnTo>
                <a:lnTo>
                  <a:pt x="2" y="387"/>
                </a:lnTo>
                <a:lnTo>
                  <a:pt x="0" y="382"/>
                </a:lnTo>
                <a:lnTo>
                  <a:pt x="0" y="378"/>
                </a:lnTo>
                <a:lnTo>
                  <a:pt x="2" y="373"/>
                </a:lnTo>
                <a:lnTo>
                  <a:pt x="2" y="373"/>
                </a:lnTo>
                <a:lnTo>
                  <a:pt x="4" y="364"/>
                </a:lnTo>
                <a:lnTo>
                  <a:pt x="8" y="356"/>
                </a:lnTo>
                <a:lnTo>
                  <a:pt x="11" y="351"/>
                </a:lnTo>
                <a:lnTo>
                  <a:pt x="13" y="347"/>
                </a:lnTo>
                <a:lnTo>
                  <a:pt x="18" y="345"/>
                </a:lnTo>
                <a:lnTo>
                  <a:pt x="22" y="342"/>
                </a:lnTo>
                <a:lnTo>
                  <a:pt x="22" y="342"/>
                </a:lnTo>
                <a:lnTo>
                  <a:pt x="22" y="341"/>
                </a:lnTo>
                <a:lnTo>
                  <a:pt x="22" y="340"/>
                </a:lnTo>
                <a:lnTo>
                  <a:pt x="18" y="336"/>
                </a:lnTo>
                <a:lnTo>
                  <a:pt x="16" y="332"/>
                </a:lnTo>
                <a:lnTo>
                  <a:pt x="16" y="329"/>
                </a:lnTo>
                <a:lnTo>
                  <a:pt x="17" y="327"/>
                </a:lnTo>
                <a:lnTo>
                  <a:pt x="17" y="327"/>
                </a:lnTo>
                <a:lnTo>
                  <a:pt x="17" y="324"/>
                </a:lnTo>
                <a:lnTo>
                  <a:pt x="17" y="322"/>
                </a:lnTo>
                <a:lnTo>
                  <a:pt x="14" y="318"/>
                </a:lnTo>
                <a:lnTo>
                  <a:pt x="11" y="313"/>
                </a:lnTo>
                <a:lnTo>
                  <a:pt x="8" y="310"/>
                </a:lnTo>
                <a:lnTo>
                  <a:pt x="7" y="306"/>
                </a:lnTo>
                <a:lnTo>
                  <a:pt x="7" y="306"/>
                </a:lnTo>
                <a:lnTo>
                  <a:pt x="4" y="297"/>
                </a:lnTo>
                <a:lnTo>
                  <a:pt x="4" y="292"/>
                </a:lnTo>
                <a:lnTo>
                  <a:pt x="4" y="286"/>
                </a:lnTo>
                <a:lnTo>
                  <a:pt x="7" y="281"/>
                </a:lnTo>
                <a:lnTo>
                  <a:pt x="11" y="276"/>
                </a:lnTo>
                <a:lnTo>
                  <a:pt x="17" y="271"/>
                </a:lnTo>
                <a:lnTo>
                  <a:pt x="27" y="266"/>
                </a:lnTo>
                <a:lnTo>
                  <a:pt x="27" y="266"/>
                </a:lnTo>
                <a:lnTo>
                  <a:pt x="37" y="262"/>
                </a:lnTo>
                <a:lnTo>
                  <a:pt x="48" y="259"/>
                </a:lnTo>
                <a:lnTo>
                  <a:pt x="58" y="259"/>
                </a:lnTo>
                <a:lnTo>
                  <a:pt x="68" y="259"/>
                </a:lnTo>
                <a:lnTo>
                  <a:pt x="89" y="263"/>
                </a:lnTo>
                <a:lnTo>
                  <a:pt x="109" y="266"/>
                </a:lnTo>
                <a:lnTo>
                  <a:pt x="109" y="266"/>
                </a:lnTo>
                <a:lnTo>
                  <a:pt x="120" y="267"/>
                </a:lnTo>
                <a:lnTo>
                  <a:pt x="135" y="271"/>
                </a:lnTo>
                <a:lnTo>
                  <a:pt x="166" y="280"/>
                </a:lnTo>
                <a:lnTo>
                  <a:pt x="183" y="285"/>
                </a:lnTo>
                <a:lnTo>
                  <a:pt x="200" y="289"/>
                </a:lnTo>
                <a:lnTo>
                  <a:pt x="216" y="291"/>
                </a:lnTo>
                <a:lnTo>
                  <a:pt x="232" y="291"/>
                </a:lnTo>
                <a:lnTo>
                  <a:pt x="232" y="291"/>
                </a:lnTo>
                <a:lnTo>
                  <a:pt x="239" y="290"/>
                </a:lnTo>
                <a:lnTo>
                  <a:pt x="248" y="287"/>
                </a:lnTo>
                <a:lnTo>
                  <a:pt x="257" y="283"/>
                </a:lnTo>
                <a:lnTo>
                  <a:pt x="269" y="277"/>
                </a:lnTo>
                <a:lnTo>
                  <a:pt x="293" y="263"/>
                </a:lnTo>
                <a:lnTo>
                  <a:pt x="322" y="245"/>
                </a:lnTo>
                <a:lnTo>
                  <a:pt x="355" y="223"/>
                </a:lnTo>
                <a:lnTo>
                  <a:pt x="393" y="200"/>
                </a:lnTo>
                <a:lnTo>
                  <a:pt x="435" y="176"/>
                </a:lnTo>
                <a:lnTo>
                  <a:pt x="482" y="153"/>
                </a:lnTo>
                <a:lnTo>
                  <a:pt x="482" y="153"/>
                </a:lnTo>
                <a:lnTo>
                  <a:pt x="509" y="142"/>
                </a:lnTo>
                <a:lnTo>
                  <a:pt x="541" y="130"/>
                </a:lnTo>
                <a:lnTo>
                  <a:pt x="578" y="119"/>
                </a:lnTo>
                <a:lnTo>
                  <a:pt x="619" y="107"/>
                </a:lnTo>
                <a:lnTo>
                  <a:pt x="662" y="96"/>
                </a:lnTo>
                <a:lnTo>
                  <a:pt x="708" y="84"/>
                </a:lnTo>
                <a:lnTo>
                  <a:pt x="806" y="64"/>
                </a:lnTo>
                <a:lnTo>
                  <a:pt x="909" y="43"/>
                </a:lnTo>
                <a:lnTo>
                  <a:pt x="1010" y="28"/>
                </a:lnTo>
                <a:lnTo>
                  <a:pt x="1103" y="14"/>
                </a:lnTo>
                <a:lnTo>
                  <a:pt x="1187" y="5"/>
                </a:lnTo>
                <a:lnTo>
                  <a:pt x="1187" y="5"/>
                </a:lnTo>
                <a:lnTo>
                  <a:pt x="1225" y="2"/>
                </a:lnTo>
                <a:lnTo>
                  <a:pt x="1262" y="1"/>
                </a:lnTo>
                <a:lnTo>
                  <a:pt x="1299" y="0"/>
                </a:lnTo>
                <a:lnTo>
                  <a:pt x="1335" y="1"/>
                </a:lnTo>
                <a:lnTo>
                  <a:pt x="1371" y="2"/>
                </a:lnTo>
                <a:lnTo>
                  <a:pt x="1406" y="5"/>
                </a:lnTo>
                <a:lnTo>
                  <a:pt x="1469" y="11"/>
                </a:lnTo>
                <a:lnTo>
                  <a:pt x="1527" y="20"/>
                </a:lnTo>
                <a:lnTo>
                  <a:pt x="1577" y="29"/>
                </a:lnTo>
                <a:lnTo>
                  <a:pt x="1618" y="38"/>
                </a:lnTo>
                <a:lnTo>
                  <a:pt x="1647" y="46"/>
                </a:lnTo>
                <a:lnTo>
                  <a:pt x="1647" y="46"/>
                </a:lnTo>
                <a:lnTo>
                  <a:pt x="1667" y="52"/>
                </a:lnTo>
                <a:lnTo>
                  <a:pt x="1683" y="59"/>
                </a:lnTo>
                <a:lnTo>
                  <a:pt x="1704" y="69"/>
                </a:lnTo>
                <a:lnTo>
                  <a:pt x="1715" y="74"/>
                </a:lnTo>
                <a:lnTo>
                  <a:pt x="1725" y="78"/>
                </a:lnTo>
                <a:lnTo>
                  <a:pt x="1738" y="80"/>
                </a:lnTo>
                <a:lnTo>
                  <a:pt x="1754" y="82"/>
                </a:lnTo>
                <a:lnTo>
                  <a:pt x="1754" y="82"/>
                </a:lnTo>
                <a:lnTo>
                  <a:pt x="1799" y="83"/>
                </a:lnTo>
                <a:lnTo>
                  <a:pt x="1853" y="87"/>
                </a:lnTo>
                <a:lnTo>
                  <a:pt x="1879" y="89"/>
                </a:lnTo>
                <a:lnTo>
                  <a:pt x="1906" y="93"/>
                </a:lnTo>
                <a:lnTo>
                  <a:pt x="1929" y="100"/>
                </a:lnTo>
                <a:lnTo>
                  <a:pt x="1939" y="103"/>
                </a:lnTo>
                <a:lnTo>
                  <a:pt x="1948" y="107"/>
                </a:lnTo>
                <a:lnTo>
                  <a:pt x="1948" y="107"/>
                </a:lnTo>
                <a:lnTo>
                  <a:pt x="2010" y="140"/>
                </a:lnTo>
                <a:lnTo>
                  <a:pt x="2035" y="154"/>
                </a:lnTo>
                <a:lnTo>
                  <a:pt x="2056" y="168"/>
                </a:lnTo>
                <a:lnTo>
                  <a:pt x="2056" y="168"/>
                </a:lnTo>
                <a:lnTo>
                  <a:pt x="2063" y="175"/>
                </a:lnTo>
                <a:lnTo>
                  <a:pt x="2068" y="180"/>
                </a:lnTo>
                <a:lnTo>
                  <a:pt x="2076" y="188"/>
                </a:lnTo>
                <a:lnTo>
                  <a:pt x="2081" y="194"/>
                </a:lnTo>
                <a:lnTo>
                  <a:pt x="2085" y="197"/>
                </a:lnTo>
                <a:lnTo>
                  <a:pt x="2091" y="199"/>
                </a:lnTo>
                <a:lnTo>
                  <a:pt x="2091" y="199"/>
                </a:lnTo>
                <a:lnTo>
                  <a:pt x="2102" y="203"/>
                </a:lnTo>
                <a:lnTo>
                  <a:pt x="2109" y="203"/>
                </a:lnTo>
                <a:lnTo>
                  <a:pt x="2117" y="204"/>
                </a:lnTo>
                <a:lnTo>
                  <a:pt x="2117" y="204"/>
                </a:lnTo>
                <a:lnTo>
                  <a:pt x="2118" y="203"/>
                </a:lnTo>
                <a:lnTo>
                  <a:pt x="2120" y="200"/>
                </a:lnTo>
                <a:lnTo>
                  <a:pt x="2126" y="189"/>
                </a:lnTo>
                <a:lnTo>
                  <a:pt x="2132" y="174"/>
                </a:lnTo>
                <a:lnTo>
                  <a:pt x="2132" y="174"/>
                </a:lnTo>
                <a:lnTo>
                  <a:pt x="2131" y="180"/>
                </a:lnTo>
                <a:lnTo>
                  <a:pt x="2131" y="186"/>
                </a:lnTo>
                <a:lnTo>
                  <a:pt x="2132" y="194"/>
                </a:lnTo>
                <a:lnTo>
                  <a:pt x="2132" y="194"/>
                </a:lnTo>
                <a:lnTo>
                  <a:pt x="2132" y="202"/>
                </a:lnTo>
                <a:lnTo>
                  <a:pt x="2130" y="208"/>
                </a:lnTo>
                <a:lnTo>
                  <a:pt x="2127" y="214"/>
                </a:lnTo>
                <a:lnTo>
                  <a:pt x="2127" y="214"/>
                </a:lnTo>
                <a:lnTo>
                  <a:pt x="2132" y="214"/>
                </a:lnTo>
                <a:lnTo>
                  <a:pt x="2137" y="216"/>
                </a:lnTo>
                <a:lnTo>
                  <a:pt x="2143" y="214"/>
                </a:lnTo>
                <a:lnTo>
                  <a:pt x="2143" y="214"/>
                </a:lnTo>
                <a:lnTo>
                  <a:pt x="2145" y="212"/>
                </a:lnTo>
                <a:lnTo>
                  <a:pt x="2149" y="208"/>
                </a:lnTo>
                <a:lnTo>
                  <a:pt x="2158" y="197"/>
                </a:lnTo>
                <a:lnTo>
                  <a:pt x="2164" y="186"/>
                </a:lnTo>
                <a:lnTo>
                  <a:pt x="2167" y="184"/>
                </a:lnTo>
                <a:lnTo>
                  <a:pt x="2168" y="184"/>
                </a:lnTo>
                <a:lnTo>
                  <a:pt x="2168" y="184"/>
                </a:lnTo>
                <a:lnTo>
                  <a:pt x="2168" y="184"/>
                </a:lnTo>
                <a:lnTo>
                  <a:pt x="2166" y="191"/>
                </a:lnTo>
                <a:lnTo>
                  <a:pt x="2160" y="203"/>
                </a:lnTo>
                <a:lnTo>
                  <a:pt x="2153" y="220"/>
                </a:lnTo>
                <a:lnTo>
                  <a:pt x="2153" y="220"/>
                </a:lnTo>
                <a:lnTo>
                  <a:pt x="2158" y="222"/>
                </a:lnTo>
                <a:lnTo>
                  <a:pt x="2163" y="226"/>
                </a:lnTo>
                <a:lnTo>
                  <a:pt x="2168" y="230"/>
                </a:lnTo>
                <a:lnTo>
                  <a:pt x="2168" y="230"/>
                </a:lnTo>
                <a:lnTo>
                  <a:pt x="2169" y="234"/>
                </a:lnTo>
                <a:lnTo>
                  <a:pt x="2171" y="237"/>
                </a:lnTo>
                <a:lnTo>
                  <a:pt x="2171" y="248"/>
                </a:lnTo>
                <a:lnTo>
                  <a:pt x="2169" y="260"/>
                </a:lnTo>
                <a:lnTo>
                  <a:pt x="2168" y="271"/>
                </a:lnTo>
                <a:lnTo>
                  <a:pt x="2168" y="271"/>
                </a:lnTo>
                <a:lnTo>
                  <a:pt x="2167" y="280"/>
                </a:lnTo>
                <a:lnTo>
                  <a:pt x="2166" y="287"/>
                </a:lnTo>
                <a:lnTo>
                  <a:pt x="2163" y="295"/>
                </a:lnTo>
                <a:lnTo>
                  <a:pt x="2158" y="301"/>
                </a:lnTo>
                <a:lnTo>
                  <a:pt x="2158" y="301"/>
                </a:lnTo>
                <a:lnTo>
                  <a:pt x="2148" y="311"/>
                </a:lnTo>
                <a:lnTo>
                  <a:pt x="2143" y="317"/>
                </a:lnTo>
                <a:lnTo>
                  <a:pt x="2143" y="317"/>
                </a:lnTo>
                <a:lnTo>
                  <a:pt x="2141" y="328"/>
                </a:lnTo>
                <a:lnTo>
                  <a:pt x="2141" y="352"/>
                </a:lnTo>
                <a:lnTo>
                  <a:pt x="2143" y="388"/>
                </a:lnTo>
                <a:lnTo>
                  <a:pt x="2127" y="322"/>
                </a:lnTo>
                <a:lnTo>
                  <a:pt x="2117" y="337"/>
                </a:lnTo>
                <a:lnTo>
                  <a:pt x="2117" y="337"/>
                </a:lnTo>
                <a:lnTo>
                  <a:pt x="2114" y="379"/>
                </a:lnTo>
                <a:lnTo>
                  <a:pt x="2112" y="419"/>
                </a:lnTo>
                <a:lnTo>
                  <a:pt x="2112" y="419"/>
                </a:lnTo>
                <a:lnTo>
                  <a:pt x="2111" y="406"/>
                </a:lnTo>
                <a:lnTo>
                  <a:pt x="2107" y="382"/>
                </a:lnTo>
                <a:lnTo>
                  <a:pt x="2102" y="347"/>
                </a:lnTo>
                <a:lnTo>
                  <a:pt x="2102" y="347"/>
                </a:lnTo>
                <a:lnTo>
                  <a:pt x="2098" y="364"/>
                </a:lnTo>
                <a:lnTo>
                  <a:pt x="2091" y="393"/>
                </a:lnTo>
                <a:lnTo>
                  <a:pt x="2091" y="393"/>
                </a:lnTo>
                <a:lnTo>
                  <a:pt x="2088" y="428"/>
                </a:lnTo>
                <a:lnTo>
                  <a:pt x="2086" y="449"/>
                </a:lnTo>
                <a:lnTo>
                  <a:pt x="2086" y="449"/>
                </a:lnTo>
                <a:lnTo>
                  <a:pt x="2080" y="425"/>
                </a:lnTo>
                <a:lnTo>
                  <a:pt x="2076" y="407"/>
                </a:lnTo>
                <a:lnTo>
                  <a:pt x="2076" y="398"/>
                </a:lnTo>
                <a:lnTo>
                  <a:pt x="2076" y="393"/>
                </a:lnTo>
                <a:lnTo>
                  <a:pt x="2076" y="393"/>
                </a:lnTo>
                <a:lnTo>
                  <a:pt x="2080" y="369"/>
                </a:lnTo>
                <a:lnTo>
                  <a:pt x="2081" y="352"/>
                </a:lnTo>
                <a:lnTo>
                  <a:pt x="2081" y="352"/>
                </a:lnTo>
                <a:lnTo>
                  <a:pt x="2040" y="393"/>
                </a:lnTo>
                <a:lnTo>
                  <a:pt x="2010" y="425"/>
                </a:lnTo>
                <a:lnTo>
                  <a:pt x="1999" y="437"/>
                </a:lnTo>
                <a:lnTo>
                  <a:pt x="1994" y="444"/>
                </a:lnTo>
                <a:lnTo>
                  <a:pt x="1994" y="444"/>
                </a:lnTo>
                <a:lnTo>
                  <a:pt x="1989" y="451"/>
                </a:lnTo>
                <a:lnTo>
                  <a:pt x="1982" y="461"/>
                </a:lnTo>
                <a:lnTo>
                  <a:pt x="1959" y="488"/>
                </a:lnTo>
                <a:lnTo>
                  <a:pt x="1931" y="516"/>
                </a:lnTo>
                <a:lnTo>
                  <a:pt x="1918" y="527"/>
                </a:lnTo>
                <a:lnTo>
                  <a:pt x="1908" y="536"/>
                </a:lnTo>
                <a:lnTo>
                  <a:pt x="1908" y="536"/>
                </a:lnTo>
                <a:lnTo>
                  <a:pt x="1888" y="549"/>
                </a:lnTo>
                <a:lnTo>
                  <a:pt x="1872" y="559"/>
                </a:lnTo>
                <a:lnTo>
                  <a:pt x="1856" y="567"/>
                </a:lnTo>
                <a:lnTo>
                  <a:pt x="1856" y="567"/>
                </a:lnTo>
                <a:lnTo>
                  <a:pt x="1872" y="573"/>
                </a:lnTo>
                <a:lnTo>
                  <a:pt x="1885" y="578"/>
                </a:lnTo>
                <a:lnTo>
                  <a:pt x="1892" y="582"/>
                </a:lnTo>
                <a:lnTo>
                  <a:pt x="1892" y="582"/>
                </a:lnTo>
                <a:lnTo>
                  <a:pt x="1895" y="586"/>
                </a:lnTo>
                <a:lnTo>
                  <a:pt x="1896" y="590"/>
                </a:lnTo>
                <a:lnTo>
                  <a:pt x="1895" y="591"/>
                </a:lnTo>
                <a:lnTo>
                  <a:pt x="1893" y="592"/>
                </a:lnTo>
                <a:lnTo>
                  <a:pt x="1891" y="592"/>
                </a:lnTo>
                <a:lnTo>
                  <a:pt x="1887" y="592"/>
                </a:lnTo>
                <a:lnTo>
                  <a:pt x="1887" y="592"/>
                </a:lnTo>
                <a:lnTo>
                  <a:pt x="1865" y="589"/>
                </a:lnTo>
                <a:lnTo>
                  <a:pt x="1851" y="587"/>
                </a:lnTo>
                <a:lnTo>
                  <a:pt x="1851" y="587"/>
                </a:lnTo>
                <a:lnTo>
                  <a:pt x="1859" y="592"/>
                </a:lnTo>
                <a:lnTo>
                  <a:pt x="1860" y="594"/>
                </a:lnTo>
                <a:lnTo>
                  <a:pt x="1860" y="596"/>
                </a:lnTo>
                <a:lnTo>
                  <a:pt x="1859" y="598"/>
                </a:lnTo>
                <a:lnTo>
                  <a:pt x="1856" y="598"/>
                </a:lnTo>
                <a:lnTo>
                  <a:pt x="1856" y="598"/>
                </a:lnTo>
                <a:lnTo>
                  <a:pt x="1847" y="598"/>
                </a:lnTo>
                <a:lnTo>
                  <a:pt x="1840" y="595"/>
                </a:lnTo>
                <a:lnTo>
                  <a:pt x="1830" y="594"/>
                </a:lnTo>
                <a:lnTo>
                  <a:pt x="1816" y="592"/>
                </a:lnTo>
                <a:lnTo>
                  <a:pt x="1816" y="592"/>
                </a:lnTo>
                <a:lnTo>
                  <a:pt x="1798" y="592"/>
                </a:lnTo>
                <a:lnTo>
                  <a:pt x="1781" y="594"/>
                </a:lnTo>
                <a:lnTo>
                  <a:pt x="1764" y="594"/>
                </a:lnTo>
                <a:lnTo>
                  <a:pt x="1757" y="594"/>
                </a:lnTo>
                <a:lnTo>
                  <a:pt x="1749" y="592"/>
                </a:lnTo>
                <a:lnTo>
                  <a:pt x="1749" y="592"/>
                </a:lnTo>
                <a:lnTo>
                  <a:pt x="1730" y="590"/>
                </a:lnTo>
                <a:lnTo>
                  <a:pt x="1711" y="589"/>
                </a:lnTo>
                <a:lnTo>
                  <a:pt x="1688" y="587"/>
                </a:lnTo>
                <a:lnTo>
                  <a:pt x="1688" y="5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473857B-F4B5-4875-B55F-279D7CA2D5EE}"/>
              </a:ext>
            </a:extLst>
          </p:cNvPr>
          <p:cNvSpPr>
            <a:spLocks/>
          </p:cNvSpPr>
          <p:nvPr/>
        </p:nvSpPr>
        <p:spPr bwMode="auto">
          <a:xfrm>
            <a:off x="6624414" y="4239090"/>
            <a:ext cx="2753060" cy="1638021"/>
          </a:xfrm>
          <a:custGeom>
            <a:avLst/>
            <a:gdLst>
              <a:gd name="T0" fmla="*/ 1783 w 1953"/>
              <a:gd name="T1" fmla="*/ 17 h 1162"/>
              <a:gd name="T2" fmla="*/ 1800 w 1953"/>
              <a:gd name="T3" fmla="*/ 0 h 1162"/>
              <a:gd name="T4" fmla="*/ 1861 w 1953"/>
              <a:gd name="T5" fmla="*/ 29 h 1162"/>
              <a:gd name="T6" fmla="*/ 1881 w 1953"/>
              <a:gd name="T7" fmla="*/ 72 h 1162"/>
              <a:gd name="T8" fmla="*/ 1871 w 1953"/>
              <a:gd name="T9" fmla="*/ 143 h 1162"/>
              <a:gd name="T10" fmla="*/ 1851 w 1953"/>
              <a:gd name="T11" fmla="*/ 225 h 1162"/>
              <a:gd name="T12" fmla="*/ 1847 w 1953"/>
              <a:gd name="T13" fmla="*/ 547 h 1162"/>
              <a:gd name="T14" fmla="*/ 1794 w 1953"/>
              <a:gd name="T15" fmla="*/ 824 h 1162"/>
              <a:gd name="T16" fmla="*/ 1743 w 1953"/>
              <a:gd name="T17" fmla="*/ 935 h 1162"/>
              <a:gd name="T18" fmla="*/ 1705 w 1953"/>
              <a:gd name="T19" fmla="*/ 968 h 1162"/>
              <a:gd name="T20" fmla="*/ 1725 w 1953"/>
              <a:gd name="T21" fmla="*/ 1005 h 1162"/>
              <a:gd name="T22" fmla="*/ 1779 w 1953"/>
              <a:gd name="T23" fmla="*/ 1032 h 1162"/>
              <a:gd name="T24" fmla="*/ 1817 w 1953"/>
              <a:gd name="T25" fmla="*/ 1022 h 1162"/>
              <a:gd name="T26" fmla="*/ 1833 w 1953"/>
              <a:gd name="T27" fmla="*/ 1037 h 1162"/>
              <a:gd name="T28" fmla="*/ 1847 w 1953"/>
              <a:gd name="T29" fmla="*/ 1026 h 1162"/>
              <a:gd name="T30" fmla="*/ 1852 w 1953"/>
              <a:gd name="T31" fmla="*/ 1033 h 1162"/>
              <a:gd name="T32" fmla="*/ 1881 w 1953"/>
              <a:gd name="T33" fmla="*/ 1032 h 1162"/>
              <a:gd name="T34" fmla="*/ 1899 w 1953"/>
              <a:gd name="T35" fmla="*/ 1045 h 1162"/>
              <a:gd name="T36" fmla="*/ 1875 w 1953"/>
              <a:gd name="T37" fmla="*/ 1063 h 1162"/>
              <a:gd name="T38" fmla="*/ 1773 w 1953"/>
              <a:gd name="T39" fmla="*/ 1074 h 1162"/>
              <a:gd name="T40" fmla="*/ 1759 w 1953"/>
              <a:gd name="T41" fmla="*/ 1086 h 1162"/>
              <a:gd name="T42" fmla="*/ 1851 w 1953"/>
              <a:gd name="T43" fmla="*/ 1110 h 1162"/>
              <a:gd name="T44" fmla="*/ 1936 w 1953"/>
              <a:gd name="T45" fmla="*/ 1130 h 1162"/>
              <a:gd name="T46" fmla="*/ 1953 w 1953"/>
              <a:gd name="T47" fmla="*/ 1155 h 1162"/>
              <a:gd name="T48" fmla="*/ 1934 w 1953"/>
              <a:gd name="T49" fmla="*/ 1148 h 1162"/>
              <a:gd name="T50" fmla="*/ 1918 w 1953"/>
              <a:gd name="T51" fmla="*/ 1146 h 1162"/>
              <a:gd name="T52" fmla="*/ 1908 w 1953"/>
              <a:gd name="T53" fmla="*/ 1157 h 1162"/>
              <a:gd name="T54" fmla="*/ 1871 w 1953"/>
              <a:gd name="T55" fmla="*/ 1142 h 1162"/>
              <a:gd name="T56" fmla="*/ 1862 w 1953"/>
              <a:gd name="T57" fmla="*/ 1152 h 1162"/>
              <a:gd name="T58" fmla="*/ 1851 w 1953"/>
              <a:gd name="T59" fmla="*/ 1160 h 1162"/>
              <a:gd name="T60" fmla="*/ 1820 w 1953"/>
              <a:gd name="T61" fmla="*/ 1139 h 1162"/>
              <a:gd name="T62" fmla="*/ 1815 w 1953"/>
              <a:gd name="T63" fmla="*/ 1162 h 1162"/>
              <a:gd name="T64" fmla="*/ 1793 w 1953"/>
              <a:gd name="T65" fmla="*/ 1147 h 1162"/>
              <a:gd name="T66" fmla="*/ 1704 w 1953"/>
              <a:gd name="T67" fmla="*/ 1147 h 1162"/>
              <a:gd name="T68" fmla="*/ 1636 w 1953"/>
              <a:gd name="T69" fmla="*/ 1135 h 1162"/>
              <a:gd name="T70" fmla="*/ 1545 w 1953"/>
              <a:gd name="T71" fmla="*/ 1115 h 1162"/>
              <a:gd name="T72" fmla="*/ 977 w 1953"/>
              <a:gd name="T73" fmla="*/ 1114 h 1162"/>
              <a:gd name="T74" fmla="*/ 540 w 1953"/>
              <a:gd name="T75" fmla="*/ 1075 h 1162"/>
              <a:gd name="T76" fmla="*/ 374 w 1953"/>
              <a:gd name="T77" fmla="*/ 1027 h 1162"/>
              <a:gd name="T78" fmla="*/ 301 w 1953"/>
              <a:gd name="T79" fmla="*/ 978 h 1162"/>
              <a:gd name="T80" fmla="*/ 255 w 1953"/>
              <a:gd name="T81" fmla="*/ 926 h 1162"/>
              <a:gd name="T82" fmla="*/ 166 w 1953"/>
              <a:gd name="T83" fmla="*/ 954 h 1162"/>
              <a:gd name="T84" fmla="*/ 72 w 1953"/>
              <a:gd name="T85" fmla="*/ 981 h 1162"/>
              <a:gd name="T86" fmla="*/ 1 w 1953"/>
              <a:gd name="T87" fmla="*/ 972 h 1162"/>
              <a:gd name="T88" fmla="*/ 7 w 1953"/>
              <a:gd name="T89" fmla="*/ 946 h 1162"/>
              <a:gd name="T90" fmla="*/ 38 w 1953"/>
              <a:gd name="T91" fmla="*/ 929 h 1162"/>
              <a:gd name="T92" fmla="*/ 25 w 1953"/>
              <a:gd name="T93" fmla="*/ 903 h 1162"/>
              <a:gd name="T94" fmla="*/ 37 w 1953"/>
              <a:gd name="T95" fmla="*/ 889 h 1162"/>
              <a:gd name="T96" fmla="*/ 12 w 1953"/>
              <a:gd name="T97" fmla="*/ 879 h 1162"/>
              <a:gd name="T98" fmla="*/ 42 w 1953"/>
              <a:gd name="T99" fmla="*/ 844 h 1162"/>
              <a:gd name="T100" fmla="*/ 124 w 1953"/>
              <a:gd name="T101" fmla="*/ 812 h 1162"/>
              <a:gd name="T102" fmla="*/ 205 w 1953"/>
              <a:gd name="T103" fmla="*/ 820 h 1162"/>
              <a:gd name="T104" fmla="*/ 543 w 1953"/>
              <a:gd name="T105" fmla="*/ 695 h 1162"/>
              <a:gd name="T106" fmla="*/ 716 w 1953"/>
              <a:gd name="T107" fmla="*/ 654 h 1162"/>
              <a:gd name="T108" fmla="*/ 933 w 1953"/>
              <a:gd name="T109" fmla="*/ 635 h 1162"/>
              <a:gd name="T110" fmla="*/ 1175 w 1953"/>
              <a:gd name="T111" fmla="*/ 572 h 1162"/>
              <a:gd name="T112" fmla="*/ 1386 w 1953"/>
              <a:gd name="T113" fmla="*/ 535 h 1162"/>
              <a:gd name="T114" fmla="*/ 1476 w 1953"/>
              <a:gd name="T115" fmla="*/ 497 h 1162"/>
              <a:gd name="T116" fmla="*/ 1526 w 1953"/>
              <a:gd name="T117" fmla="*/ 446 h 1162"/>
              <a:gd name="T118" fmla="*/ 1584 w 1953"/>
              <a:gd name="T119" fmla="*/ 284 h 1162"/>
              <a:gd name="T120" fmla="*/ 1633 w 1953"/>
              <a:gd name="T121" fmla="*/ 203 h 1162"/>
              <a:gd name="T122" fmla="*/ 1702 w 1953"/>
              <a:gd name="T123" fmla="*/ 123 h 1162"/>
              <a:gd name="T124" fmla="*/ 1777 w 1953"/>
              <a:gd name="T125" fmla="*/ 5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3" h="1162">
                <a:moveTo>
                  <a:pt x="1779" y="56"/>
                </a:moveTo>
                <a:lnTo>
                  <a:pt x="1779" y="56"/>
                </a:lnTo>
                <a:lnTo>
                  <a:pt x="1779" y="45"/>
                </a:lnTo>
                <a:lnTo>
                  <a:pt x="1779" y="36"/>
                </a:lnTo>
                <a:lnTo>
                  <a:pt x="1780" y="26"/>
                </a:lnTo>
                <a:lnTo>
                  <a:pt x="1783" y="17"/>
                </a:lnTo>
                <a:lnTo>
                  <a:pt x="1787" y="8"/>
                </a:lnTo>
                <a:lnTo>
                  <a:pt x="1789" y="5"/>
                </a:lnTo>
                <a:lnTo>
                  <a:pt x="1792" y="3"/>
                </a:lnTo>
                <a:lnTo>
                  <a:pt x="1796" y="0"/>
                </a:lnTo>
                <a:lnTo>
                  <a:pt x="1800" y="0"/>
                </a:lnTo>
                <a:lnTo>
                  <a:pt x="1800" y="0"/>
                </a:lnTo>
                <a:lnTo>
                  <a:pt x="1808" y="1"/>
                </a:lnTo>
                <a:lnTo>
                  <a:pt x="1820" y="3"/>
                </a:lnTo>
                <a:lnTo>
                  <a:pt x="1831" y="8"/>
                </a:lnTo>
                <a:lnTo>
                  <a:pt x="1844" y="14"/>
                </a:lnTo>
                <a:lnTo>
                  <a:pt x="1856" y="23"/>
                </a:lnTo>
                <a:lnTo>
                  <a:pt x="1861" y="29"/>
                </a:lnTo>
                <a:lnTo>
                  <a:pt x="1866" y="36"/>
                </a:lnTo>
                <a:lnTo>
                  <a:pt x="1871" y="44"/>
                </a:lnTo>
                <a:lnTo>
                  <a:pt x="1875" y="51"/>
                </a:lnTo>
                <a:lnTo>
                  <a:pt x="1879" y="61"/>
                </a:lnTo>
                <a:lnTo>
                  <a:pt x="1881" y="72"/>
                </a:lnTo>
                <a:lnTo>
                  <a:pt x="1881" y="72"/>
                </a:lnTo>
                <a:lnTo>
                  <a:pt x="1883" y="82"/>
                </a:lnTo>
                <a:lnTo>
                  <a:pt x="1884" y="92"/>
                </a:lnTo>
                <a:lnTo>
                  <a:pt x="1883" y="101"/>
                </a:lnTo>
                <a:lnTo>
                  <a:pt x="1881" y="110"/>
                </a:lnTo>
                <a:lnTo>
                  <a:pt x="1877" y="127"/>
                </a:lnTo>
                <a:lnTo>
                  <a:pt x="1871" y="143"/>
                </a:lnTo>
                <a:lnTo>
                  <a:pt x="1863" y="161"/>
                </a:lnTo>
                <a:lnTo>
                  <a:pt x="1857" y="179"/>
                </a:lnTo>
                <a:lnTo>
                  <a:pt x="1854" y="189"/>
                </a:lnTo>
                <a:lnTo>
                  <a:pt x="1852" y="201"/>
                </a:lnTo>
                <a:lnTo>
                  <a:pt x="1851" y="212"/>
                </a:lnTo>
                <a:lnTo>
                  <a:pt x="1851" y="225"/>
                </a:lnTo>
                <a:lnTo>
                  <a:pt x="1851" y="225"/>
                </a:lnTo>
                <a:lnTo>
                  <a:pt x="1852" y="291"/>
                </a:lnTo>
                <a:lnTo>
                  <a:pt x="1853" y="381"/>
                </a:lnTo>
                <a:lnTo>
                  <a:pt x="1852" y="433"/>
                </a:lnTo>
                <a:lnTo>
                  <a:pt x="1851" y="488"/>
                </a:lnTo>
                <a:lnTo>
                  <a:pt x="1847" y="547"/>
                </a:lnTo>
                <a:lnTo>
                  <a:pt x="1840" y="608"/>
                </a:lnTo>
                <a:lnTo>
                  <a:pt x="1840" y="608"/>
                </a:lnTo>
                <a:lnTo>
                  <a:pt x="1831" y="668"/>
                </a:lnTo>
                <a:lnTo>
                  <a:pt x="1820" y="725"/>
                </a:lnTo>
                <a:lnTo>
                  <a:pt x="1807" y="778"/>
                </a:lnTo>
                <a:lnTo>
                  <a:pt x="1794" y="824"/>
                </a:lnTo>
                <a:lnTo>
                  <a:pt x="1780" y="863"/>
                </a:lnTo>
                <a:lnTo>
                  <a:pt x="1768" y="895"/>
                </a:lnTo>
                <a:lnTo>
                  <a:pt x="1761" y="909"/>
                </a:lnTo>
                <a:lnTo>
                  <a:pt x="1755" y="920"/>
                </a:lnTo>
                <a:lnTo>
                  <a:pt x="1748" y="929"/>
                </a:lnTo>
                <a:lnTo>
                  <a:pt x="1743" y="935"/>
                </a:lnTo>
                <a:lnTo>
                  <a:pt x="1743" y="935"/>
                </a:lnTo>
                <a:lnTo>
                  <a:pt x="1733" y="944"/>
                </a:lnTo>
                <a:lnTo>
                  <a:pt x="1724" y="950"/>
                </a:lnTo>
                <a:lnTo>
                  <a:pt x="1711" y="960"/>
                </a:lnTo>
                <a:lnTo>
                  <a:pt x="1706" y="964"/>
                </a:lnTo>
                <a:lnTo>
                  <a:pt x="1705" y="968"/>
                </a:lnTo>
                <a:lnTo>
                  <a:pt x="1705" y="974"/>
                </a:lnTo>
                <a:lnTo>
                  <a:pt x="1708" y="981"/>
                </a:lnTo>
                <a:lnTo>
                  <a:pt x="1708" y="981"/>
                </a:lnTo>
                <a:lnTo>
                  <a:pt x="1711" y="989"/>
                </a:lnTo>
                <a:lnTo>
                  <a:pt x="1718" y="997"/>
                </a:lnTo>
                <a:lnTo>
                  <a:pt x="1725" y="1005"/>
                </a:lnTo>
                <a:lnTo>
                  <a:pt x="1736" y="1013"/>
                </a:lnTo>
                <a:lnTo>
                  <a:pt x="1745" y="1019"/>
                </a:lnTo>
                <a:lnTo>
                  <a:pt x="1756" y="1024"/>
                </a:lnTo>
                <a:lnTo>
                  <a:pt x="1768" y="1029"/>
                </a:lnTo>
                <a:lnTo>
                  <a:pt x="1779" y="1032"/>
                </a:lnTo>
                <a:lnTo>
                  <a:pt x="1779" y="1032"/>
                </a:lnTo>
                <a:lnTo>
                  <a:pt x="1789" y="1033"/>
                </a:lnTo>
                <a:lnTo>
                  <a:pt x="1797" y="1032"/>
                </a:lnTo>
                <a:lnTo>
                  <a:pt x="1803" y="1031"/>
                </a:lnTo>
                <a:lnTo>
                  <a:pt x="1808" y="1027"/>
                </a:lnTo>
                <a:lnTo>
                  <a:pt x="1815" y="1023"/>
                </a:lnTo>
                <a:lnTo>
                  <a:pt x="1817" y="1022"/>
                </a:lnTo>
                <a:lnTo>
                  <a:pt x="1820" y="1022"/>
                </a:lnTo>
                <a:lnTo>
                  <a:pt x="1820" y="1022"/>
                </a:lnTo>
                <a:lnTo>
                  <a:pt x="1824" y="1026"/>
                </a:lnTo>
                <a:lnTo>
                  <a:pt x="1826" y="1031"/>
                </a:lnTo>
                <a:lnTo>
                  <a:pt x="1830" y="1036"/>
                </a:lnTo>
                <a:lnTo>
                  <a:pt x="1833" y="1037"/>
                </a:lnTo>
                <a:lnTo>
                  <a:pt x="1835" y="1037"/>
                </a:lnTo>
                <a:lnTo>
                  <a:pt x="1835" y="1037"/>
                </a:lnTo>
                <a:lnTo>
                  <a:pt x="1838" y="1036"/>
                </a:lnTo>
                <a:lnTo>
                  <a:pt x="1839" y="1034"/>
                </a:lnTo>
                <a:lnTo>
                  <a:pt x="1843" y="1029"/>
                </a:lnTo>
                <a:lnTo>
                  <a:pt x="1847" y="1026"/>
                </a:lnTo>
                <a:lnTo>
                  <a:pt x="1851" y="1022"/>
                </a:lnTo>
                <a:lnTo>
                  <a:pt x="1851" y="1022"/>
                </a:lnTo>
                <a:lnTo>
                  <a:pt x="1852" y="1022"/>
                </a:lnTo>
                <a:lnTo>
                  <a:pt x="1852" y="1023"/>
                </a:lnTo>
                <a:lnTo>
                  <a:pt x="1852" y="1027"/>
                </a:lnTo>
                <a:lnTo>
                  <a:pt x="1852" y="1033"/>
                </a:lnTo>
                <a:lnTo>
                  <a:pt x="1853" y="1036"/>
                </a:lnTo>
                <a:lnTo>
                  <a:pt x="1856" y="1037"/>
                </a:lnTo>
                <a:lnTo>
                  <a:pt x="1856" y="1037"/>
                </a:lnTo>
                <a:lnTo>
                  <a:pt x="1862" y="1037"/>
                </a:lnTo>
                <a:lnTo>
                  <a:pt x="1868" y="1036"/>
                </a:lnTo>
                <a:lnTo>
                  <a:pt x="1881" y="1032"/>
                </a:lnTo>
                <a:lnTo>
                  <a:pt x="1881" y="1032"/>
                </a:lnTo>
                <a:lnTo>
                  <a:pt x="1884" y="1032"/>
                </a:lnTo>
                <a:lnTo>
                  <a:pt x="1889" y="1033"/>
                </a:lnTo>
                <a:lnTo>
                  <a:pt x="1893" y="1037"/>
                </a:lnTo>
                <a:lnTo>
                  <a:pt x="1897" y="1041"/>
                </a:lnTo>
                <a:lnTo>
                  <a:pt x="1899" y="1045"/>
                </a:lnTo>
                <a:lnTo>
                  <a:pt x="1899" y="1050"/>
                </a:lnTo>
                <a:lnTo>
                  <a:pt x="1899" y="1052"/>
                </a:lnTo>
                <a:lnTo>
                  <a:pt x="1897" y="1054"/>
                </a:lnTo>
                <a:lnTo>
                  <a:pt x="1891" y="1057"/>
                </a:lnTo>
                <a:lnTo>
                  <a:pt x="1891" y="1057"/>
                </a:lnTo>
                <a:lnTo>
                  <a:pt x="1875" y="1063"/>
                </a:lnTo>
                <a:lnTo>
                  <a:pt x="1857" y="1068"/>
                </a:lnTo>
                <a:lnTo>
                  <a:pt x="1837" y="1070"/>
                </a:lnTo>
                <a:lnTo>
                  <a:pt x="1815" y="1073"/>
                </a:lnTo>
                <a:lnTo>
                  <a:pt x="1815" y="1073"/>
                </a:lnTo>
                <a:lnTo>
                  <a:pt x="1792" y="1074"/>
                </a:lnTo>
                <a:lnTo>
                  <a:pt x="1773" y="1074"/>
                </a:lnTo>
                <a:lnTo>
                  <a:pt x="1754" y="1073"/>
                </a:lnTo>
                <a:lnTo>
                  <a:pt x="1754" y="1073"/>
                </a:lnTo>
                <a:lnTo>
                  <a:pt x="1752" y="1075"/>
                </a:lnTo>
                <a:lnTo>
                  <a:pt x="1754" y="1078"/>
                </a:lnTo>
                <a:lnTo>
                  <a:pt x="1755" y="1082"/>
                </a:lnTo>
                <a:lnTo>
                  <a:pt x="1759" y="1086"/>
                </a:lnTo>
                <a:lnTo>
                  <a:pt x="1765" y="1089"/>
                </a:lnTo>
                <a:lnTo>
                  <a:pt x="1775" y="1095"/>
                </a:lnTo>
                <a:lnTo>
                  <a:pt x="1789" y="1098"/>
                </a:lnTo>
                <a:lnTo>
                  <a:pt x="1789" y="1098"/>
                </a:lnTo>
                <a:lnTo>
                  <a:pt x="1820" y="1105"/>
                </a:lnTo>
                <a:lnTo>
                  <a:pt x="1851" y="1110"/>
                </a:lnTo>
                <a:lnTo>
                  <a:pt x="1880" y="1114"/>
                </a:lnTo>
                <a:lnTo>
                  <a:pt x="1907" y="1119"/>
                </a:lnTo>
                <a:lnTo>
                  <a:pt x="1907" y="1119"/>
                </a:lnTo>
                <a:lnTo>
                  <a:pt x="1918" y="1123"/>
                </a:lnTo>
                <a:lnTo>
                  <a:pt x="1929" y="1126"/>
                </a:lnTo>
                <a:lnTo>
                  <a:pt x="1936" y="1130"/>
                </a:lnTo>
                <a:lnTo>
                  <a:pt x="1944" y="1135"/>
                </a:lnTo>
                <a:lnTo>
                  <a:pt x="1948" y="1140"/>
                </a:lnTo>
                <a:lnTo>
                  <a:pt x="1952" y="1146"/>
                </a:lnTo>
                <a:lnTo>
                  <a:pt x="1953" y="1151"/>
                </a:lnTo>
                <a:lnTo>
                  <a:pt x="1953" y="1155"/>
                </a:lnTo>
                <a:lnTo>
                  <a:pt x="1953" y="1155"/>
                </a:lnTo>
                <a:lnTo>
                  <a:pt x="1952" y="1157"/>
                </a:lnTo>
                <a:lnTo>
                  <a:pt x="1949" y="1157"/>
                </a:lnTo>
                <a:lnTo>
                  <a:pt x="1945" y="1156"/>
                </a:lnTo>
                <a:lnTo>
                  <a:pt x="1943" y="1153"/>
                </a:lnTo>
                <a:lnTo>
                  <a:pt x="1936" y="1148"/>
                </a:lnTo>
                <a:lnTo>
                  <a:pt x="1934" y="1148"/>
                </a:lnTo>
                <a:lnTo>
                  <a:pt x="1932" y="1149"/>
                </a:lnTo>
                <a:lnTo>
                  <a:pt x="1932" y="1149"/>
                </a:lnTo>
                <a:lnTo>
                  <a:pt x="1931" y="1151"/>
                </a:lnTo>
                <a:lnTo>
                  <a:pt x="1930" y="1151"/>
                </a:lnTo>
                <a:lnTo>
                  <a:pt x="1927" y="1151"/>
                </a:lnTo>
                <a:lnTo>
                  <a:pt x="1918" y="1146"/>
                </a:lnTo>
                <a:lnTo>
                  <a:pt x="1909" y="1142"/>
                </a:lnTo>
                <a:lnTo>
                  <a:pt x="1907" y="1142"/>
                </a:lnTo>
                <a:lnTo>
                  <a:pt x="1907" y="1144"/>
                </a:lnTo>
                <a:lnTo>
                  <a:pt x="1907" y="1144"/>
                </a:lnTo>
                <a:lnTo>
                  <a:pt x="1908" y="1152"/>
                </a:lnTo>
                <a:lnTo>
                  <a:pt x="1908" y="1157"/>
                </a:lnTo>
                <a:lnTo>
                  <a:pt x="1907" y="1158"/>
                </a:lnTo>
                <a:lnTo>
                  <a:pt x="1904" y="1158"/>
                </a:lnTo>
                <a:lnTo>
                  <a:pt x="1897" y="1155"/>
                </a:lnTo>
                <a:lnTo>
                  <a:pt x="1897" y="1155"/>
                </a:lnTo>
                <a:lnTo>
                  <a:pt x="1884" y="1147"/>
                </a:lnTo>
                <a:lnTo>
                  <a:pt x="1871" y="1142"/>
                </a:lnTo>
                <a:lnTo>
                  <a:pt x="1866" y="1140"/>
                </a:lnTo>
                <a:lnTo>
                  <a:pt x="1862" y="1140"/>
                </a:lnTo>
                <a:lnTo>
                  <a:pt x="1860" y="1142"/>
                </a:lnTo>
                <a:lnTo>
                  <a:pt x="1861" y="1144"/>
                </a:lnTo>
                <a:lnTo>
                  <a:pt x="1861" y="1144"/>
                </a:lnTo>
                <a:lnTo>
                  <a:pt x="1862" y="1152"/>
                </a:lnTo>
                <a:lnTo>
                  <a:pt x="1862" y="1156"/>
                </a:lnTo>
                <a:lnTo>
                  <a:pt x="1861" y="1160"/>
                </a:lnTo>
                <a:lnTo>
                  <a:pt x="1860" y="1161"/>
                </a:lnTo>
                <a:lnTo>
                  <a:pt x="1857" y="1162"/>
                </a:lnTo>
                <a:lnTo>
                  <a:pt x="1854" y="1162"/>
                </a:lnTo>
                <a:lnTo>
                  <a:pt x="1851" y="1160"/>
                </a:lnTo>
                <a:lnTo>
                  <a:pt x="1851" y="1160"/>
                </a:lnTo>
                <a:lnTo>
                  <a:pt x="1830" y="1142"/>
                </a:lnTo>
                <a:lnTo>
                  <a:pt x="1826" y="1138"/>
                </a:lnTo>
                <a:lnTo>
                  <a:pt x="1822" y="1135"/>
                </a:lnTo>
                <a:lnTo>
                  <a:pt x="1820" y="1137"/>
                </a:lnTo>
                <a:lnTo>
                  <a:pt x="1820" y="1139"/>
                </a:lnTo>
                <a:lnTo>
                  <a:pt x="1820" y="1139"/>
                </a:lnTo>
                <a:lnTo>
                  <a:pt x="1821" y="1149"/>
                </a:lnTo>
                <a:lnTo>
                  <a:pt x="1821" y="1157"/>
                </a:lnTo>
                <a:lnTo>
                  <a:pt x="1820" y="1161"/>
                </a:lnTo>
                <a:lnTo>
                  <a:pt x="1817" y="1162"/>
                </a:lnTo>
                <a:lnTo>
                  <a:pt x="1815" y="1162"/>
                </a:lnTo>
                <a:lnTo>
                  <a:pt x="1810" y="1160"/>
                </a:lnTo>
                <a:lnTo>
                  <a:pt x="1810" y="1160"/>
                </a:lnTo>
                <a:lnTo>
                  <a:pt x="1805" y="1156"/>
                </a:lnTo>
                <a:lnTo>
                  <a:pt x="1802" y="1153"/>
                </a:lnTo>
                <a:lnTo>
                  <a:pt x="1797" y="1148"/>
                </a:lnTo>
                <a:lnTo>
                  <a:pt x="1793" y="1147"/>
                </a:lnTo>
                <a:lnTo>
                  <a:pt x="1788" y="1146"/>
                </a:lnTo>
                <a:lnTo>
                  <a:pt x="1780" y="1144"/>
                </a:lnTo>
                <a:lnTo>
                  <a:pt x="1769" y="1144"/>
                </a:lnTo>
                <a:lnTo>
                  <a:pt x="1769" y="1144"/>
                </a:lnTo>
                <a:lnTo>
                  <a:pt x="1738" y="1146"/>
                </a:lnTo>
                <a:lnTo>
                  <a:pt x="1704" y="1147"/>
                </a:lnTo>
                <a:lnTo>
                  <a:pt x="1688" y="1146"/>
                </a:lnTo>
                <a:lnTo>
                  <a:pt x="1672" y="1144"/>
                </a:lnTo>
                <a:lnTo>
                  <a:pt x="1658" y="1143"/>
                </a:lnTo>
                <a:lnTo>
                  <a:pt x="1646" y="1139"/>
                </a:lnTo>
                <a:lnTo>
                  <a:pt x="1646" y="1139"/>
                </a:lnTo>
                <a:lnTo>
                  <a:pt x="1636" y="1135"/>
                </a:lnTo>
                <a:lnTo>
                  <a:pt x="1627" y="1130"/>
                </a:lnTo>
                <a:lnTo>
                  <a:pt x="1614" y="1123"/>
                </a:lnTo>
                <a:lnTo>
                  <a:pt x="1608" y="1116"/>
                </a:lnTo>
                <a:lnTo>
                  <a:pt x="1605" y="1114"/>
                </a:lnTo>
                <a:lnTo>
                  <a:pt x="1605" y="1114"/>
                </a:lnTo>
                <a:lnTo>
                  <a:pt x="1545" y="1115"/>
                </a:lnTo>
                <a:lnTo>
                  <a:pt x="1395" y="1117"/>
                </a:lnTo>
                <a:lnTo>
                  <a:pt x="1296" y="1117"/>
                </a:lnTo>
                <a:lnTo>
                  <a:pt x="1190" y="1117"/>
                </a:lnTo>
                <a:lnTo>
                  <a:pt x="1083" y="1116"/>
                </a:lnTo>
                <a:lnTo>
                  <a:pt x="977" y="1114"/>
                </a:lnTo>
                <a:lnTo>
                  <a:pt x="977" y="1114"/>
                </a:lnTo>
                <a:lnTo>
                  <a:pt x="876" y="1110"/>
                </a:lnTo>
                <a:lnTo>
                  <a:pt x="781" y="1103"/>
                </a:lnTo>
                <a:lnTo>
                  <a:pt x="693" y="1097"/>
                </a:lnTo>
                <a:lnTo>
                  <a:pt x="613" y="1087"/>
                </a:lnTo>
                <a:lnTo>
                  <a:pt x="576" y="1082"/>
                </a:lnTo>
                <a:lnTo>
                  <a:pt x="540" y="1075"/>
                </a:lnTo>
                <a:lnTo>
                  <a:pt x="507" y="1069"/>
                </a:lnTo>
                <a:lnTo>
                  <a:pt x="476" y="1063"/>
                </a:lnTo>
                <a:lnTo>
                  <a:pt x="447" y="1054"/>
                </a:lnTo>
                <a:lnTo>
                  <a:pt x="420" y="1046"/>
                </a:lnTo>
                <a:lnTo>
                  <a:pt x="396" y="1037"/>
                </a:lnTo>
                <a:lnTo>
                  <a:pt x="374" y="1027"/>
                </a:lnTo>
                <a:lnTo>
                  <a:pt x="374" y="1027"/>
                </a:lnTo>
                <a:lnTo>
                  <a:pt x="355" y="1017"/>
                </a:lnTo>
                <a:lnTo>
                  <a:pt x="338" y="1006"/>
                </a:lnTo>
                <a:lnTo>
                  <a:pt x="324" y="996"/>
                </a:lnTo>
                <a:lnTo>
                  <a:pt x="311" y="987"/>
                </a:lnTo>
                <a:lnTo>
                  <a:pt x="301" y="978"/>
                </a:lnTo>
                <a:lnTo>
                  <a:pt x="293" y="969"/>
                </a:lnTo>
                <a:lnTo>
                  <a:pt x="281" y="953"/>
                </a:lnTo>
                <a:lnTo>
                  <a:pt x="270" y="940"/>
                </a:lnTo>
                <a:lnTo>
                  <a:pt x="263" y="931"/>
                </a:lnTo>
                <a:lnTo>
                  <a:pt x="260" y="927"/>
                </a:lnTo>
                <a:lnTo>
                  <a:pt x="255" y="926"/>
                </a:lnTo>
                <a:lnTo>
                  <a:pt x="251" y="925"/>
                </a:lnTo>
                <a:lnTo>
                  <a:pt x="246" y="925"/>
                </a:lnTo>
                <a:lnTo>
                  <a:pt x="246" y="925"/>
                </a:lnTo>
                <a:lnTo>
                  <a:pt x="232" y="929"/>
                </a:lnTo>
                <a:lnTo>
                  <a:pt x="213" y="935"/>
                </a:lnTo>
                <a:lnTo>
                  <a:pt x="166" y="954"/>
                </a:lnTo>
                <a:lnTo>
                  <a:pt x="140" y="964"/>
                </a:lnTo>
                <a:lnTo>
                  <a:pt x="115" y="972"/>
                </a:lnTo>
                <a:lnTo>
                  <a:pt x="92" y="978"/>
                </a:lnTo>
                <a:lnTo>
                  <a:pt x="81" y="980"/>
                </a:lnTo>
                <a:lnTo>
                  <a:pt x="72" y="981"/>
                </a:lnTo>
                <a:lnTo>
                  <a:pt x="72" y="981"/>
                </a:lnTo>
                <a:lnTo>
                  <a:pt x="41" y="982"/>
                </a:lnTo>
                <a:lnTo>
                  <a:pt x="28" y="981"/>
                </a:lnTo>
                <a:lnTo>
                  <a:pt x="18" y="980"/>
                </a:lnTo>
                <a:lnTo>
                  <a:pt x="9" y="978"/>
                </a:lnTo>
                <a:lnTo>
                  <a:pt x="4" y="974"/>
                </a:lnTo>
                <a:lnTo>
                  <a:pt x="1" y="972"/>
                </a:lnTo>
                <a:lnTo>
                  <a:pt x="1" y="968"/>
                </a:lnTo>
                <a:lnTo>
                  <a:pt x="0" y="964"/>
                </a:lnTo>
                <a:lnTo>
                  <a:pt x="1" y="960"/>
                </a:lnTo>
                <a:lnTo>
                  <a:pt x="1" y="960"/>
                </a:lnTo>
                <a:lnTo>
                  <a:pt x="4" y="953"/>
                </a:lnTo>
                <a:lnTo>
                  <a:pt x="7" y="946"/>
                </a:lnTo>
                <a:lnTo>
                  <a:pt x="11" y="943"/>
                </a:lnTo>
                <a:lnTo>
                  <a:pt x="16" y="939"/>
                </a:lnTo>
                <a:lnTo>
                  <a:pt x="28" y="934"/>
                </a:lnTo>
                <a:lnTo>
                  <a:pt x="37" y="930"/>
                </a:lnTo>
                <a:lnTo>
                  <a:pt x="37" y="930"/>
                </a:lnTo>
                <a:lnTo>
                  <a:pt x="38" y="929"/>
                </a:lnTo>
                <a:lnTo>
                  <a:pt x="38" y="927"/>
                </a:lnTo>
                <a:lnTo>
                  <a:pt x="38" y="923"/>
                </a:lnTo>
                <a:lnTo>
                  <a:pt x="35" y="920"/>
                </a:lnTo>
                <a:lnTo>
                  <a:pt x="32" y="914"/>
                </a:lnTo>
                <a:lnTo>
                  <a:pt x="25" y="907"/>
                </a:lnTo>
                <a:lnTo>
                  <a:pt x="25" y="903"/>
                </a:lnTo>
                <a:lnTo>
                  <a:pt x="25" y="900"/>
                </a:lnTo>
                <a:lnTo>
                  <a:pt x="27" y="899"/>
                </a:lnTo>
                <a:lnTo>
                  <a:pt x="27" y="899"/>
                </a:lnTo>
                <a:lnTo>
                  <a:pt x="34" y="891"/>
                </a:lnTo>
                <a:lnTo>
                  <a:pt x="37" y="889"/>
                </a:lnTo>
                <a:lnTo>
                  <a:pt x="37" y="889"/>
                </a:lnTo>
                <a:lnTo>
                  <a:pt x="30" y="889"/>
                </a:lnTo>
                <a:lnTo>
                  <a:pt x="24" y="888"/>
                </a:lnTo>
                <a:lnTo>
                  <a:pt x="19" y="885"/>
                </a:lnTo>
                <a:lnTo>
                  <a:pt x="14" y="883"/>
                </a:lnTo>
                <a:lnTo>
                  <a:pt x="12" y="881"/>
                </a:lnTo>
                <a:lnTo>
                  <a:pt x="12" y="879"/>
                </a:lnTo>
                <a:lnTo>
                  <a:pt x="12" y="875"/>
                </a:lnTo>
                <a:lnTo>
                  <a:pt x="14" y="872"/>
                </a:lnTo>
                <a:lnTo>
                  <a:pt x="16" y="868"/>
                </a:lnTo>
                <a:lnTo>
                  <a:pt x="21" y="863"/>
                </a:lnTo>
                <a:lnTo>
                  <a:pt x="21" y="863"/>
                </a:lnTo>
                <a:lnTo>
                  <a:pt x="42" y="844"/>
                </a:lnTo>
                <a:lnTo>
                  <a:pt x="52" y="837"/>
                </a:lnTo>
                <a:lnTo>
                  <a:pt x="65" y="829"/>
                </a:lnTo>
                <a:lnTo>
                  <a:pt x="76" y="823"/>
                </a:lnTo>
                <a:lnTo>
                  <a:pt x="90" y="817"/>
                </a:lnTo>
                <a:lnTo>
                  <a:pt x="106" y="814"/>
                </a:lnTo>
                <a:lnTo>
                  <a:pt x="124" y="812"/>
                </a:lnTo>
                <a:lnTo>
                  <a:pt x="124" y="812"/>
                </a:lnTo>
                <a:lnTo>
                  <a:pt x="140" y="812"/>
                </a:lnTo>
                <a:lnTo>
                  <a:pt x="154" y="814"/>
                </a:lnTo>
                <a:lnTo>
                  <a:pt x="181" y="819"/>
                </a:lnTo>
                <a:lnTo>
                  <a:pt x="193" y="820"/>
                </a:lnTo>
                <a:lnTo>
                  <a:pt x="205" y="820"/>
                </a:lnTo>
                <a:lnTo>
                  <a:pt x="219" y="817"/>
                </a:lnTo>
                <a:lnTo>
                  <a:pt x="236" y="812"/>
                </a:lnTo>
                <a:lnTo>
                  <a:pt x="236" y="812"/>
                </a:lnTo>
                <a:lnTo>
                  <a:pt x="342" y="771"/>
                </a:lnTo>
                <a:lnTo>
                  <a:pt x="543" y="695"/>
                </a:lnTo>
                <a:lnTo>
                  <a:pt x="543" y="695"/>
                </a:lnTo>
                <a:lnTo>
                  <a:pt x="574" y="683"/>
                </a:lnTo>
                <a:lnTo>
                  <a:pt x="605" y="674"/>
                </a:lnTo>
                <a:lnTo>
                  <a:pt x="635" y="668"/>
                </a:lnTo>
                <a:lnTo>
                  <a:pt x="663" y="662"/>
                </a:lnTo>
                <a:lnTo>
                  <a:pt x="689" y="658"/>
                </a:lnTo>
                <a:lnTo>
                  <a:pt x="716" y="654"/>
                </a:lnTo>
                <a:lnTo>
                  <a:pt x="767" y="650"/>
                </a:lnTo>
                <a:lnTo>
                  <a:pt x="816" y="648"/>
                </a:lnTo>
                <a:lnTo>
                  <a:pt x="863" y="645"/>
                </a:lnTo>
                <a:lnTo>
                  <a:pt x="886" y="642"/>
                </a:lnTo>
                <a:lnTo>
                  <a:pt x="909" y="639"/>
                </a:lnTo>
                <a:lnTo>
                  <a:pt x="933" y="635"/>
                </a:lnTo>
                <a:lnTo>
                  <a:pt x="956" y="628"/>
                </a:lnTo>
                <a:lnTo>
                  <a:pt x="956" y="628"/>
                </a:lnTo>
                <a:lnTo>
                  <a:pt x="1037" y="605"/>
                </a:lnTo>
                <a:lnTo>
                  <a:pt x="1105" y="588"/>
                </a:lnTo>
                <a:lnTo>
                  <a:pt x="1139" y="580"/>
                </a:lnTo>
                <a:lnTo>
                  <a:pt x="1175" y="572"/>
                </a:lnTo>
                <a:lnTo>
                  <a:pt x="1216" y="565"/>
                </a:lnTo>
                <a:lnTo>
                  <a:pt x="1263" y="557"/>
                </a:lnTo>
                <a:lnTo>
                  <a:pt x="1263" y="557"/>
                </a:lnTo>
                <a:lnTo>
                  <a:pt x="1310" y="549"/>
                </a:lnTo>
                <a:lnTo>
                  <a:pt x="1351" y="543"/>
                </a:lnTo>
                <a:lnTo>
                  <a:pt x="1386" y="535"/>
                </a:lnTo>
                <a:lnTo>
                  <a:pt x="1416" y="526"/>
                </a:lnTo>
                <a:lnTo>
                  <a:pt x="1429" y="522"/>
                </a:lnTo>
                <a:lnTo>
                  <a:pt x="1442" y="517"/>
                </a:lnTo>
                <a:lnTo>
                  <a:pt x="1455" y="511"/>
                </a:lnTo>
                <a:lnTo>
                  <a:pt x="1466" y="505"/>
                </a:lnTo>
                <a:lnTo>
                  <a:pt x="1476" y="497"/>
                </a:lnTo>
                <a:lnTo>
                  <a:pt x="1488" y="489"/>
                </a:lnTo>
                <a:lnTo>
                  <a:pt x="1498" y="480"/>
                </a:lnTo>
                <a:lnTo>
                  <a:pt x="1508" y="470"/>
                </a:lnTo>
                <a:lnTo>
                  <a:pt x="1508" y="470"/>
                </a:lnTo>
                <a:lnTo>
                  <a:pt x="1517" y="459"/>
                </a:lnTo>
                <a:lnTo>
                  <a:pt x="1526" y="446"/>
                </a:lnTo>
                <a:lnTo>
                  <a:pt x="1534" y="432"/>
                </a:lnTo>
                <a:lnTo>
                  <a:pt x="1540" y="418"/>
                </a:lnTo>
                <a:lnTo>
                  <a:pt x="1552" y="386"/>
                </a:lnTo>
                <a:lnTo>
                  <a:pt x="1562" y="351"/>
                </a:lnTo>
                <a:lnTo>
                  <a:pt x="1572" y="317"/>
                </a:lnTo>
                <a:lnTo>
                  <a:pt x="1584" y="284"/>
                </a:lnTo>
                <a:lnTo>
                  <a:pt x="1590" y="268"/>
                </a:lnTo>
                <a:lnTo>
                  <a:pt x="1598" y="253"/>
                </a:lnTo>
                <a:lnTo>
                  <a:pt x="1605" y="238"/>
                </a:lnTo>
                <a:lnTo>
                  <a:pt x="1616" y="225"/>
                </a:lnTo>
                <a:lnTo>
                  <a:pt x="1616" y="225"/>
                </a:lnTo>
                <a:lnTo>
                  <a:pt x="1633" y="203"/>
                </a:lnTo>
                <a:lnTo>
                  <a:pt x="1646" y="187"/>
                </a:lnTo>
                <a:lnTo>
                  <a:pt x="1667" y="165"/>
                </a:lnTo>
                <a:lnTo>
                  <a:pt x="1683" y="147"/>
                </a:lnTo>
                <a:lnTo>
                  <a:pt x="1691" y="137"/>
                </a:lnTo>
                <a:lnTo>
                  <a:pt x="1702" y="123"/>
                </a:lnTo>
                <a:lnTo>
                  <a:pt x="1702" y="123"/>
                </a:lnTo>
                <a:lnTo>
                  <a:pt x="1714" y="107"/>
                </a:lnTo>
                <a:lnTo>
                  <a:pt x="1728" y="95"/>
                </a:lnTo>
                <a:lnTo>
                  <a:pt x="1741" y="84"/>
                </a:lnTo>
                <a:lnTo>
                  <a:pt x="1752" y="75"/>
                </a:lnTo>
                <a:lnTo>
                  <a:pt x="1771" y="63"/>
                </a:lnTo>
                <a:lnTo>
                  <a:pt x="1777" y="59"/>
                </a:lnTo>
                <a:lnTo>
                  <a:pt x="1779" y="56"/>
                </a:lnTo>
                <a:lnTo>
                  <a:pt x="1779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5A03253E-5144-4A8F-808C-2BD4284EDE6E}"/>
              </a:ext>
            </a:extLst>
          </p:cNvPr>
          <p:cNvSpPr>
            <a:spLocks/>
          </p:cNvSpPr>
          <p:nvPr/>
        </p:nvSpPr>
        <p:spPr bwMode="auto">
          <a:xfrm>
            <a:off x="3645877" y="4789303"/>
            <a:ext cx="2614246" cy="959216"/>
          </a:xfrm>
          <a:custGeom>
            <a:avLst/>
            <a:gdLst>
              <a:gd name="T0" fmla="*/ 2192 w 2243"/>
              <a:gd name="T1" fmla="*/ 0 h 823"/>
              <a:gd name="T2" fmla="*/ 2211 w 2243"/>
              <a:gd name="T3" fmla="*/ 3 h 823"/>
              <a:gd name="T4" fmla="*/ 2237 w 2243"/>
              <a:gd name="T5" fmla="*/ 24 h 823"/>
              <a:gd name="T6" fmla="*/ 2232 w 2243"/>
              <a:gd name="T7" fmla="*/ 92 h 823"/>
              <a:gd name="T8" fmla="*/ 2069 w 2243"/>
              <a:gd name="T9" fmla="*/ 271 h 823"/>
              <a:gd name="T10" fmla="*/ 1844 w 2243"/>
              <a:gd name="T11" fmla="*/ 552 h 823"/>
              <a:gd name="T12" fmla="*/ 1752 w 2243"/>
              <a:gd name="T13" fmla="*/ 664 h 823"/>
              <a:gd name="T14" fmla="*/ 1822 w 2243"/>
              <a:gd name="T15" fmla="*/ 672 h 823"/>
              <a:gd name="T16" fmla="*/ 1875 w 2243"/>
              <a:gd name="T17" fmla="*/ 669 h 823"/>
              <a:gd name="T18" fmla="*/ 1875 w 2243"/>
              <a:gd name="T19" fmla="*/ 674 h 823"/>
              <a:gd name="T20" fmla="*/ 1900 w 2243"/>
              <a:gd name="T21" fmla="*/ 685 h 823"/>
              <a:gd name="T22" fmla="*/ 1891 w 2243"/>
              <a:gd name="T23" fmla="*/ 694 h 823"/>
              <a:gd name="T24" fmla="*/ 1902 w 2243"/>
              <a:gd name="T25" fmla="*/ 705 h 823"/>
              <a:gd name="T26" fmla="*/ 1882 w 2243"/>
              <a:gd name="T27" fmla="*/ 708 h 823"/>
              <a:gd name="T28" fmla="*/ 1747 w 2243"/>
              <a:gd name="T29" fmla="*/ 710 h 823"/>
              <a:gd name="T30" fmla="*/ 1691 w 2243"/>
              <a:gd name="T31" fmla="*/ 715 h 823"/>
              <a:gd name="T32" fmla="*/ 1679 w 2243"/>
              <a:gd name="T33" fmla="*/ 737 h 823"/>
              <a:gd name="T34" fmla="*/ 1732 w 2243"/>
              <a:gd name="T35" fmla="*/ 771 h 823"/>
              <a:gd name="T36" fmla="*/ 1788 w 2243"/>
              <a:gd name="T37" fmla="*/ 792 h 823"/>
              <a:gd name="T38" fmla="*/ 1793 w 2243"/>
              <a:gd name="T39" fmla="*/ 819 h 823"/>
              <a:gd name="T40" fmla="*/ 1770 w 2243"/>
              <a:gd name="T41" fmla="*/ 812 h 823"/>
              <a:gd name="T42" fmla="*/ 1747 w 2243"/>
              <a:gd name="T43" fmla="*/ 817 h 823"/>
              <a:gd name="T44" fmla="*/ 1735 w 2243"/>
              <a:gd name="T45" fmla="*/ 805 h 823"/>
              <a:gd name="T46" fmla="*/ 1715 w 2243"/>
              <a:gd name="T47" fmla="*/ 816 h 823"/>
              <a:gd name="T48" fmla="*/ 1706 w 2243"/>
              <a:gd name="T49" fmla="*/ 805 h 823"/>
              <a:gd name="T50" fmla="*/ 1670 w 2243"/>
              <a:gd name="T51" fmla="*/ 812 h 823"/>
              <a:gd name="T52" fmla="*/ 1650 w 2243"/>
              <a:gd name="T53" fmla="*/ 807 h 823"/>
              <a:gd name="T54" fmla="*/ 1642 w 2243"/>
              <a:gd name="T55" fmla="*/ 815 h 823"/>
              <a:gd name="T56" fmla="*/ 1599 w 2243"/>
              <a:gd name="T57" fmla="*/ 792 h 823"/>
              <a:gd name="T58" fmla="*/ 1567 w 2243"/>
              <a:gd name="T59" fmla="*/ 785 h 823"/>
              <a:gd name="T60" fmla="*/ 1514 w 2243"/>
              <a:gd name="T61" fmla="*/ 768 h 823"/>
              <a:gd name="T62" fmla="*/ 951 w 2243"/>
              <a:gd name="T63" fmla="*/ 733 h 823"/>
              <a:gd name="T64" fmla="*/ 459 w 2243"/>
              <a:gd name="T65" fmla="*/ 669 h 823"/>
              <a:gd name="T66" fmla="*/ 301 w 2243"/>
              <a:gd name="T67" fmla="*/ 640 h 823"/>
              <a:gd name="T68" fmla="*/ 252 w 2243"/>
              <a:gd name="T69" fmla="*/ 594 h 823"/>
              <a:gd name="T70" fmla="*/ 222 w 2243"/>
              <a:gd name="T71" fmla="*/ 581 h 823"/>
              <a:gd name="T72" fmla="*/ 112 w 2243"/>
              <a:gd name="T73" fmla="*/ 604 h 823"/>
              <a:gd name="T74" fmla="*/ 30 w 2243"/>
              <a:gd name="T75" fmla="*/ 594 h 823"/>
              <a:gd name="T76" fmla="*/ 0 w 2243"/>
              <a:gd name="T77" fmla="*/ 567 h 823"/>
              <a:gd name="T78" fmla="*/ 17 w 2243"/>
              <a:gd name="T79" fmla="*/ 549 h 823"/>
              <a:gd name="T80" fmla="*/ 7 w 2243"/>
              <a:gd name="T81" fmla="*/ 538 h 823"/>
              <a:gd name="T82" fmla="*/ 14 w 2243"/>
              <a:gd name="T83" fmla="*/ 526 h 823"/>
              <a:gd name="T84" fmla="*/ 10 w 2243"/>
              <a:gd name="T85" fmla="*/ 507 h 823"/>
              <a:gd name="T86" fmla="*/ 33 w 2243"/>
              <a:gd name="T87" fmla="*/ 471 h 823"/>
              <a:gd name="T88" fmla="*/ 85 w 2243"/>
              <a:gd name="T89" fmla="*/ 462 h 823"/>
              <a:gd name="T90" fmla="*/ 144 w 2243"/>
              <a:gd name="T91" fmla="*/ 471 h 823"/>
              <a:gd name="T92" fmla="*/ 204 w 2243"/>
              <a:gd name="T93" fmla="*/ 496 h 823"/>
              <a:gd name="T94" fmla="*/ 273 w 2243"/>
              <a:gd name="T95" fmla="*/ 479 h 823"/>
              <a:gd name="T96" fmla="*/ 403 w 2243"/>
              <a:gd name="T97" fmla="*/ 393 h 823"/>
              <a:gd name="T98" fmla="*/ 650 w 2243"/>
              <a:gd name="T99" fmla="*/ 295 h 823"/>
              <a:gd name="T100" fmla="*/ 982 w 2243"/>
              <a:gd name="T101" fmla="*/ 241 h 823"/>
              <a:gd name="T102" fmla="*/ 1136 w 2243"/>
              <a:gd name="T103" fmla="*/ 210 h 823"/>
              <a:gd name="T104" fmla="*/ 1410 w 2243"/>
              <a:gd name="T105" fmla="*/ 204 h 823"/>
              <a:gd name="T106" fmla="*/ 1645 w 2243"/>
              <a:gd name="T107" fmla="*/ 216 h 823"/>
              <a:gd name="T108" fmla="*/ 1769 w 2243"/>
              <a:gd name="T109" fmla="*/ 176 h 823"/>
              <a:gd name="T110" fmla="*/ 1956 w 2243"/>
              <a:gd name="T111" fmla="*/ 56 h 823"/>
              <a:gd name="T112" fmla="*/ 2041 w 2243"/>
              <a:gd name="T113" fmla="*/ 23 h 823"/>
              <a:gd name="T114" fmla="*/ 2124 w 2243"/>
              <a:gd name="T115" fmla="*/ 2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43" h="823">
                <a:moveTo>
                  <a:pt x="2146" y="15"/>
                </a:moveTo>
                <a:lnTo>
                  <a:pt x="2146" y="15"/>
                </a:lnTo>
                <a:lnTo>
                  <a:pt x="2167" y="8"/>
                </a:lnTo>
                <a:lnTo>
                  <a:pt x="2186" y="3"/>
                </a:lnTo>
                <a:lnTo>
                  <a:pt x="2195" y="0"/>
                </a:lnTo>
                <a:lnTo>
                  <a:pt x="2192" y="0"/>
                </a:lnTo>
                <a:lnTo>
                  <a:pt x="2192" y="0"/>
                </a:lnTo>
                <a:lnTo>
                  <a:pt x="2188" y="0"/>
                </a:lnTo>
                <a:lnTo>
                  <a:pt x="2188" y="0"/>
                </a:lnTo>
                <a:lnTo>
                  <a:pt x="2193" y="0"/>
                </a:lnTo>
                <a:lnTo>
                  <a:pt x="2204" y="1"/>
                </a:lnTo>
                <a:lnTo>
                  <a:pt x="2211" y="3"/>
                </a:lnTo>
                <a:lnTo>
                  <a:pt x="2218" y="5"/>
                </a:lnTo>
                <a:lnTo>
                  <a:pt x="2226" y="10"/>
                </a:lnTo>
                <a:lnTo>
                  <a:pt x="2232" y="15"/>
                </a:lnTo>
                <a:lnTo>
                  <a:pt x="2232" y="15"/>
                </a:lnTo>
                <a:lnTo>
                  <a:pt x="2235" y="19"/>
                </a:lnTo>
                <a:lnTo>
                  <a:pt x="2237" y="24"/>
                </a:lnTo>
                <a:lnTo>
                  <a:pt x="2241" y="33"/>
                </a:lnTo>
                <a:lnTo>
                  <a:pt x="2243" y="45"/>
                </a:lnTo>
                <a:lnTo>
                  <a:pt x="2243" y="55"/>
                </a:lnTo>
                <a:lnTo>
                  <a:pt x="2240" y="67"/>
                </a:lnTo>
                <a:lnTo>
                  <a:pt x="2237" y="77"/>
                </a:lnTo>
                <a:lnTo>
                  <a:pt x="2232" y="92"/>
                </a:lnTo>
                <a:lnTo>
                  <a:pt x="2232" y="92"/>
                </a:lnTo>
                <a:lnTo>
                  <a:pt x="2225" y="102"/>
                </a:lnTo>
                <a:lnTo>
                  <a:pt x="2211" y="119"/>
                </a:lnTo>
                <a:lnTo>
                  <a:pt x="2166" y="169"/>
                </a:lnTo>
                <a:lnTo>
                  <a:pt x="2114" y="224"/>
                </a:lnTo>
                <a:lnTo>
                  <a:pt x="2069" y="271"/>
                </a:lnTo>
                <a:lnTo>
                  <a:pt x="2069" y="271"/>
                </a:lnTo>
                <a:lnTo>
                  <a:pt x="2046" y="295"/>
                </a:lnTo>
                <a:lnTo>
                  <a:pt x="2017" y="330"/>
                </a:lnTo>
                <a:lnTo>
                  <a:pt x="1949" y="415"/>
                </a:lnTo>
                <a:lnTo>
                  <a:pt x="1844" y="552"/>
                </a:lnTo>
                <a:lnTo>
                  <a:pt x="1844" y="552"/>
                </a:lnTo>
                <a:lnTo>
                  <a:pt x="1820" y="584"/>
                </a:lnTo>
                <a:lnTo>
                  <a:pt x="1794" y="617"/>
                </a:lnTo>
                <a:lnTo>
                  <a:pt x="1771" y="645"/>
                </a:lnTo>
                <a:lnTo>
                  <a:pt x="1761" y="656"/>
                </a:lnTo>
                <a:lnTo>
                  <a:pt x="1752" y="664"/>
                </a:lnTo>
                <a:lnTo>
                  <a:pt x="1752" y="664"/>
                </a:lnTo>
                <a:lnTo>
                  <a:pt x="1733" y="677"/>
                </a:lnTo>
                <a:lnTo>
                  <a:pt x="1730" y="679"/>
                </a:lnTo>
                <a:lnTo>
                  <a:pt x="1732" y="679"/>
                </a:lnTo>
                <a:lnTo>
                  <a:pt x="1732" y="679"/>
                </a:lnTo>
                <a:lnTo>
                  <a:pt x="1784" y="676"/>
                </a:lnTo>
                <a:lnTo>
                  <a:pt x="1822" y="672"/>
                </a:lnTo>
                <a:lnTo>
                  <a:pt x="1849" y="669"/>
                </a:lnTo>
                <a:lnTo>
                  <a:pt x="1849" y="669"/>
                </a:lnTo>
                <a:lnTo>
                  <a:pt x="1868" y="667"/>
                </a:lnTo>
                <a:lnTo>
                  <a:pt x="1872" y="667"/>
                </a:lnTo>
                <a:lnTo>
                  <a:pt x="1875" y="669"/>
                </a:lnTo>
                <a:lnTo>
                  <a:pt x="1875" y="669"/>
                </a:lnTo>
                <a:lnTo>
                  <a:pt x="1875" y="671"/>
                </a:lnTo>
                <a:lnTo>
                  <a:pt x="1873" y="671"/>
                </a:lnTo>
                <a:lnTo>
                  <a:pt x="1871" y="671"/>
                </a:lnTo>
                <a:lnTo>
                  <a:pt x="1870" y="671"/>
                </a:lnTo>
                <a:lnTo>
                  <a:pt x="1870" y="672"/>
                </a:lnTo>
                <a:lnTo>
                  <a:pt x="1875" y="674"/>
                </a:lnTo>
                <a:lnTo>
                  <a:pt x="1875" y="674"/>
                </a:lnTo>
                <a:lnTo>
                  <a:pt x="1884" y="678"/>
                </a:lnTo>
                <a:lnTo>
                  <a:pt x="1891" y="681"/>
                </a:lnTo>
                <a:lnTo>
                  <a:pt x="1898" y="682"/>
                </a:lnTo>
                <a:lnTo>
                  <a:pt x="1900" y="683"/>
                </a:lnTo>
                <a:lnTo>
                  <a:pt x="1900" y="685"/>
                </a:lnTo>
                <a:lnTo>
                  <a:pt x="1900" y="685"/>
                </a:lnTo>
                <a:lnTo>
                  <a:pt x="1896" y="687"/>
                </a:lnTo>
                <a:lnTo>
                  <a:pt x="1893" y="690"/>
                </a:lnTo>
                <a:lnTo>
                  <a:pt x="1890" y="691"/>
                </a:lnTo>
                <a:lnTo>
                  <a:pt x="1890" y="692"/>
                </a:lnTo>
                <a:lnTo>
                  <a:pt x="1891" y="694"/>
                </a:lnTo>
                <a:lnTo>
                  <a:pt x="1895" y="695"/>
                </a:lnTo>
                <a:lnTo>
                  <a:pt x="1895" y="695"/>
                </a:lnTo>
                <a:lnTo>
                  <a:pt x="1899" y="696"/>
                </a:lnTo>
                <a:lnTo>
                  <a:pt x="1902" y="699"/>
                </a:lnTo>
                <a:lnTo>
                  <a:pt x="1902" y="702"/>
                </a:lnTo>
                <a:lnTo>
                  <a:pt x="1902" y="705"/>
                </a:lnTo>
                <a:lnTo>
                  <a:pt x="1899" y="708"/>
                </a:lnTo>
                <a:lnTo>
                  <a:pt x="1896" y="710"/>
                </a:lnTo>
                <a:lnTo>
                  <a:pt x="1894" y="710"/>
                </a:lnTo>
                <a:lnTo>
                  <a:pt x="1890" y="710"/>
                </a:lnTo>
                <a:lnTo>
                  <a:pt x="1890" y="710"/>
                </a:lnTo>
                <a:lnTo>
                  <a:pt x="1882" y="708"/>
                </a:lnTo>
                <a:lnTo>
                  <a:pt x="1875" y="705"/>
                </a:lnTo>
                <a:lnTo>
                  <a:pt x="1857" y="704"/>
                </a:lnTo>
                <a:lnTo>
                  <a:pt x="1824" y="705"/>
                </a:lnTo>
                <a:lnTo>
                  <a:pt x="1824" y="705"/>
                </a:lnTo>
                <a:lnTo>
                  <a:pt x="1764" y="709"/>
                </a:lnTo>
                <a:lnTo>
                  <a:pt x="1747" y="710"/>
                </a:lnTo>
                <a:lnTo>
                  <a:pt x="1732" y="710"/>
                </a:lnTo>
                <a:lnTo>
                  <a:pt x="1732" y="710"/>
                </a:lnTo>
                <a:lnTo>
                  <a:pt x="1716" y="711"/>
                </a:lnTo>
                <a:lnTo>
                  <a:pt x="1705" y="713"/>
                </a:lnTo>
                <a:lnTo>
                  <a:pt x="1691" y="715"/>
                </a:lnTo>
                <a:lnTo>
                  <a:pt x="1691" y="715"/>
                </a:lnTo>
                <a:lnTo>
                  <a:pt x="1686" y="717"/>
                </a:lnTo>
                <a:lnTo>
                  <a:pt x="1679" y="720"/>
                </a:lnTo>
                <a:lnTo>
                  <a:pt x="1670" y="725"/>
                </a:lnTo>
                <a:lnTo>
                  <a:pt x="1670" y="725"/>
                </a:lnTo>
                <a:lnTo>
                  <a:pt x="1674" y="731"/>
                </a:lnTo>
                <a:lnTo>
                  <a:pt x="1679" y="737"/>
                </a:lnTo>
                <a:lnTo>
                  <a:pt x="1686" y="745"/>
                </a:lnTo>
                <a:lnTo>
                  <a:pt x="1695" y="752"/>
                </a:lnTo>
                <a:lnTo>
                  <a:pt x="1705" y="760"/>
                </a:lnTo>
                <a:lnTo>
                  <a:pt x="1718" y="766"/>
                </a:lnTo>
                <a:lnTo>
                  <a:pt x="1732" y="771"/>
                </a:lnTo>
                <a:lnTo>
                  <a:pt x="1732" y="771"/>
                </a:lnTo>
                <a:lnTo>
                  <a:pt x="1755" y="777"/>
                </a:lnTo>
                <a:lnTo>
                  <a:pt x="1769" y="778"/>
                </a:lnTo>
                <a:lnTo>
                  <a:pt x="1774" y="780"/>
                </a:lnTo>
                <a:lnTo>
                  <a:pt x="1779" y="782"/>
                </a:lnTo>
                <a:lnTo>
                  <a:pt x="1783" y="785"/>
                </a:lnTo>
                <a:lnTo>
                  <a:pt x="1788" y="792"/>
                </a:lnTo>
                <a:lnTo>
                  <a:pt x="1788" y="792"/>
                </a:lnTo>
                <a:lnTo>
                  <a:pt x="1792" y="798"/>
                </a:lnTo>
                <a:lnTo>
                  <a:pt x="1794" y="805"/>
                </a:lnTo>
                <a:lnTo>
                  <a:pt x="1794" y="811"/>
                </a:lnTo>
                <a:lnTo>
                  <a:pt x="1794" y="815"/>
                </a:lnTo>
                <a:lnTo>
                  <a:pt x="1793" y="819"/>
                </a:lnTo>
                <a:lnTo>
                  <a:pt x="1792" y="821"/>
                </a:lnTo>
                <a:lnTo>
                  <a:pt x="1789" y="823"/>
                </a:lnTo>
                <a:lnTo>
                  <a:pt x="1788" y="823"/>
                </a:lnTo>
                <a:lnTo>
                  <a:pt x="1788" y="823"/>
                </a:lnTo>
                <a:lnTo>
                  <a:pt x="1776" y="815"/>
                </a:lnTo>
                <a:lnTo>
                  <a:pt x="1770" y="812"/>
                </a:lnTo>
                <a:lnTo>
                  <a:pt x="1766" y="811"/>
                </a:lnTo>
                <a:lnTo>
                  <a:pt x="1762" y="812"/>
                </a:lnTo>
                <a:lnTo>
                  <a:pt x="1762" y="812"/>
                </a:lnTo>
                <a:lnTo>
                  <a:pt x="1755" y="815"/>
                </a:lnTo>
                <a:lnTo>
                  <a:pt x="1750" y="817"/>
                </a:lnTo>
                <a:lnTo>
                  <a:pt x="1747" y="817"/>
                </a:lnTo>
                <a:lnTo>
                  <a:pt x="1746" y="816"/>
                </a:lnTo>
                <a:lnTo>
                  <a:pt x="1743" y="815"/>
                </a:lnTo>
                <a:lnTo>
                  <a:pt x="1742" y="812"/>
                </a:lnTo>
                <a:lnTo>
                  <a:pt x="1742" y="812"/>
                </a:lnTo>
                <a:lnTo>
                  <a:pt x="1738" y="807"/>
                </a:lnTo>
                <a:lnTo>
                  <a:pt x="1735" y="805"/>
                </a:lnTo>
                <a:lnTo>
                  <a:pt x="1732" y="805"/>
                </a:lnTo>
                <a:lnTo>
                  <a:pt x="1727" y="807"/>
                </a:lnTo>
                <a:lnTo>
                  <a:pt x="1727" y="807"/>
                </a:lnTo>
                <a:lnTo>
                  <a:pt x="1720" y="811"/>
                </a:lnTo>
                <a:lnTo>
                  <a:pt x="1718" y="815"/>
                </a:lnTo>
                <a:lnTo>
                  <a:pt x="1715" y="816"/>
                </a:lnTo>
                <a:lnTo>
                  <a:pt x="1714" y="816"/>
                </a:lnTo>
                <a:lnTo>
                  <a:pt x="1712" y="815"/>
                </a:lnTo>
                <a:lnTo>
                  <a:pt x="1711" y="812"/>
                </a:lnTo>
                <a:lnTo>
                  <a:pt x="1711" y="812"/>
                </a:lnTo>
                <a:lnTo>
                  <a:pt x="1707" y="807"/>
                </a:lnTo>
                <a:lnTo>
                  <a:pt x="1706" y="805"/>
                </a:lnTo>
                <a:lnTo>
                  <a:pt x="1702" y="805"/>
                </a:lnTo>
                <a:lnTo>
                  <a:pt x="1696" y="807"/>
                </a:lnTo>
                <a:lnTo>
                  <a:pt x="1696" y="807"/>
                </a:lnTo>
                <a:lnTo>
                  <a:pt x="1682" y="812"/>
                </a:lnTo>
                <a:lnTo>
                  <a:pt x="1675" y="812"/>
                </a:lnTo>
                <a:lnTo>
                  <a:pt x="1670" y="812"/>
                </a:lnTo>
                <a:lnTo>
                  <a:pt x="1670" y="812"/>
                </a:lnTo>
                <a:lnTo>
                  <a:pt x="1665" y="810"/>
                </a:lnTo>
                <a:lnTo>
                  <a:pt x="1660" y="807"/>
                </a:lnTo>
                <a:lnTo>
                  <a:pt x="1656" y="805"/>
                </a:lnTo>
                <a:lnTo>
                  <a:pt x="1652" y="806"/>
                </a:lnTo>
                <a:lnTo>
                  <a:pt x="1650" y="807"/>
                </a:lnTo>
                <a:lnTo>
                  <a:pt x="1650" y="807"/>
                </a:lnTo>
                <a:lnTo>
                  <a:pt x="1647" y="810"/>
                </a:lnTo>
                <a:lnTo>
                  <a:pt x="1645" y="811"/>
                </a:lnTo>
                <a:lnTo>
                  <a:pt x="1645" y="815"/>
                </a:lnTo>
                <a:lnTo>
                  <a:pt x="1644" y="815"/>
                </a:lnTo>
                <a:lnTo>
                  <a:pt x="1642" y="815"/>
                </a:lnTo>
                <a:lnTo>
                  <a:pt x="1635" y="812"/>
                </a:lnTo>
                <a:lnTo>
                  <a:pt x="1635" y="812"/>
                </a:lnTo>
                <a:lnTo>
                  <a:pt x="1624" y="807"/>
                </a:lnTo>
                <a:lnTo>
                  <a:pt x="1618" y="802"/>
                </a:lnTo>
                <a:lnTo>
                  <a:pt x="1610" y="797"/>
                </a:lnTo>
                <a:lnTo>
                  <a:pt x="1599" y="792"/>
                </a:lnTo>
                <a:lnTo>
                  <a:pt x="1599" y="792"/>
                </a:lnTo>
                <a:lnTo>
                  <a:pt x="1592" y="791"/>
                </a:lnTo>
                <a:lnTo>
                  <a:pt x="1587" y="789"/>
                </a:lnTo>
                <a:lnTo>
                  <a:pt x="1578" y="788"/>
                </a:lnTo>
                <a:lnTo>
                  <a:pt x="1572" y="787"/>
                </a:lnTo>
                <a:lnTo>
                  <a:pt x="1567" y="785"/>
                </a:lnTo>
                <a:lnTo>
                  <a:pt x="1563" y="782"/>
                </a:lnTo>
                <a:lnTo>
                  <a:pt x="1563" y="782"/>
                </a:lnTo>
                <a:lnTo>
                  <a:pt x="1554" y="773"/>
                </a:lnTo>
                <a:lnTo>
                  <a:pt x="1548" y="771"/>
                </a:lnTo>
                <a:lnTo>
                  <a:pt x="1548" y="771"/>
                </a:lnTo>
                <a:lnTo>
                  <a:pt x="1514" y="768"/>
                </a:lnTo>
                <a:lnTo>
                  <a:pt x="1433" y="762"/>
                </a:lnTo>
                <a:lnTo>
                  <a:pt x="1308" y="755"/>
                </a:lnTo>
                <a:lnTo>
                  <a:pt x="1144" y="746"/>
                </a:lnTo>
                <a:lnTo>
                  <a:pt x="1144" y="746"/>
                </a:lnTo>
                <a:lnTo>
                  <a:pt x="1050" y="741"/>
                </a:lnTo>
                <a:lnTo>
                  <a:pt x="951" y="733"/>
                </a:lnTo>
                <a:lnTo>
                  <a:pt x="853" y="723"/>
                </a:lnTo>
                <a:lnTo>
                  <a:pt x="757" y="713"/>
                </a:lnTo>
                <a:lnTo>
                  <a:pt x="666" y="701"/>
                </a:lnTo>
                <a:lnTo>
                  <a:pt x="585" y="690"/>
                </a:lnTo>
                <a:lnTo>
                  <a:pt x="514" y="679"/>
                </a:lnTo>
                <a:lnTo>
                  <a:pt x="459" y="669"/>
                </a:lnTo>
                <a:lnTo>
                  <a:pt x="459" y="669"/>
                </a:lnTo>
                <a:lnTo>
                  <a:pt x="417" y="662"/>
                </a:lnTo>
                <a:lnTo>
                  <a:pt x="383" y="656"/>
                </a:lnTo>
                <a:lnTo>
                  <a:pt x="333" y="648"/>
                </a:lnTo>
                <a:lnTo>
                  <a:pt x="315" y="645"/>
                </a:lnTo>
                <a:lnTo>
                  <a:pt x="301" y="640"/>
                </a:lnTo>
                <a:lnTo>
                  <a:pt x="287" y="632"/>
                </a:lnTo>
                <a:lnTo>
                  <a:pt x="275" y="623"/>
                </a:lnTo>
                <a:lnTo>
                  <a:pt x="275" y="623"/>
                </a:lnTo>
                <a:lnTo>
                  <a:pt x="265" y="613"/>
                </a:lnTo>
                <a:lnTo>
                  <a:pt x="259" y="605"/>
                </a:lnTo>
                <a:lnTo>
                  <a:pt x="252" y="594"/>
                </a:lnTo>
                <a:lnTo>
                  <a:pt x="250" y="590"/>
                </a:lnTo>
                <a:lnTo>
                  <a:pt x="246" y="588"/>
                </a:lnTo>
                <a:lnTo>
                  <a:pt x="240" y="585"/>
                </a:lnTo>
                <a:lnTo>
                  <a:pt x="229" y="582"/>
                </a:lnTo>
                <a:lnTo>
                  <a:pt x="229" y="582"/>
                </a:lnTo>
                <a:lnTo>
                  <a:pt x="222" y="581"/>
                </a:lnTo>
                <a:lnTo>
                  <a:pt x="214" y="582"/>
                </a:lnTo>
                <a:lnTo>
                  <a:pt x="198" y="585"/>
                </a:lnTo>
                <a:lnTo>
                  <a:pt x="178" y="589"/>
                </a:lnTo>
                <a:lnTo>
                  <a:pt x="157" y="595"/>
                </a:lnTo>
                <a:lnTo>
                  <a:pt x="135" y="600"/>
                </a:lnTo>
                <a:lnTo>
                  <a:pt x="112" y="604"/>
                </a:lnTo>
                <a:lnTo>
                  <a:pt x="100" y="605"/>
                </a:lnTo>
                <a:lnTo>
                  <a:pt x="89" y="605"/>
                </a:lnTo>
                <a:lnTo>
                  <a:pt x="77" y="604"/>
                </a:lnTo>
                <a:lnTo>
                  <a:pt x="66" y="603"/>
                </a:lnTo>
                <a:lnTo>
                  <a:pt x="66" y="603"/>
                </a:lnTo>
                <a:lnTo>
                  <a:pt x="30" y="594"/>
                </a:lnTo>
                <a:lnTo>
                  <a:pt x="19" y="590"/>
                </a:lnTo>
                <a:lnTo>
                  <a:pt x="10" y="586"/>
                </a:lnTo>
                <a:lnTo>
                  <a:pt x="5" y="582"/>
                </a:lnTo>
                <a:lnTo>
                  <a:pt x="1" y="577"/>
                </a:lnTo>
                <a:lnTo>
                  <a:pt x="0" y="572"/>
                </a:lnTo>
                <a:lnTo>
                  <a:pt x="0" y="567"/>
                </a:lnTo>
                <a:lnTo>
                  <a:pt x="0" y="567"/>
                </a:lnTo>
                <a:lnTo>
                  <a:pt x="1" y="562"/>
                </a:lnTo>
                <a:lnTo>
                  <a:pt x="3" y="558"/>
                </a:lnTo>
                <a:lnTo>
                  <a:pt x="6" y="554"/>
                </a:lnTo>
                <a:lnTo>
                  <a:pt x="11" y="552"/>
                </a:lnTo>
                <a:lnTo>
                  <a:pt x="17" y="549"/>
                </a:lnTo>
                <a:lnTo>
                  <a:pt x="20" y="548"/>
                </a:lnTo>
                <a:lnTo>
                  <a:pt x="20" y="547"/>
                </a:lnTo>
                <a:lnTo>
                  <a:pt x="20" y="547"/>
                </a:lnTo>
                <a:lnTo>
                  <a:pt x="16" y="543"/>
                </a:lnTo>
                <a:lnTo>
                  <a:pt x="10" y="540"/>
                </a:lnTo>
                <a:lnTo>
                  <a:pt x="7" y="538"/>
                </a:lnTo>
                <a:lnTo>
                  <a:pt x="6" y="535"/>
                </a:lnTo>
                <a:lnTo>
                  <a:pt x="7" y="534"/>
                </a:lnTo>
                <a:lnTo>
                  <a:pt x="10" y="531"/>
                </a:lnTo>
                <a:lnTo>
                  <a:pt x="10" y="531"/>
                </a:lnTo>
                <a:lnTo>
                  <a:pt x="12" y="529"/>
                </a:lnTo>
                <a:lnTo>
                  <a:pt x="14" y="526"/>
                </a:lnTo>
                <a:lnTo>
                  <a:pt x="14" y="525"/>
                </a:lnTo>
                <a:lnTo>
                  <a:pt x="14" y="522"/>
                </a:lnTo>
                <a:lnTo>
                  <a:pt x="11" y="517"/>
                </a:lnTo>
                <a:lnTo>
                  <a:pt x="10" y="511"/>
                </a:lnTo>
                <a:lnTo>
                  <a:pt x="10" y="511"/>
                </a:lnTo>
                <a:lnTo>
                  <a:pt x="10" y="507"/>
                </a:lnTo>
                <a:lnTo>
                  <a:pt x="11" y="501"/>
                </a:lnTo>
                <a:lnTo>
                  <a:pt x="12" y="494"/>
                </a:lnTo>
                <a:lnTo>
                  <a:pt x="16" y="488"/>
                </a:lnTo>
                <a:lnTo>
                  <a:pt x="20" y="482"/>
                </a:lnTo>
                <a:lnTo>
                  <a:pt x="26" y="475"/>
                </a:lnTo>
                <a:lnTo>
                  <a:pt x="33" y="471"/>
                </a:lnTo>
                <a:lnTo>
                  <a:pt x="40" y="470"/>
                </a:lnTo>
                <a:lnTo>
                  <a:pt x="40" y="470"/>
                </a:lnTo>
                <a:lnTo>
                  <a:pt x="48" y="469"/>
                </a:lnTo>
                <a:lnTo>
                  <a:pt x="57" y="468"/>
                </a:lnTo>
                <a:lnTo>
                  <a:pt x="75" y="464"/>
                </a:lnTo>
                <a:lnTo>
                  <a:pt x="85" y="462"/>
                </a:lnTo>
                <a:lnTo>
                  <a:pt x="95" y="462"/>
                </a:lnTo>
                <a:lnTo>
                  <a:pt x="108" y="462"/>
                </a:lnTo>
                <a:lnTo>
                  <a:pt x="122" y="465"/>
                </a:lnTo>
                <a:lnTo>
                  <a:pt x="122" y="465"/>
                </a:lnTo>
                <a:lnTo>
                  <a:pt x="135" y="469"/>
                </a:lnTo>
                <a:lnTo>
                  <a:pt x="144" y="471"/>
                </a:lnTo>
                <a:lnTo>
                  <a:pt x="157" y="479"/>
                </a:lnTo>
                <a:lnTo>
                  <a:pt x="164" y="483"/>
                </a:lnTo>
                <a:lnTo>
                  <a:pt x="173" y="487"/>
                </a:lnTo>
                <a:lnTo>
                  <a:pt x="186" y="492"/>
                </a:lnTo>
                <a:lnTo>
                  <a:pt x="204" y="496"/>
                </a:lnTo>
                <a:lnTo>
                  <a:pt x="204" y="496"/>
                </a:lnTo>
                <a:lnTo>
                  <a:pt x="214" y="497"/>
                </a:lnTo>
                <a:lnTo>
                  <a:pt x="226" y="497"/>
                </a:lnTo>
                <a:lnTo>
                  <a:pt x="237" y="494"/>
                </a:lnTo>
                <a:lnTo>
                  <a:pt x="249" y="490"/>
                </a:lnTo>
                <a:lnTo>
                  <a:pt x="260" y="485"/>
                </a:lnTo>
                <a:lnTo>
                  <a:pt x="273" y="479"/>
                </a:lnTo>
                <a:lnTo>
                  <a:pt x="298" y="465"/>
                </a:lnTo>
                <a:lnTo>
                  <a:pt x="324" y="447"/>
                </a:lnTo>
                <a:lnTo>
                  <a:pt x="351" y="429"/>
                </a:lnTo>
                <a:lnTo>
                  <a:pt x="378" y="410"/>
                </a:lnTo>
                <a:lnTo>
                  <a:pt x="403" y="393"/>
                </a:lnTo>
                <a:lnTo>
                  <a:pt x="403" y="393"/>
                </a:lnTo>
                <a:lnTo>
                  <a:pt x="433" y="377"/>
                </a:lnTo>
                <a:lnTo>
                  <a:pt x="470" y="360"/>
                </a:lnTo>
                <a:lnTo>
                  <a:pt x="512" y="342"/>
                </a:lnTo>
                <a:lnTo>
                  <a:pt x="556" y="324"/>
                </a:lnTo>
                <a:lnTo>
                  <a:pt x="604" y="309"/>
                </a:lnTo>
                <a:lnTo>
                  <a:pt x="650" y="295"/>
                </a:lnTo>
                <a:lnTo>
                  <a:pt x="694" y="284"/>
                </a:lnTo>
                <a:lnTo>
                  <a:pt x="735" y="276"/>
                </a:lnTo>
                <a:lnTo>
                  <a:pt x="735" y="276"/>
                </a:lnTo>
                <a:lnTo>
                  <a:pt x="817" y="264"/>
                </a:lnTo>
                <a:lnTo>
                  <a:pt x="904" y="253"/>
                </a:lnTo>
                <a:lnTo>
                  <a:pt x="982" y="241"/>
                </a:lnTo>
                <a:lnTo>
                  <a:pt x="1015" y="236"/>
                </a:lnTo>
                <a:lnTo>
                  <a:pt x="1042" y="230"/>
                </a:lnTo>
                <a:lnTo>
                  <a:pt x="1042" y="230"/>
                </a:lnTo>
                <a:lnTo>
                  <a:pt x="1067" y="224"/>
                </a:lnTo>
                <a:lnTo>
                  <a:pt x="1099" y="216"/>
                </a:lnTo>
                <a:lnTo>
                  <a:pt x="1136" y="210"/>
                </a:lnTo>
                <a:lnTo>
                  <a:pt x="1180" y="204"/>
                </a:lnTo>
                <a:lnTo>
                  <a:pt x="1228" y="201"/>
                </a:lnTo>
                <a:lnTo>
                  <a:pt x="1283" y="199"/>
                </a:lnTo>
                <a:lnTo>
                  <a:pt x="1343" y="201"/>
                </a:lnTo>
                <a:lnTo>
                  <a:pt x="1375" y="202"/>
                </a:lnTo>
                <a:lnTo>
                  <a:pt x="1410" y="204"/>
                </a:lnTo>
                <a:lnTo>
                  <a:pt x="1410" y="204"/>
                </a:lnTo>
                <a:lnTo>
                  <a:pt x="1518" y="215"/>
                </a:lnTo>
                <a:lnTo>
                  <a:pt x="1557" y="218"/>
                </a:lnTo>
                <a:lnTo>
                  <a:pt x="1589" y="221"/>
                </a:lnTo>
                <a:lnTo>
                  <a:pt x="1617" y="220"/>
                </a:lnTo>
                <a:lnTo>
                  <a:pt x="1645" y="216"/>
                </a:lnTo>
                <a:lnTo>
                  <a:pt x="1674" y="210"/>
                </a:lnTo>
                <a:lnTo>
                  <a:pt x="1711" y="199"/>
                </a:lnTo>
                <a:lnTo>
                  <a:pt x="1711" y="199"/>
                </a:lnTo>
                <a:lnTo>
                  <a:pt x="1730" y="193"/>
                </a:lnTo>
                <a:lnTo>
                  <a:pt x="1750" y="185"/>
                </a:lnTo>
                <a:lnTo>
                  <a:pt x="1769" y="176"/>
                </a:lnTo>
                <a:lnTo>
                  <a:pt x="1787" y="167"/>
                </a:lnTo>
                <a:lnTo>
                  <a:pt x="1820" y="148"/>
                </a:lnTo>
                <a:lnTo>
                  <a:pt x="1852" y="128"/>
                </a:lnTo>
                <a:lnTo>
                  <a:pt x="1908" y="88"/>
                </a:lnTo>
                <a:lnTo>
                  <a:pt x="1932" y="72"/>
                </a:lnTo>
                <a:lnTo>
                  <a:pt x="1956" y="56"/>
                </a:lnTo>
                <a:lnTo>
                  <a:pt x="1956" y="56"/>
                </a:lnTo>
                <a:lnTo>
                  <a:pt x="1977" y="45"/>
                </a:lnTo>
                <a:lnTo>
                  <a:pt x="1996" y="36"/>
                </a:lnTo>
                <a:lnTo>
                  <a:pt x="2011" y="29"/>
                </a:lnTo>
                <a:lnTo>
                  <a:pt x="2027" y="26"/>
                </a:lnTo>
                <a:lnTo>
                  <a:pt x="2041" y="23"/>
                </a:lnTo>
                <a:lnTo>
                  <a:pt x="2056" y="22"/>
                </a:lnTo>
                <a:lnTo>
                  <a:pt x="2089" y="21"/>
                </a:lnTo>
                <a:lnTo>
                  <a:pt x="2089" y="21"/>
                </a:lnTo>
                <a:lnTo>
                  <a:pt x="2105" y="21"/>
                </a:lnTo>
                <a:lnTo>
                  <a:pt x="2114" y="21"/>
                </a:lnTo>
                <a:lnTo>
                  <a:pt x="2124" y="23"/>
                </a:lnTo>
                <a:lnTo>
                  <a:pt x="2126" y="23"/>
                </a:lnTo>
                <a:lnTo>
                  <a:pt x="2130" y="22"/>
                </a:lnTo>
                <a:lnTo>
                  <a:pt x="2146" y="15"/>
                </a:lnTo>
                <a:lnTo>
                  <a:pt x="2146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AE441498-2AE6-458C-B55B-E6BD70114BF6}"/>
              </a:ext>
            </a:extLst>
          </p:cNvPr>
          <p:cNvSpPr>
            <a:spLocks/>
          </p:cNvSpPr>
          <p:nvPr/>
        </p:nvSpPr>
        <p:spPr bwMode="auto">
          <a:xfrm>
            <a:off x="670148" y="4641849"/>
            <a:ext cx="2611438" cy="1254125"/>
          </a:xfrm>
          <a:custGeom>
            <a:avLst/>
            <a:gdLst>
              <a:gd name="T0" fmla="*/ 1335 w 1645"/>
              <a:gd name="T1" fmla="*/ 143 h 790"/>
              <a:gd name="T2" fmla="*/ 1415 w 1645"/>
              <a:gd name="T3" fmla="*/ 139 h 790"/>
              <a:gd name="T4" fmla="*/ 1515 w 1645"/>
              <a:gd name="T5" fmla="*/ 172 h 790"/>
              <a:gd name="T6" fmla="*/ 1539 w 1645"/>
              <a:gd name="T7" fmla="*/ 190 h 790"/>
              <a:gd name="T8" fmla="*/ 1564 w 1645"/>
              <a:gd name="T9" fmla="*/ 226 h 790"/>
              <a:gd name="T10" fmla="*/ 1573 w 1645"/>
              <a:gd name="T11" fmla="*/ 262 h 790"/>
              <a:gd name="T12" fmla="*/ 1589 w 1645"/>
              <a:gd name="T13" fmla="*/ 277 h 790"/>
              <a:gd name="T14" fmla="*/ 1645 w 1645"/>
              <a:gd name="T15" fmla="*/ 317 h 790"/>
              <a:gd name="T16" fmla="*/ 1594 w 1645"/>
              <a:gd name="T17" fmla="*/ 303 h 790"/>
              <a:gd name="T18" fmla="*/ 1593 w 1645"/>
              <a:gd name="T19" fmla="*/ 327 h 790"/>
              <a:gd name="T20" fmla="*/ 1582 w 1645"/>
              <a:gd name="T21" fmla="*/ 347 h 790"/>
              <a:gd name="T22" fmla="*/ 1553 w 1645"/>
              <a:gd name="T23" fmla="*/ 338 h 790"/>
              <a:gd name="T24" fmla="*/ 1543 w 1645"/>
              <a:gd name="T25" fmla="*/ 349 h 790"/>
              <a:gd name="T26" fmla="*/ 1526 w 1645"/>
              <a:gd name="T27" fmla="*/ 511 h 790"/>
              <a:gd name="T28" fmla="*/ 1478 w 1645"/>
              <a:gd name="T29" fmla="*/ 637 h 790"/>
              <a:gd name="T30" fmla="*/ 1446 w 1645"/>
              <a:gd name="T31" fmla="*/ 696 h 790"/>
              <a:gd name="T32" fmla="*/ 1476 w 1645"/>
              <a:gd name="T33" fmla="*/ 711 h 790"/>
              <a:gd name="T34" fmla="*/ 1461 w 1645"/>
              <a:gd name="T35" fmla="*/ 716 h 790"/>
              <a:gd name="T36" fmla="*/ 1464 w 1645"/>
              <a:gd name="T37" fmla="*/ 732 h 790"/>
              <a:gd name="T38" fmla="*/ 1364 w 1645"/>
              <a:gd name="T39" fmla="*/ 737 h 790"/>
              <a:gd name="T40" fmla="*/ 1252 w 1645"/>
              <a:gd name="T41" fmla="*/ 727 h 790"/>
              <a:gd name="T42" fmla="*/ 1175 w 1645"/>
              <a:gd name="T43" fmla="*/ 742 h 790"/>
              <a:gd name="T44" fmla="*/ 1089 w 1645"/>
              <a:gd name="T45" fmla="*/ 750 h 790"/>
              <a:gd name="T46" fmla="*/ 1082 w 1645"/>
              <a:gd name="T47" fmla="*/ 771 h 790"/>
              <a:gd name="T48" fmla="*/ 1055 w 1645"/>
              <a:gd name="T49" fmla="*/ 778 h 790"/>
              <a:gd name="T50" fmla="*/ 1042 w 1645"/>
              <a:gd name="T51" fmla="*/ 767 h 790"/>
              <a:gd name="T52" fmla="*/ 1022 w 1645"/>
              <a:gd name="T53" fmla="*/ 789 h 790"/>
              <a:gd name="T54" fmla="*/ 1014 w 1645"/>
              <a:gd name="T55" fmla="*/ 771 h 790"/>
              <a:gd name="T56" fmla="*/ 999 w 1645"/>
              <a:gd name="T57" fmla="*/ 781 h 790"/>
              <a:gd name="T58" fmla="*/ 985 w 1645"/>
              <a:gd name="T59" fmla="*/ 762 h 790"/>
              <a:gd name="T60" fmla="*/ 958 w 1645"/>
              <a:gd name="T61" fmla="*/ 770 h 790"/>
              <a:gd name="T62" fmla="*/ 956 w 1645"/>
              <a:gd name="T63" fmla="*/ 746 h 790"/>
              <a:gd name="T64" fmla="*/ 931 w 1645"/>
              <a:gd name="T65" fmla="*/ 746 h 790"/>
              <a:gd name="T66" fmla="*/ 700 w 1645"/>
              <a:gd name="T67" fmla="*/ 711 h 790"/>
              <a:gd name="T68" fmla="*/ 430 w 1645"/>
              <a:gd name="T69" fmla="*/ 649 h 790"/>
              <a:gd name="T70" fmla="*/ 285 w 1645"/>
              <a:gd name="T71" fmla="*/ 592 h 790"/>
              <a:gd name="T72" fmla="*/ 225 w 1645"/>
              <a:gd name="T73" fmla="*/ 513 h 790"/>
              <a:gd name="T74" fmla="*/ 180 w 1645"/>
              <a:gd name="T75" fmla="*/ 359 h 790"/>
              <a:gd name="T76" fmla="*/ 141 w 1645"/>
              <a:gd name="T77" fmla="*/ 303 h 790"/>
              <a:gd name="T78" fmla="*/ 81 w 1645"/>
              <a:gd name="T79" fmla="*/ 195 h 790"/>
              <a:gd name="T80" fmla="*/ 28 w 1645"/>
              <a:gd name="T81" fmla="*/ 140 h 790"/>
              <a:gd name="T82" fmla="*/ 0 w 1645"/>
              <a:gd name="T83" fmla="*/ 78 h 790"/>
              <a:gd name="T84" fmla="*/ 12 w 1645"/>
              <a:gd name="T85" fmla="*/ 37 h 790"/>
              <a:gd name="T86" fmla="*/ 56 w 1645"/>
              <a:gd name="T87" fmla="*/ 42 h 790"/>
              <a:gd name="T88" fmla="*/ 41 w 1645"/>
              <a:gd name="T89" fmla="*/ 6 h 790"/>
              <a:gd name="T90" fmla="*/ 61 w 1645"/>
              <a:gd name="T91" fmla="*/ 1 h 790"/>
              <a:gd name="T92" fmla="*/ 161 w 1645"/>
              <a:gd name="T93" fmla="*/ 66 h 790"/>
              <a:gd name="T94" fmla="*/ 182 w 1645"/>
              <a:gd name="T95" fmla="*/ 87 h 790"/>
              <a:gd name="T96" fmla="*/ 179 w 1645"/>
              <a:gd name="T97" fmla="*/ 60 h 790"/>
              <a:gd name="T98" fmla="*/ 207 w 1645"/>
              <a:gd name="T99" fmla="*/ 71 h 790"/>
              <a:gd name="T100" fmla="*/ 274 w 1645"/>
              <a:gd name="T101" fmla="*/ 181 h 790"/>
              <a:gd name="T102" fmla="*/ 352 w 1645"/>
              <a:gd name="T103" fmla="*/ 262 h 790"/>
              <a:gd name="T104" fmla="*/ 437 w 1645"/>
              <a:gd name="T105" fmla="*/ 276 h 790"/>
              <a:gd name="T106" fmla="*/ 591 w 1645"/>
              <a:gd name="T107" fmla="*/ 257 h 790"/>
              <a:gd name="T108" fmla="*/ 757 w 1645"/>
              <a:gd name="T109" fmla="*/ 175 h 790"/>
              <a:gd name="T110" fmla="*/ 904 w 1645"/>
              <a:gd name="T111" fmla="*/ 139 h 790"/>
              <a:gd name="T112" fmla="*/ 1051 w 1645"/>
              <a:gd name="T113" fmla="*/ 140 h 790"/>
              <a:gd name="T114" fmla="*/ 1262 w 1645"/>
              <a:gd name="T115" fmla="*/ 175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45" h="790">
                <a:moveTo>
                  <a:pt x="1267" y="175"/>
                </a:moveTo>
                <a:lnTo>
                  <a:pt x="1267" y="175"/>
                </a:lnTo>
                <a:lnTo>
                  <a:pt x="1283" y="165"/>
                </a:lnTo>
                <a:lnTo>
                  <a:pt x="1298" y="157"/>
                </a:lnTo>
                <a:lnTo>
                  <a:pt x="1314" y="149"/>
                </a:lnTo>
                <a:lnTo>
                  <a:pt x="1335" y="143"/>
                </a:lnTo>
                <a:lnTo>
                  <a:pt x="1346" y="140"/>
                </a:lnTo>
                <a:lnTo>
                  <a:pt x="1359" y="138"/>
                </a:lnTo>
                <a:lnTo>
                  <a:pt x="1372" y="137"/>
                </a:lnTo>
                <a:lnTo>
                  <a:pt x="1386" y="137"/>
                </a:lnTo>
                <a:lnTo>
                  <a:pt x="1400" y="138"/>
                </a:lnTo>
                <a:lnTo>
                  <a:pt x="1415" y="139"/>
                </a:lnTo>
                <a:lnTo>
                  <a:pt x="1415" y="139"/>
                </a:lnTo>
                <a:lnTo>
                  <a:pt x="1446" y="146"/>
                </a:lnTo>
                <a:lnTo>
                  <a:pt x="1470" y="152"/>
                </a:lnTo>
                <a:lnTo>
                  <a:pt x="1489" y="158"/>
                </a:lnTo>
                <a:lnTo>
                  <a:pt x="1503" y="166"/>
                </a:lnTo>
                <a:lnTo>
                  <a:pt x="1515" y="172"/>
                </a:lnTo>
                <a:lnTo>
                  <a:pt x="1522" y="177"/>
                </a:lnTo>
                <a:lnTo>
                  <a:pt x="1527" y="183"/>
                </a:lnTo>
                <a:lnTo>
                  <a:pt x="1533" y="185"/>
                </a:lnTo>
                <a:lnTo>
                  <a:pt x="1533" y="185"/>
                </a:lnTo>
                <a:lnTo>
                  <a:pt x="1536" y="188"/>
                </a:lnTo>
                <a:lnTo>
                  <a:pt x="1539" y="190"/>
                </a:lnTo>
                <a:lnTo>
                  <a:pt x="1543" y="195"/>
                </a:lnTo>
                <a:lnTo>
                  <a:pt x="1548" y="206"/>
                </a:lnTo>
                <a:lnTo>
                  <a:pt x="1548" y="206"/>
                </a:lnTo>
                <a:lnTo>
                  <a:pt x="1552" y="211"/>
                </a:lnTo>
                <a:lnTo>
                  <a:pt x="1558" y="218"/>
                </a:lnTo>
                <a:lnTo>
                  <a:pt x="1564" y="226"/>
                </a:lnTo>
                <a:lnTo>
                  <a:pt x="1567" y="231"/>
                </a:lnTo>
                <a:lnTo>
                  <a:pt x="1568" y="236"/>
                </a:lnTo>
                <a:lnTo>
                  <a:pt x="1568" y="236"/>
                </a:lnTo>
                <a:lnTo>
                  <a:pt x="1570" y="253"/>
                </a:lnTo>
                <a:lnTo>
                  <a:pt x="1571" y="259"/>
                </a:lnTo>
                <a:lnTo>
                  <a:pt x="1573" y="262"/>
                </a:lnTo>
                <a:lnTo>
                  <a:pt x="1573" y="262"/>
                </a:lnTo>
                <a:lnTo>
                  <a:pt x="1582" y="268"/>
                </a:lnTo>
                <a:lnTo>
                  <a:pt x="1587" y="273"/>
                </a:lnTo>
                <a:lnTo>
                  <a:pt x="1589" y="274"/>
                </a:lnTo>
                <a:lnTo>
                  <a:pt x="1589" y="277"/>
                </a:lnTo>
                <a:lnTo>
                  <a:pt x="1589" y="277"/>
                </a:lnTo>
                <a:lnTo>
                  <a:pt x="1589" y="281"/>
                </a:lnTo>
                <a:lnTo>
                  <a:pt x="1589" y="282"/>
                </a:lnTo>
                <a:lnTo>
                  <a:pt x="1589" y="282"/>
                </a:lnTo>
                <a:lnTo>
                  <a:pt x="1619" y="300"/>
                </a:lnTo>
                <a:lnTo>
                  <a:pt x="1640" y="313"/>
                </a:lnTo>
                <a:lnTo>
                  <a:pt x="1645" y="317"/>
                </a:lnTo>
                <a:lnTo>
                  <a:pt x="1645" y="318"/>
                </a:lnTo>
                <a:lnTo>
                  <a:pt x="1645" y="318"/>
                </a:lnTo>
                <a:lnTo>
                  <a:pt x="1645" y="318"/>
                </a:lnTo>
                <a:lnTo>
                  <a:pt x="1616" y="310"/>
                </a:lnTo>
                <a:lnTo>
                  <a:pt x="1594" y="303"/>
                </a:lnTo>
                <a:lnTo>
                  <a:pt x="1594" y="303"/>
                </a:lnTo>
                <a:lnTo>
                  <a:pt x="1590" y="310"/>
                </a:lnTo>
                <a:lnTo>
                  <a:pt x="1586" y="315"/>
                </a:lnTo>
                <a:lnTo>
                  <a:pt x="1584" y="318"/>
                </a:lnTo>
                <a:lnTo>
                  <a:pt x="1584" y="318"/>
                </a:lnTo>
                <a:lnTo>
                  <a:pt x="1585" y="320"/>
                </a:lnTo>
                <a:lnTo>
                  <a:pt x="1593" y="327"/>
                </a:lnTo>
                <a:lnTo>
                  <a:pt x="1614" y="345"/>
                </a:lnTo>
                <a:lnTo>
                  <a:pt x="1645" y="369"/>
                </a:lnTo>
                <a:lnTo>
                  <a:pt x="1645" y="369"/>
                </a:lnTo>
                <a:lnTo>
                  <a:pt x="1573" y="333"/>
                </a:lnTo>
                <a:lnTo>
                  <a:pt x="1573" y="333"/>
                </a:lnTo>
                <a:lnTo>
                  <a:pt x="1582" y="347"/>
                </a:lnTo>
                <a:lnTo>
                  <a:pt x="1589" y="359"/>
                </a:lnTo>
                <a:lnTo>
                  <a:pt x="1589" y="359"/>
                </a:lnTo>
                <a:lnTo>
                  <a:pt x="1570" y="346"/>
                </a:lnTo>
                <a:lnTo>
                  <a:pt x="1558" y="340"/>
                </a:lnTo>
                <a:lnTo>
                  <a:pt x="1554" y="338"/>
                </a:lnTo>
                <a:lnTo>
                  <a:pt x="1553" y="338"/>
                </a:lnTo>
                <a:lnTo>
                  <a:pt x="1553" y="338"/>
                </a:lnTo>
                <a:lnTo>
                  <a:pt x="1553" y="340"/>
                </a:lnTo>
                <a:lnTo>
                  <a:pt x="1552" y="341"/>
                </a:lnTo>
                <a:lnTo>
                  <a:pt x="1548" y="345"/>
                </a:lnTo>
                <a:lnTo>
                  <a:pt x="1543" y="349"/>
                </a:lnTo>
                <a:lnTo>
                  <a:pt x="1543" y="349"/>
                </a:lnTo>
                <a:lnTo>
                  <a:pt x="1543" y="365"/>
                </a:lnTo>
                <a:lnTo>
                  <a:pt x="1541" y="386"/>
                </a:lnTo>
                <a:lnTo>
                  <a:pt x="1540" y="411"/>
                </a:lnTo>
                <a:lnTo>
                  <a:pt x="1538" y="441"/>
                </a:lnTo>
                <a:lnTo>
                  <a:pt x="1533" y="475"/>
                </a:lnTo>
                <a:lnTo>
                  <a:pt x="1526" y="511"/>
                </a:lnTo>
                <a:lnTo>
                  <a:pt x="1517" y="548"/>
                </a:lnTo>
                <a:lnTo>
                  <a:pt x="1517" y="548"/>
                </a:lnTo>
                <a:lnTo>
                  <a:pt x="1511" y="566"/>
                </a:lnTo>
                <a:lnTo>
                  <a:pt x="1506" y="582"/>
                </a:lnTo>
                <a:lnTo>
                  <a:pt x="1492" y="613"/>
                </a:lnTo>
                <a:lnTo>
                  <a:pt x="1478" y="637"/>
                </a:lnTo>
                <a:lnTo>
                  <a:pt x="1465" y="658"/>
                </a:lnTo>
                <a:lnTo>
                  <a:pt x="1447" y="686"/>
                </a:lnTo>
                <a:lnTo>
                  <a:pt x="1443" y="693"/>
                </a:lnTo>
                <a:lnTo>
                  <a:pt x="1443" y="695"/>
                </a:lnTo>
                <a:lnTo>
                  <a:pt x="1446" y="696"/>
                </a:lnTo>
                <a:lnTo>
                  <a:pt x="1446" y="696"/>
                </a:lnTo>
                <a:lnTo>
                  <a:pt x="1458" y="698"/>
                </a:lnTo>
                <a:lnTo>
                  <a:pt x="1471" y="704"/>
                </a:lnTo>
                <a:lnTo>
                  <a:pt x="1475" y="705"/>
                </a:lnTo>
                <a:lnTo>
                  <a:pt x="1479" y="707"/>
                </a:lnTo>
                <a:lnTo>
                  <a:pt x="1479" y="710"/>
                </a:lnTo>
                <a:lnTo>
                  <a:pt x="1476" y="711"/>
                </a:lnTo>
                <a:lnTo>
                  <a:pt x="1476" y="711"/>
                </a:lnTo>
                <a:lnTo>
                  <a:pt x="1469" y="713"/>
                </a:lnTo>
                <a:lnTo>
                  <a:pt x="1464" y="711"/>
                </a:lnTo>
                <a:lnTo>
                  <a:pt x="1461" y="713"/>
                </a:lnTo>
                <a:lnTo>
                  <a:pt x="1461" y="716"/>
                </a:lnTo>
                <a:lnTo>
                  <a:pt x="1461" y="716"/>
                </a:lnTo>
                <a:lnTo>
                  <a:pt x="1461" y="720"/>
                </a:lnTo>
                <a:lnTo>
                  <a:pt x="1464" y="723"/>
                </a:lnTo>
                <a:lnTo>
                  <a:pt x="1469" y="728"/>
                </a:lnTo>
                <a:lnTo>
                  <a:pt x="1470" y="729"/>
                </a:lnTo>
                <a:lnTo>
                  <a:pt x="1469" y="730"/>
                </a:lnTo>
                <a:lnTo>
                  <a:pt x="1464" y="732"/>
                </a:lnTo>
                <a:lnTo>
                  <a:pt x="1456" y="732"/>
                </a:lnTo>
                <a:lnTo>
                  <a:pt x="1456" y="732"/>
                </a:lnTo>
                <a:lnTo>
                  <a:pt x="1405" y="733"/>
                </a:lnTo>
                <a:lnTo>
                  <a:pt x="1381" y="734"/>
                </a:lnTo>
                <a:lnTo>
                  <a:pt x="1364" y="737"/>
                </a:lnTo>
                <a:lnTo>
                  <a:pt x="1364" y="737"/>
                </a:lnTo>
                <a:lnTo>
                  <a:pt x="1356" y="737"/>
                </a:lnTo>
                <a:lnTo>
                  <a:pt x="1344" y="737"/>
                </a:lnTo>
                <a:lnTo>
                  <a:pt x="1312" y="732"/>
                </a:lnTo>
                <a:lnTo>
                  <a:pt x="1277" y="728"/>
                </a:lnTo>
                <a:lnTo>
                  <a:pt x="1263" y="727"/>
                </a:lnTo>
                <a:lnTo>
                  <a:pt x="1252" y="727"/>
                </a:lnTo>
                <a:lnTo>
                  <a:pt x="1252" y="727"/>
                </a:lnTo>
                <a:lnTo>
                  <a:pt x="1234" y="729"/>
                </a:lnTo>
                <a:lnTo>
                  <a:pt x="1218" y="733"/>
                </a:lnTo>
                <a:lnTo>
                  <a:pt x="1199" y="737"/>
                </a:lnTo>
                <a:lnTo>
                  <a:pt x="1175" y="742"/>
                </a:lnTo>
                <a:lnTo>
                  <a:pt x="1175" y="742"/>
                </a:lnTo>
                <a:lnTo>
                  <a:pt x="1160" y="743"/>
                </a:lnTo>
                <a:lnTo>
                  <a:pt x="1144" y="744"/>
                </a:lnTo>
                <a:lnTo>
                  <a:pt x="1115" y="746"/>
                </a:lnTo>
                <a:lnTo>
                  <a:pt x="1103" y="746"/>
                </a:lnTo>
                <a:lnTo>
                  <a:pt x="1093" y="748"/>
                </a:lnTo>
                <a:lnTo>
                  <a:pt x="1089" y="750"/>
                </a:lnTo>
                <a:lnTo>
                  <a:pt x="1085" y="752"/>
                </a:lnTo>
                <a:lnTo>
                  <a:pt x="1084" y="755"/>
                </a:lnTo>
                <a:lnTo>
                  <a:pt x="1083" y="757"/>
                </a:lnTo>
                <a:lnTo>
                  <a:pt x="1083" y="757"/>
                </a:lnTo>
                <a:lnTo>
                  <a:pt x="1082" y="767"/>
                </a:lnTo>
                <a:lnTo>
                  <a:pt x="1082" y="771"/>
                </a:lnTo>
                <a:lnTo>
                  <a:pt x="1080" y="774"/>
                </a:lnTo>
                <a:lnTo>
                  <a:pt x="1078" y="776"/>
                </a:lnTo>
                <a:lnTo>
                  <a:pt x="1075" y="776"/>
                </a:lnTo>
                <a:lnTo>
                  <a:pt x="1062" y="778"/>
                </a:lnTo>
                <a:lnTo>
                  <a:pt x="1062" y="778"/>
                </a:lnTo>
                <a:lnTo>
                  <a:pt x="1055" y="778"/>
                </a:lnTo>
                <a:lnTo>
                  <a:pt x="1050" y="776"/>
                </a:lnTo>
                <a:lnTo>
                  <a:pt x="1046" y="774"/>
                </a:lnTo>
                <a:lnTo>
                  <a:pt x="1043" y="773"/>
                </a:lnTo>
                <a:lnTo>
                  <a:pt x="1042" y="769"/>
                </a:lnTo>
                <a:lnTo>
                  <a:pt x="1042" y="767"/>
                </a:lnTo>
                <a:lnTo>
                  <a:pt x="1042" y="767"/>
                </a:lnTo>
                <a:lnTo>
                  <a:pt x="1039" y="773"/>
                </a:lnTo>
                <a:lnTo>
                  <a:pt x="1033" y="781"/>
                </a:lnTo>
                <a:lnTo>
                  <a:pt x="1029" y="787"/>
                </a:lnTo>
                <a:lnTo>
                  <a:pt x="1027" y="789"/>
                </a:lnTo>
                <a:lnTo>
                  <a:pt x="1023" y="790"/>
                </a:lnTo>
                <a:lnTo>
                  <a:pt x="1022" y="789"/>
                </a:lnTo>
                <a:lnTo>
                  <a:pt x="1022" y="788"/>
                </a:lnTo>
                <a:lnTo>
                  <a:pt x="1022" y="788"/>
                </a:lnTo>
                <a:lnTo>
                  <a:pt x="1018" y="774"/>
                </a:lnTo>
                <a:lnTo>
                  <a:pt x="1016" y="773"/>
                </a:lnTo>
                <a:lnTo>
                  <a:pt x="1015" y="771"/>
                </a:lnTo>
                <a:lnTo>
                  <a:pt x="1014" y="771"/>
                </a:lnTo>
                <a:lnTo>
                  <a:pt x="1011" y="773"/>
                </a:lnTo>
                <a:lnTo>
                  <a:pt x="1011" y="773"/>
                </a:lnTo>
                <a:lnTo>
                  <a:pt x="1006" y="776"/>
                </a:lnTo>
                <a:lnTo>
                  <a:pt x="1001" y="780"/>
                </a:lnTo>
                <a:lnTo>
                  <a:pt x="1000" y="781"/>
                </a:lnTo>
                <a:lnTo>
                  <a:pt x="999" y="781"/>
                </a:lnTo>
                <a:lnTo>
                  <a:pt x="997" y="780"/>
                </a:lnTo>
                <a:lnTo>
                  <a:pt x="996" y="778"/>
                </a:lnTo>
                <a:lnTo>
                  <a:pt x="996" y="778"/>
                </a:lnTo>
                <a:lnTo>
                  <a:pt x="994" y="770"/>
                </a:lnTo>
                <a:lnTo>
                  <a:pt x="990" y="765"/>
                </a:lnTo>
                <a:lnTo>
                  <a:pt x="985" y="762"/>
                </a:lnTo>
                <a:lnTo>
                  <a:pt x="982" y="762"/>
                </a:lnTo>
                <a:lnTo>
                  <a:pt x="981" y="762"/>
                </a:lnTo>
                <a:lnTo>
                  <a:pt x="981" y="762"/>
                </a:lnTo>
                <a:lnTo>
                  <a:pt x="974" y="765"/>
                </a:lnTo>
                <a:lnTo>
                  <a:pt x="965" y="769"/>
                </a:lnTo>
                <a:lnTo>
                  <a:pt x="958" y="770"/>
                </a:lnTo>
                <a:lnTo>
                  <a:pt x="955" y="769"/>
                </a:lnTo>
                <a:lnTo>
                  <a:pt x="955" y="767"/>
                </a:lnTo>
                <a:lnTo>
                  <a:pt x="955" y="767"/>
                </a:lnTo>
                <a:lnTo>
                  <a:pt x="956" y="760"/>
                </a:lnTo>
                <a:lnTo>
                  <a:pt x="958" y="751"/>
                </a:lnTo>
                <a:lnTo>
                  <a:pt x="956" y="746"/>
                </a:lnTo>
                <a:lnTo>
                  <a:pt x="955" y="743"/>
                </a:lnTo>
                <a:lnTo>
                  <a:pt x="951" y="742"/>
                </a:lnTo>
                <a:lnTo>
                  <a:pt x="945" y="742"/>
                </a:lnTo>
                <a:lnTo>
                  <a:pt x="945" y="742"/>
                </a:lnTo>
                <a:lnTo>
                  <a:pt x="937" y="744"/>
                </a:lnTo>
                <a:lnTo>
                  <a:pt x="931" y="746"/>
                </a:lnTo>
                <a:lnTo>
                  <a:pt x="919" y="747"/>
                </a:lnTo>
                <a:lnTo>
                  <a:pt x="902" y="746"/>
                </a:lnTo>
                <a:lnTo>
                  <a:pt x="875" y="742"/>
                </a:lnTo>
                <a:lnTo>
                  <a:pt x="834" y="735"/>
                </a:lnTo>
                <a:lnTo>
                  <a:pt x="776" y="727"/>
                </a:lnTo>
                <a:lnTo>
                  <a:pt x="700" y="711"/>
                </a:lnTo>
                <a:lnTo>
                  <a:pt x="700" y="711"/>
                </a:lnTo>
                <a:lnTo>
                  <a:pt x="621" y="696"/>
                </a:lnTo>
                <a:lnTo>
                  <a:pt x="558" y="682"/>
                </a:lnTo>
                <a:lnTo>
                  <a:pt x="508" y="670"/>
                </a:lnTo>
                <a:lnTo>
                  <a:pt x="467" y="660"/>
                </a:lnTo>
                <a:lnTo>
                  <a:pt x="430" y="649"/>
                </a:lnTo>
                <a:lnTo>
                  <a:pt x="396" y="637"/>
                </a:lnTo>
                <a:lnTo>
                  <a:pt x="316" y="609"/>
                </a:lnTo>
                <a:lnTo>
                  <a:pt x="316" y="609"/>
                </a:lnTo>
                <a:lnTo>
                  <a:pt x="305" y="604"/>
                </a:lnTo>
                <a:lnTo>
                  <a:pt x="295" y="599"/>
                </a:lnTo>
                <a:lnTo>
                  <a:pt x="285" y="592"/>
                </a:lnTo>
                <a:lnTo>
                  <a:pt x="276" y="586"/>
                </a:lnTo>
                <a:lnTo>
                  <a:pt x="267" y="578"/>
                </a:lnTo>
                <a:lnTo>
                  <a:pt x="259" y="571"/>
                </a:lnTo>
                <a:lnTo>
                  <a:pt x="246" y="553"/>
                </a:lnTo>
                <a:lnTo>
                  <a:pt x="233" y="534"/>
                </a:lnTo>
                <a:lnTo>
                  <a:pt x="225" y="513"/>
                </a:lnTo>
                <a:lnTo>
                  <a:pt x="217" y="493"/>
                </a:lnTo>
                <a:lnTo>
                  <a:pt x="209" y="471"/>
                </a:lnTo>
                <a:lnTo>
                  <a:pt x="199" y="429"/>
                </a:lnTo>
                <a:lnTo>
                  <a:pt x="190" y="389"/>
                </a:lnTo>
                <a:lnTo>
                  <a:pt x="185" y="373"/>
                </a:lnTo>
                <a:lnTo>
                  <a:pt x="180" y="359"/>
                </a:lnTo>
                <a:lnTo>
                  <a:pt x="175" y="347"/>
                </a:lnTo>
                <a:lnTo>
                  <a:pt x="168" y="338"/>
                </a:lnTo>
                <a:lnTo>
                  <a:pt x="168" y="338"/>
                </a:lnTo>
                <a:lnTo>
                  <a:pt x="161" y="331"/>
                </a:lnTo>
                <a:lnTo>
                  <a:pt x="154" y="322"/>
                </a:lnTo>
                <a:lnTo>
                  <a:pt x="141" y="303"/>
                </a:lnTo>
                <a:lnTo>
                  <a:pt x="130" y="281"/>
                </a:lnTo>
                <a:lnTo>
                  <a:pt x="118" y="258"/>
                </a:lnTo>
                <a:lnTo>
                  <a:pt x="107" y="237"/>
                </a:lnTo>
                <a:lnTo>
                  <a:pt x="97" y="217"/>
                </a:lnTo>
                <a:lnTo>
                  <a:pt x="87" y="202"/>
                </a:lnTo>
                <a:lnTo>
                  <a:pt x="81" y="195"/>
                </a:lnTo>
                <a:lnTo>
                  <a:pt x="76" y="190"/>
                </a:lnTo>
                <a:lnTo>
                  <a:pt x="76" y="190"/>
                </a:lnTo>
                <a:lnTo>
                  <a:pt x="65" y="181"/>
                </a:lnTo>
                <a:lnTo>
                  <a:pt x="52" y="169"/>
                </a:lnTo>
                <a:lnTo>
                  <a:pt x="39" y="156"/>
                </a:lnTo>
                <a:lnTo>
                  <a:pt x="28" y="140"/>
                </a:lnTo>
                <a:lnTo>
                  <a:pt x="16" y="125"/>
                </a:lnTo>
                <a:lnTo>
                  <a:pt x="7" y="108"/>
                </a:lnTo>
                <a:lnTo>
                  <a:pt x="2" y="93"/>
                </a:lnTo>
                <a:lnTo>
                  <a:pt x="0" y="86"/>
                </a:lnTo>
                <a:lnTo>
                  <a:pt x="0" y="78"/>
                </a:lnTo>
                <a:lnTo>
                  <a:pt x="0" y="78"/>
                </a:lnTo>
                <a:lnTo>
                  <a:pt x="0" y="65"/>
                </a:lnTo>
                <a:lnTo>
                  <a:pt x="0" y="55"/>
                </a:lnTo>
                <a:lnTo>
                  <a:pt x="1" y="47"/>
                </a:lnTo>
                <a:lnTo>
                  <a:pt x="4" y="42"/>
                </a:lnTo>
                <a:lnTo>
                  <a:pt x="7" y="40"/>
                </a:lnTo>
                <a:lnTo>
                  <a:pt x="12" y="37"/>
                </a:lnTo>
                <a:lnTo>
                  <a:pt x="18" y="37"/>
                </a:lnTo>
                <a:lnTo>
                  <a:pt x="25" y="37"/>
                </a:lnTo>
                <a:lnTo>
                  <a:pt x="25" y="37"/>
                </a:lnTo>
                <a:lnTo>
                  <a:pt x="38" y="38"/>
                </a:lnTo>
                <a:lnTo>
                  <a:pt x="48" y="40"/>
                </a:lnTo>
                <a:lnTo>
                  <a:pt x="56" y="42"/>
                </a:lnTo>
                <a:lnTo>
                  <a:pt x="56" y="42"/>
                </a:lnTo>
                <a:lnTo>
                  <a:pt x="51" y="34"/>
                </a:lnTo>
                <a:lnTo>
                  <a:pt x="46" y="27"/>
                </a:lnTo>
                <a:lnTo>
                  <a:pt x="42" y="18"/>
                </a:lnTo>
                <a:lnTo>
                  <a:pt x="41" y="10"/>
                </a:lnTo>
                <a:lnTo>
                  <a:pt x="41" y="6"/>
                </a:lnTo>
                <a:lnTo>
                  <a:pt x="42" y="4"/>
                </a:lnTo>
                <a:lnTo>
                  <a:pt x="44" y="1"/>
                </a:lnTo>
                <a:lnTo>
                  <a:pt x="48" y="0"/>
                </a:lnTo>
                <a:lnTo>
                  <a:pt x="53" y="0"/>
                </a:lnTo>
                <a:lnTo>
                  <a:pt x="61" y="1"/>
                </a:lnTo>
                <a:lnTo>
                  <a:pt x="61" y="1"/>
                </a:lnTo>
                <a:lnTo>
                  <a:pt x="69" y="4"/>
                </a:lnTo>
                <a:lnTo>
                  <a:pt x="79" y="8"/>
                </a:lnTo>
                <a:lnTo>
                  <a:pt x="99" y="20"/>
                </a:lnTo>
                <a:lnTo>
                  <a:pt x="120" y="34"/>
                </a:lnTo>
                <a:lnTo>
                  <a:pt x="141" y="51"/>
                </a:lnTo>
                <a:lnTo>
                  <a:pt x="161" y="66"/>
                </a:lnTo>
                <a:lnTo>
                  <a:pt x="176" y="80"/>
                </a:lnTo>
                <a:lnTo>
                  <a:pt x="185" y="89"/>
                </a:lnTo>
                <a:lnTo>
                  <a:pt x="189" y="93"/>
                </a:lnTo>
                <a:lnTo>
                  <a:pt x="189" y="93"/>
                </a:lnTo>
                <a:lnTo>
                  <a:pt x="186" y="92"/>
                </a:lnTo>
                <a:lnTo>
                  <a:pt x="182" y="87"/>
                </a:lnTo>
                <a:lnTo>
                  <a:pt x="179" y="80"/>
                </a:lnTo>
                <a:lnTo>
                  <a:pt x="176" y="73"/>
                </a:lnTo>
                <a:lnTo>
                  <a:pt x="175" y="66"/>
                </a:lnTo>
                <a:lnTo>
                  <a:pt x="175" y="64"/>
                </a:lnTo>
                <a:lnTo>
                  <a:pt x="176" y="61"/>
                </a:lnTo>
                <a:lnTo>
                  <a:pt x="179" y="60"/>
                </a:lnTo>
                <a:lnTo>
                  <a:pt x="182" y="60"/>
                </a:lnTo>
                <a:lnTo>
                  <a:pt x="187" y="60"/>
                </a:lnTo>
                <a:lnTo>
                  <a:pt x="194" y="63"/>
                </a:lnTo>
                <a:lnTo>
                  <a:pt x="194" y="63"/>
                </a:lnTo>
                <a:lnTo>
                  <a:pt x="200" y="66"/>
                </a:lnTo>
                <a:lnTo>
                  <a:pt x="207" y="71"/>
                </a:lnTo>
                <a:lnTo>
                  <a:pt x="213" y="77"/>
                </a:lnTo>
                <a:lnTo>
                  <a:pt x="219" y="84"/>
                </a:lnTo>
                <a:lnTo>
                  <a:pt x="231" y="102"/>
                </a:lnTo>
                <a:lnTo>
                  <a:pt x="242" y="121"/>
                </a:lnTo>
                <a:lnTo>
                  <a:pt x="263" y="162"/>
                </a:lnTo>
                <a:lnTo>
                  <a:pt x="274" y="181"/>
                </a:lnTo>
                <a:lnTo>
                  <a:pt x="279" y="189"/>
                </a:lnTo>
                <a:lnTo>
                  <a:pt x="286" y="195"/>
                </a:lnTo>
                <a:lnTo>
                  <a:pt x="286" y="195"/>
                </a:lnTo>
                <a:lnTo>
                  <a:pt x="325" y="239"/>
                </a:lnTo>
                <a:lnTo>
                  <a:pt x="343" y="254"/>
                </a:lnTo>
                <a:lnTo>
                  <a:pt x="352" y="262"/>
                </a:lnTo>
                <a:lnTo>
                  <a:pt x="362" y="267"/>
                </a:lnTo>
                <a:lnTo>
                  <a:pt x="362" y="267"/>
                </a:lnTo>
                <a:lnTo>
                  <a:pt x="369" y="269"/>
                </a:lnTo>
                <a:lnTo>
                  <a:pt x="378" y="272"/>
                </a:lnTo>
                <a:lnTo>
                  <a:pt x="403" y="274"/>
                </a:lnTo>
                <a:lnTo>
                  <a:pt x="437" y="276"/>
                </a:lnTo>
                <a:lnTo>
                  <a:pt x="472" y="274"/>
                </a:lnTo>
                <a:lnTo>
                  <a:pt x="511" y="272"/>
                </a:lnTo>
                <a:lnTo>
                  <a:pt x="546" y="267"/>
                </a:lnTo>
                <a:lnTo>
                  <a:pt x="563" y="264"/>
                </a:lnTo>
                <a:lnTo>
                  <a:pt x="578" y="260"/>
                </a:lnTo>
                <a:lnTo>
                  <a:pt x="591" y="257"/>
                </a:lnTo>
                <a:lnTo>
                  <a:pt x="603" y="252"/>
                </a:lnTo>
                <a:lnTo>
                  <a:pt x="603" y="252"/>
                </a:lnTo>
                <a:lnTo>
                  <a:pt x="651" y="225"/>
                </a:lnTo>
                <a:lnTo>
                  <a:pt x="682" y="209"/>
                </a:lnTo>
                <a:lnTo>
                  <a:pt x="718" y="191"/>
                </a:lnTo>
                <a:lnTo>
                  <a:pt x="757" y="175"/>
                </a:lnTo>
                <a:lnTo>
                  <a:pt x="779" y="167"/>
                </a:lnTo>
                <a:lnTo>
                  <a:pt x="802" y="161"/>
                </a:lnTo>
                <a:lnTo>
                  <a:pt x="825" y="154"/>
                </a:lnTo>
                <a:lnTo>
                  <a:pt x="850" y="148"/>
                </a:lnTo>
                <a:lnTo>
                  <a:pt x="876" y="143"/>
                </a:lnTo>
                <a:lnTo>
                  <a:pt x="904" y="139"/>
                </a:lnTo>
                <a:lnTo>
                  <a:pt x="904" y="139"/>
                </a:lnTo>
                <a:lnTo>
                  <a:pt x="932" y="137"/>
                </a:lnTo>
                <a:lnTo>
                  <a:pt x="962" y="135"/>
                </a:lnTo>
                <a:lnTo>
                  <a:pt x="991" y="137"/>
                </a:lnTo>
                <a:lnTo>
                  <a:pt x="1022" y="138"/>
                </a:lnTo>
                <a:lnTo>
                  <a:pt x="1051" y="140"/>
                </a:lnTo>
                <a:lnTo>
                  <a:pt x="1080" y="144"/>
                </a:lnTo>
                <a:lnTo>
                  <a:pt x="1137" y="153"/>
                </a:lnTo>
                <a:lnTo>
                  <a:pt x="1185" y="162"/>
                </a:lnTo>
                <a:lnTo>
                  <a:pt x="1226" y="170"/>
                </a:lnTo>
                <a:lnTo>
                  <a:pt x="1254" y="175"/>
                </a:lnTo>
                <a:lnTo>
                  <a:pt x="1262" y="175"/>
                </a:lnTo>
                <a:lnTo>
                  <a:pt x="1267" y="175"/>
                </a:lnTo>
                <a:lnTo>
                  <a:pt x="1267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E8618A9-522F-4AC3-B704-2E16BAD03543}"/>
              </a:ext>
            </a:extLst>
          </p:cNvPr>
          <p:cNvSpPr>
            <a:spLocks/>
          </p:cNvSpPr>
          <p:nvPr/>
        </p:nvSpPr>
        <p:spPr bwMode="auto">
          <a:xfrm>
            <a:off x="6534943" y="1641010"/>
            <a:ext cx="2737168" cy="1172528"/>
          </a:xfrm>
          <a:custGeom>
            <a:avLst/>
            <a:gdLst>
              <a:gd name="T0" fmla="*/ 48 w 1438"/>
              <a:gd name="T1" fmla="*/ 199 h 616"/>
              <a:gd name="T2" fmla="*/ 33 w 1438"/>
              <a:gd name="T3" fmla="*/ 195 h 616"/>
              <a:gd name="T4" fmla="*/ 24 w 1438"/>
              <a:gd name="T5" fmla="*/ 218 h 616"/>
              <a:gd name="T6" fmla="*/ 6 w 1438"/>
              <a:gd name="T7" fmla="*/ 224 h 616"/>
              <a:gd name="T8" fmla="*/ 2 w 1438"/>
              <a:gd name="T9" fmla="*/ 236 h 616"/>
              <a:gd name="T10" fmla="*/ 2 w 1438"/>
              <a:gd name="T11" fmla="*/ 255 h 616"/>
              <a:gd name="T12" fmla="*/ 11 w 1438"/>
              <a:gd name="T13" fmla="*/ 280 h 616"/>
              <a:gd name="T14" fmla="*/ 28 w 1438"/>
              <a:gd name="T15" fmla="*/ 302 h 616"/>
              <a:gd name="T16" fmla="*/ 37 w 1438"/>
              <a:gd name="T17" fmla="*/ 374 h 616"/>
              <a:gd name="T18" fmla="*/ 71 w 1438"/>
              <a:gd name="T19" fmla="*/ 438 h 616"/>
              <a:gd name="T20" fmla="*/ 134 w 1438"/>
              <a:gd name="T21" fmla="*/ 489 h 616"/>
              <a:gd name="T22" fmla="*/ 214 w 1438"/>
              <a:gd name="T23" fmla="*/ 510 h 616"/>
              <a:gd name="T24" fmla="*/ 334 w 1438"/>
              <a:gd name="T25" fmla="*/ 583 h 616"/>
              <a:gd name="T26" fmla="*/ 331 w 1438"/>
              <a:gd name="T27" fmla="*/ 607 h 616"/>
              <a:gd name="T28" fmla="*/ 341 w 1438"/>
              <a:gd name="T29" fmla="*/ 602 h 616"/>
              <a:gd name="T30" fmla="*/ 351 w 1438"/>
              <a:gd name="T31" fmla="*/ 616 h 616"/>
              <a:gd name="T32" fmla="*/ 365 w 1438"/>
              <a:gd name="T33" fmla="*/ 611 h 616"/>
              <a:gd name="T34" fmla="*/ 386 w 1438"/>
              <a:gd name="T35" fmla="*/ 614 h 616"/>
              <a:gd name="T36" fmla="*/ 420 w 1438"/>
              <a:gd name="T37" fmla="*/ 591 h 616"/>
              <a:gd name="T38" fmla="*/ 430 w 1438"/>
              <a:gd name="T39" fmla="*/ 602 h 616"/>
              <a:gd name="T40" fmla="*/ 447 w 1438"/>
              <a:gd name="T41" fmla="*/ 600 h 616"/>
              <a:gd name="T42" fmla="*/ 460 w 1438"/>
              <a:gd name="T43" fmla="*/ 606 h 616"/>
              <a:gd name="T44" fmla="*/ 472 w 1438"/>
              <a:gd name="T45" fmla="*/ 614 h 616"/>
              <a:gd name="T46" fmla="*/ 503 w 1438"/>
              <a:gd name="T47" fmla="*/ 604 h 616"/>
              <a:gd name="T48" fmla="*/ 544 w 1438"/>
              <a:gd name="T49" fmla="*/ 558 h 616"/>
              <a:gd name="T50" fmla="*/ 750 w 1438"/>
              <a:gd name="T51" fmla="*/ 573 h 616"/>
              <a:gd name="T52" fmla="*/ 838 w 1438"/>
              <a:gd name="T53" fmla="*/ 578 h 616"/>
              <a:gd name="T54" fmla="*/ 886 w 1438"/>
              <a:gd name="T55" fmla="*/ 573 h 616"/>
              <a:gd name="T56" fmla="*/ 994 w 1438"/>
              <a:gd name="T57" fmla="*/ 522 h 616"/>
              <a:gd name="T58" fmla="*/ 1157 w 1438"/>
              <a:gd name="T59" fmla="*/ 512 h 616"/>
              <a:gd name="T60" fmla="*/ 1310 w 1438"/>
              <a:gd name="T61" fmla="*/ 504 h 616"/>
              <a:gd name="T62" fmla="*/ 1418 w 1438"/>
              <a:gd name="T63" fmla="*/ 490 h 616"/>
              <a:gd name="T64" fmla="*/ 1438 w 1438"/>
              <a:gd name="T65" fmla="*/ 486 h 616"/>
              <a:gd name="T66" fmla="*/ 1425 w 1438"/>
              <a:gd name="T67" fmla="*/ 471 h 616"/>
              <a:gd name="T68" fmla="*/ 1425 w 1438"/>
              <a:gd name="T69" fmla="*/ 468 h 616"/>
              <a:gd name="T70" fmla="*/ 1401 w 1438"/>
              <a:gd name="T71" fmla="*/ 463 h 616"/>
              <a:gd name="T72" fmla="*/ 1395 w 1438"/>
              <a:gd name="T73" fmla="*/ 454 h 616"/>
              <a:gd name="T74" fmla="*/ 1365 w 1438"/>
              <a:gd name="T75" fmla="*/ 457 h 616"/>
              <a:gd name="T76" fmla="*/ 1255 w 1438"/>
              <a:gd name="T77" fmla="*/ 464 h 616"/>
              <a:gd name="T78" fmla="*/ 1203 w 1438"/>
              <a:gd name="T79" fmla="*/ 455 h 616"/>
              <a:gd name="T80" fmla="*/ 1165 w 1438"/>
              <a:gd name="T81" fmla="*/ 436 h 616"/>
              <a:gd name="T82" fmla="*/ 1105 w 1438"/>
              <a:gd name="T83" fmla="*/ 415 h 616"/>
              <a:gd name="T84" fmla="*/ 1068 w 1438"/>
              <a:gd name="T85" fmla="*/ 390 h 616"/>
              <a:gd name="T86" fmla="*/ 1092 w 1438"/>
              <a:gd name="T87" fmla="*/ 374 h 616"/>
              <a:gd name="T88" fmla="*/ 1121 w 1438"/>
              <a:gd name="T89" fmla="*/ 404 h 616"/>
              <a:gd name="T90" fmla="*/ 1137 w 1438"/>
              <a:gd name="T91" fmla="*/ 366 h 616"/>
              <a:gd name="T92" fmla="*/ 1183 w 1438"/>
              <a:gd name="T93" fmla="*/ 328 h 616"/>
              <a:gd name="T94" fmla="*/ 1199 w 1438"/>
              <a:gd name="T95" fmla="*/ 301 h 616"/>
              <a:gd name="T96" fmla="*/ 1193 w 1438"/>
              <a:gd name="T97" fmla="*/ 256 h 616"/>
              <a:gd name="T98" fmla="*/ 1178 w 1438"/>
              <a:gd name="T99" fmla="*/ 241 h 616"/>
              <a:gd name="T100" fmla="*/ 1138 w 1438"/>
              <a:gd name="T101" fmla="*/ 235 h 616"/>
              <a:gd name="T102" fmla="*/ 1079 w 1438"/>
              <a:gd name="T103" fmla="*/ 203 h 616"/>
              <a:gd name="T104" fmla="*/ 971 w 1438"/>
              <a:gd name="T105" fmla="*/ 141 h 616"/>
              <a:gd name="T106" fmla="*/ 876 w 1438"/>
              <a:gd name="T107" fmla="*/ 129 h 616"/>
              <a:gd name="T108" fmla="*/ 828 w 1438"/>
              <a:gd name="T109" fmla="*/ 107 h 616"/>
              <a:gd name="T110" fmla="*/ 719 w 1438"/>
              <a:gd name="T111" fmla="*/ 37 h 616"/>
              <a:gd name="T112" fmla="*/ 592 w 1438"/>
              <a:gd name="T113" fmla="*/ 1 h 616"/>
              <a:gd name="T114" fmla="*/ 511 w 1438"/>
              <a:gd name="T115" fmla="*/ 3 h 616"/>
              <a:gd name="T116" fmla="*/ 363 w 1438"/>
              <a:gd name="T117" fmla="*/ 34 h 616"/>
              <a:gd name="T118" fmla="*/ 205 w 1438"/>
              <a:gd name="T119" fmla="*/ 98 h 616"/>
              <a:gd name="T120" fmla="*/ 131 w 1438"/>
              <a:gd name="T121" fmla="*/ 152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8" h="616">
                <a:moveTo>
                  <a:pt x="69" y="215"/>
                </a:moveTo>
                <a:lnTo>
                  <a:pt x="69" y="215"/>
                </a:lnTo>
                <a:lnTo>
                  <a:pt x="64" y="212"/>
                </a:lnTo>
                <a:lnTo>
                  <a:pt x="55" y="203"/>
                </a:lnTo>
                <a:lnTo>
                  <a:pt x="48" y="199"/>
                </a:lnTo>
                <a:lnTo>
                  <a:pt x="42" y="195"/>
                </a:lnTo>
                <a:lnTo>
                  <a:pt x="37" y="194"/>
                </a:lnTo>
                <a:lnTo>
                  <a:pt x="34" y="194"/>
                </a:lnTo>
                <a:lnTo>
                  <a:pt x="33" y="195"/>
                </a:lnTo>
                <a:lnTo>
                  <a:pt x="33" y="195"/>
                </a:lnTo>
                <a:lnTo>
                  <a:pt x="30" y="197"/>
                </a:lnTo>
                <a:lnTo>
                  <a:pt x="28" y="201"/>
                </a:lnTo>
                <a:lnTo>
                  <a:pt x="27" y="209"/>
                </a:lnTo>
                <a:lnTo>
                  <a:pt x="25" y="215"/>
                </a:lnTo>
                <a:lnTo>
                  <a:pt x="24" y="218"/>
                </a:lnTo>
                <a:lnTo>
                  <a:pt x="23" y="220"/>
                </a:lnTo>
                <a:lnTo>
                  <a:pt x="23" y="220"/>
                </a:lnTo>
                <a:lnTo>
                  <a:pt x="19" y="222"/>
                </a:lnTo>
                <a:lnTo>
                  <a:pt x="15" y="223"/>
                </a:lnTo>
                <a:lnTo>
                  <a:pt x="6" y="224"/>
                </a:lnTo>
                <a:lnTo>
                  <a:pt x="2" y="226"/>
                </a:lnTo>
                <a:lnTo>
                  <a:pt x="1" y="228"/>
                </a:lnTo>
                <a:lnTo>
                  <a:pt x="0" y="231"/>
                </a:lnTo>
                <a:lnTo>
                  <a:pt x="2" y="236"/>
                </a:lnTo>
                <a:lnTo>
                  <a:pt x="2" y="236"/>
                </a:lnTo>
                <a:lnTo>
                  <a:pt x="5" y="243"/>
                </a:lnTo>
                <a:lnTo>
                  <a:pt x="5" y="245"/>
                </a:lnTo>
                <a:lnTo>
                  <a:pt x="5" y="246"/>
                </a:lnTo>
                <a:lnTo>
                  <a:pt x="2" y="250"/>
                </a:lnTo>
                <a:lnTo>
                  <a:pt x="2" y="255"/>
                </a:lnTo>
                <a:lnTo>
                  <a:pt x="2" y="261"/>
                </a:lnTo>
                <a:lnTo>
                  <a:pt x="2" y="261"/>
                </a:lnTo>
                <a:lnTo>
                  <a:pt x="4" y="269"/>
                </a:lnTo>
                <a:lnTo>
                  <a:pt x="6" y="275"/>
                </a:lnTo>
                <a:lnTo>
                  <a:pt x="11" y="280"/>
                </a:lnTo>
                <a:lnTo>
                  <a:pt x="15" y="284"/>
                </a:lnTo>
                <a:lnTo>
                  <a:pt x="24" y="293"/>
                </a:lnTo>
                <a:lnTo>
                  <a:pt x="27" y="297"/>
                </a:lnTo>
                <a:lnTo>
                  <a:pt x="28" y="302"/>
                </a:lnTo>
                <a:lnTo>
                  <a:pt x="28" y="302"/>
                </a:lnTo>
                <a:lnTo>
                  <a:pt x="28" y="315"/>
                </a:lnTo>
                <a:lnTo>
                  <a:pt x="28" y="335"/>
                </a:lnTo>
                <a:lnTo>
                  <a:pt x="30" y="347"/>
                </a:lnTo>
                <a:lnTo>
                  <a:pt x="33" y="360"/>
                </a:lnTo>
                <a:lnTo>
                  <a:pt x="37" y="374"/>
                </a:lnTo>
                <a:lnTo>
                  <a:pt x="43" y="389"/>
                </a:lnTo>
                <a:lnTo>
                  <a:pt x="43" y="389"/>
                </a:lnTo>
                <a:lnTo>
                  <a:pt x="51" y="406"/>
                </a:lnTo>
                <a:lnTo>
                  <a:pt x="60" y="421"/>
                </a:lnTo>
                <a:lnTo>
                  <a:pt x="71" y="438"/>
                </a:lnTo>
                <a:lnTo>
                  <a:pt x="84" y="452"/>
                </a:lnTo>
                <a:lnTo>
                  <a:pt x="98" y="466"/>
                </a:lnTo>
                <a:lnTo>
                  <a:pt x="115" y="478"/>
                </a:lnTo>
                <a:lnTo>
                  <a:pt x="125" y="484"/>
                </a:lnTo>
                <a:lnTo>
                  <a:pt x="134" y="489"/>
                </a:lnTo>
                <a:lnTo>
                  <a:pt x="144" y="492"/>
                </a:lnTo>
                <a:lnTo>
                  <a:pt x="156" y="496"/>
                </a:lnTo>
                <a:lnTo>
                  <a:pt x="156" y="496"/>
                </a:lnTo>
                <a:lnTo>
                  <a:pt x="181" y="503"/>
                </a:lnTo>
                <a:lnTo>
                  <a:pt x="214" y="510"/>
                </a:lnTo>
                <a:lnTo>
                  <a:pt x="285" y="526"/>
                </a:lnTo>
                <a:lnTo>
                  <a:pt x="370" y="542"/>
                </a:lnTo>
                <a:lnTo>
                  <a:pt x="370" y="542"/>
                </a:lnTo>
                <a:lnTo>
                  <a:pt x="334" y="583"/>
                </a:lnTo>
                <a:lnTo>
                  <a:pt x="334" y="583"/>
                </a:lnTo>
                <a:lnTo>
                  <a:pt x="328" y="592"/>
                </a:lnTo>
                <a:lnTo>
                  <a:pt x="325" y="598"/>
                </a:lnTo>
                <a:lnTo>
                  <a:pt x="325" y="602"/>
                </a:lnTo>
                <a:lnTo>
                  <a:pt x="327" y="606"/>
                </a:lnTo>
                <a:lnTo>
                  <a:pt x="331" y="607"/>
                </a:lnTo>
                <a:lnTo>
                  <a:pt x="333" y="607"/>
                </a:lnTo>
                <a:lnTo>
                  <a:pt x="337" y="606"/>
                </a:lnTo>
                <a:lnTo>
                  <a:pt x="340" y="604"/>
                </a:lnTo>
                <a:lnTo>
                  <a:pt x="340" y="604"/>
                </a:lnTo>
                <a:lnTo>
                  <a:pt x="341" y="602"/>
                </a:lnTo>
                <a:lnTo>
                  <a:pt x="342" y="604"/>
                </a:lnTo>
                <a:lnTo>
                  <a:pt x="343" y="609"/>
                </a:lnTo>
                <a:lnTo>
                  <a:pt x="346" y="613"/>
                </a:lnTo>
                <a:lnTo>
                  <a:pt x="347" y="615"/>
                </a:lnTo>
                <a:lnTo>
                  <a:pt x="351" y="616"/>
                </a:lnTo>
                <a:lnTo>
                  <a:pt x="355" y="614"/>
                </a:lnTo>
                <a:lnTo>
                  <a:pt x="355" y="614"/>
                </a:lnTo>
                <a:lnTo>
                  <a:pt x="359" y="611"/>
                </a:lnTo>
                <a:lnTo>
                  <a:pt x="363" y="611"/>
                </a:lnTo>
                <a:lnTo>
                  <a:pt x="365" y="611"/>
                </a:lnTo>
                <a:lnTo>
                  <a:pt x="369" y="614"/>
                </a:lnTo>
                <a:lnTo>
                  <a:pt x="371" y="615"/>
                </a:lnTo>
                <a:lnTo>
                  <a:pt x="375" y="616"/>
                </a:lnTo>
                <a:lnTo>
                  <a:pt x="379" y="616"/>
                </a:lnTo>
                <a:lnTo>
                  <a:pt x="386" y="614"/>
                </a:lnTo>
                <a:lnTo>
                  <a:pt x="386" y="614"/>
                </a:lnTo>
                <a:lnTo>
                  <a:pt x="398" y="605"/>
                </a:lnTo>
                <a:lnTo>
                  <a:pt x="410" y="596"/>
                </a:lnTo>
                <a:lnTo>
                  <a:pt x="415" y="593"/>
                </a:lnTo>
                <a:lnTo>
                  <a:pt x="420" y="591"/>
                </a:lnTo>
                <a:lnTo>
                  <a:pt x="424" y="591"/>
                </a:lnTo>
                <a:lnTo>
                  <a:pt x="426" y="593"/>
                </a:lnTo>
                <a:lnTo>
                  <a:pt x="426" y="593"/>
                </a:lnTo>
                <a:lnTo>
                  <a:pt x="429" y="600"/>
                </a:lnTo>
                <a:lnTo>
                  <a:pt x="430" y="602"/>
                </a:lnTo>
                <a:lnTo>
                  <a:pt x="432" y="604"/>
                </a:lnTo>
                <a:lnTo>
                  <a:pt x="437" y="604"/>
                </a:lnTo>
                <a:lnTo>
                  <a:pt x="437" y="604"/>
                </a:lnTo>
                <a:lnTo>
                  <a:pt x="442" y="602"/>
                </a:lnTo>
                <a:lnTo>
                  <a:pt x="447" y="600"/>
                </a:lnTo>
                <a:lnTo>
                  <a:pt x="451" y="600"/>
                </a:lnTo>
                <a:lnTo>
                  <a:pt x="453" y="601"/>
                </a:lnTo>
                <a:lnTo>
                  <a:pt x="457" y="604"/>
                </a:lnTo>
                <a:lnTo>
                  <a:pt x="457" y="604"/>
                </a:lnTo>
                <a:lnTo>
                  <a:pt x="460" y="606"/>
                </a:lnTo>
                <a:lnTo>
                  <a:pt x="460" y="610"/>
                </a:lnTo>
                <a:lnTo>
                  <a:pt x="461" y="614"/>
                </a:lnTo>
                <a:lnTo>
                  <a:pt x="461" y="616"/>
                </a:lnTo>
                <a:lnTo>
                  <a:pt x="463" y="616"/>
                </a:lnTo>
                <a:lnTo>
                  <a:pt x="472" y="614"/>
                </a:lnTo>
                <a:lnTo>
                  <a:pt x="472" y="614"/>
                </a:lnTo>
                <a:lnTo>
                  <a:pt x="492" y="606"/>
                </a:lnTo>
                <a:lnTo>
                  <a:pt x="497" y="605"/>
                </a:lnTo>
                <a:lnTo>
                  <a:pt x="503" y="604"/>
                </a:lnTo>
                <a:lnTo>
                  <a:pt x="503" y="604"/>
                </a:lnTo>
                <a:lnTo>
                  <a:pt x="507" y="602"/>
                </a:lnTo>
                <a:lnTo>
                  <a:pt x="511" y="601"/>
                </a:lnTo>
                <a:lnTo>
                  <a:pt x="518" y="596"/>
                </a:lnTo>
                <a:lnTo>
                  <a:pt x="529" y="588"/>
                </a:lnTo>
                <a:lnTo>
                  <a:pt x="544" y="558"/>
                </a:lnTo>
                <a:lnTo>
                  <a:pt x="544" y="558"/>
                </a:lnTo>
                <a:lnTo>
                  <a:pt x="569" y="560"/>
                </a:lnTo>
                <a:lnTo>
                  <a:pt x="633" y="565"/>
                </a:lnTo>
                <a:lnTo>
                  <a:pt x="711" y="572"/>
                </a:lnTo>
                <a:lnTo>
                  <a:pt x="750" y="573"/>
                </a:lnTo>
                <a:lnTo>
                  <a:pt x="784" y="573"/>
                </a:lnTo>
                <a:lnTo>
                  <a:pt x="784" y="573"/>
                </a:lnTo>
                <a:lnTo>
                  <a:pt x="810" y="573"/>
                </a:lnTo>
                <a:lnTo>
                  <a:pt x="826" y="575"/>
                </a:lnTo>
                <a:lnTo>
                  <a:pt x="838" y="578"/>
                </a:lnTo>
                <a:lnTo>
                  <a:pt x="845" y="581"/>
                </a:lnTo>
                <a:lnTo>
                  <a:pt x="852" y="582"/>
                </a:lnTo>
                <a:lnTo>
                  <a:pt x="858" y="582"/>
                </a:lnTo>
                <a:lnTo>
                  <a:pt x="870" y="579"/>
                </a:lnTo>
                <a:lnTo>
                  <a:pt x="886" y="573"/>
                </a:lnTo>
                <a:lnTo>
                  <a:pt x="886" y="573"/>
                </a:lnTo>
                <a:lnTo>
                  <a:pt x="923" y="558"/>
                </a:lnTo>
                <a:lnTo>
                  <a:pt x="954" y="545"/>
                </a:lnTo>
                <a:lnTo>
                  <a:pt x="977" y="532"/>
                </a:lnTo>
                <a:lnTo>
                  <a:pt x="994" y="522"/>
                </a:lnTo>
                <a:lnTo>
                  <a:pt x="994" y="522"/>
                </a:lnTo>
                <a:lnTo>
                  <a:pt x="1010" y="509"/>
                </a:lnTo>
                <a:lnTo>
                  <a:pt x="1014" y="507"/>
                </a:lnTo>
                <a:lnTo>
                  <a:pt x="1014" y="507"/>
                </a:lnTo>
                <a:lnTo>
                  <a:pt x="1157" y="512"/>
                </a:lnTo>
                <a:lnTo>
                  <a:pt x="1157" y="512"/>
                </a:lnTo>
                <a:lnTo>
                  <a:pt x="1193" y="512"/>
                </a:lnTo>
                <a:lnTo>
                  <a:pt x="1231" y="510"/>
                </a:lnTo>
                <a:lnTo>
                  <a:pt x="1272" y="508"/>
                </a:lnTo>
                <a:lnTo>
                  <a:pt x="1310" y="504"/>
                </a:lnTo>
                <a:lnTo>
                  <a:pt x="1374" y="496"/>
                </a:lnTo>
                <a:lnTo>
                  <a:pt x="1407" y="491"/>
                </a:lnTo>
                <a:lnTo>
                  <a:pt x="1407" y="491"/>
                </a:lnTo>
                <a:lnTo>
                  <a:pt x="1413" y="490"/>
                </a:lnTo>
                <a:lnTo>
                  <a:pt x="1418" y="490"/>
                </a:lnTo>
                <a:lnTo>
                  <a:pt x="1428" y="491"/>
                </a:lnTo>
                <a:lnTo>
                  <a:pt x="1433" y="491"/>
                </a:lnTo>
                <a:lnTo>
                  <a:pt x="1436" y="491"/>
                </a:lnTo>
                <a:lnTo>
                  <a:pt x="1438" y="489"/>
                </a:lnTo>
                <a:lnTo>
                  <a:pt x="1438" y="486"/>
                </a:lnTo>
                <a:lnTo>
                  <a:pt x="1438" y="486"/>
                </a:lnTo>
                <a:lnTo>
                  <a:pt x="1437" y="482"/>
                </a:lnTo>
                <a:lnTo>
                  <a:pt x="1436" y="480"/>
                </a:lnTo>
                <a:lnTo>
                  <a:pt x="1430" y="475"/>
                </a:lnTo>
                <a:lnTo>
                  <a:pt x="1425" y="471"/>
                </a:lnTo>
                <a:lnTo>
                  <a:pt x="1423" y="471"/>
                </a:lnTo>
                <a:lnTo>
                  <a:pt x="1423" y="471"/>
                </a:lnTo>
                <a:lnTo>
                  <a:pt x="1421" y="471"/>
                </a:lnTo>
                <a:lnTo>
                  <a:pt x="1421" y="471"/>
                </a:lnTo>
                <a:lnTo>
                  <a:pt x="1425" y="468"/>
                </a:lnTo>
                <a:lnTo>
                  <a:pt x="1425" y="467"/>
                </a:lnTo>
                <a:lnTo>
                  <a:pt x="1423" y="466"/>
                </a:lnTo>
                <a:lnTo>
                  <a:pt x="1423" y="466"/>
                </a:lnTo>
                <a:lnTo>
                  <a:pt x="1407" y="464"/>
                </a:lnTo>
                <a:lnTo>
                  <a:pt x="1401" y="463"/>
                </a:lnTo>
                <a:lnTo>
                  <a:pt x="1397" y="461"/>
                </a:lnTo>
                <a:lnTo>
                  <a:pt x="1397" y="461"/>
                </a:lnTo>
                <a:lnTo>
                  <a:pt x="1396" y="458"/>
                </a:lnTo>
                <a:lnTo>
                  <a:pt x="1396" y="455"/>
                </a:lnTo>
                <a:lnTo>
                  <a:pt x="1395" y="454"/>
                </a:lnTo>
                <a:lnTo>
                  <a:pt x="1393" y="454"/>
                </a:lnTo>
                <a:lnTo>
                  <a:pt x="1387" y="455"/>
                </a:lnTo>
                <a:lnTo>
                  <a:pt x="1387" y="455"/>
                </a:lnTo>
                <a:lnTo>
                  <a:pt x="1377" y="457"/>
                </a:lnTo>
                <a:lnTo>
                  <a:pt x="1365" y="457"/>
                </a:lnTo>
                <a:lnTo>
                  <a:pt x="1347" y="458"/>
                </a:lnTo>
                <a:lnTo>
                  <a:pt x="1321" y="461"/>
                </a:lnTo>
                <a:lnTo>
                  <a:pt x="1321" y="461"/>
                </a:lnTo>
                <a:lnTo>
                  <a:pt x="1287" y="464"/>
                </a:lnTo>
                <a:lnTo>
                  <a:pt x="1255" y="464"/>
                </a:lnTo>
                <a:lnTo>
                  <a:pt x="1241" y="464"/>
                </a:lnTo>
                <a:lnTo>
                  <a:pt x="1227" y="462"/>
                </a:lnTo>
                <a:lnTo>
                  <a:pt x="1215" y="459"/>
                </a:lnTo>
                <a:lnTo>
                  <a:pt x="1203" y="455"/>
                </a:lnTo>
                <a:lnTo>
                  <a:pt x="1203" y="455"/>
                </a:lnTo>
                <a:lnTo>
                  <a:pt x="1167" y="440"/>
                </a:lnTo>
                <a:lnTo>
                  <a:pt x="1167" y="440"/>
                </a:lnTo>
                <a:lnTo>
                  <a:pt x="1167" y="439"/>
                </a:lnTo>
                <a:lnTo>
                  <a:pt x="1166" y="438"/>
                </a:lnTo>
                <a:lnTo>
                  <a:pt x="1165" y="436"/>
                </a:lnTo>
                <a:lnTo>
                  <a:pt x="1157" y="435"/>
                </a:lnTo>
                <a:lnTo>
                  <a:pt x="1157" y="435"/>
                </a:lnTo>
                <a:lnTo>
                  <a:pt x="1148" y="434"/>
                </a:lnTo>
                <a:lnTo>
                  <a:pt x="1137" y="429"/>
                </a:lnTo>
                <a:lnTo>
                  <a:pt x="1105" y="415"/>
                </a:lnTo>
                <a:lnTo>
                  <a:pt x="1077" y="402"/>
                </a:lnTo>
                <a:lnTo>
                  <a:pt x="1068" y="397"/>
                </a:lnTo>
                <a:lnTo>
                  <a:pt x="1065" y="394"/>
                </a:lnTo>
                <a:lnTo>
                  <a:pt x="1065" y="394"/>
                </a:lnTo>
                <a:lnTo>
                  <a:pt x="1068" y="390"/>
                </a:lnTo>
                <a:lnTo>
                  <a:pt x="1075" y="384"/>
                </a:lnTo>
                <a:lnTo>
                  <a:pt x="1084" y="378"/>
                </a:lnTo>
                <a:lnTo>
                  <a:pt x="1091" y="374"/>
                </a:lnTo>
                <a:lnTo>
                  <a:pt x="1091" y="374"/>
                </a:lnTo>
                <a:lnTo>
                  <a:pt x="1092" y="374"/>
                </a:lnTo>
                <a:lnTo>
                  <a:pt x="1094" y="376"/>
                </a:lnTo>
                <a:lnTo>
                  <a:pt x="1098" y="384"/>
                </a:lnTo>
                <a:lnTo>
                  <a:pt x="1101" y="394"/>
                </a:lnTo>
                <a:lnTo>
                  <a:pt x="1111" y="369"/>
                </a:lnTo>
                <a:lnTo>
                  <a:pt x="1121" y="404"/>
                </a:lnTo>
                <a:lnTo>
                  <a:pt x="1126" y="363"/>
                </a:lnTo>
                <a:lnTo>
                  <a:pt x="1142" y="404"/>
                </a:lnTo>
                <a:lnTo>
                  <a:pt x="1142" y="404"/>
                </a:lnTo>
                <a:lnTo>
                  <a:pt x="1139" y="381"/>
                </a:lnTo>
                <a:lnTo>
                  <a:pt x="1137" y="366"/>
                </a:lnTo>
                <a:lnTo>
                  <a:pt x="1137" y="358"/>
                </a:lnTo>
                <a:lnTo>
                  <a:pt x="1137" y="358"/>
                </a:lnTo>
                <a:lnTo>
                  <a:pt x="1149" y="349"/>
                </a:lnTo>
                <a:lnTo>
                  <a:pt x="1183" y="328"/>
                </a:lnTo>
                <a:lnTo>
                  <a:pt x="1183" y="328"/>
                </a:lnTo>
                <a:lnTo>
                  <a:pt x="1186" y="324"/>
                </a:lnTo>
                <a:lnTo>
                  <a:pt x="1190" y="320"/>
                </a:lnTo>
                <a:lnTo>
                  <a:pt x="1194" y="316"/>
                </a:lnTo>
                <a:lnTo>
                  <a:pt x="1197" y="311"/>
                </a:lnTo>
                <a:lnTo>
                  <a:pt x="1199" y="301"/>
                </a:lnTo>
                <a:lnTo>
                  <a:pt x="1201" y="291"/>
                </a:lnTo>
                <a:lnTo>
                  <a:pt x="1199" y="280"/>
                </a:lnTo>
                <a:lnTo>
                  <a:pt x="1198" y="270"/>
                </a:lnTo>
                <a:lnTo>
                  <a:pt x="1195" y="263"/>
                </a:lnTo>
                <a:lnTo>
                  <a:pt x="1193" y="256"/>
                </a:lnTo>
                <a:lnTo>
                  <a:pt x="1193" y="256"/>
                </a:lnTo>
                <a:lnTo>
                  <a:pt x="1190" y="251"/>
                </a:lnTo>
                <a:lnTo>
                  <a:pt x="1186" y="247"/>
                </a:lnTo>
                <a:lnTo>
                  <a:pt x="1183" y="245"/>
                </a:lnTo>
                <a:lnTo>
                  <a:pt x="1178" y="241"/>
                </a:lnTo>
                <a:lnTo>
                  <a:pt x="1169" y="238"/>
                </a:lnTo>
                <a:lnTo>
                  <a:pt x="1157" y="236"/>
                </a:lnTo>
                <a:lnTo>
                  <a:pt x="1157" y="236"/>
                </a:lnTo>
                <a:lnTo>
                  <a:pt x="1147" y="236"/>
                </a:lnTo>
                <a:lnTo>
                  <a:pt x="1138" y="235"/>
                </a:lnTo>
                <a:lnTo>
                  <a:pt x="1125" y="231"/>
                </a:lnTo>
                <a:lnTo>
                  <a:pt x="1106" y="220"/>
                </a:lnTo>
                <a:lnTo>
                  <a:pt x="1106" y="220"/>
                </a:lnTo>
                <a:lnTo>
                  <a:pt x="1093" y="213"/>
                </a:lnTo>
                <a:lnTo>
                  <a:pt x="1079" y="203"/>
                </a:lnTo>
                <a:lnTo>
                  <a:pt x="1047" y="178"/>
                </a:lnTo>
                <a:lnTo>
                  <a:pt x="1028" y="167"/>
                </a:lnTo>
                <a:lnTo>
                  <a:pt x="1008" y="155"/>
                </a:lnTo>
                <a:lnTo>
                  <a:pt x="983" y="145"/>
                </a:lnTo>
                <a:lnTo>
                  <a:pt x="971" y="141"/>
                </a:lnTo>
                <a:lnTo>
                  <a:pt x="958" y="139"/>
                </a:lnTo>
                <a:lnTo>
                  <a:pt x="958" y="139"/>
                </a:lnTo>
                <a:lnTo>
                  <a:pt x="932" y="134"/>
                </a:lnTo>
                <a:lnTo>
                  <a:pt x="909" y="131"/>
                </a:lnTo>
                <a:lnTo>
                  <a:pt x="876" y="129"/>
                </a:lnTo>
                <a:lnTo>
                  <a:pt x="857" y="129"/>
                </a:lnTo>
                <a:lnTo>
                  <a:pt x="850" y="129"/>
                </a:lnTo>
                <a:lnTo>
                  <a:pt x="850" y="129"/>
                </a:lnTo>
                <a:lnTo>
                  <a:pt x="844" y="122"/>
                </a:lnTo>
                <a:lnTo>
                  <a:pt x="828" y="107"/>
                </a:lnTo>
                <a:lnTo>
                  <a:pt x="801" y="85"/>
                </a:lnTo>
                <a:lnTo>
                  <a:pt x="783" y="72"/>
                </a:lnTo>
                <a:lnTo>
                  <a:pt x="764" y="61"/>
                </a:lnTo>
                <a:lnTo>
                  <a:pt x="743" y="48"/>
                </a:lnTo>
                <a:lnTo>
                  <a:pt x="719" y="37"/>
                </a:lnTo>
                <a:lnTo>
                  <a:pt x="693" y="25"/>
                </a:lnTo>
                <a:lnTo>
                  <a:pt x="667" y="16"/>
                </a:lnTo>
                <a:lnTo>
                  <a:pt x="638" y="8"/>
                </a:lnTo>
                <a:lnTo>
                  <a:pt x="608" y="3"/>
                </a:lnTo>
                <a:lnTo>
                  <a:pt x="592" y="1"/>
                </a:lnTo>
                <a:lnTo>
                  <a:pt x="577" y="1"/>
                </a:lnTo>
                <a:lnTo>
                  <a:pt x="561" y="0"/>
                </a:lnTo>
                <a:lnTo>
                  <a:pt x="544" y="1"/>
                </a:lnTo>
                <a:lnTo>
                  <a:pt x="544" y="1"/>
                </a:lnTo>
                <a:lnTo>
                  <a:pt x="511" y="3"/>
                </a:lnTo>
                <a:lnTo>
                  <a:pt x="479" y="8"/>
                </a:lnTo>
                <a:lnTo>
                  <a:pt x="448" y="14"/>
                </a:lnTo>
                <a:lnTo>
                  <a:pt x="417" y="20"/>
                </a:lnTo>
                <a:lnTo>
                  <a:pt x="389" y="26"/>
                </a:lnTo>
                <a:lnTo>
                  <a:pt x="363" y="34"/>
                </a:lnTo>
                <a:lnTo>
                  <a:pt x="337" y="42"/>
                </a:lnTo>
                <a:lnTo>
                  <a:pt x="313" y="51"/>
                </a:lnTo>
                <a:lnTo>
                  <a:pt x="269" y="67"/>
                </a:lnTo>
                <a:lnTo>
                  <a:pt x="234" y="84"/>
                </a:lnTo>
                <a:lnTo>
                  <a:pt x="205" y="98"/>
                </a:lnTo>
                <a:lnTo>
                  <a:pt x="186" y="108"/>
                </a:lnTo>
                <a:lnTo>
                  <a:pt x="186" y="108"/>
                </a:lnTo>
                <a:lnTo>
                  <a:pt x="170" y="120"/>
                </a:lnTo>
                <a:lnTo>
                  <a:pt x="150" y="134"/>
                </a:lnTo>
                <a:lnTo>
                  <a:pt x="131" y="152"/>
                </a:lnTo>
                <a:lnTo>
                  <a:pt x="112" y="169"/>
                </a:lnTo>
                <a:lnTo>
                  <a:pt x="82" y="201"/>
                </a:lnTo>
                <a:lnTo>
                  <a:pt x="69" y="215"/>
                </a:lnTo>
                <a:lnTo>
                  <a:pt x="69" y="2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8E9EFF8C-9C54-4090-89B4-72DC14F04BE0}"/>
              </a:ext>
            </a:extLst>
          </p:cNvPr>
          <p:cNvSpPr>
            <a:spLocks/>
          </p:cNvSpPr>
          <p:nvPr/>
        </p:nvSpPr>
        <p:spPr bwMode="auto">
          <a:xfrm>
            <a:off x="664553" y="1846861"/>
            <a:ext cx="2706506" cy="782553"/>
          </a:xfrm>
          <a:custGeom>
            <a:avLst/>
            <a:gdLst>
              <a:gd name="T0" fmla="*/ 527 w 1878"/>
              <a:gd name="T1" fmla="*/ 230 h 543"/>
              <a:gd name="T2" fmla="*/ 447 w 1878"/>
              <a:gd name="T3" fmla="*/ 215 h 543"/>
              <a:gd name="T4" fmla="*/ 327 w 1878"/>
              <a:gd name="T5" fmla="*/ 159 h 543"/>
              <a:gd name="T6" fmla="*/ 327 w 1878"/>
              <a:gd name="T7" fmla="*/ 175 h 543"/>
              <a:gd name="T8" fmla="*/ 380 w 1878"/>
              <a:gd name="T9" fmla="*/ 243 h 543"/>
              <a:gd name="T10" fmla="*/ 362 w 1878"/>
              <a:gd name="T11" fmla="*/ 262 h 543"/>
              <a:gd name="T12" fmla="*/ 283 w 1878"/>
              <a:gd name="T13" fmla="*/ 265 h 543"/>
              <a:gd name="T14" fmla="*/ 151 w 1878"/>
              <a:gd name="T15" fmla="*/ 247 h 543"/>
              <a:gd name="T16" fmla="*/ 81 w 1878"/>
              <a:gd name="T17" fmla="*/ 254 h 543"/>
              <a:gd name="T18" fmla="*/ 58 w 1878"/>
              <a:gd name="T19" fmla="*/ 277 h 543"/>
              <a:gd name="T20" fmla="*/ 67 w 1878"/>
              <a:gd name="T21" fmla="*/ 304 h 543"/>
              <a:gd name="T22" fmla="*/ 87 w 1878"/>
              <a:gd name="T23" fmla="*/ 312 h 543"/>
              <a:gd name="T24" fmla="*/ 39 w 1878"/>
              <a:gd name="T25" fmla="*/ 355 h 543"/>
              <a:gd name="T26" fmla="*/ 8 w 1878"/>
              <a:gd name="T27" fmla="*/ 372 h 543"/>
              <a:gd name="T28" fmla="*/ 3 w 1878"/>
              <a:gd name="T29" fmla="*/ 391 h 543"/>
              <a:gd name="T30" fmla="*/ 63 w 1878"/>
              <a:gd name="T31" fmla="*/ 409 h 543"/>
              <a:gd name="T32" fmla="*/ 115 w 1878"/>
              <a:gd name="T33" fmla="*/ 419 h 543"/>
              <a:gd name="T34" fmla="*/ 188 w 1878"/>
              <a:gd name="T35" fmla="*/ 426 h 543"/>
              <a:gd name="T36" fmla="*/ 335 w 1878"/>
              <a:gd name="T37" fmla="*/ 386 h 543"/>
              <a:gd name="T38" fmla="*/ 451 w 1878"/>
              <a:gd name="T39" fmla="*/ 403 h 543"/>
              <a:gd name="T40" fmla="*/ 630 w 1878"/>
              <a:gd name="T41" fmla="*/ 506 h 543"/>
              <a:gd name="T42" fmla="*/ 773 w 1878"/>
              <a:gd name="T43" fmla="*/ 542 h 543"/>
              <a:gd name="T44" fmla="*/ 1034 w 1878"/>
              <a:gd name="T45" fmla="*/ 526 h 543"/>
              <a:gd name="T46" fmla="*/ 1366 w 1878"/>
              <a:gd name="T47" fmla="*/ 474 h 543"/>
              <a:gd name="T48" fmla="*/ 1494 w 1878"/>
              <a:gd name="T49" fmla="*/ 477 h 543"/>
              <a:gd name="T50" fmla="*/ 1617 w 1878"/>
              <a:gd name="T51" fmla="*/ 503 h 543"/>
              <a:gd name="T52" fmla="*/ 1666 w 1878"/>
              <a:gd name="T53" fmla="*/ 493 h 543"/>
              <a:gd name="T54" fmla="*/ 1688 w 1878"/>
              <a:gd name="T55" fmla="*/ 505 h 543"/>
              <a:gd name="T56" fmla="*/ 1698 w 1878"/>
              <a:gd name="T57" fmla="*/ 492 h 543"/>
              <a:gd name="T58" fmla="*/ 1721 w 1878"/>
              <a:gd name="T59" fmla="*/ 493 h 543"/>
              <a:gd name="T60" fmla="*/ 1736 w 1878"/>
              <a:gd name="T61" fmla="*/ 500 h 543"/>
              <a:gd name="T62" fmla="*/ 1722 w 1878"/>
              <a:gd name="T63" fmla="*/ 475 h 543"/>
              <a:gd name="T64" fmla="*/ 1678 w 1878"/>
              <a:gd name="T65" fmla="*/ 460 h 543"/>
              <a:gd name="T66" fmla="*/ 1617 w 1878"/>
              <a:gd name="T67" fmla="*/ 458 h 543"/>
              <a:gd name="T68" fmla="*/ 1577 w 1878"/>
              <a:gd name="T69" fmla="*/ 436 h 543"/>
              <a:gd name="T70" fmla="*/ 1674 w 1878"/>
              <a:gd name="T71" fmla="*/ 391 h 543"/>
              <a:gd name="T72" fmla="*/ 1782 w 1878"/>
              <a:gd name="T73" fmla="*/ 390 h 543"/>
              <a:gd name="T74" fmla="*/ 1817 w 1878"/>
              <a:gd name="T75" fmla="*/ 381 h 543"/>
              <a:gd name="T76" fmla="*/ 1817 w 1878"/>
              <a:gd name="T77" fmla="*/ 417 h 543"/>
              <a:gd name="T78" fmla="*/ 1804 w 1878"/>
              <a:gd name="T79" fmla="*/ 455 h 543"/>
              <a:gd name="T80" fmla="*/ 1831 w 1878"/>
              <a:gd name="T81" fmla="*/ 406 h 543"/>
              <a:gd name="T82" fmla="*/ 1855 w 1878"/>
              <a:gd name="T83" fmla="*/ 390 h 543"/>
              <a:gd name="T84" fmla="*/ 1858 w 1878"/>
              <a:gd name="T85" fmla="*/ 447 h 543"/>
              <a:gd name="T86" fmla="*/ 1873 w 1878"/>
              <a:gd name="T87" fmla="*/ 395 h 543"/>
              <a:gd name="T88" fmla="*/ 1878 w 1878"/>
              <a:gd name="T89" fmla="*/ 320 h 543"/>
              <a:gd name="T90" fmla="*/ 1856 w 1878"/>
              <a:gd name="T91" fmla="*/ 316 h 543"/>
              <a:gd name="T92" fmla="*/ 1817 w 1878"/>
              <a:gd name="T93" fmla="*/ 275 h 543"/>
              <a:gd name="T94" fmla="*/ 1752 w 1878"/>
              <a:gd name="T95" fmla="*/ 206 h 543"/>
              <a:gd name="T96" fmla="*/ 1663 w 1878"/>
              <a:gd name="T97" fmla="*/ 151 h 543"/>
              <a:gd name="T98" fmla="*/ 1526 w 1878"/>
              <a:gd name="T99" fmla="*/ 125 h 543"/>
              <a:gd name="T100" fmla="*/ 1380 w 1878"/>
              <a:gd name="T101" fmla="*/ 94 h 543"/>
              <a:gd name="T102" fmla="*/ 1142 w 1878"/>
              <a:gd name="T103" fmla="*/ 11 h 543"/>
              <a:gd name="T104" fmla="*/ 1009 w 1878"/>
              <a:gd name="T105" fmla="*/ 5 h 543"/>
              <a:gd name="T106" fmla="*/ 857 w 1878"/>
              <a:gd name="T107" fmla="*/ 59 h 543"/>
              <a:gd name="T108" fmla="*/ 699 w 1878"/>
              <a:gd name="T109" fmla="*/ 154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78" h="543">
                <a:moveTo>
                  <a:pt x="626" y="192"/>
                </a:moveTo>
                <a:lnTo>
                  <a:pt x="626" y="192"/>
                </a:lnTo>
                <a:lnTo>
                  <a:pt x="574" y="216"/>
                </a:lnTo>
                <a:lnTo>
                  <a:pt x="556" y="224"/>
                </a:lnTo>
                <a:lnTo>
                  <a:pt x="541" y="229"/>
                </a:lnTo>
                <a:lnTo>
                  <a:pt x="527" y="230"/>
                </a:lnTo>
                <a:lnTo>
                  <a:pt x="511" y="230"/>
                </a:lnTo>
                <a:lnTo>
                  <a:pt x="495" y="228"/>
                </a:lnTo>
                <a:lnTo>
                  <a:pt x="473" y="223"/>
                </a:lnTo>
                <a:lnTo>
                  <a:pt x="473" y="223"/>
                </a:lnTo>
                <a:lnTo>
                  <a:pt x="460" y="219"/>
                </a:lnTo>
                <a:lnTo>
                  <a:pt x="447" y="215"/>
                </a:lnTo>
                <a:lnTo>
                  <a:pt x="422" y="205"/>
                </a:lnTo>
                <a:lnTo>
                  <a:pt x="395" y="192"/>
                </a:lnTo>
                <a:lnTo>
                  <a:pt x="372" y="180"/>
                </a:lnTo>
                <a:lnTo>
                  <a:pt x="350" y="169"/>
                </a:lnTo>
                <a:lnTo>
                  <a:pt x="334" y="161"/>
                </a:lnTo>
                <a:lnTo>
                  <a:pt x="327" y="159"/>
                </a:lnTo>
                <a:lnTo>
                  <a:pt x="323" y="159"/>
                </a:lnTo>
                <a:lnTo>
                  <a:pt x="321" y="159"/>
                </a:lnTo>
                <a:lnTo>
                  <a:pt x="320" y="161"/>
                </a:lnTo>
                <a:lnTo>
                  <a:pt x="320" y="161"/>
                </a:lnTo>
                <a:lnTo>
                  <a:pt x="322" y="168"/>
                </a:lnTo>
                <a:lnTo>
                  <a:pt x="327" y="175"/>
                </a:lnTo>
                <a:lnTo>
                  <a:pt x="343" y="192"/>
                </a:lnTo>
                <a:lnTo>
                  <a:pt x="361" y="212"/>
                </a:lnTo>
                <a:lnTo>
                  <a:pt x="368" y="223"/>
                </a:lnTo>
                <a:lnTo>
                  <a:pt x="376" y="233"/>
                </a:lnTo>
                <a:lnTo>
                  <a:pt x="376" y="233"/>
                </a:lnTo>
                <a:lnTo>
                  <a:pt x="380" y="243"/>
                </a:lnTo>
                <a:lnTo>
                  <a:pt x="381" y="247"/>
                </a:lnTo>
                <a:lnTo>
                  <a:pt x="381" y="251"/>
                </a:lnTo>
                <a:lnTo>
                  <a:pt x="380" y="253"/>
                </a:lnTo>
                <a:lnTo>
                  <a:pt x="377" y="256"/>
                </a:lnTo>
                <a:lnTo>
                  <a:pt x="371" y="260"/>
                </a:lnTo>
                <a:lnTo>
                  <a:pt x="362" y="262"/>
                </a:lnTo>
                <a:lnTo>
                  <a:pt x="350" y="263"/>
                </a:lnTo>
                <a:lnTo>
                  <a:pt x="336" y="263"/>
                </a:lnTo>
                <a:lnTo>
                  <a:pt x="320" y="263"/>
                </a:lnTo>
                <a:lnTo>
                  <a:pt x="320" y="263"/>
                </a:lnTo>
                <a:lnTo>
                  <a:pt x="295" y="263"/>
                </a:lnTo>
                <a:lnTo>
                  <a:pt x="283" y="265"/>
                </a:lnTo>
                <a:lnTo>
                  <a:pt x="275" y="265"/>
                </a:lnTo>
                <a:lnTo>
                  <a:pt x="263" y="263"/>
                </a:lnTo>
                <a:lnTo>
                  <a:pt x="223" y="258"/>
                </a:lnTo>
                <a:lnTo>
                  <a:pt x="223" y="258"/>
                </a:lnTo>
                <a:lnTo>
                  <a:pt x="173" y="249"/>
                </a:lnTo>
                <a:lnTo>
                  <a:pt x="151" y="247"/>
                </a:lnTo>
                <a:lnTo>
                  <a:pt x="133" y="244"/>
                </a:lnTo>
                <a:lnTo>
                  <a:pt x="117" y="244"/>
                </a:lnTo>
                <a:lnTo>
                  <a:pt x="103" y="246"/>
                </a:lnTo>
                <a:lnTo>
                  <a:pt x="95" y="248"/>
                </a:lnTo>
                <a:lnTo>
                  <a:pt x="88" y="251"/>
                </a:lnTo>
                <a:lnTo>
                  <a:pt x="81" y="254"/>
                </a:lnTo>
                <a:lnTo>
                  <a:pt x="74" y="258"/>
                </a:lnTo>
                <a:lnTo>
                  <a:pt x="74" y="258"/>
                </a:lnTo>
                <a:lnTo>
                  <a:pt x="68" y="263"/>
                </a:lnTo>
                <a:lnTo>
                  <a:pt x="64" y="267"/>
                </a:lnTo>
                <a:lnTo>
                  <a:pt x="60" y="272"/>
                </a:lnTo>
                <a:lnTo>
                  <a:pt x="58" y="277"/>
                </a:lnTo>
                <a:lnTo>
                  <a:pt x="57" y="281"/>
                </a:lnTo>
                <a:lnTo>
                  <a:pt x="57" y="285"/>
                </a:lnTo>
                <a:lnTo>
                  <a:pt x="57" y="289"/>
                </a:lnTo>
                <a:lnTo>
                  <a:pt x="58" y="293"/>
                </a:lnTo>
                <a:lnTo>
                  <a:pt x="62" y="299"/>
                </a:lnTo>
                <a:lnTo>
                  <a:pt x="67" y="304"/>
                </a:lnTo>
                <a:lnTo>
                  <a:pt x="73" y="308"/>
                </a:lnTo>
                <a:lnTo>
                  <a:pt x="80" y="309"/>
                </a:lnTo>
                <a:lnTo>
                  <a:pt x="80" y="309"/>
                </a:lnTo>
                <a:lnTo>
                  <a:pt x="87" y="311"/>
                </a:lnTo>
                <a:lnTo>
                  <a:pt x="88" y="311"/>
                </a:lnTo>
                <a:lnTo>
                  <a:pt x="87" y="312"/>
                </a:lnTo>
                <a:lnTo>
                  <a:pt x="64" y="330"/>
                </a:lnTo>
                <a:lnTo>
                  <a:pt x="64" y="330"/>
                </a:lnTo>
                <a:lnTo>
                  <a:pt x="49" y="341"/>
                </a:lnTo>
                <a:lnTo>
                  <a:pt x="41" y="348"/>
                </a:lnTo>
                <a:lnTo>
                  <a:pt x="39" y="352"/>
                </a:lnTo>
                <a:lnTo>
                  <a:pt x="39" y="355"/>
                </a:lnTo>
                <a:lnTo>
                  <a:pt x="39" y="355"/>
                </a:lnTo>
                <a:lnTo>
                  <a:pt x="39" y="357"/>
                </a:lnTo>
                <a:lnTo>
                  <a:pt x="37" y="358"/>
                </a:lnTo>
                <a:lnTo>
                  <a:pt x="31" y="360"/>
                </a:lnTo>
                <a:lnTo>
                  <a:pt x="16" y="367"/>
                </a:lnTo>
                <a:lnTo>
                  <a:pt x="8" y="372"/>
                </a:lnTo>
                <a:lnTo>
                  <a:pt x="2" y="377"/>
                </a:lnTo>
                <a:lnTo>
                  <a:pt x="0" y="380"/>
                </a:lnTo>
                <a:lnTo>
                  <a:pt x="0" y="383"/>
                </a:lnTo>
                <a:lnTo>
                  <a:pt x="0" y="387"/>
                </a:lnTo>
                <a:lnTo>
                  <a:pt x="3" y="391"/>
                </a:lnTo>
                <a:lnTo>
                  <a:pt x="3" y="391"/>
                </a:lnTo>
                <a:lnTo>
                  <a:pt x="7" y="395"/>
                </a:lnTo>
                <a:lnTo>
                  <a:pt x="12" y="399"/>
                </a:lnTo>
                <a:lnTo>
                  <a:pt x="18" y="401"/>
                </a:lnTo>
                <a:lnTo>
                  <a:pt x="26" y="404"/>
                </a:lnTo>
                <a:lnTo>
                  <a:pt x="44" y="408"/>
                </a:lnTo>
                <a:lnTo>
                  <a:pt x="63" y="409"/>
                </a:lnTo>
                <a:lnTo>
                  <a:pt x="96" y="412"/>
                </a:lnTo>
                <a:lnTo>
                  <a:pt x="110" y="412"/>
                </a:lnTo>
                <a:lnTo>
                  <a:pt x="110" y="412"/>
                </a:lnTo>
                <a:lnTo>
                  <a:pt x="110" y="414"/>
                </a:lnTo>
                <a:lnTo>
                  <a:pt x="113" y="417"/>
                </a:lnTo>
                <a:lnTo>
                  <a:pt x="115" y="419"/>
                </a:lnTo>
                <a:lnTo>
                  <a:pt x="123" y="422"/>
                </a:lnTo>
                <a:lnTo>
                  <a:pt x="132" y="424"/>
                </a:lnTo>
                <a:lnTo>
                  <a:pt x="147" y="426"/>
                </a:lnTo>
                <a:lnTo>
                  <a:pt x="166" y="427"/>
                </a:lnTo>
                <a:lnTo>
                  <a:pt x="166" y="427"/>
                </a:lnTo>
                <a:lnTo>
                  <a:pt x="188" y="426"/>
                </a:lnTo>
                <a:lnTo>
                  <a:pt x="211" y="422"/>
                </a:lnTo>
                <a:lnTo>
                  <a:pt x="233" y="415"/>
                </a:lnTo>
                <a:lnTo>
                  <a:pt x="255" y="409"/>
                </a:lnTo>
                <a:lnTo>
                  <a:pt x="295" y="395"/>
                </a:lnTo>
                <a:lnTo>
                  <a:pt x="316" y="390"/>
                </a:lnTo>
                <a:lnTo>
                  <a:pt x="335" y="386"/>
                </a:lnTo>
                <a:lnTo>
                  <a:pt x="335" y="386"/>
                </a:lnTo>
                <a:lnTo>
                  <a:pt x="371" y="382"/>
                </a:lnTo>
                <a:lnTo>
                  <a:pt x="398" y="381"/>
                </a:lnTo>
                <a:lnTo>
                  <a:pt x="422" y="381"/>
                </a:lnTo>
                <a:lnTo>
                  <a:pt x="422" y="381"/>
                </a:lnTo>
                <a:lnTo>
                  <a:pt x="451" y="403"/>
                </a:lnTo>
                <a:lnTo>
                  <a:pt x="484" y="426"/>
                </a:lnTo>
                <a:lnTo>
                  <a:pt x="527" y="452"/>
                </a:lnTo>
                <a:lnTo>
                  <a:pt x="551" y="466"/>
                </a:lnTo>
                <a:lnTo>
                  <a:pt x="576" y="480"/>
                </a:lnTo>
                <a:lnTo>
                  <a:pt x="603" y="493"/>
                </a:lnTo>
                <a:lnTo>
                  <a:pt x="630" y="506"/>
                </a:lnTo>
                <a:lnTo>
                  <a:pt x="658" y="518"/>
                </a:lnTo>
                <a:lnTo>
                  <a:pt x="686" y="526"/>
                </a:lnTo>
                <a:lnTo>
                  <a:pt x="716" y="534"/>
                </a:lnTo>
                <a:lnTo>
                  <a:pt x="744" y="539"/>
                </a:lnTo>
                <a:lnTo>
                  <a:pt x="744" y="539"/>
                </a:lnTo>
                <a:lnTo>
                  <a:pt x="773" y="542"/>
                </a:lnTo>
                <a:lnTo>
                  <a:pt x="806" y="543"/>
                </a:lnTo>
                <a:lnTo>
                  <a:pt x="841" y="543"/>
                </a:lnTo>
                <a:lnTo>
                  <a:pt x="878" y="542"/>
                </a:lnTo>
                <a:lnTo>
                  <a:pt x="916" y="539"/>
                </a:lnTo>
                <a:lnTo>
                  <a:pt x="955" y="535"/>
                </a:lnTo>
                <a:lnTo>
                  <a:pt x="1034" y="526"/>
                </a:lnTo>
                <a:lnTo>
                  <a:pt x="1109" y="516"/>
                </a:lnTo>
                <a:lnTo>
                  <a:pt x="1178" y="505"/>
                </a:lnTo>
                <a:lnTo>
                  <a:pt x="1280" y="488"/>
                </a:lnTo>
                <a:lnTo>
                  <a:pt x="1280" y="488"/>
                </a:lnTo>
                <a:lnTo>
                  <a:pt x="1334" y="479"/>
                </a:lnTo>
                <a:lnTo>
                  <a:pt x="1366" y="474"/>
                </a:lnTo>
                <a:lnTo>
                  <a:pt x="1380" y="473"/>
                </a:lnTo>
                <a:lnTo>
                  <a:pt x="1395" y="473"/>
                </a:lnTo>
                <a:lnTo>
                  <a:pt x="1439" y="473"/>
                </a:lnTo>
                <a:lnTo>
                  <a:pt x="1439" y="473"/>
                </a:lnTo>
                <a:lnTo>
                  <a:pt x="1467" y="474"/>
                </a:lnTo>
                <a:lnTo>
                  <a:pt x="1494" y="477"/>
                </a:lnTo>
                <a:lnTo>
                  <a:pt x="1541" y="483"/>
                </a:lnTo>
                <a:lnTo>
                  <a:pt x="1597" y="493"/>
                </a:lnTo>
                <a:lnTo>
                  <a:pt x="1597" y="493"/>
                </a:lnTo>
                <a:lnTo>
                  <a:pt x="1606" y="496"/>
                </a:lnTo>
                <a:lnTo>
                  <a:pt x="1612" y="498"/>
                </a:lnTo>
                <a:lnTo>
                  <a:pt x="1617" y="503"/>
                </a:lnTo>
                <a:lnTo>
                  <a:pt x="1633" y="493"/>
                </a:lnTo>
                <a:lnTo>
                  <a:pt x="1653" y="503"/>
                </a:lnTo>
                <a:lnTo>
                  <a:pt x="1653" y="503"/>
                </a:lnTo>
                <a:lnTo>
                  <a:pt x="1658" y="497"/>
                </a:lnTo>
                <a:lnTo>
                  <a:pt x="1663" y="493"/>
                </a:lnTo>
                <a:lnTo>
                  <a:pt x="1666" y="493"/>
                </a:lnTo>
                <a:lnTo>
                  <a:pt x="1669" y="493"/>
                </a:lnTo>
                <a:lnTo>
                  <a:pt x="1669" y="493"/>
                </a:lnTo>
                <a:lnTo>
                  <a:pt x="1675" y="497"/>
                </a:lnTo>
                <a:lnTo>
                  <a:pt x="1680" y="501"/>
                </a:lnTo>
                <a:lnTo>
                  <a:pt x="1685" y="503"/>
                </a:lnTo>
                <a:lnTo>
                  <a:pt x="1688" y="505"/>
                </a:lnTo>
                <a:lnTo>
                  <a:pt x="1689" y="503"/>
                </a:lnTo>
                <a:lnTo>
                  <a:pt x="1689" y="503"/>
                </a:lnTo>
                <a:lnTo>
                  <a:pt x="1692" y="500"/>
                </a:lnTo>
                <a:lnTo>
                  <a:pt x="1694" y="496"/>
                </a:lnTo>
                <a:lnTo>
                  <a:pt x="1697" y="493"/>
                </a:lnTo>
                <a:lnTo>
                  <a:pt x="1698" y="492"/>
                </a:lnTo>
                <a:lnTo>
                  <a:pt x="1699" y="493"/>
                </a:lnTo>
                <a:lnTo>
                  <a:pt x="1699" y="493"/>
                </a:lnTo>
                <a:lnTo>
                  <a:pt x="1702" y="495"/>
                </a:lnTo>
                <a:lnTo>
                  <a:pt x="1704" y="495"/>
                </a:lnTo>
                <a:lnTo>
                  <a:pt x="1713" y="493"/>
                </a:lnTo>
                <a:lnTo>
                  <a:pt x="1721" y="493"/>
                </a:lnTo>
                <a:lnTo>
                  <a:pt x="1725" y="493"/>
                </a:lnTo>
                <a:lnTo>
                  <a:pt x="1725" y="493"/>
                </a:lnTo>
                <a:lnTo>
                  <a:pt x="1729" y="496"/>
                </a:lnTo>
                <a:lnTo>
                  <a:pt x="1734" y="500"/>
                </a:lnTo>
                <a:lnTo>
                  <a:pt x="1735" y="500"/>
                </a:lnTo>
                <a:lnTo>
                  <a:pt x="1736" y="500"/>
                </a:lnTo>
                <a:lnTo>
                  <a:pt x="1736" y="497"/>
                </a:lnTo>
                <a:lnTo>
                  <a:pt x="1735" y="493"/>
                </a:lnTo>
                <a:lnTo>
                  <a:pt x="1735" y="493"/>
                </a:lnTo>
                <a:lnTo>
                  <a:pt x="1730" y="483"/>
                </a:lnTo>
                <a:lnTo>
                  <a:pt x="1726" y="479"/>
                </a:lnTo>
                <a:lnTo>
                  <a:pt x="1722" y="475"/>
                </a:lnTo>
                <a:lnTo>
                  <a:pt x="1716" y="472"/>
                </a:lnTo>
                <a:lnTo>
                  <a:pt x="1709" y="469"/>
                </a:lnTo>
                <a:lnTo>
                  <a:pt x="1701" y="465"/>
                </a:lnTo>
                <a:lnTo>
                  <a:pt x="1689" y="463"/>
                </a:lnTo>
                <a:lnTo>
                  <a:pt x="1689" y="463"/>
                </a:lnTo>
                <a:lnTo>
                  <a:pt x="1678" y="460"/>
                </a:lnTo>
                <a:lnTo>
                  <a:pt x="1669" y="459"/>
                </a:lnTo>
                <a:lnTo>
                  <a:pt x="1652" y="459"/>
                </a:lnTo>
                <a:lnTo>
                  <a:pt x="1637" y="459"/>
                </a:lnTo>
                <a:lnTo>
                  <a:pt x="1628" y="459"/>
                </a:lnTo>
                <a:lnTo>
                  <a:pt x="1617" y="458"/>
                </a:lnTo>
                <a:lnTo>
                  <a:pt x="1617" y="458"/>
                </a:lnTo>
                <a:lnTo>
                  <a:pt x="1597" y="454"/>
                </a:lnTo>
                <a:lnTo>
                  <a:pt x="1584" y="449"/>
                </a:lnTo>
                <a:lnTo>
                  <a:pt x="1571" y="442"/>
                </a:lnTo>
                <a:lnTo>
                  <a:pt x="1571" y="442"/>
                </a:lnTo>
                <a:lnTo>
                  <a:pt x="1571" y="440"/>
                </a:lnTo>
                <a:lnTo>
                  <a:pt x="1577" y="436"/>
                </a:lnTo>
                <a:lnTo>
                  <a:pt x="1584" y="428"/>
                </a:lnTo>
                <a:lnTo>
                  <a:pt x="1596" y="420"/>
                </a:lnTo>
                <a:lnTo>
                  <a:pt x="1611" y="412"/>
                </a:lnTo>
                <a:lnTo>
                  <a:pt x="1629" y="404"/>
                </a:lnTo>
                <a:lnTo>
                  <a:pt x="1649" y="396"/>
                </a:lnTo>
                <a:lnTo>
                  <a:pt x="1674" y="391"/>
                </a:lnTo>
                <a:lnTo>
                  <a:pt x="1674" y="391"/>
                </a:lnTo>
                <a:lnTo>
                  <a:pt x="1698" y="389"/>
                </a:lnTo>
                <a:lnTo>
                  <a:pt x="1721" y="386"/>
                </a:lnTo>
                <a:lnTo>
                  <a:pt x="1740" y="386"/>
                </a:lnTo>
                <a:lnTo>
                  <a:pt x="1758" y="387"/>
                </a:lnTo>
                <a:lnTo>
                  <a:pt x="1782" y="390"/>
                </a:lnTo>
                <a:lnTo>
                  <a:pt x="1791" y="391"/>
                </a:lnTo>
                <a:lnTo>
                  <a:pt x="1761" y="432"/>
                </a:lnTo>
                <a:lnTo>
                  <a:pt x="1761" y="432"/>
                </a:lnTo>
                <a:lnTo>
                  <a:pt x="1790" y="406"/>
                </a:lnTo>
                <a:lnTo>
                  <a:pt x="1809" y="389"/>
                </a:lnTo>
                <a:lnTo>
                  <a:pt x="1817" y="381"/>
                </a:lnTo>
                <a:lnTo>
                  <a:pt x="1817" y="381"/>
                </a:lnTo>
                <a:lnTo>
                  <a:pt x="1817" y="382"/>
                </a:lnTo>
                <a:lnTo>
                  <a:pt x="1817" y="383"/>
                </a:lnTo>
                <a:lnTo>
                  <a:pt x="1817" y="391"/>
                </a:lnTo>
                <a:lnTo>
                  <a:pt x="1818" y="403"/>
                </a:lnTo>
                <a:lnTo>
                  <a:pt x="1817" y="417"/>
                </a:lnTo>
                <a:lnTo>
                  <a:pt x="1817" y="417"/>
                </a:lnTo>
                <a:lnTo>
                  <a:pt x="1813" y="432"/>
                </a:lnTo>
                <a:lnTo>
                  <a:pt x="1808" y="445"/>
                </a:lnTo>
                <a:lnTo>
                  <a:pt x="1801" y="458"/>
                </a:lnTo>
                <a:lnTo>
                  <a:pt x="1801" y="458"/>
                </a:lnTo>
                <a:lnTo>
                  <a:pt x="1804" y="455"/>
                </a:lnTo>
                <a:lnTo>
                  <a:pt x="1812" y="447"/>
                </a:lnTo>
                <a:lnTo>
                  <a:pt x="1821" y="436"/>
                </a:lnTo>
                <a:lnTo>
                  <a:pt x="1824" y="429"/>
                </a:lnTo>
                <a:lnTo>
                  <a:pt x="1827" y="422"/>
                </a:lnTo>
                <a:lnTo>
                  <a:pt x="1827" y="422"/>
                </a:lnTo>
                <a:lnTo>
                  <a:pt x="1831" y="406"/>
                </a:lnTo>
                <a:lnTo>
                  <a:pt x="1835" y="391"/>
                </a:lnTo>
                <a:lnTo>
                  <a:pt x="1837" y="376"/>
                </a:lnTo>
                <a:lnTo>
                  <a:pt x="1847" y="376"/>
                </a:lnTo>
                <a:lnTo>
                  <a:pt x="1847" y="376"/>
                </a:lnTo>
                <a:lnTo>
                  <a:pt x="1851" y="382"/>
                </a:lnTo>
                <a:lnTo>
                  <a:pt x="1855" y="390"/>
                </a:lnTo>
                <a:lnTo>
                  <a:pt x="1858" y="401"/>
                </a:lnTo>
                <a:lnTo>
                  <a:pt x="1858" y="401"/>
                </a:lnTo>
                <a:lnTo>
                  <a:pt x="1859" y="415"/>
                </a:lnTo>
                <a:lnTo>
                  <a:pt x="1859" y="431"/>
                </a:lnTo>
                <a:lnTo>
                  <a:pt x="1858" y="447"/>
                </a:lnTo>
                <a:lnTo>
                  <a:pt x="1858" y="447"/>
                </a:lnTo>
                <a:lnTo>
                  <a:pt x="1864" y="432"/>
                </a:lnTo>
                <a:lnTo>
                  <a:pt x="1869" y="418"/>
                </a:lnTo>
                <a:lnTo>
                  <a:pt x="1873" y="406"/>
                </a:lnTo>
                <a:lnTo>
                  <a:pt x="1873" y="406"/>
                </a:lnTo>
                <a:lnTo>
                  <a:pt x="1874" y="401"/>
                </a:lnTo>
                <a:lnTo>
                  <a:pt x="1873" y="395"/>
                </a:lnTo>
                <a:lnTo>
                  <a:pt x="1872" y="383"/>
                </a:lnTo>
                <a:lnTo>
                  <a:pt x="1868" y="371"/>
                </a:lnTo>
                <a:lnTo>
                  <a:pt x="1868" y="371"/>
                </a:lnTo>
                <a:lnTo>
                  <a:pt x="1873" y="348"/>
                </a:lnTo>
                <a:lnTo>
                  <a:pt x="1877" y="330"/>
                </a:lnTo>
                <a:lnTo>
                  <a:pt x="1878" y="320"/>
                </a:lnTo>
                <a:lnTo>
                  <a:pt x="1878" y="320"/>
                </a:lnTo>
                <a:lnTo>
                  <a:pt x="1877" y="318"/>
                </a:lnTo>
                <a:lnTo>
                  <a:pt x="1876" y="317"/>
                </a:lnTo>
                <a:lnTo>
                  <a:pt x="1867" y="317"/>
                </a:lnTo>
                <a:lnTo>
                  <a:pt x="1861" y="317"/>
                </a:lnTo>
                <a:lnTo>
                  <a:pt x="1856" y="316"/>
                </a:lnTo>
                <a:lnTo>
                  <a:pt x="1849" y="313"/>
                </a:lnTo>
                <a:lnTo>
                  <a:pt x="1842" y="309"/>
                </a:lnTo>
                <a:lnTo>
                  <a:pt x="1842" y="309"/>
                </a:lnTo>
                <a:lnTo>
                  <a:pt x="1836" y="303"/>
                </a:lnTo>
                <a:lnTo>
                  <a:pt x="1830" y="295"/>
                </a:lnTo>
                <a:lnTo>
                  <a:pt x="1817" y="275"/>
                </a:lnTo>
                <a:lnTo>
                  <a:pt x="1809" y="263"/>
                </a:lnTo>
                <a:lnTo>
                  <a:pt x="1800" y="252"/>
                </a:lnTo>
                <a:lnTo>
                  <a:pt x="1789" y="239"/>
                </a:lnTo>
                <a:lnTo>
                  <a:pt x="1776" y="228"/>
                </a:lnTo>
                <a:lnTo>
                  <a:pt x="1776" y="228"/>
                </a:lnTo>
                <a:lnTo>
                  <a:pt x="1752" y="206"/>
                </a:lnTo>
                <a:lnTo>
                  <a:pt x="1729" y="187"/>
                </a:lnTo>
                <a:lnTo>
                  <a:pt x="1716" y="178"/>
                </a:lnTo>
                <a:lnTo>
                  <a:pt x="1702" y="169"/>
                </a:lnTo>
                <a:lnTo>
                  <a:pt x="1684" y="160"/>
                </a:lnTo>
                <a:lnTo>
                  <a:pt x="1663" y="151"/>
                </a:lnTo>
                <a:lnTo>
                  <a:pt x="1663" y="151"/>
                </a:lnTo>
                <a:lnTo>
                  <a:pt x="1652" y="147"/>
                </a:lnTo>
                <a:lnTo>
                  <a:pt x="1639" y="143"/>
                </a:lnTo>
                <a:lnTo>
                  <a:pt x="1614" y="137"/>
                </a:lnTo>
                <a:lnTo>
                  <a:pt x="1587" y="133"/>
                </a:lnTo>
                <a:lnTo>
                  <a:pt x="1557" y="129"/>
                </a:lnTo>
                <a:lnTo>
                  <a:pt x="1526" y="125"/>
                </a:lnTo>
                <a:lnTo>
                  <a:pt x="1492" y="120"/>
                </a:lnTo>
                <a:lnTo>
                  <a:pt x="1457" y="114"/>
                </a:lnTo>
                <a:lnTo>
                  <a:pt x="1418" y="105"/>
                </a:lnTo>
                <a:lnTo>
                  <a:pt x="1418" y="105"/>
                </a:lnTo>
                <a:lnTo>
                  <a:pt x="1399" y="100"/>
                </a:lnTo>
                <a:lnTo>
                  <a:pt x="1380" y="94"/>
                </a:lnTo>
                <a:lnTo>
                  <a:pt x="1343" y="80"/>
                </a:lnTo>
                <a:lnTo>
                  <a:pt x="1269" y="49"/>
                </a:lnTo>
                <a:lnTo>
                  <a:pt x="1230" y="35"/>
                </a:lnTo>
                <a:lnTo>
                  <a:pt x="1188" y="21"/>
                </a:lnTo>
                <a:lnTo>
                  <a:pt x="1165" y="16"/>
                </a:lnTo>
                <a:lnTo>
                  <a:pt x="1142" y="11"/>
                </a:lnTo>
                <a:lnTo>
                  <a:pt x="1118" y="5"/>
                </a:lnTo>
                <a:lnTo>
                  <a:pt x="1091" y="2"/>
                </a:lnTo>
                <a:lnTo>
                  <a:pt x="1091" y="2"/>
                </a:lnTo>
                <a:lnTo>
                  <a:pt x="1064" y="0"/>
                </a:lnTo>
                <a:lnTo>
                  <a:pt x="1036" y="2"/>
                </a:lnTo>
                <a:lnTo>
                  <a:pt x="1009" y="5"/>
                </a:lnTo>
                <a:lnTo>
                  <a:pt x="983" y="11"/>
                </a:lnTo>
                <a:lnTo>
                  <a:pt x="956" y="18"/>
                </a:lnTo>
                <a:lnTo>
                  <a:pt x="930" y="27"/>
                </a:lnTo>
                <a:lnTo>
                  <a:pt x="905" y="37"/>
                </a:lnTo>
                <a:lnTo>
                  <a:pt x="880" y="48"/>
                </a:lnTo>
                <a:lnTo>
                  <a:pt x="857" y="59"/>
                </a:lnTo>
                <a:lnTo>
                  <a:pt x="836" y="71"/>
                </a:lnTo>
                <a:lnTo>
                  <a:pt x="797" y="92"/>
                </a:lnTo>
                <a:lnTo>
                  <a:pt x="746" y="123"/>
                </a:lnTo>
                <a:lnTo>
                  <a:pt x="746" y="123"/>
                </a:lnTo>
                <a:lnTo>
                  <a:pt x="722" y="138"/>
                </a:lnTo>
                <a:lnTo>
                  <a:pt x="699" y="154"/>
                </a:lnTo>
                <a:lnTo>
                  <a:pt x="670" y="170"/>
                </a:lnTo>
                <a:lnTo>
                  <a:pt x="651" y="180"/>
                </a:lnTo>
                <a:lnTo>
                  <a:pt x="626" y="192"/>
                </a:lnTo>
                <a:lnTo>
                  <a:pt x="626" y="1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C1A46D7-EF08-4034-93DC-30FA753EE064}"/>
              </a:ext>
            </a:extLst>
          </p:cNvPr>
          <p:cNvSpPr>
            <a:spLocks/>
          </p:cNvSpPr>
          <p:nvPr/>
        </p:nvSpPr>
        <p:spPr bwMode="auto">
          <a:xfrm>
            <a:off x="3645878" y="1854322"/>
            <a:ext cx="2614246" cy="805588"/>
          </a:xfrm>
          <a:custGeom>
            <a:avLst/>
            <a:gdLst>
              <a:gd name="T0" fmla="*/ 1718 w 2171"/>
              <a:gd name="T1" fmla="*/ 603 h 669"/>
              <a:gd name="T2" fmla="*/ 1762 w 2171"/>
              <a:gd name="T3" fmla="*/ 642 h 669"/>
              <a:gd name="T4" fmla="*/ 1739 w 2171"/>
              <a:gd name="T5" fmla="*/ 649 h 669"/>
              <a:gd name="T6" fmla="*/ 1698 w 2171"/>
              <a:gd name="T7" fmla="*/ 654 h 669"/>
              <a:gd name="T8" fmla="*/ 1667 w 2171"/>
              <a:gd name="T9" fmla="*/ 664 h 669"/>
              <a:gd name="T10" fmla="*/ 1648 w 2171"/>
              <a:gd name="T11" fmla="*/ 644 h 669"/>
              <a:gd name="T12" fmla="*/ 1625 w 2171"/>
              <a:gd name="T13" fmla="*/ 664 h 669"/>
              <a:gd name="T14" fmla="*/ 1611 w 2171"/>
              <a:gd name="T15" fmla="*/ 649 h 669"/>
              <a:gd name="T16" fmla="*/ 1586 w 2171"/>
              <a:gd name="T17" fmla="*/ 655 h 669"/>
              <a:gd name="T18" fmla="*/ 1572 w 2171"/>
              <a:gd name="T19" fmla="*/ 652 h 669"/>
              <a:gd name="T20" fmla="*/ 1556 w 2171"/>
              <a:gd name="T21" fmla="*/ 641 h 669"/>
              <a:gd name="T22" fmla="*/ 1504 w 2171"/>
              <a:gd name="T23" fmla="*/ 608 h 669"/>
              <a:gd name="T24" fmla="*/ 1458 w 2171"/>
              <a:gd name="T25" fmla="*/ 603 h 669"/>
              <a:gd name="T26" fmla="*/ 1031 w 2171"/>
              <a:gd name="T27" fmla="*/ 573 h 669"/>
              <a:gd name="T28" fmla="*/ 478 w 2171"/>
              <a:gd name="T29" fmla="*/ 521 h 669"/>
              <a:gd name="T30" fmla="*/ 311 w 2171"/>
              <a:gd name="T31" fmla="*/ 480 h 669"/>
              <a:gd name="T32" fmla="*/ 256 w 2171"/>
              <a:gd name="T33" fmla="*/ 417 h 669"/>
              <a:gd name="T34" fmla="*/ 221 w 2171"/>
              <a:gd name="T35" fmla="*/ 386 h 669"/>
              <a:gd name="T36" fmla="*/ 150 w 2171"/>
              <a:gd name="T37" fmla="*/ 403 h 669"/>
              <a:gd name="T38" fmla="*/ 32 w 2171"/>
              <a:gd name="T39" fmla="*/ 402 h 669"/>
              <a:gd name="T40" fmla="*/ 0 w 2171"/>
              <a:gd name="T41" fmla="*/ 378 h 669"/>
              <a:gd name="T42" fmla="*/ 18 w 2171"/>
              <a:gd name="T43" fmla="*/ 345 h 669"/>
              <a:gd name="T44" fmla="*/ 16 w 2171"/>
              <a:gd name="T45" fmla="*/ 329 h 669"/>
              <a:gd name="T46" fmla="*/ 8 w 2171"/>
              <a:gd name="T47" fmla="*/ 310 h 669"/>
              <a:gd name="T48" fmla="*/ 11 w 2171"/>
              <a:gd name="T49" fmla="*/ 276 h 669"/>
              <a:gd name="T50" fmla="*/ 68 w 2171"/>
              <a:gd name="T51" fmla="*/ 259 h 669"/>
              <a:gd name="T52" fmla="*/ 183 w 2171"/>
              <a:gd name="T53" fmla="*/ 285 h 669"/>
              <a:gd name="T54" fmla="*/ 257 w 2171"/>
              <a:gd name="T55" fmla="*/ 283 h 669"/>
              <a:gd name="T56" fmla="*/ 482 w 2171"/>
              <a:gd name="T57" fmla="*/ 153 h 669"/>
              <a:gd name="T58" fmla="*/ 708 w 2171"/>
              <a:gd name="T59" fmla="*/ 84 h 669"/>
              <a:gd name="T60" fmla="*/ 1225 w 2171"/>
              <a:gd name="T61" fmla="*/ 2 h 669"/>
              <a:gd name="T62" fmla="*/ 1527 w 2171"/>
              <a:gd name="T63" fmla="*/ 20 h 669"/>
              <a:gd name="T64" fmla="*/ 1704 w 2171"/>
              <a:gd name="T65" fmla="*/ 69 h 669"/>
              <a:gd name="T66" fmla="*/ 1853 w 2171"/>
              <a:gd name="T67" fmla="*/ 87 h 669"/>
              <a:gd name="T68" fmla="*/ 2010 w 2171"/>
              <a:gd name="T69" fmla="*/ 140 h 669"/>
              <a:gd name="T70" fmla="*/ 2081 w 2171"/>
              <a:gd name="T71" fmla="*/ 194 h 669"/>
              <a:gd name="T72" fmla="*/ 2117 w 2171"/>
              <a:gd name="T73" fmla="*/ 204 h 669"/>
              <a:gd name="T74" fmla="*/ 2131 w 2171"/>
              <a:gd name="T75" fmla="*/ 186 h 669"/>
              <a:gd name="T76" fmla="*/ 2132 w 2171"/>
              <a:gd name="T77" fmla="*/ 214 h 669"/>
              <a:gd name="T78" fmla="*/ 2164 w 2171"/>
              <a:gd name="T79" fmla="*/ 186 h 669"/>
              <a:gd name="T80" fmla="*/ 2153 w 2171"/>
              <a:gd name="T81" fmla="*/ 220 h 669"/>
              <a:gd name="T82" fmla="*/ 2171 w 2171"/>
              <a:gd name="T83" fmla="*/ 237 h 669"/>
              <a:gd name="T84" fmla="*/ 2163 w 2171"/>
              <a:gd name="T85" fmla="*/ 295 h 669"/>
              <a:gd name="T86" fmla="*/ 2141 w 2171"/>
              <a:gd name="T87" fmla="*/ 352 h 669"/>
              <a:gd name="T88" fmla="*/ 2112 w 2171"/>
              <a:gd name="T89" fmla="*/ 419 h 669"/>
              <a:gd name="T90" fmla="*/ 2091 w 2171"/>
              <a:gd name="T91" fmla="*/ 393 h 669"/>
              <a:gd name="T92" fmla="*/ 2076 w 2171"/>
              <a:gd name="T93" fmla="*/ 393 h 669"/>
              <a:gd name="T94" fmla="*/ 1999 w 2171"/>
              <a:gd name="T95" fmla="*/ 437 h 669"/>
              <a:gd name="T96" fmla="*/ 1918 w 2171"/>
              <a:gd name="T97" fmla="*/ 527 h 669"/>
              <a:gd name="T98" fmla="*/ 1872 w 2171"/>
              <a:gd name="T99" fmla="*/ 573 h 669"/>
              <a:gd name="T100" fmla="*/ 1893 w 2171"/>
              <a:gd name="T101" fmla="*/ 592 h 669"/>
              <a:gd name="T102" fmla="*/ 1859 w 2171"/>
              <a:gd name="T103" fmla="*/ 592 h 669"/>
              <a:gd name="T104" fmla="*/ 1840 w 2171"/>
              <a:gd name="T105" fmla="*/ 595 h 669"/>
              <a:gd name="T106" fmla="*/ 1757 w 2171"/>
              <a:gd name="T107" fmla="*/ 594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71" h="669">
                <a:moveTo>
                  <a:pt x="1688" y="587"/>
                </a:moveTo>
                <a:lnTo>
                  <a:pt x="1688" y="587"/>
                </a:lnTo>
                <a:lnTo>
                  <a:pt x="1688" y="589"/>
                </a:lnTo>
                <a:lnTo>
                  <a:pt x="1692" y="591"/>
                </a:lnTo>
                <a:lnTo>
                  <a:pt x="1701" y="595"/>
                </a:lnTo>
                <a:lnTo>
                  <a:pt x="1718" y="603"/>
                </a:lnTo>
                <a:lnTo>
                  <a:pt x="1718" y="603"/>
                </a:lnTo>
                <a:lnTo>
                  <a:pt x="1729" y="608"/>
                </a:lnTo>
                <a:lnTo>
                  <a:pt x="1739" y="613"/>
                </a:lnTo>
                <a:lnTo>
                  <a:pt x="1748" y="618"/>
                </a:lnTo>
                <a:lnTo>
                  <a:pt x="1754" y="623"/>
                </a:lnTo>
                <a:lnTo>
                  <a:pt x="1758" y="629"/>
                </a:lnTo>
                <a:lnTo>
                  <a:pt x="1762" y="636"/>
                </a:lnTo>
                <a:lnTo>
                  <a:pt x="1762" y="642"/>
                </a:lnTo>
                <a:lnTo>
                  <a:pt x="1759" y="649"/>
                </a:lnTo>
                <a:lnTo>
                  <a:pt x="1759" y="649"/>
                </a:lnTo>
                <a:lnTo>
                  <a:pt x="1753" y="659"/>
                </a:lnTo>
                <a:lnTo>
                  <a:pt x="1748" y="665"/>
                </a:lnTo>
                <a:lnTo>
                  <a:pt x="1744" y="669"/>
                </a:lnTo>
                <a:lnTo>
                  <a:pt x="1739" y="649"/>
                </a:lnTo>
                <a:lnTo>
                  <a:pt x="1739" y="649"/>
                </a:lnTo>
                <a:lnTo>
                  <a:pt x="1721" y="659"/>
                </a:lnTo>
                <a:lnTo>
                  <a:pt x="1708" y="667"/>
                </a:lnTo>
                <a:lnTo>
                  <a:pt x="1703" y="669"/>
                </a:lnTo>
                <a:lnTo>
                  <a:pt x="1703" y="669"/>
                </a:lnTo>
                <a:lnTo>
                  <a:pt x="1701" y="660"/>
                </a:lnTo>
                <a:lnTo>
                  <a:pt x="1699" y="655"/>
                </a:lnTo>
                <a:lnTo>
                  <a:pt x="1698" y="654"/>
                </a:lnTo>
                <a:lnTo>
                  <a:pt x="1698" y="654"/>
                </a:lnTo>
                <a:lnTo>
                  <a:pt x="1698" y="654"/>
                </a:lnTo>
                <a:lnTo>
                  <a:pt x="1692" y="656"/>
                </a:lnTo>
                <a:lnTo>
                  <a:pt x="1683" y="660"/>
                </a:lnTo>
                <a:lnTo>
                  <a:pt x="1672" y="664"/>
                </a:lnTo>
                <a:lnTo>
                  <a:pt x="1667" y="664"/>
                </a:lnTo>
                <a:lnTo>
                  <a:pt x="1667" y="664"/>
                </a:lnTo>
                <a:lnTo>
                  <a:pt x="1665" y="663"/>
                </a:lnTo>
                <a:lnTo>
                  <a:pt x="1662" y="659"/>
                </a:lnTo>
                <a:lnTo>
                  <a:pt x="1662" y="659"/>
                </a:lnTo>
                <a:lnTo>
                  <a:pt x="1658" y="654"/>
                </a:lnTo>
                <a:lnTo>
                  <a:pt x="1653" y="647"/>
                </a:lnTo>
                <a:lnTo>
                  <a:pt x="1651" y="645"/>
                </a:lnTo>
                <a:lnTo>
                  <a:pt x="1648" y="644"/>
                </a:lnTo>
                <a:lnTo>
                  <a:pt x="1644" y="642"/>
                </a:lnTo>
                <a:lnTo>
                  <a:pt x="1642" y="644"/>
                </a:lnTo>
                <a:lnTo>
                  <a:pt x="1642" y="644"/>
                </a:lnTo>
                <a:lnTo>
                  <a:pt x="1638" y="646"/>
                </a:lnTo>
                <a:lnTo>
                  <a:pt x="1635" y="650"/>
                </a:lnTo>
                <a:lnTo>
                  <a:pt x="1630" y="658"/>
                </a:lnTo>
                <a:lnTo>
                  <a:pt x="1625" y="664"/>
                </a:lnTo>
                <a:lnTo>
                  <a:pt x="1624" y="665"/>
                </a:lnTo>
                <a:lnTo>
                  <a:pt x="1621" y="664"/>
                </a:lnTo>
                <a:lnTo>
                  <a:pt x="1621" y="664"/>
                </a:lnTo>
                <a:lnTo>
                  <a:pt x="1619" y="659"/>
                </a:lnTo>
                <a:lnTo>
                  <a:pt x="1618" y="656"/>
                </a:lnTo>
                <a:lnTo>
                  <a:pt x="1616" y="652"/>
                </a:lnTo>
                <a:lnTo>
                  <a:pt x="1611" y="649"/>
                </a:lnTo>
                <a:lnTo>
                  <a:pt x="1611" y="649"/>
                </a:lnTo>
                <a:lnTo>
                  <a:pt x="1603" y="645"/>
                </a:lnTo>
                <a:lnTo>
                  <a:pt x="1600" y="644"/>
                </a:lnTo>
                <a:lnTo>
                  <a:pt x="1596" y="645"/>
                </a:lnTo>
                <a:lnTo>
                  <a:pt x="1591" y="649"/>
                </a:lnTo>
                <a:lnTo>
                  <a:pt x="1591" y="649"/>
                </a:lnTo>
                <a:lnTo>
                  <a:pt x="1586" y="655"/>
                </a:lnTo>
                <a:lnTo>
                  <a:pt x="1583" y="660"/>
                </a:lnTo>
                <a:lnTo>
                  <a:pt x="1582" y="663"/>
                </a:lnTo>
                <a:lnTo>
                  <a:pt x="1579" y="663"/>
                </a:lnTo>
                <a:lnTo>
                  <a:pt x="1578" y="661"/>
                </a:lnTo>
                <a:lnTo>
                  <a:pt x="1575" y="659"/>
                </a:lnTo>
                <a:lnTo>
                  <a:pt x="1575" y="659"/>
                </a:lnTo>
                <a:lnTo>
                  <a:pt x="1572" y="652"/>
                </a:lnTo>
                <a:lnTo>
                  <a:pt x="1570" y="647"/>
                </a:lnTo>
                <a:lnTo>
                  <a:pt x="1570" y="645"/>
                </a:lnTo>
                <a:lnTo>
                  <a:pt x="1570" y="644"/>
                </a:lnTo>
                <a:lnTo>
                  <a:pt x="1570" y="644"/>
                </a:lnTo>
                <a:lnTo>
                  <a:pt x="1569" y="644"/>
                </a:lnTo>
                <a:lnTo>
                  <a:pt x="1565" y="644"/>
                </a:lnTo>
                <a:lnTo>
                  <a:pt x="1556" y="641"/>
                </a:lnTo>
                <a:lnTo>
                  <a:pt x="1540" y="633"/>
                </a:lnTo>
                <a:lnTo>
                  <a:pt x="1540" y="633"/>
                </a:lnTo>
                <a:lnTo>
                  <a:pt x="1522" y="623"/>
                </a:lnTo>
                <a:lnTo>
                  <a:pt x="1512" y="614"/>
                </a:lnTo>
                <a:lnTo>
                  <a:pt x="1505" y="609"/>
                </a:lnTo>
                <a:lnTo>
                  <a:pt x="1504" y="608"/>
                </a:lnTo>
                <a:lnTo>
                  <a:pt x="1504" y="608"/>
                </a:lnTo>
                <a:lnTo>
                  <a:pt x="1497" y="609"/>
                </a:lnTo>
                <a:lnTo>
                  <a:pt x="1485" y="609"/>
                </a:lnTo>
                <a:lnTo>
                  <a:pt x="1477" y="609"/>
                </a:lnTo>
                <a:lnTo>
                  <a:pt x="1469" y="608"/>
                </a:lnTo>
                <a:lnTo>
                  <a:pt x="1463" y="606"/>
                </a:lnTo>
                <a:lnTo>
                  <a:pt x="1458" y="603"/>
                </a:lnTo>
                <a:lnTo>
                  <a:pt x="1458" y="603"/>
                </a:lnTo>
                <a:lnTo>
                  <a:pt x="1450" y="596"/>
                </a:lnTo>
                <a:lnTo>
                  <a:pt x="1446" y="594"/>
                </a:lnTo>
                <a:lnTo>
                  <a:pt x="1443" y="592"/>
                </a:lnTo>
                <a:lnTo>
                  <a:pt x="1443" y="592"/>
                </a:lnTo>
                <a:lnTo>
                  <a:pt x="1356" y="589"/>
                </a:lnTo>
                <a:lnTo>
                  <a:pt x="1153" y="580"/>
                </a:lnTo>
                <a:lnTo>
                  <a:pt x="1031" y="573"/>
                </a:lnTo>
                <a:lnTo>
                  <a:pt x="912" y="567"/>
                </a:lnTo>
                <a:lnTo>
                  <a:pt x="806" y="559"/>
                </a:lnTo>
                <a:lnTo>
                  <a:pt x="722" y="552"/>
                </a:lnTo>
                <a:lnTo>
                  <a:pt x="722" y="552"/>
                </a:lnTo>
                <a:lnTo>
                  <a:pt x="591" y="536"/>
                </a:lnTo>
                <a:lnTo>
                  <a:pt x="532" y="529"/>
                </a:lnTo>
                <a:lnTo>
                  <a:pt x="478" y="521"/>
                </a:lnTo>
                <a:lnTo>
                  <a:pt x="430" y="513"/>
                </a:lnTo>
                <a:lnTo>
                  <a:pt x="387" y="504"/>
                </a:lnTo>
                <a:lnTo>
                  <a:pt x="352" y="495"/>
                </a:lnTo>
                <a:lnTo>
                  <a:pt x="336" y="490"/>
                </a:lnTo>
                <a:lnTo>
                  <a:pt x="324" y="485"/>
                </a:lnTo>
                <a:lnTo>
                  <a:pt x="324" y="485"/>
                </a:lnTo>
                <a:lnTo>
                  <a:pt x="311" y="480"/>
                </a:lnTo>
                <a:lnTo>
                  <a:pt x="301" y="474"/>
                </a:lnTo>
                <a:lnTo>
                  <a:pt x="292" y="466"/>
                </a:lnTo>
                <a:lnTo>
                  <a:pt x="284" y="460"/>
                </a:lnTo>
                <a:lnTo>
                  <a:pt x="278" y="452"/>
                </a:lnTo>
                <a:lnTo>
                  <a:pt x="271" y="444"/>
                </a:lnTo>
                <a:lnTo>
                  <a:pt x="262" y="430"/>
                </a:lnTo>
                <a:lnTo>
                  <a:pt x="256" y="417"/>
                </a:lnTo>
                <a:lnTo>
                  <a:pt x="251" y="406"/>
                </a:lnTo>
                <a:lnTo>
                  <a:pt x="246" y="398"/>
                </a:lnTo>
                <a:lnTo>
                  <a:pt x="244" y="395"/>
                </a:lnTo>
                <a:lnTo>
                  <a:pt x="242" y="393"/>
                </a:lnTo>
                <a:lnTo>
                  <a:pt x="242" y="393"/>
                </a:lnTo>
                <a:lnTo>
                  <a:pt x="232" y="389"/>
                </a:lnTo>
                <a:lnTo>
                  <a:pt x="221" y="386"/>
                </a:lnTo>
                <a:lnTo>
                  <a:pt x="212" y="383"/>
                </a:lnTo>
                <a:lnTo>
                  <a:pt x="206" y="383"/>
                </a:lnTo>
                <a:lnTo>
                  <a:pt x="206" y="383"/>
                </a:lnTo>
                <a:lnTo>
                  <a:pt x="192" y="388"/>
                </a:lnTo>
                <a:lnTo>
                  <a:pt x="180" y="393"/>
                </a:lnTo>
                <a:lnTo>
                  <a:pt x="166" y="398"/>
                </a:lnTo>
                <a:lnTo>
                  <a:pt x="150" y="403"/>
                </a:lnTo>
                <a:lnTo>
                  <a:pt x="131" y="407"/>
                </a:lnTo>
                <a:lnTo>
                  <a:pt x="110" y="410"/>
                </a:lnTo>
                <a:lnTo>
                  <a:pt x="99" y="410"/>
                </a:lnTo>
                <a:lnTo>
                  <a:pt x="89" y="409"/>
                </a:lnTo>
                <a:lnTo>
                  <a:pt x="89" y="409"/>
                </a:lnTo>
                <a:lnTo>
                  <a:pt x="49" y="405"/>
                </a:lnTo>
                <a:lnTo>
                  <a:pt x="32" y="402"/>
                </a:lnTo>
                <a:lnTo>
                  <a:pt x="20" y="400"/>
                </a:lnTo>
                <a:lnTo>
                  <a:pt x="9" y="395"/>
                </a:lnTo>
                <a:lnTo>
                  <a:pt x="5" y="392"/>
                </a:lnTo>
                <a:lnTo>
                  <a:pt x="3" y="389"/>
                </a:lnTo>
                <a:lnTo>
                  <a:pt x="2" y="387"/>
                </a:lnTo>
                <a:lnTo>
                  <a:pt x="0" y="382"/>
                </a:lnTo>
                <a:lnTo>
                  <a:pt x="0" y="378"/>
                </a:lnTo>
                <a:lnTo>
                  <a:pt x="2" y="373"/>
                </a:lnTo>
                <a:lnTo>
                  <a:pt x="2" y="373"/>
                </a:lnTo>
                <a:lnTo>
                  <a:pt x="4" y="364"/>
                </a:lnTo>
                <a:lnTo>
                  <a:pt x="8" y="356"/>
                </a:lnTo>
                <a:lnTo>
                  <a:pt x="11" y="351"/>
                </a:lnTo>
                <a:lnTo>
                  <a:pt x="13" y="347"/>
                </a:lnTo>
                <a:lnTo>
                  <a:pt x="18" y="345"/>
                </a:lnTo>
                <a:lnTo>
                  <a:pt x="22" y="342"/>
                </a:lnTo>
                <a:lnTo>
                  <a:pt x="22" y="342"/>
                </a:lnTo>
                <a:lnTo>
                  <a:pt x="22" y="341"/>
                </a:lnTo>
                <a:lnTo>
                  <a:pt x="22" y="340"/>
                </a:lnTo>
                <a:lnTo>
                  <a:pt x="18" y="336"/>
                </a:lnTo>
                <a:lnTo>
                  <a:pt x="16" y="332"/>
                </a:lnTo>
                <a:lnTo>
                  <a:pt x="16" y="329"/>
                </a:lnTo>
                <a:lnTo>
                  <a:pt x="17" y="327"/>
                </a:lnTo>
                <a:lnTo>
                  <a:pt x="17" y="327"/>
                </a:lnTo>
                <a:lnTo>
                  <a:pt x="17" y="324"/>
                </a:lnTo>
                <a:lnTo>
                  <a:pt x="17" y="322"/>
                </a:lnTo>
                <a:lnTo>
                  <a:pt x="14" y="318"/>
                </a:lnTo>
                <a:lnTo>
                  <a:pt x="11" y="313"/>
                </a:lnTo>
                <a:lnTo>
                  <a:pt x="8" y="310"/>
                </a:lnTo>
                <a:lnTo>
                  <a:pt x="7" y="306"/>
                </a:lnTo>
                <a:lnTo>
                  <a:pt x="7" y="306"/>
                </a:lnTo>
                <a:lnTo>
                  <a:pt x="4" y="297"/>
                </a:lnTo>
                <a:lnTo>
                  <a:pt x="4" y="292"/>
                </a:lnTo>
                <a:lnTo>
                  <a:pt x="4" y="286"/>
                </a:lnTo>
                <a:lnTo>
                  <a:pt x="7" y="281"/>
                </a:lnTo>
                <a:lnTo>
                  <a:pt x="11" y="276"/>
                </a:lnTo>
                <a:lnTo>
                  <a:pt x="17" y="271"/>
                </a:lnTo>
                <a:lnTo>
                  <a:pt x="27" y="266"/>
                </a:lnTo>
                <a:lnTo>
                  <a:pt x="27" y="266"/>
                </a:lnTo>
                <a:lnTo>
                  <a:pt x="37" y="262"/>
                </a:lnTo>
                <a:lnTo>
                  <a:pt x="48" y="259"/>
                </a:lnTo>
                <a:lnTo>
                  <a:pt x="58" y="259"/>
                </a:lnTo>
                <a:lnTo>
                  <a:pt x="68" y="259"/>
                </a:lnTo>
                <a:lnTo>
                  <a:pt x="89" y="263"/>
                </a:lnTo>
                <a:lnTo>
                  <a:pt x="109" y="266"/>
                </a:lnTo>
                <a:lnTo>
                  <a:pt x="109" y="266"/>
                </a:lnTo>
                <a:lnTo>
                  <a:pt x="120" y="267"/>
                </a:lnTo>
                <a:lnTo>
                  <a:pt x="135" y="271"/>
                </a:lnTo>
                <a:lnTo>
                  <a:pt x="166" y="280"/>
                </a:lnTo>
                <a:lnTo>
                  <a:pt x="183" y="285"/>
                </a:lnTo>
                <a:lnTo>
                  <a:pt x="200" y="289"/>
                </a:lnTo>
                <a:lnTo>
                  <a:pt x="216" y="291"/>
                </a:lnTo>
                <a:lnTo>
                  <a:pt x="232" y="291"/>
                </a:lnTo>
                <a:lnTo>
                  <a:pt x="232" y="291"/>
                </a:lnTo>
                <a:lnTo>
                  <a:pt x="239" y="290"/>
                </a:lnTo>
                <a:lnTo>
                  <a:pt x="248" y="287"/>
                </a:lnTo>
                <a:lnTo>
                  <a:pt x="257" y="283"/>
                </a:lnTo>
                <a:lnTo>
                  <a:pt x="269" y="277"/>
                </a:lnTo>
                <a:lnTo>
                  <a:pt x="293" y="263"/>
                </a:lnTo>
                <a:lnTo>
                  <a:pt x="322" y="245"/>
                </a:lnTo>
                <a:lnTo>
                  <a:pt x="355" y="223"/>
                </a:lnTo>
                <a:lnTo>
                  <a:pt x="393" y="200"/>
                </a:lnTo>
                <a:lnTo>
                  <a:pt x="435" y="176"/>
                </a:lnTo>
                <a:lnTo>
                  <a:pt x="482" y="153"/>
                </a:lnTo>
                <a:lnTo>
                  <a:pt x="482" y="153"/>
                </a:lnTo>
                <a:lnTo>
                  <a:pt x="509" y="142"/>
                </a:lnTo>
                <a:lnTo>
                  <a:pt x="541" y="130"/>
                </a:lnTo>
                <a:lnTo>
                  <a:pt x="578" y="119"/>
                </a:lnTo>
                <a:lnTo>
                  <a:pt x="619" y="107"/>
                </a:lnTo>
                <a:lnTo>
                  <a:pt x="662" y="96"/>
                </a:lnTo>
                <a:lnTo>
                  <a:pt x="708" y="84"/>
                </a:lnTo>
                <a:lnTo>
                  <a:pt x="806" y="64"/>
                </a:lnTo>
                <a:lnTo>
                  <a:pt x="909" y="43"/>
                </a:lnTo>
                <a:lnTo>
                  <a:pt x="1010" y="28"/>
                </a:lnTo>
                <a:lnTo>
                  <a:pt x="1103" y="14"/>
                </a:lnTo>
                <a:lnTo>
                  <a:pt x="1187" y="5"/>
                </a:lnTo>
                <a:lnTo>
                  <a:pt x="1187" y="5"/>
                </a:lnTo>
                <a:lnTo>
                  <a:pt x="1225" y="2"/>
                </a:lnTo>
                <a:lnTo>
                  <a:pt x="1262" y="1"/>
                </a:lnTo>
                <a:lnTo>
                  <a:pt x="1299" y="0"/>
                </a:lnTo>
                <a:lnTo>
                  <a:pt x="1335" y="1"/>
                </a:lnTo>
                <a:lnTo>
                  <a:pt x="1371" y="2"/>
                </a:lnTo>
                <a:lnTo>
                  <a:pt x="1406" y="5"/>
                </a:lnTo>
                <a:lnTo>
                  <a:pt x="1469" y="11"/>
                </a:lnTo>
                <a:lnTo>
                  <a:pt x="1527" y="20"/>
                </a:lnTo>
                <a:lnTo>
                  <a:pt x="1577" y="29"/>
                </a:lnTo>
                <a:lnTo>
                  <a:pt x="1618" y="38"/>
                </a:lnTo>
                <a:lnTo>
                  <a:pt x="1647" y="46"/>
                </a:lnTo>
                <a:lnTo>
                  <a:pt x="1647" y="46"/>
                </a:lnTo>
                <a:lnTo>
                  <a:pt x="1667" y="52"/>
                </a:lnTo>
                <a:lnTo>
                  <a:pt x="1683" y="59"/>
                </a:lnTo>
                <a:lnTo>
                  <a:pt x="1704" y="69"/>
                </a:lnTo>
                <a:lnTo>
                  <a:pt x="1715" y="74"/>
                </a:lnTo>
                <a:lnTo>
                  <a:pt x="1725" y="78"/>
                </a:lnTo>
                <a:lnTo>
                  <a:pt x="1738" y="80"/>
                </a:lnTo>
                <a:lnTo>
                  <a:pt x="1754" y="82"/>
                </a:lnTo>
                <a:lnTo>
                  <a:pt x="1754" y="82"/>
                </a:lnTo>
                <a:lnTo>
                  <a:pt x="1799" y="83"/>
                </a:lnTo>
                <a:lnTo>
                  <a:pt x="1853" y="87"/>
                </a:lnTo>
                <a:lnTo>
                  <a:pt x="1879" y="89"/>
                </a:lnTo>
                <a:lnTo>
                  <a:pt x="1906" y="93"/>
                </a:lnTo>
                <a:lnTo>
                  <a:pt x="1929" y="100"/>
                </a:lnTo>
                <a:lnTo>
                  <a:pt x="1939" y="103"/>
                </a:lnTo>
                <a:lnTo>
                  <a:pt x="1948" y="107"/>
                </a:lnTo>
                <a:lnTo>
                  <a:pt x="1948" y="107"/>
                </a:lnTo>
                <a:lnTo>
                  <a:pt x="2010" y="140"/>
                </a:lnTo>
                <a:lnTo>
                  <a:pt x="2035" y="154"/>
                </a:lnTo>
                <a:lnTo>
                  <a:pt x="2056" y="168"/>
                </a:lnTo>
                <a:lnTo>
                  <a:pt x="2056" y="168"/>
                </a:lnTo>
                <a:lnTo>
                  <a:pt x="2063" y="175"/>
                </a:lnTo>
                <a:lnTo>
                  <a:pt x="2068" y="180"/>
                </a:lnTo>
                <a:lnTo>
                  <a:pt x="2076" y="188"/>
                </a:lnTo>
                <a:lnTo>
                  <a:pt x="2081" y="194"/>
                </a:lnTo>
                <a:lnTo>
                  <a:pt x="2085" y="197"/>
                </a:lnTo>
                <a:lnTo>
                  <a:pt x="2091" y="199"/>
                </a:lnTo>
                <a:lnTo>
                  <a:pt x="2091" y="199"/>
                </a:lnTo>
                <a:lnTo>
                  <a:pt x="2102" y="203"/>
                </a:lnTo>
                <a:lnTo>
                  <a:pt x="2109" y="203"/>
                </a:lnTo>
                <a:lnTo>
                  <a:pt x="2117" y="204"/>
                </a:lnTo>
                <a:lnTo>
                  <a:pt x="2117" y="204"/>
                </a:lnTo>
                <a:lnTo>
                  <a:pt x="2118" y="203"/>
                </a:lnTo>
                <a:lnTo>
                  <a:pt x="2120" y="200"/>
                </a:lnTo>
                <a:lnTo>
                  <a:pt x="2126" y="189"/>
                </a:lnTo>
                <a:lnTo>
                  <a:pt x="2132" y="174"/>
                </a:lnTo>
                <a:lnTo>
                  <a:pt x="2132" y="174"/>
                </a:lnTo>
                <a:lnTo>
                  <a:pt x="2131" y="180"/>
                </a:lnTo>
                <a:lnTo>
                  <a:pt x="2131" y="186"/>
                </a:lnTo>
                <a:lnTo>
                  <a:pt x="2132" y="194"/>
                </a:lnTo>
                <a:lnTo>
                  <a:pt x="2132" y="194"/>
                </a:lnTo>
                <a:lnTo>
                  <a:pt x="2132" y="202"/>
                </a:lnTo>
                <a:lnTo>
                  <a:pt x="2130" y="208"/>
                </a:lnTo>
                <a:lnTo>
                  <a:pt x="2127" y="214"/>
                </a:lnTo>
                <a:lnTo>
                  <a:pt x="2127" y="214"/>
                </a:lnTo>
                <a:lnTo>
                  <a:pt x="2132" y="214"/>
                </a:lnTo>
                <a:lnTo>
                  <a:pt x="2137" y="216"/>
                </a:lnTo>
                <a:lnTo>
                  <a:pt x="2143" y="214"/>
                </a:lnTo>
                <a:lnTo>
                  <a:pt x="2143" y="214"/>
                </a:lnTo>
                <a:lnTo>
                  <a:pt x="2145" y="212"/>
                </a:lnTo>
                <a:lnTo>
                  <a:pt x="2149" y="208"/>
                </a:lnTo>
                <a:lnTo>
                  <a:pt x="2158" y="197"/>
                </a:lnTo>
                <a:lnTo>
                  <a:pt x="2164" y="186"/>
                </a:lnTo>
                <a:lnTo>
                  <a:pt x="2167" y="184"/>
                </a:lnTo>
                <a:lnTo>
                  <a:pt x="2168" y="184"/>
                </a:lnTo>
                <a:lnTo>
                  <a:pt x="2168" y="184"/>
                </a:lnTo>
                <a:lnTo>
                  <a:pt x="2168" y="184"/>
                </a:lnTo>
                <a:lnTo>
                  <a:pt x="2166" y="191"/>
                </a:lnTo>
                <a:lnTo>
                  <a:pt x="2160" y="203"/>
                </a:lnTo>
                <a:lnTo>
                  <a:pt x="2153" y="220"/>
                </a:lnTo>
                <a:lnTo>
                  <a:pt x="2153" y="220"/>
                </a:lnTo>
                <a:lnTo>
                  <a:pt x="2158" y="222"/>
                </a:lnTo>
                <a:lnTo>
                  <a:pt x="2163" y="226"/>
                </a:lnTo>
                <a:lnTo>
                  <a:pt x="2168" y="230"/>
                </a:lnTo>
                <a:lnTo>
                  <a:pt x="2168" y="230"/>
                </a:lnTo>
                <a:lnTo>
                  <a:pt x="2169" y="234"/>
                </a:lnTo>
                <a:lnTo>
                  <a:pt x="2171" y="237"/>
                </a:lnTo>
                <a:lnTo>
                  <a:pt x="2171" y="248"/>
                </a:lnTo>
                <a:lnTo>
                  <a:pt x="2169" y="260"/>
                </a:lnTo>
                <a:lnTo>
                  <a:pt x="2168" y="271"/>
                </a:lnTo>
                <a:lnTo>
                  <a:pt x="2168" y="271"/>
                </a:lnTo>
                <a:lnTo>
                  <a:pt x="2167" y="280"/>
                </a:lnTo>
                <a:lnTo>
                  <a:pt x="2166" y="287"/>
                </a:lnTo>
                <a:lnTo>
                  <a:pt x="2163" y="295"/>
                </a:lnTo>
                <a:lnTo>
                  <a:pt x="2158" y="301"/>
                </a:lnTo>
                <a:lnTo>
                  <a:pt x="2158" y="301"/>
                </a:lnTo>
                <a:lnTo>
                  <a:pt x="2148" y="311"/>
                </a:lnTo>
                <a:lnTo>
                  <a:pt x="2143" y="317"/>
                </a:lnTo>
                <a:lnTo>
                  <a:pt x="2143" y="317"/>
                </a:lnTo>
                <a:lnTo>
                  <a:pt x="2141" y="328"/>
                </a:lnTo>
                <a:lnTo>
                  <a:pt x="2141" y="352"/>
                </a:lnTo>
                <a:lnTo>
                  <a:pt x="2143" y="388"/>
                </a:lnTo>
                <a:lnTo>
                  <a:pt x="2127" y="322"/>
                </a:lnTo>
                <a:lnTo>
                  <a:pt x="2117" y="337"/>
                </a:lnTo>
                <a:lnTo>
                  <a:pt x="2117" y="337"/>
                </a:lnTo>
                <a:lnTo>
                  <a:pt x="2114" y="379"/>
                </a:lnTo>
                <a:lnTo>
                  <a:pt x="2112" y="419"/>
                </a:lnTo>
                <a:lnTo>
                  <a:pt x="2112" y="419"/>
                </a:lnTo>
                <a:lnTo>
                  <a:pt x="2111" y="406"/>
                </a:lnTo>
                <a:lnTo>
                  <a:pt x="2107" y="382"/>
                </a:lnTo>
                <a:lnTo>
                  <a:pt x="2102" y="347"/>
                </a:lnTo>
                <a:lnTo>
                  <a:pt x="2102" y="347"/>
                </a:lnTo>
                <a:lnTo>
                  <a:pt x="2098" y="364"/>
                </a:lnTo>
                <a:lnTo>
                  <a:pt x="2091" y="393"/>
                </a:lnTo>
                <a:lnTo>
                  <a:pt x="2091" y="393"/>
                </a:lnTo>
                <a:lnTo>
                  <a:pt x="2088" y="428"/>
                </a:lnTo>
                <a:lnTo>
                  <a:pt x="2086" y="449"/>
                </a:lnTo>
                <a:lnTo>
                  <a:pt x="2086" y="449"/>
                </a:lnTo>
                <a:lnTo>
                  <a:pt x="2080" y="425"/>
                </a:lnTo>
                <a:lnTo>
                  <a:pt x="2076" y="407"/>
                </a:lnTo>
                <a:lnTo>
                  <a:pt x="2076" y="398"/>
                </a:lnTo>
                <a:lnTo>
                  <a:pt x="2076" y="393"/>
                </a:lnTo>
                <a:lnTo>
                  <a:pt x="2076" y="393"/>
                </a:lnTo>
                <a:lnTo>
                  <a:pt x="2080" y="369"/>
                </a:lnTo>
                <a:lnTo>
                  <a:pt x="2081" y="352"/>
                </a:lnTo>
                <a:lnTo>
                  <a:pt x="2081" y="352"/>
                </a:lnTo>
                <a:lnTo>
                  <a:pt x="2040" y="393"/>
                </a:lnTo>
                <a:lnTo>
                  <a:pt x="2010" y="425"/>
                </a:lnTo>
                <a:lnTo>
                  <a:pt x="1999" y="437"/>
                </a:lnTo>
                <a:lnTo>
                  <a:pt x="1994" y="444"/>
                </a:lnTo>
                <a:lnTo>
                  <a:pt x="1994" y="444"/>
                </a:lnTo>
                <a:lnTo>
                  <a:pt x="1989" y="451"/>
                </a:lnTo>
                <a:lnTo>
                  <a:pt x="1982" y="461"/>
                </a:lnTo>
                <a:lnTo>
                  <a:pt x="1959" y="488"/>
                </a:lnTo>
                <a:lnTo>
                  <a:pt x="1931" y="516"/>
                </a:lnTo>
                <a:lnTo>
                  <a:pt x="1918" y="527"/>
                </a:lnTo>
                <a:lnTo>
                  <a:pt x="1908" y="536"/>
                </a:lnTo>
                <a:lnTo>
                  <a:pt x="1908" y="536"/>
                </a:lnTo>
                <a:lnTo>
                  <a:pt x="1888" y="549"/>
                </a:lnTo>
                <a:lnTo>
                  <a:pt x="1872" y="559"/>
                </a:lnTo>
                <a:lnTo>
                  <a:pt x="1856" y="567"/>
                </a:lnTo>
                <a:lnTo>
                  <a:pt x="1856" y="567"/>
                </a:lnTo>
                <a:lnTo>
                  <a:pt x="1872" y="573"/>
                </a:lnTo>
                <a:lnTo>
                  <a:pt x="1885" y="578"/>
                </a:lnTo>
                <a:lnTo>
                  <a:pt x="1892" y="582"/>
                </a:lnTo>
                <a:lnTo>
                  <a:pt x="1892" y="582"/>
                </a:lnTo>
                <a:lnTo>
                  <a:pt x="1895" y="586"/>
                </a:lnTo>
                <a:lnTo>
                  <a:pt x="1896" y="590"/>
                </a:lnTo>
                <a:lnTo>
                  <a:pt x="1895" y="591"/>
                </a:lnTo>
                <a:lnTo>
                  <a:pt x="1893" y="592"/>
                </a:lnTo>
                <a:lnTo>
                  <a:pt x="1891" y="592"/>
                </a:lnTo>
                <a:lnTo>
                  <a:pt x="1887" y="592"/>
                </a:lnTo>
                <a:lnTo>
                  <a:pt x="1887" y="592"/>
                </a:lnTo>
                <a:lnTo>
                  <a:pt x="1865" y="589"/>
                </a:lnTo>
                <a:lnTo>
                  <a:pt x="1851" y="587"/>
                </a:lnTo>
                <a:lnTo>
                  <a:pt x="1851" y="587"/>
                </a:lnTo>
                <a:lnTo>
                  <a:pt x="1859" y="592"/>
                </a:lnTo>
                <a:lnTo>
                  <a:pt x="1860" y="594"/>
                </a:lnTo>
                <a:lnTo>
                  <a:pt x="1860" y="596"/>
                </a:lnTo>
                <a:lnTo>
                  <a:pt x="1859" y="598"/>
                </a:lnTo>
                <a:lnTo>
                  <a:pt x="1856" y="598"/>
                </a:lnTo>
                <a:lnTo>
                  <a:pt x="1856" y="598"/>
                </a:lnTo>
                <a:lnTo>
                  <a:pt x="1847" y="598"/>
                </a:lnTo>
                <a:lnTo>
                  <a:pt x="1840" y="595"/>
                </a:lnTo>
                <a:lnTo>
                  <a:pt x="1830" y="594"/>
                </a:lnTo>
                <a:lnTo>
                  <a:pt x="1816" y="592"/>
                </a:lnTo>
                <a:lnTo>
                  <a:pt x="1816" y="592"/>
                </a:lnTo>
                <a:lnTo>
                  <a:pt x="1798" y="592"/>
                </a:lnTo>
                <a:lnTo>
                  <a:pt x="1781" y="594"/>
                </a:lnTo>
                <a:lnTo>
                  <a:pt x="1764" y="594"/>
                </a:lnTo>
                <a:lnTo>
                  <a:pt x="1757" y="594"/>
                </a:lnTo>
                <a:lnTo>
                  <a:pt x="1749" y="592"/>
                </a:lnTo>
                <a:lnTo>
                  <a:pt x="1749" y="592"/>
                </a:lnTo>
                <a:lnTo>
                  <a:pt x="1730" y="590"/>
                </a:lnTo>
                <a:lnTo>
                  <a:pt x="1711" y="589"/>
                </a:lnTo>
                <a:lnTo>
                  <a:pt x="1688" y="587"/>
                </a:lnTo>
                <a:lnTo>
                  <a:pt x="1688" y="5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3A0271B-E49C-4409-8B18-EE90D9122256}"/>
              </a:ext>
            </a:extLst>
          </p:cNvPr>
          <p:cNvSpPr>
            <a:spLocks/>
          </p:cNvSpPr>
          <p:nvPr/>
        </p:nvSpPr>
        <p:spPr bwMode="auto">
          <a:xfrm>
            <a:off x="6624414" y="4239090"/>
            <a:ext cx="2753060" cy="1638021"/>
          </a:xfrm>
          <a:custGeom>
            <a:avLst/>
            <a:gdLst>
              <a:gd name="T0" fmla="*/ 1783 w 1953"/>
              <a:gd name="T1" fmla="*/ 17 h 1162"/>
              <a:gd name="T2" fmla="*/ 1800 w 1953"/>
              <a:gd name="T3" fmla="*/ 0 h 1162"/>
              <a:gd name="T4" fmla="*/ 1861 w 1953"/>
              <a:gd name="T5" fmla="*/ 29 h 1162"/>
              <a:gd name="T6" fmla="*/ 1881 w 1953"/>
              <a:gd name="T7" fmla="*/ 72 h 1162"/>
              <a:gd name="T8" fmla="*/ 1871 w 1953"/>
              <a:gd name="T9" fmla="*/ 143 h 1162"/>
              <a:gd name="T10" fmla="*/ 1851 w 1953"/>
              <a:gd name="T11" fmla="*/ 225 h 1162"/>
              <a:gd name="T12" fmla="*/ 1847 w 1953"/>
              <a:gd name="T13" fmla="*/ 547 h 1162"/>
              <a:gd name="T14" fmla="*/ 1794 w 1953"/>
              <a:gd name="T15" fmla="*/ 824 h 1162"/>
              <a:gd name="T16" fmla="*/ 1743 w 1953"/>
              <a:gd name="T17" fmla="*/ 935 h 1162"/>
              <a:gd name="T18" fmla="*/ 1705 w 1953"/>
              <a:gd name="T19" fmla="*/ 968 h 1162"/>
              <a:gd name="T20" fmla="*/ 1725 w 1953"/>
              <a:gd name="T21" fmla="*/ 1005 h 1162"/>
              <a:gd name="T22" fmla="*/ 1779 w 1953"/>
              <a:gd name="T23" fmla="*/ 1032 h 1162"/>
              <a:gd name="T24" fmla="*/ 1817 w 1953"/>
              <a:gd name="T25" fmla="*/ 1022 h 1162"/>
              <a:gd name="T26" fmla="*/ 1833 w 1953"/>
              <a:gd name="T27" fmla="*/ 1037 h 1162"/>
              <a:gd name="T28" fmla="*/ 1847 w 1953"/>
              <a:gd name="T29" fmla="*/ 1026 h 1162"/>
              <a:gd name="T30" fmla="*/ 1852 w 1953"/>
              <a:gd name="T31" fmla="*/ 1033 h 1162"/>
              <a:gd name="T32" fmla="*/ 1881 w 1953"/>
              <a:gd name="T33" fmla="*/ 1032 h 1162"/>
              <a:gd name="T34" fmla="*/ 1899 w 1953"/>
              <a:gd name="T35" fmla="*/ 1045 h 1162"/>
              <a:gd name="T36" fmla="*/ 1875 w 1953"/>
              <a:gd name="T37" fmla="*/ 1063 h 1162"/>
              <a:gd name="T38" fmla="*/ 1773 w 1953"/>
              <a:gd name="T39" fmla="*/ 1074 h 1162"/>
              <a:gd name="T40" fmla="*/ 1759 w 1953"/>
              <a:gd name="T41" fmla="*/ 1086 h 1162"/>
              <a:gd name="T42" fmla="*/ 1851 w 1953"/>
              <a:gd name="T43" fmla="*/ 1110 h 1162"/>
              <a:gd name="T44" fmla="*/ 1936 w 1953"/>
              <a:gd name="T45" fmla="*/ 1130 h 1162"/>
              <a:gd name="T46" fmla="*/ 1953 w 1953"/>
              <a:gd name="T47" fmla="*/ 1155 h 1162"/>
              <a:gd name="T48" fmla="*/ 1934 w 1953"/>
              <a:gd name="T49" fmla="*/ 1148 h 1162"/>
              <a:gd name="T50" fmla="*/ 1918 w 1953"/>
              <a:gd name="T51" fmla="*/ 1146 h 1162"/>
              <a:gd name="T52" fmla="*/ 1908 w 1953"/>
              <a:gd name="T53" fmla="*/ 1157 h 1162"/>
              <a:gd name="T54" fmla="*/ 1871 w 1953"/>
              <a:gd name="T55" fmla="*/ 1142 h 1162"/>
              <a:gd name="T56" fmla="*/ 1862 w 1953"/>
              <a:gd name="T57" fmla="*/ 1152 h 1162"/>
              <a:gd name="T58" fmla="*/ 1851 w 1953"/>
              <a:gd name="T59" fmla="*/ 1160 h 1162"/>
              <a:gd name="T60" fmla="*/ 1820 w 1953"/>
              <a:gd name="T61" fmla="*/ 1139 h 1162"/>
              <a:gd name="T62" fmla="*/ 1815 w 1953"/>
              <a:gd name="T63" fmla="*/ 1162 h 1162"/>
              <a:gd name="T64" fmla="*/ 1793 w 1953"/>
              <a:gd name="T65" fmla="*/ 1147 h 1162"/>
              <a:gd name="T66" fmla="*/ 1704 w 1953"/>
              <a:gd name="T67" fmla="*/ 1147 h 1162"/>
              <a:gd name="T68" fmla="*/ 1636 w 1953"/>
              <a:gd name="T69" fmla="*/ 1135 h 1162"/>
              <a:gd name="T70" fmla="*/ 1545 w 1953"/>
              <a:gd name="T71" fmla="*/ 1115 h 1162"/>
              <a:gd name="T72" fmla="*/ 977 w 1953"/>
              <a:gd name="T73" fmla="*/ 1114 h 1162"/>
              <a:gd name="T74" fmla="*/ 540 w 1953"/>
              <a:gd name="T75" fmla="*/ 1075 h 1162"/>
              <a:gd name="T76" fmla="*/ 374 w 1953"/>
              <a:gd name="T77" fmla="*/ 1027 h 1162"/>
              <a:gd name="T78" fmla="*/ 301 w 1953"/>
              <a:gd name="T79" fmla="*/ 978 h 1162"/>
              <a:gd name="T80" fmla="*/ 255 w 1953"/>
              <a:gd name="T81" fmla="*/ 926 h 1162"/>
              <a:gd name="T82" fmla="*/ 166 w 1953"/>
              <a:gd name="T83" fmla="*/ 954 h 1162"/>
              <a:gd name="T84" fmla="*/ 72 w 1953"/>
              <a:gd name="T85" fmla="*/ 981 h 1162"/>
              <a:gd name="T86" fmla="*/ 1 w 1953"/>
              <a:gd name="T87" fmla="*/ 972 h 1162"/>
              <a:gd name="T88" fmla="*/ 7 w 1953"/>
              <a:gd name="T89" fmla="*/ 946 h 1162"/>
              <a:gd name="T90" fmla="*/ 38 w 1953"/>
              <a:gd name="T91" fmla="*/ 929 h 1162"/>
              <a:gd name="T92" fmla="*/ 25 w 1953"/>
              <a:gd name="T93" fmla="*/ 903 h 1162"/>
              <a:gd name="T94" fmla="*/ 37 w 1953"/>
              <a:gd name="T95" fmla="*/ 889 h 1162"/>
              <a:gd name="T96" fmla="*/ 12 w 1953"/>
              <a:gd name="T97" fmla="*/ 879 h 1162"/>
              <a:gd name="T98" fmla="*/ 42 w 1953"/>
              <a:gd name="T99" fmla="*/ 844 h 1162"/>
              <a:gd name="T100" fmla="*/ 124 w 1953"/>
              <a:gd name="T101" fmla="*/ 812 h 1162"/>
              <a:gd name="T102" fmla="*/ 205 w 1953"/>
              <a:gd name="T103" fmla="*/ 820 h 1162"/>
              <a:gd name="T104" fmla="*/ 543 w 1953"/>
              <a:gd name="T105" fmla="*/ 695 h 1162"/>
              <a:gd name="T106" fmla="*/ 716 w 1953"/>
              <a:gd name="T107" fmla="*/ 654 h 1162"/>
              <a:gd name="T108" fmla="*/ 933 w 1953"/>
              <a:gd name="T109" fmla="*/ 635 h 1162"/>
              <a:gd name="T110" fmla="*/ 1175 w 1953"/>
              <a:gd name="T111" fmla="*/ 572 h 1162"/>
              <a:gd name="T112" fmla="*/ 1386 w 1953"/>
              <a:gd name="T113" fmla="*/ 535 h 1162"/>
              <a:gd name="T114" fmla="*/ 1476 w 1953"/>
              <a:gd name="T115" fmla="*/ 497 h 1162"/>
              <a:gd name="T116" fmla="*/ 1526 w 1953"/>
              <a:gd name="T117" fmla="*/ 446 h 1162"/>
              <a:gd name="T118" fmla="*/ 1584 w 1953"/>
              <a:gd name="T119" fmla="*/ 284 h 1162"/>
              <a:gd name="T120" fmla="*/ 1633 w 1953"/>
              <a:gd name="T121" fmla="*/ 203 h 1162"/>
              <a:gd name="T122" fmla="*/ 1702 w 1953"/>
              <a:gd name="T123" fmla="*/ 123 h 1162"/>
              <a:gd name="T124" fmla="*/ 1777 w 1953"/>
              <a:gd name="T125" fmla="*/ 5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3" h="1162">
                <a:moveTo>
                  <a:pt x="1779" y="56"/>
                </a:moveTo>
                <a:lnTo>
                  <a:pt x="1779" y="56"/>
                </a:lnTo>
                <a:lnTo>
                  <a:pt x="1779" y="45"/>
                </a:lnTo>
                <a:lnTo>
                  <a:pt x="1779" y="36"/>
                </a:lnTo>
                <a:lnTo>
                  <a:pt x="1780" y="26"/>
                </a:lnTo>
                <a:lnTo>
                  <a:pt x="1783" y="17"/>
                </a:lnTo>
                <a:lnTo>
                  <a:pt x="1787" y="8"/>
                </a:lnTo>
                <a:lnTo>
                  <a:pt x="1789" y="5"/>
                </a:lnTo>
                <a:lnTo>
                  <a:pt x="1792" y="3"/>
                </a:lnTo>
                <a:lnTo>
                  <a:pt x="1796" y="0"/>
                </a:lnTo>
                <a:lnTo>
                  <a:pt x="1800" y="0"/>
                </a:lnTo>
                <a:lnTo>
                  <a:pt x="1800" y="0"/>
                </a:lnTo>
                <a:lnTo>
                  <a:pt x="1808" y="1"/>
                </a:lnTo>
                <a:lnTo>
                  <a:pt x="1820" y="3"/>
                </a:lnTo>
                <a:lnTo>
                  <a:pt x="1831" y="8"/>
                </a:lnTo>
                <a:lnTo>
                  <a:pt x="1844" y="14"/>
                </a:lnTo>
                <a:lnTo>
                  <a:pt x="1856" y="23"/>
                </a:lnTo>
                <a:lnTo>
                  <a:pt x="1861" y="29"/>
                </a:lnTo>
                <a:lnTo>
                  <a:pt x="1866" y="36"/>
                </a:lnTo>
                <a:lnTo>
                  <a:pt x="1871" y="44"/>
                </a:lnTo>
                <a:lnTo>
                  <a:pt x="1875" y="51"/>
                </a:lnTo>
                <a:lnTo>
                  <a:pt x="1879" y="61"/>
                </a:lnTo>
                <a:lnTo>
                  <a:pt x="1881" y="72"/>
                </a:lnTo>
                <a:lnTo>
                  <a:pt x="1881" y="72"/>
                </a:lnTo>
                <a:lnTo>
                  <a:pt x="1883" y="82"/>
                </a:lnTo>
                <a:lnTo>
                  <a:pt x="1884" y="92"/>
                </a:lnTo>
                <a:lnTo>
                  <a:pt x="1883" y="101"/>
                </a:lnTo>
                <a:lnTo>
                  <a:pt x="1881" y="110"/>
                </a:lnTo>
                <a:lnTo>
                  <a:pt x="1877" y="127"/>
                </a:lnTo>
                <a:lnTo>
                  <a:pt x="1871" y="143"/>
                </a:lnTo>
                <a:lnTo>
                  <a:pt x="1863" y="161"/>
                </a:lnTo>
                <a:lnTo>
                  <a:pt x="1857" y="179"/>
                </a:lnTo>
                <a:lnTo>
                  <a:pt x="1854" y="189"/>
                </a:lnTo>
                <a:lnTo>
                  <a:pt x="1852" y="201"/>
                </a:lnTo>
                <a:lnTo>
                  <a:pt x="1851" y="212"/>
                </a:lnTo>
                <a:lnTo>
                  <a:pt x="1851" y="225"/>
                </a:lnTo>
                <a:lnTo>
                  <a:pt x="1851" y="225"/>
                </a:lnTo>
                <a:lnTo>
                  <a:pt x="1852" y="291"/>
                </a:lnTo>
                <a:lnTo>
                  <a:pt x="1853" y="381"/>
                </a:lnTo>
                <a:lnTo>
                  <a:pt x="1852" y="433"/>
                </a:lnTo>
                <a:lnTo>
                  <a:pt x="1851" y="488"/>
                </a:lnTo>
                <a:lnTo>
                  <a:pt x="1847" y="547"/>
                </a:lnTo>
                <a:lnTo>
                  <a:pt x="1840" y="608"/>
                </a:lnTo>
                <a:lnTo>
                  <a:pt x="1840" y="608"/>
                </a:lnTo>
                <a:lnTo>
                  <a:pt x="1831" y="668"/>
                </a:lnTo>
                <a:lnTo>
                  <a:pt x="1820" y="725"/>
                </a:lnTo>
                <a:lnTo>
                  <a:pt x="1807" y="778"/>
                </a:lnTo>
                <a:lnTo>
                  <a:pt x="1794" y="824"/>
                </a:lnTo>
                <a:lnTo>
                  <a:pt x="1780" y="863"/>
                </a:lnTo>
                <a:lnTo>
                  <a:pt x="1768" y="895"/>
                </a:lnTo>
                <a:lnTo>
                  <a:pt x="1761" y="909"/>
                </a:lnTo>
                <a:lnTo>
                  <a:pt x="1755" y="920"/>
                </a:lnTo>
                <a:lnTo>
                  <a:pt x="1748" y="929"/>
                </a:lnTo>
                <a:lnTo>
                  <a:pt x="1743" y="935"/>
                </a:lnTo>
                <a:lnTo>
                  <a:pt x="1743" y="935"/>
                </a:lnTo>
                <a:lnTo>
                  <a:pt x="1733" y="944"/>
                </a:lnTo>
                <a:lnTo>
                  <a:pt x="1724" y="950"/>
                </a:lnTo>
                <a:lnTo>
                  <a:pt x="1711" y="960"/>
                </a:lnTo>
                <a:lnTo>
                  <a:pt x="1706" y="964"/>
                </a:lnTo>
                <a:lnTo>
                  <a:pt x="1705" y="968"/>
                </a:lnTo>
                <a:lnTo>
                  <a:pt x="1705" y="974"/>
                </a:lnTo>
                <a:lnTo>
                  <a:pt x="1708" y="981"/>
                </a:lnTo>
                <a:lnTo>
                  <a:pt x="1708" y="981"/>
                </a:lnTo>
                <a:lnTo>
                  <a:pt x="1711" y="989"/>
                </a:lnTo>
                <a:lnTo>
                  <a:pt x="1718" y="997"/>
                </a:lnTo>
                <a:lnTo>
                  <a:pt x="1725" y="1005"/>
                </a:lnTo>
                <a:lnTo>
                  <a:pt x="1736" y="1013"/>
                </a:lnTo>
                <a:lnTo>
                  <a:pt x="1745" y="1019"/>
                </a:lnTo>
                <a:lnTo>
                  <a:pt x="1756" y="1024"/>
                </a:lnTo>
                <a:lnTo>
                  <a:pt x="1768" y="1029"/>
                </a:lnTo>
                <a:lnTo>
                  <a:pt x="1779" y="1032"/>
                </a:lnTo>
                <a:lnTo>
                  <a:pt x="1779" y="1032"/>
                </a:lnTo>
                <a:lnTo>
                  <a:pt x="1789" y="1033"/>
                </a:lnTo>
                <a:lnTo>
                  <a:pt x="1797" y="1032"/>
                </a:lnTo>
                <a:lnTo>
                  <a:pt x="1803" y="1031"/>
                </a:lnTo>
                <a:lnTo>
                  <a:pt x="1808" y="1027"/>
                </a:lnTo>
                <a:lnTo>
                  <a:pt x="1815" y="1023"/>
                </a:lnTo>
                <a:lnTo>
                  <a:pt x="1817" y="1022"/>
                </a:lnTo>
                <a:lnTo>
                  <a:pt x="1820" y="1022"/>
                </a:lnTo>
                <a:lnTo>
                  <a:pt x="1820" y="1022"/>
                </a:lnTo>
                <a:lnTo>
                  <a:pt x="1824" y="1026"/>
                </a:lnTo>
                <a:lnTo>
                  <a:pt x="1826" y="1031"/>
                </a:lnTo>
                <a:lnTo>
                  <a:pt x="1830" y="1036"/>
                </a:lnTo>
                <a:lnTo>
                  <a:pt x="1833" y="1037"/>
                </a:lnTo>
                <a:lnTo>
                  <a:pt x="1835" y="1037"/>
                </a:lnTo>
                <a:lnTo>
                  <a:pt x="1835" y="1037"/>
                </a:lnTo>
                <a:lnTo>
                  <a:pt x="1838" y="1036"/>
                </a:lnTo>
                <a:lnTo>
                  <a:pt x="1839" y="1034"/>
                </a:lnTo>
                <a:lnTo>
                  <a:pt x="1843" y="1029"/>
                </a:lnTo>
                <a:lnTo>
                  <a:pt x="1847" y="1026"/>
                </a:lnTo>
                <a:lnTo>
                  <a:pt x="1851" y="1022"/>
                </a:lnTo>
                <a:lnTo>
                  <a:pt x="1851" y="1022"/>
                </a:lnTo>
                <a:lnTo>
                  <a:pt x="1852" y="1022"/>
                </a:lnTo>
                <a:lnTo>
                  <a:pt x="1852" y="1023"/>
                </a:lnTo>
                <a:lnTo>
                  <a:pt x="1852" y="1027"/>
                </a:lnTo>
                <a:lnTo>
                  <a:pt x="1852" y="1033"/>
                </a:lnTo>
                <a:lnTo>
                  <a:pt x="1853" y="1036"/>
                </a:lnTo>
                <a:lnTo>
                  <a:pt x="1856" y="1037"/>
                </a:lnTo>
                <a:lnTo>
                  <a:pt x="1856" y="1037"/>
                </a:lnTo>
                <a:lnTo>
                  <a:pt x="1862" y="1037"/>
                </a:lnTo>
                <a:lnTo>
                  <a:pt x="1868" y="1036"/>
                </a:lnTo>
                <a:lnTo>
                  <a:pt x="1881" y="1032"/>
                </a:lnTo>
                <a:lnTo>
                  <a:pt x="1881" y="1032"/>
                </a:lnTo>
                <a:lnTo>
                  <a:pt x="1884" y="1032"/>
                </a:lnTo>
                <a:lnTo>
                  <a:pt x="1889" y="1033"/>
                </a:lnTo>
                <a:lnTo>
                  <a:pt x="1893" y="1037"/>
                </a:lnTo>
                <a:lnTo>
                  <a:pt x="1897" y="1041"/>
                </a:lnTo>
                <a:lnTo>
                  <a:pt x="1899" y="1045"/>
                </a:lnTo>
                <a:lnTo>
                  <a:pt x="1899" y="1050"/>
                </a:lnTo>
                <a:lnTo>
                  <a:pt x="1899" y="1052"/>
                </a:lnTo>
                <a:lnTo>
                  <a:pt x="1897" y="1054"/>
                </a:lnTo>
                <a:lnTo>
                  <a:pt x="1891" y="1057"/>
                </a:lnTo>
                <a:lnTo>
                  <a:pt x="1891" y="1057"/>
                </a:lnTo>
                <a:lnTo>
                  <a:pt x="1875" y="1063"/>
                </a:lnTo>
                <a:lnTo>
                  <a:pt x="1857" y="1068"/>
                </a:lnTo>
                <a:lnTo>
                  <a:pt x="1837" y="1070"/>
                </a:lnTo>
                <a:lnTo>
                  <a:pt x="1815" y="1073"/>
                </a:lnTo>
                <a:lnTo>
                  <a:pt x="1815" y="1073"/>
                </a:lnTo>
                <a:lnTo>
                  <a:pt x="1792" y="1074"/>
                </a:lnTo>
                <a:lnTo>
                  <a:pt x="1773" y="1074"/>
                </a:lnTo>
                <a:lnTo>
                  <a:pt x="1754" y="1073"/>
                </a:lnTo>
                <a:lnTo>
                  <a:pt x="1754" y="1073"/>
                </a:lnTo>
                <a:lnTo>
                  <a:pt x="1752" y="1075"/>
                </a:lnTo>
                <a:lnTo>
                  <a:pt x="1754" y="1078"/>
                </a:lnTo>
                <a:lnTo>
                  <a:pt x="1755" y="1082"/>
                </a:lnTo>
                <a:lnTo>
                  <a:pt x="1759" y="1086"/>
                </a:lnTo>
                <a:lnTo>
                  <a:pt x="1765" y="1089"/>
                </a:lnTo>
                <a:lnTo>
                  <a:pt x="1775" y="1095"/>
                </a:lnTo>
                <a:lnTo>
                  <a:pt x="1789" y="1098"/>
                </a:lnTo>
                <a:lnTo>
                  <a:pt x="1789" y="1098"/>
                </a:lnTo>
                <a:lnTo>
                  <a:pt x="1820" y="1105"/>
                </a:lnTo>
                <a:lnTo>
                  <a:pt x="1851" y="1110"/>
                </a:lnTo>
                <a:lnTo>
                  <a:pt x="1880" y="1114"/>
                </a:lnTo>
                <a:lnTo>
                  <a:pt x="1907" y="1119"/>
                </a:lnTo>
                <a:lnTo>
                  <a:pt x="1907" y="1119"/>
                </a:lnTo>
                <a:lnTo>
                  <a:pt x="1918" y="1123"/>
                </a:lnTo>
                <a:lnTo>
                  <a:pt x="1929" y="1126"/>
                </a:lnTo>
                <a:lnTo>
                  <a:pt x="1936" y="1130"/>
                </a:lnTo>
                <a:lnTo>
                  <a:pt x="1944" y="1135"/>
                </a:lnTo>
                <a:lnTo>
                  <a:pt x="1948" y="1140"/>
                </a:lnTo>
                <a:lnTo>
                  <a:pt x="1952" y="1146"/>
                </a:lnTo>
                <a:lnTo>
                  <a:pt x="1953" y="1151"/>
                </a:lnTo>
                <a:lnTo>
                  <a:pt x="1953" y="1155"/>
                </a:lnTo>
                <a:lnTo>
                  <a:pt x="1953" y="1155"/>
                </a:lnTo>
                <a:lnTo>
                  <a:pt x="1952" y="1157"/>
                </a:lnTo>
                <a:lnTo>
                  <a:pt x="1949" y="1157"/>
                </a:lnTo>
                <a:lnTo>
                  <a:pt x="1945" y="1156"/>
                </a:lnTo>
                <a:lnTo>
                  <a:pt x="1943" y="1153"/>
                </a:lnTo>
                <a:lnTo>
                  <a:pt x="1936" y="1148"/>
                </a:lnTo>
                <a:lnTo>
                  <a:pt x="1934" y="1148"/>
                </a:lnTo>
                <a:lnTo>
                  <a:pt x="1932" y="1149"/>
                </a:lnTo>
                <a:lnTo>
                  <a:pt x="1932" y="1149"/>
                </a:lnTo>
                <a:lnTo>
                  <a:pt x="1931" y="1151"/>
                </a:lnTo>
                <a:lnTo>
                  <a:pt x="1930" y="1151"/>
                </a:lnTo>
                <a:lnTo>
                  <a:pt x="1927" y="1151"/>
                </a:lnTo>
                <a:lnTo>
                  <a:pt x="1918" y="1146"/>
                </a:lnTo>
                <a:lnTo>
                  <a:pt x="1909" y="1142"/>
                </a:lnTo>
                <a:lnTo>
                  <a:pt x="1907" y="1142"/>
                </a:lnTo>
                <a:lnTo>
                  <a:pt x="1907" y="1144"/>
                </a:lnTo>
                <a:lnTo>
                  <a:pt x="1907" y="1144"/>
                </a:lnTo>
                <a:lnTo>
                  <a:pt x="1908" y="1152"/>
                </a:lnTo>
                <a:lnTo>
                  <a:pt x="1908" y="1157"/>
                </a:lnTo>
                <a:lnTo>
                  <a:pt x="1907" y="1158"/>
                </a:lnTo>
                <a:lnTo>
                  <a:pt x="1904" y="1158"/>
                </a:lnTo>
                <a:lnTo>
                  <a:pt x="1897" y="1155"/>
                </a:lnTo>
                <a:lnTo>
                  <a:pt x="1897" y="1155"/>
                </a:lnTo>
                <a:lnTo>
                  <a:pt x="1884" y="1147"/>
                </a:lnTo>
                <a:lnTo>
                  <a:pt x="1871" y="1142"/>
                </a:lnTo>
                <a:lnTo>
                  <a:pt x="1866" y="1140"/>
                </a:lnTo>
                <a:lnTo>
                  <a:pt x="1862" y="1140"/>
                </a:lnTo>
                <a:lnTo>
                  <a:pt x="1860" y="1142"/>
                </a:lnTo>
                <a:lnTo>
                  <a:pt x="1861" y="1144"/>
                </a:lnTo>
                <a:lnTo>
                  <a:pt x="1861" y="1144"/>
                </a:lnTo>
                <a:lnTo>
                  <a:pt x="1862" y="1152"/>
                </a:lnTo>
                <a:lnTo>
                  <a:pt x="1862" y="1156"/>
                </a:lnTo>
                <a:lnTo>
                  <a:pt x="1861" y="1160"/>
                </a:lnTo>
                <a:lnTo>
                  <a:pt x="1860" y="1161"/>
                </a:lnTo>
                <a:lnTo>
                  <a:pt x="1857" y="1162"/>
                </a:lnTo>
                <a:lnTo>
                  <a:pt x="1854" y="1162"/>
                </a:lnTo>
                <a:lnTo>
                  <a:pt x="1851" y="1160"/>
                </a:lnTo>
                <a:lnTo>
                  <a:pt x="1851" y="1160"/>
                </a:lnTo>
                <a:lnTo>
                  <a:pt x="1830" y="1142"/>
                </a:lnTo>
                <a:lnTo>
                  <a:pt x="1826" y="1138"/>
                </a:lnTo>
                <a:lnTo>
                  <a:pt x="1822" y="1135"/>
                </a:lnTo>
                <a:lnTo>
                  <a:pt x="1820" y="1137"/>
                </a:lnTo>
                <a:lnTo>
                  <a:pt x="1820" y="1139"/>
                </a:lnTo>
                <a:lnTo>
                  <a:pt x="1820" y="1139"/>
                </a:lnTo>
                <a:lnTo>
                  <a:pt x="1821" y="1149"/>
                </a:lnTo>
                <a:lnTo>
                  <a:pt x="1821" y="1157"/>
                </a:lnTo>
                <a:lnTo>
                  <a:pt x="1820" y="1161"/>
                </a:lnTo>
                <a:lnTo>
                  <a:pt x="1817" y="1162"/>
                </a:lnTo>
                <a:lnTo>
                  <a:pt x="1815" y="1162"/>
                </a:lnTo>
                <a:lnTo>
                  <a:pt x="1810" y="1160"/>
                </a:lnTo>
                <a:lnTo>
                  <a:pt x="1810" y="1160"/>
                </a:lnTo>
                <a:lnTo>
                  <a:pt x="1805" y="1156"/>
                </a:lnTo>
                <a:lnTo>
                  <a:pt x="1802" y="1153"/>
                </a:lnTo>
                <a:lnTo>
                  <a:pt x="1797" y="1148"/>
                </a:lnTo>
                <a:lnTo>
                  <a:pt x="1793" y="1147"/>
                </a:lnTo>
                <a:lnTo>
                  <a:pt x="1788" y="1146"/>
                </a:lnTo>
                <a:lnTo>
                  <a:pt x="1780" y="1144"/>
                </a:lnTo>
                <a:lnTo>
                  <a:pt x="1769" y="1144"/>
                </a:lnTo>
                <a:lnTo>
                  <a:pt x="1769" y="1144"/>
                </a:lnTo>
                <a:lnTo>
                  <a:pt x="1738" y="1146"/>
                </a:lnTo>
                <a:lnTo>
                  <a:pt x="1704" y="1147"/>
                </a:lnTo>
                <a:lnTo>
                  <a:pt x="1688" y="1146"/>
                </a:lnTo>
                <a:lnTo>
                  <a:pt x="1672" y="1144"/>
                </a:lnTo>
                <a:lnTo>
                  <a:pt x="1658" y="1143"/>
                </a:lnTo>
                <a:lnTo>
                  <a:pt x="1646" y="1139"/>
                </a:lnTo>
                <a:lnTo>
                  <a:pt x="1646" y="1139"/>
                </a:lnTo>
                <a:lnTo>
                  <a:pt x="1636" y="1135"/>
                </a:lnTo>
                <a:lnTo>
                  <a:pt x="1627" y="1130"/>
                </a:lnTo>
                <a:lnTo>
                  <a:pt x="1614" y="1123"/>
                </a:lnTo>
                <a:lnTo>
                  <a:pt x="1608" y="1116"/>
                </a:lnTo>
                <a:lnTo>
                  <a:pt x="1605" y="1114"/>
                </a:lnTo>
                <a:lnTo>
                  <a:pt x="1605" y="1114"/>
                </a:lnTo>
                <a:lnTo>
                  <a:pt x="1545" y="1115"/>
                </a:lnTo>
                <a:lnTo>
                  <a:pt x="1395" y="1117"/>
                </a:lnTo>
                <a:lnTo>
                  <a:pt x="1296" y="1117"/>
                </a:lnTo>
                <a:lnTo>
                  <a:pt x="1190" y="1117"/>
                </a:lnTo>
                <a:lnTo>
                  <a:pt x="1083" y="1116"/>
                </a:lnTo>
                <a:lnTo>
                  <a:pt x="977" y="1114"/>
                </a:lnTo>
                <a:lnTo>
                  <a:pt x="977" y="1114"/>
                </a:lnTo>
                <a:lnTo>
                  <a:pt x="876" y="1110"/>
                </a:lnTo>
                <a:lnTo>
                  <a:pt x="781" y="1103"/>
                </a:lnTo>
                <a:lnTo>
                  <a:pt x="693" y="1097"/>
                </a:lnTo>
                <a:lnTo>
                  <a:pt x="613" y="1087"/>
                </a:lnTo>
                <a:lnTo>
                  <a:pt x="576" y="1082"/>
                </a:lnTo>
                <a:lnTo>
                  <a:pt x="540" y="1075"/>
                </a:lnTo>
                <a:lnTo>
                  <a:pt x="507" y="1069"/>
                </a:lnTo>
                <a:lnTo>
                  <a:pt x="476" y="1063"/>
                </a:lnTo>
                <a:lnTo>
                  <a:pt x="447" y="1054"/>
                </a:lnTo>
                <a:lnTo>
                  <a:pt x="420" y="1046"/>
                </a:lnTo>
                <a:lnTo>
                  <a:pt x="396" y="1037"/>
                </a:lnTo>
                <a:lnTo>
                  <a:pt x="374" y="1027"/>
                </a:lnTo>
                <a:lnTo>
                  <a:pt x="374" y="1027"/>
                </a:lnTo>
                <a:lnTo>
                  <a:pt x="355" y="1017"/>
                </a:lnTo>
                <a:lnTo>
                  <a:pt x="338" y="1006"/>
                </a:lnTo>
                <a:lnTo>
                  <a:pt x="324" y="996"/>
                </a:lnTo>
                <a:lnTo>
                  <a:pt x="311" y="987"/>
                </a:lnTo>
                <a:lnTo>
                  <a:pt x="301" y="978"/>
                </a:lnTo>
                <a:lnTo>
                  <a:pt x="293" y="969"/>
                </a:lnTo>
                <a:lnTo>
                  <a:pt x="281" y="953"/>
                </a:lnTo>
                <a:lnTo>
                  <a:pt x="270" y="940"/>
                </a:lnTo>
                <a:lnTo>
                  <a:pt x="263" y="931"/>
                </a:lnTo>
                <a:lnTo>
                  <a:pt x="260" y="927"/>
                </a:lnTo>
                <a:lnTo>
                  <a:pt x="255" y="926"/>
                </a:lnTo>
                <a:lnTo>
                  <a:pt x="251" y="925"/>
                </a:lnTo>
                <a:lnTo>
                  <a:pt x="246" y="925"/>
                </a:lnTo>
                <a:lnTo>
                  <a:pt x="246" y="925"/>
                </a:lnTo>
                <a:lnTo>
                  <a:pt x="232" y="929"/>
                </a:lnTo>
                <a:lnTo>
                  <a:pt x="213" y="935"/>
                </a:lnTo>
                <a:lnTo>
                  <a:pt x="166" y="954"/>
                </a:lnTo>
                <a:lnTo>
                  <a:pt x="140" y="964"/>
                </a:lnTo>
                <a:lnTo>
                  <a:pt x="115" y="972"/>
                </a:lnTo>
                <a:lnTo>
                  <a:pt x="92" y="978"/>
                </a:lnTo>
                <a:lnTo>
                  <a:pt x="81" y="980"/>
                </a:lnTo>
                <a:lnTo>
                  <a:pt x="72" y="981"/>
                </a:lnTo>
                <a:lnTo>
                  <a:pt x="72" y="981"/>
                </a:lnTo>
                <a:lnTo>
                  <a:pt x="41" y="982"/>
                </a:lnTo>
                <a:lnTo>
                  <a:pt x="28" y="981"/>
                </a:lnTo>
                <a:lnTo>
                  <a:pt x="18" y="980"/>
                </a:lnTo>
                <a:lnTo>
                  <a:pt x="9" y="978"/>
                </a:lnTo>
                <a:lnTo>
                  <a:pt x="4" y="974"/>
                </a:lnTo>
                <a:lnTo>
                  <a:pt x="1" y="972"/>
                </a:lnTo>
                <a:lnTo>
                  <a:pt x="1" y="968"/>
                </a:lnTo>
                <a:lnTo>
                  <a:pt x="0" y="964"/>
                </a:lnTo>
                <a:lnTo>
                  <a:pt x="1" y="960"/>
                </a:lnTo>
                <a:lnTo>
                  <a:pt x="1" y="960"/>
                </a:lnTo>
                <a:lnTo>
                  <a:pt x="4" y="953"/>
                </a:lnTo>
                <a:lnTo>
                  <a:pt x="7" y="946"/>
                </a:lnTo>
                <a:lnTo>
                  <a:pt x="11" y="943"/>
                </a:lnTo>
                <a:lnTo>
                  <a:pt x="16" y="939"/>
                </a:lnTo>
                <a:lnTo>
                  <a:pt x="28" y="934"/>
                </a:lnTo>
                <a:lnTo>
                  <a:pt x="37" y="930"/>
                </a:lnTo>
                <a:lnTo>
                  <a:pt x="37" y="930"/>
                </a:lnTo>
                <a:lnTo>
                  <a:pt x="38" y="929"/>
                </a:lnTo>
                <a:lnTo>
                  <a:pt x="38" y="927"/>
                </a:lnTo>
                <a:lnTo>
                  <a:pt x="38" y="923"/>
                </a:lnTo>
                <a:lnTo>
                  <a:pt x="35" y="920"/>
                </a:lnTo>
                <a:lnTo>
                  <a:pt x="32" y="914"/>
                </a:lnTo>
                <a:lnTo>
                  <a:pt x="25" y="907"/>
                </a:lnTo>
                <a:lnTo>
                  <a:pt x="25" y="903"/>
                </a:lnTo>
                <a:lnTo>
                  <a:pt x="25" y="900"/>
                </a:lnTo>
                <a:lnTo>
                  <a:pt x="27" y="899"/>
                </a:lnTo>
                <a:lnTo>
                  <a:pt x="27" y="899"/>
                </a:lnTo>
                <a:lnTo>
                  <a:pt x="34" y="891"/>
                </a:lnTo>
                <a:lnTo>
                  <a:pt x="37" y="889"/>
                </a:lnTo>
                <a:lnTo>
                  <a:pt x="37" y="889"/>
                </a:lnTo>
                <a:lnTo>
                  <a:pt x="30" y="889"/>
                </a:lnTo>
                <a:lnTo>
                  <a:pt x="24" y="888"/>
                </a:lnTo>
                <a:lnTo>
                  <a:pt x="19" y="885"/>
                </a:lnTo>
                <a:lnTo>
                  <a:pt x="14" y="883"/>
                </a:lnTo>
                <a:lnTo>
                  <a:pt x="12" y="881"/>
                </a:lnTo>
                <a:lnTo>
                  <a:pt x="12" y="879"/>
                </a:lnTo>
                <a:lnTo>
                  <a:pt x="12" y="875"/>
                </a:lnTo>
                <a:lnTo>
                  <a:pt x="14" y="872"/>
                </a:lnTo>
                <a:lnTo>
                  <a:pt x="16" y="868"/>
                </a:lnTo>
                <a:lnTo>
                  <a:pt x="21" y="863"/>
                </a:lnTo>
                <a:lnTo>
                  <a:pt x="21" y="863"/>
                </a:lnTo>
                <a:lnTo>
                  <a:pt x="42" y="844"/>
                </a:lnTo>
                <a:lnTo>
                  <a:pt x="52" y="837"/>
                </a:lnTo>
                <a:lnTo>
                  <a:pt x="65" y="829"/>
                </a:lnTo>
                <a:lnTo>
                  <a:pt x="76" y="823"/>
                </a:lnTo>
                <a:lnTo>
                  <a:pt x="90" y="817"/>
                </a:lnTo>
                <a:lnTo>
                  <a:pt x="106" y="814"/>
                </a:lnTo>
                <a:lnTo>
                  <a:pt x="124" y="812"/>
                </a:lnTo>
                <a:lnTo>
                  <a:pt x="124" y="812"/>
                </a:lnTo>
                <a:lnTo>
                  <a:pt x="140" y="812"/>
                </a:lnTo>
                <a:lnTo>
                  <a:pt x="154" y="814"/>
                </a:lnTo>
                <a:lnTo>
                  <a:pt x="181" y="819"/>
                </a:lnTo>
                <a:lnTo>
                  <a:pt x="193" y="820"/>
                </a:lnTo>
                <a:lnTo>
                  <a:pt x="205" y="820"/>
                </a:lnTo>
                <a:lnTo>
                  <a:pt x="219" y="817"/>
                </a:lnTo>
                <a:lnTo>
                  <a:pt x="236" y="812"/>
                </a:lnTo>
                <a:lnTo>
                  <a:pt x="236" y="812"/>
                </a:lnTo>
                <a:lnTo>
                  <a:pt x="342" y="771"/>
                </a:lnTo>
                <a:lnTo>
                  <a:pt x="543" y="695"/>
                </a:lnTo>
                <a:lnTo>
                  <a:pt x="543" y="695"/>
                </a:lnTo>
                <a:lnTo>
                  <a:pt x="574" y="683"/>
                </a:lnTo>
                <a:lnTo>
                  <a:pt x="605" y="674"/>
                </a:lnTo>
                <a:lnTo>
                  <a:pt x="635" y="668"/>
                </a:lnTo>
                <a:lnTo>
                  <a:pt x="663" y="662"/>
                </a:lnTo>
                <a:lnTo>
                  <a:pt x="689" y="658"/>
                </a:lnTo>
                <a:lnTo>
                  <a:pt x="716" y="654"/>
                </a:lnTo>
                <a:lnTo>
                  <a:pt x="767" y="650"/>
                </a:lnTo>
                <a:lnTo>
                  <a:pt x="816" y="648"/>
                </a:lnTo>
                <a:lnTo>
                  <a:pt x="863" y="645"/>
                </a:lnTo>
                <a:lnTo>
                  <a:pt x="886" y="642"/>
                </a:lnTo>
                <a:lnTo>
                  <a:pt x="909" y="639"/>
                </a:lnTo>
                <a:lnTo>
                  <a:pt x="933" y="635"/>
                </a:lnTo>
                <a:lnTo>
                  <a:pt x="956" y="628"/>
                </a:lnTo>
                <a:lnTo>
                  <a:pt x="956" y="628"/>
                </a:lnTo>
                <a:lnTo>
                  <a:pt x="1037" y="605"/>
                </a:lnTo>
                <a:lnTo>
                  <a:pt x="1105" y="588"/>
                </a:lnTo>
                <a:lnTo>
                  <a:pt x="1139" y="580"/>
                </a:lnTo>
                <a:lnTo>
                  <a:pt x="1175" y="572"/>
                </a:lnTo>
                <a:lnTo>
                  <a:pt x="1216" y="565"/>
                </a:lnTo>
                <a:lnTo>
                  <a:pt x="1263" y="557"/>
                </a:lnTo>
                <a:lnTo>
                  <a:pt x="1263" y="557"/>
                </a:lnTo>
                <a:lnTo>
                  <a:pt x="1310" y="549"/>
                </a:lnTo>
                <a:lnTo>
                  <a:pt x="1351" y="543"/>
                </a:lnTo>
                <a:lnTo>
                  <a:pt x="1386" y="535"/>
                </a:lnTo>
                <a:lnTo>
                  <a:pt x="1416" y="526"/>
                </a:lnTo>
                <a:lnTo>
                  <a:pt x="1429" y="522"/>
                </a:lnTo>
                <a:lnTo>
                  <a:pt x="1442" y="517"/>
                </a:lnTo>
                <a:lnTo>
                  <a:pt x="1455" y="511"/>
                </a:lnTo>
                <a:lnTo>
                  <a:pt x="1466" y="505"/>
                </a:lnTo>
                <a:lnTo>
                  <a:pt x="1476" y="497"/>
                </a:lnTo>
                <a:lnTo>
                  <a:pt x="1488" y="489"/>
                </a:lnTo>
                <a:lnTo>
                  <a:pt x="1498" y="480"/>
                </a:lnTo>
                <a:lnTo>
                  <a:pt x="1508" y="470"/>
                </a:lnTo>
                <a:lnTo>
                  <a:pt x="1508" y="470"/>
                </a:lnTo>
                <a:lnTo>
                  <a:pt x="1517" y="459"/>
                </a:lnTo>
                <a:lnTo>
                  <a:pt x="1526" y="446"/>
                </a:lnTo>
                <a:lnTo>
                  <a:pt x="1534" y="432"/>
                </a:lnTo>
                <a:lnTo>
                  <a:pt x="1540" y="418"/>
                </a:lnTo>
                <a:lnTo>
                  <a:pt x="1552" y="386"/>
                </a:lnTo>
                <a:lnTo>
                  <a:pt x="1562" y="351"/>
                </a:lnTo>
                <a:lnTo>
                  <a:pt x="1572" y="317"/>
                </a:lnTo>
                <a:lnTo>
                  <a:pt x="1584" y="284"/>
                </a:lnTo>
                <a:lnTo>
                  <a:pt x="1590" y="268"/>
                </a:lnTo>
                <a:lnTo>
                  <a:pt x="1598" y="253"/>
                </a:lnTo>
                <a:lnTo>
                  <a:pt x="1605" y="238"/>
                </a:lnTo>
                <a:lnTo>
                  <a:pt x="1616" y="225"/>
                </a:lnTo>
                <a:lnTo>
                  <a:pt x="1616" y="225"/>
                </a:lnTo>
                <a:lnTo>
                  <a:pt x="1633" y="203"/>
                </a:lnTo>
                <a:lnTo>
                  <a:pt x="1646" y="187"/>
                </a:lnTo>
                <a:lnTo>
                  <a:pt x="1667" y="165"/>
                </a:lnTo>
                <a:lnTo>
                  <a:pt x="1683" y="147"/>
                </a:lnTo>
                <a:lnTo>
                  <a:pt x="1691" y="137"/>
                </a:lnTo>
                <a:lnTo>
                  <a:pt x="1702" y="123"/>
                </a:lnTo>
                <a:lnTo>
                  <a:pt x="1702" y="123"/>
                </a:lnTo>
                <a:lnTo>
                  <a:pt x="1714" y="107"/>
                </a:lnTo>
                <a:lnTo>
                  <a:pt x="1728" y="95"/>
                </a:lnTo>
                <a:lnTo>
                  <a:pt x="1741" y="84"/>
                </a:lnTo>
                <a:lnTo>
                  <a:pt x="1752" y="75"/>
                </a:lnTo>
                <a:lnTo>
                  <a:pt x="1771" y="63"/>
                </a:lnTo>
                <a:lnTo>
                  <a:pt x="1777" y="59"/>
                </a:lnTo>
                <a:lnTo>
                  <a:pt x="1779" y="56"/>
                </a:lnTo>
                <a:lnTo>
                  <a:pt x="1779" y="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8C455009-EAF9-4FA4-865D-26F5DB8EF146}"/>
              </a:ext>
            </a:extLst>
          </p:cNvPr>
          <p:cNvSpPr>
            <a:spLocks/>
          </p:cNvSpPr>
          <p:nvPr/>
        </p:nvSpPr>
        <p:spPr bwMode="auto">
          <a:xfrm>
            <a:off x="3645877" y="4789303"/>
            <a:ext cx="2614246" cy="959216"/>
          </a:xfrm>
          <a:custGeom>
            <a:avLst/>
            <a:gdLst>
              <a:gd name="T0" fmla="*/ 2192 w 2243"/>
              <a:gd name="T1" fmla="*/ 0 h 823"/>
              <a:gd name="T2" fmla="*/ 2211 w 2243"/>
              <a:gd name="T3" fmla="*/ 3 h 823"/>
              <a:gd name="T4" fmla="*/ 2237 w 2243"/>
              <a:gd name="T5" fmla="*/ 24 h 823"/>
              <a:gd name="T6" fmla="*/ 2232 w 2243"/>
              <a:gd name="T7" fmla="*/ 92 h 823"/>
              <a:gd name="T8" fmla="*/ 2069 w 2243"/>
              <a:gd name="T9" fmla="*/ 271 h 823"/>
              <a:gd name="T10" fmla="*/ 1844 w 2243"/>
              <a:gd name="T11" fmla="*/ 552 h 823"/>
              <a:gd name="T12" fmla="*/ 1752 w 2243"/>
              <a:gd name="T13" fmla="*/ 664 h 823"/>
              <a:gd name="T14" fmla="*/ 1822 w 2243"/>
              <a:gd name="T15" fmla="*/ 672 h 823"/>
              <a:gd name="T16" fmla="*/ 1875 w 2243"/>
              <a:gd name="T17" fmla="*/ 669 h 823"/>
              <a:gd name="T18" fmla="*/ 1875 w 2243"/>
              <a:gd name="T19" fmla="*/ 674 h 823"/>
              <a:gd name="T20" fmla="*/ 1900 w 2243"/>
              <a:gd name="T21" fmla="*/ 685 h 823"/>
              <a:gd name="T22" fmla="*/ 1891 w 2243"/>
              <a:gd name="T23" fmla="*/ 694 h 823"/>
              <a:gd name="T24" fmla="*/ 1902 w 2243"/>
              <a:gd name="T25" fmla="*/ 705 h 823"/>
              <a:gd name="T26" fmla="*/ 1882 w 2243"/>
              <a:gd name="T27" fmla="*/ 708 h 823"/>
              <a:gd name="T28" fmla="*/ 1747 w 2243"/>
              <a:gd name="T29" fmla="*/ 710 h 823"/>
              <a:gd name="T30" fmla="*/ 1691 w 2243"/>
              <a:gd name="T31" fmla="*/ 715 h 823"/>
              <a:gd name="T32" fmla="*/ 1679 w 2243"/>
              <a:gd name="T33" fmla="*/ 737 h 823"/>
              <a:gd name="T34" fmla="*/ 1732 w 2243"/>
              <a:gd name="T35" fmla="*/ 771 h 823"/>
              <a:gd name="T36" fmla="*/ 1788 w 2243"/>
              <a:gd name="T37" fmla="*/ 792 h 823"/>
              <a:gd name="T38" fmla="*/ 1793 w 2243"/>
              <a:gd name="T39" fmla="*/ 819 h 823"/>
              <a:gd name="T40" fmla="*/ 1770 w 2243"/>
              <a:gd name="T41" fmla="*/ 812 h 823"/>
              <a:gd name="T42" fmla="*/ 1747 w 2243"/>
              <a:gd name="T43" fmla="*/ 817 h 823"/>
              <a:gd name="T44" fmla="*/ 1735 w 2243"/>
              <a:gd name="T45" fmla="*/ 805 h 823"/>
              <a:gd name="T46" fmla="*/ 1715 w 2243"/>
              <a:gd name="T47" fmla="*/ 816 h 823"/>
              <a:gd name="T48" fmla="*/ 1706 w 2243"/>
              <a:gd name="T49" fmla="*/ 805 h 823"/>
              <a:gd name="T50" fmla="*/ 1670 w 2243"/>
              <a:gd name="T51" fmla="*/ 812 h 823"/>
              <a:gd name="T52" fmla="*/ 1650 w 2243"/>
              <a:gd name="T53" fmla="*/ 807 h 823"/>
              <a:gd name="T54" fmla="*/ 1642 w 2243"/>
              <a:gd name="T55" fmla="*/ 815 h 823"/>
              <a:gd name="T56" fmla="*/ 1599 w 2243"/>
              <a:gd name="T57" fmla="*/ 792 h 823"/>
              <a:gd name="T58" fmla="*/ 1567 w 2243"/>
              <a:gd name="T59" fmla="*/ 785 h 823"/>
              <a:gd name="T60" fmla="*/ 1514 w 2243"/>
              <a:gd name="T61" fmla="*/ 768 h 823"/>
              <a:gd name="T62" fmla="*/ 951 w 2243"/>
              <a:gd name="T63" fmla="*/ 733 h 823"/>
              <a:gd name="T64" fmla="*/ 459 w 2243"/>
              <a:gd name="T65" fmla="*/ 669 h 823"/>
              <a:gd name="T66" fmla="*/ 301 w 2243"/>
              <a:gd name="T67" fmla="*/ 640 h 823"/>
              <a:gd name="T68" fmla="*/ 252 w 2243"/>
              <a:gd name="T69" fmla="*/ 594 h 823"/>
              <a:gd name="T70" fmla="*/ 222 w 2243"/>
              <a:gd name="T71" fmla="*/ 581 h 823"/>
              <a:gd name="T72" fmla="*/ 112 w 2243"/>
              <a:gd name="T73" fmla="*/ 604 h 823"/>
              <a:gd name="T74" fmla="*/ 30 w 2243"/>
              <a:gd name="T75" fmla="*/ 594 h 823"/>
              <a:gd name="T76" fmla="*/ 0 w 2243"/>
              <a:gd name="T77" fmla="*/ 567 h 823"/>
              <a:gd name="T78" fmla="*/ 17 w 2243"/>
              <a:gd name="T79" fmla="*/ 549 h 823"/>
              <a:gd name="T80" fmla="*/ 7 w 2243"/>
              <a:gd name="T81" fmla="*/ 538 h 823"/>
              <a:gd name="T82" fmla="*/ 14 w 2243"/>
              <a:gd name="T83" fmla="*/ 526 h 823"/>
              <a:gd name="T84" fmla="*/ 10 w 2243"/>
              <a:gd name="T85" fmla="*/ 507 h 823"/>
              <a:gd name="T86" fmla="*/ 33 w 2243"/>
              <a:gd name="T87" fmla="*/ 471 h 823"/>
              <a:gd name="T88" fmla="*/ 85 w 2243"/>
              <a:gd name="T89" fmla="*/ 462 h 823"/>
              <a:gd name="T90" fmla="*/ 144 w 2243"/>
              <a:gd name="T91" fmla="*/ 471 h 823"/>
              <a:gd name="T92" fmla="*/ 204 w 2243"/>
              <a:gd name="T93" fmla="*/ 496 h 823"/>
              <a:gd name="T94" fmla="*/ 273 w 2243"/>
              <a:gd name="T95" fmla="*/ 479 h 823"/>
              <a:gd name="T96" fmla="*/ 403 w 2243"/>
              <a:gd name="T97" fmla="*/ 393 h 823"/>
              <a:gd name="T98" fmla="*/ 650 w 2243"/>
              <a:gd name="T99" fmla="*/ 295 h 823"/>
              <a:gd name="T100" fmla="*/ 982 w 2243"/>
              <a:gd name="T101" fmla="*/ 241 h 823"/>
              <a:gd name="T102" fmla="*/ 1136 w 2243"/>
              <a:gd name="T103" fmla="*/ 210 h 823"/>
              <a:gd name="T104" fmla="*/ 1410 w 2243"/>
              <a:gd name="T105" fmla="*/ 204 h 823"/>
              <a:gd name="T106" fmla="*/ 1645 w 2243"/>
              <a:gd name="T107" fmla="*/ 216 h 823"/>
              <a:gd name="T108" fmla="*/ 1769 w 2243"/>
              <a:gd name="T109" fmla="*/ 176 h 823"/>
              <a:gd name="T110" fmla="*/ 1956 w 2243"/>
              <a:gd name="T111" fmla="*/ 56 h 823"/>
              <a:gd name="T112" fmla="*/ 2041 w 2243"/>
              <a:gd name="T113" fmla="*/ 23 h 823"/>
              <a:gd name="T114" fmla="*/ 2124 w 2243"/>
              <a:gd name="T115" fmla="*/ 2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43" h="823">
                <a:moveTo>
                  <a:pt x="2146" y="15"/>
                </a:moveTo>
                <a:lnTo>
                  <a:pt x="2146" y="15"/>
                </a:lnTo>
                <a:lnTo>
                  <a:pt x="2167" y="8"/>
                </a:lnTo>
                <a:lnTo>
                  <a:pt x="2186" y="3"/>
                </a:lnTo>
                <a:lnTo>
                  <a:pt x="2195" y="0"/>
                </a:lnTo>
                <a:lnTo>
                  <a:pt x="2192" y="0"/>
                </a:lnTo>
                <a:lnTo>
                  <a:pt x="2192" y="0"/>
                </a:lnTo>
                <a:lnTo>
                  <a:pt x="2188" y="0"/>
                </a:lnTo>
                <a:lnTo>
                  <a:pt x="2188" y="0"/>
                </a:lnTo>
                <a:lnTo>
                  <a:pt x="2193" y="0"/>
                </a:lnTo>
                <a:lnTo>
                  <a:pt x="2204" y="1"/>
                </a:lnTo>
                <a:lnTo>
                  <a:pt x="2211" y="3"/>
                </a:lnTo>
                <a:lnTo>
                  <a:pt x="2218" y="5"/>
                </a:lnTo>
                <a:lnTo>
                  <a:pt x="2226" y="10"/>
                </a:lnTo>
                <a:lnTo>
                  <a:pt x="2232" y="15"/>
                </a:lnTo>
                <a:lnTo>
                  <a:pt x="2232" y="15"/>
                </a:lnTo>
                <a:lnTo>
                  <a:pt x="2235" y="19"/>
                </a:lnTo>
                <a:lnTo>
                  <a:pt x="2237" y="24"/>
                </a:lnTo>
                <a:lnTo>
                  <a:pt x="2241" y="33"/>
                </a:lnTo>
                <a:lnTo>
                  <a:pt x="2243" y="45"/>
                </a:lnTo>
                <a:lnTo>
                  <a:pt x="2243" y="55"/>
                </a:lnTo>
                <a:lnTo>
                  <a:pt x="2240" y="67"/>
                </a:lnTo>
                <a:lnTo>
                  <a:pt x="2237" y="77"/>
                </a:lnTo>
                <a:lnTo>
                  <a:pt x="2232" y="92"/>
                </a:lnTo>
                <a:lnTo>
                  <a:pt x="2232" y="92"/>
                </a:lnTo>
                <a:lnTo>
                  <a:pt x="2225" y="102"/>
                </a:lnTo>
                <a:lnTo>
                  <a:pt x="2211" y="119"/>
                </a:lnTo>
                <a:lnTo>
                  <a:pt x="2166" y="169"/>
                </a:lnTo>
                <a:lnTo>
                  <a:pt x="2114" y="224"/>
                </a:lnTo>
                <a:lnTo>
                  <a:pt x="2069" y="271"/>
                </a:lnTo>
                <a:lnTo>
                  <a:pt x="2069" y="271"/>
                </a:lnTo>
                <a:lnTo>
                  <a:pt x="2046" y="295"/>
                </a:lnTo>
                <a:lnTo>
                  <a:pt x="2017" y="330"/>
                </a:lnTo>
                <a:lnTo>
                  <a:pt x="1949" y="415"/>
                </a:lnTo>
                <a:lnTo>
                  <a:pt x="1844" y="552"/>
                </a:lnTo>
                <a:lnTo>
                  <a:pt x="1844" y="552"/>
                </a:lnTo>
                <a:lnTo>
                  <a:pt x="1820" y="584"/>
                </a:lnTo>
                <a:lnTo>
                  <a:pt x="1794" y="617"/>
                </a:lnTo>
                <a:lnTo>
                  <a:pt x="1771" y="645"/>
                </a:lnTo>
                <a:lnTo>
                  <a:pt x="1761" y="656"/>
                </a:lnTo>
                <a:lnTo>
                  <a:pt x="1752" y="664"/>
                </a:lnTo>
                <a:lnTo>
                  <a:pt x="1752" y="664"/>
                </a:lnTo>
                <a:lnTo>
                  <a:pt x="1733" y="677"/>
                </a:lnTo>
                <a:lnTo>
                  <a:pt x="1730" y="679"/>
                </a:lnTo>
                <a:lnTo>
                  <a:pt x="1732" y="679"/>
                </a:lnTo>
                <a:lnTo>
                  <a:pt x="1732" y="679"/>
                </a:lnTo>
                <a:lnTo>
                  <a:pt x="1784" y="676"/>
                </a:lnTo>
                <a:lnTo>
                  <a:pt x="1822" y="672"/>
                </a:lnTo>
                <a:lnTo>
                  <a:pt x="1849" y="669"/>
                </a:lnTo>
                <a:lnTo>
                  <a:pt x="1849" y="669"/>
                </a:lnTo>
                <a:lnTo>
                  <a:pt x="1868" y="667"/>
                </a:lnTo>
                <a:lnTo>
                  <a:pt x="1872" y="667"/>
                </a:lnTo>
                <a:lnTo>
                  <a:pt x="1875" y="669"/>
                </a:lnTo>
                <a:lnTo>
                  <a:pt x="1875" y="669"/>
                </a:lnTo>
                <a:lnTo>
                  <a:pt x="1875" y="671"/>
                </a:lnTo>
                <a:lnTo>
                  <a:pt x="1873" y="671"/>
                </a:lnTo>
                <a:lnTo>
                  <a:pt x="1871" y="671"/>
                </a:lnTo>
                <a:lnTo>
                  <a:pt x="1870" y="671"/>
                </a:lnTo>
                <a:lnTo>
                  <a:pt x="1870" y="672"/>
                </a:lnTo>
                <a:lnTo>
                  <a:pt x="1875" y="674"/>
                </a:lnTo>
                <a:lnTo>
                  <a:pt x="1875" y="674"/>
                </a:lnTo>
                <a:lnTo>
                  <a:pt x="1884" y="678"/>
                </a:lnTo>
                <a:lnTo>
                  <a:pt x="1891" y="681"/>
                </a:lnTo>
                <a:lnTo>
                  <a:pt x="1898" y="682"/>
                </a:lnTo>
                <a:lnTo>
                  <a:pt x="1900" y="683"/>
                </a:lnTo>
                <a:lnTo>
                  <a:pt x="1900" y="685"/>
                </a:lnTo>
                <a:lnTo>
                  <a:pt x="1900" y="685"/>
                </a:lnTo>
                <a:lnTo>
                  <a:pt x="1896" y="687"/>
                </a:lnTo>
                <a:lnTo>
                  <a:pt x="1893" y="690"/>
                </a:lnTo>
                <a:lnTo>
                  <a:pt x="1890" y="691"/>
                </a:lnTo>
                <a:lnTo>
                  <a:pt x="1890" y="692"/>
                </a:lnTo>
                <a:lnTo>
                  <a:pt x="1891" y="694"/>
                </a:lnTo>
                <a:lnTo>
                  <a:pt x="1895" y="695"/>
                </a:lnTo>
                <a:lnTo>
                  <a:pt x="1895" y="695"/>
                </a:lnTo>
                <a:lnTo>
                  <a:pt x="1899" y="696"/>
                </a:lnTo>
                <a:lnTo>
                  <a:pt x="1902" y="699"/>
                </a:lnTo>
                <a:lnTo>
                  <a:pt x="1902" y="702"/>
                </a:lnTo>
                <a:lnTo>
                  <a:pt x="1902" y="705"/>
                </a:lnTo>
                <a:lnTo>
                  <a:pt x="1899" y="708"/>
                </a:lnTo>
                <a:lnTo>
                  <a:pt x="1896" y="710"/>
                </a:lnTo>
                <a:lnTo>
                  <a:pt x="1894" y="710"/>
                </a:lnTo>
                <a:lnTo>
                  <a:pt x="1890" y="710"/>
                </a:lnTo>
                <a:lnTo>
                  <a:pt x="1890" y="710"/>
                </a:lnTo>
                <a:lnTo>
                  <a:pt x="1882" y="708"/>
                </a:lnTo>
                <a:lnTo>
                  <a:pt x="1875" y="705"/>
                </a:lnTo>
                <a:lnTo>
                  <a:pt x="1857" y="704"/>
                </a:lnTo>
                <a:lnTo>
                  <a:pt x="1824" y="705"/>
                </a:lnTo>
                <a:lnTo>
                  <a:pt x="1824" y="705"/>
                </a:lnTo>
                <a:lnTo>
                  <a:pt x="1764" y="709"/>
                </a:lnTo>
                <a:lnTo>
                  <a:pt x="1747" y="710"/>
                </a:lnTo>
                <a:lnTo>
                  <a:pt x="1732" y="710"/>
                </a:lnTo>
                <a:lnTo>
                  <a:pt x="1732" y="710"/>
                </a:lnTo>
                <a:lnTo>
                  <a:pt x="1716" y="711"/>
                </a:lnTo>
                <a:lnTo>
                  <a:pt x="1705" y="713"/>
                </a:lnTo>
                <a:lnTo>
                  <a:pt x="1691" y="715"/>
                </a:lnTo>
                <a:lnTo>
                  <a:pt x="1691" y="715"/>
                </a:lnTo>
                <a:lnTo>
                  <a:pt x="1686" y="717"/>
                </a:lnTo>
                <a:lnTo>
                  <a:pt x="1679" y="720"/>
                </a:lnTo>
                <a:lnTo>
                  <a:pt x="1670" y="725"/>
                </a:lnTo>
                <a:lnTo>
                  <a:pt x="1670" y="725"/>
                </a:lnTo>
                <a:lnTo>
                  <a:pt x="1674" y="731"/>
                </a:lnTo>
                <a:lnTo>
                  <a:pt x="1679" y="737"/>
                </a:lnTo>
                <a:lnTo>
                  <a:pt x="1686" y="745"/>
                </a:lnTo>
                <a:lnTo>
                  <a:pt x="1695" y="752"/>
                </a:lnTo>
                <a:lnTo>
                  <a:pt x="1705" y="760"/>
                </a:lnTo>
                <a:lnTo>
                  <a:pt x="1718" y="766"/>
                </a:lnTo>
                <a:lnTo>
                  <a:pt x="1732" y="771"/>
                </a:lnTo>
                <a:lnTo>
                  <a:pt x="1732" y="771"/>
                </a:lnTo>
                <a:lnTo>
                  <a:pt x="1755" y="777"/>
                </a:lnTo>
                <a:lnTo>
                  <a:pt x="1769" y="778"/>
                </a:lnTo>
                <a:lnTo>
                  <a:pt x="1774" y="780"/>
                </a:lnTo>
                <a:lnTo>
                  <a:pt x="1779" y="782"/>
                </a:lnTo>
                <a:lnTo>
                  <a:pt x="1783" y="785"/>
                </a:lnTo>
                <a:lnTo>
                  <a:pt x="1788" y="792"/>
                </a:lnTo>
                <a:lnTo>
                  <a:pt x="1788" y="792"/>
                </a:lnTo>
                <a:lnTo>
                  <a:pt x="1792" y="798"/>
                </a:lnTo>
                <a:lnTo>
                  <a:pt x="1794" y="805"/>
                </a:lnTo>
                <a:lnTo>
                  <a:pt x="1794" y="811"/>
                </a:lnTo>
                <a:lnTo>
                  <a:pt x="1794" y="815"/>
                </a:lnTo>
                <a:lnTo>
                  <a:pt x="1793" y="819"/>
                </a:lnTo>
                <a:lnTo>
                  <a:pt x="1792" y="821"/>
                </a:lnTo>
                <a:lnTo>
                  <a:pt x="1789" y="823"/>
                </a:lnTo>
                <a:lnTo>
                  <a:pt x="1788" y="823"/>
                </a:lnTo>
                <a:lnTo>
                  <a:pt x="1788" y="823"/>
                </a:lnTo>
                <a:lnTo>
                  <a:pt x="1776" y="815"/>
                </a:lnTo>
                <a:lnTo>
                  <a:pt x="1770" y="812"/>
                </a:lnTo>
                <a:lnTo>
                  <a:pt x="1766" y="811"/>
                </a:lnTo>
                <a:lnTo>
                  <a:pt x="1762" y="812"/>
                </a:lnTo>
                <a:lnTo>
                  <a:pt x="1762" y="812"/>
                </a:lnTo>
                <a:lnTo>
                  <a:pt x="1755" y="815"/>
                </a:lnTo>
                <a:lnTo>
                  <a:pt x="1750" y="817"/>
                </a:lnTo>
                <a:lnTo>
                  <a:pt x="1747" y="817"/>
                </a:lnTo>
                <a:lnTo>
                  <a:pt x="1746" y="816"/>
                </a:lnTo>
                <a:lnTo>
                  <a:pt x="1743" y="815"/>
                </a:lnTo>
                <a:lnTo>
                  <a:pt x="1742" y="812"/>
                </a:lnTo>
                <a:lnTo>
                  <a:pt x="1742" y="812"/>
                </a:lnTo>
                <a:lnTo>
                  <a:pt x="1738" y="807"/>
                </a:lnTo>
                <a:lnTo>
                  <a:pt x="1735" y="805"/>
                </a:lnTo>
                <a:lnTo>
                  <a:pt x="1732" y="805"/>
                </a:lnTo>
                <a:lnTo>
                  <a:pt x="1727" y="807"/>
                </a:lnTo>
                <a:lnTo>
                  <a:pt x="1727" y="807"/>
                </a:lnTo>
                <a:lnTo>
                  <a:pt x="1720" y="811"/>
                </a:lnTo>
                <a:lnTo>
                  <a:pt x="1718" y="815"/>
                </a:lnTo>
                <a:lnTo>
                  <a:pt x="1715" y="816"/>
                </a:lnTo>
                <a:lnTo>
                  <a:pt x="1714" y="816"/>
                </a:lnTo>
                <a:lnTo>
                  <a:pt x="1712" y="815"/>
                </a:lnTo>
                <a:lnTo>
                  <a:pt x="1711" y="812"/>
                </a:lnTo>
                <a:lnTo>
                  <a:pt x="1711" y="812"/>
                </a:lnTo>
                <a:lnTo>
                  <a:pt x="1707" y="807"/>
                </a:lnTo>
                <a:lnTo>
                  <a:pt x="1706" y="805"/>
                </a:lnTo>
                <a:lnTo>
                  <a:pt x="1702" y="805"/>
                </a:lnTo>
                <a:lnTo>
                  <a:pt x="1696" y="807"/>
                </a:lnTo>
                <a:lnTo>
                  <a:pt x="1696" y="807"/>
                </a:lnTo>
                <a:lnTo>
                  <a:pt x="1682" y="812"/>
                </a:lnTo>
                <a:lnTo>
                  <a:pt x="1675" y="812"/>
                </a:lnTo>
                <a:lnTo>
                  <a:pt x="1670" y="812"/>
                </a:lnTo>
                <a:lnTo>
                  <a:pt x="1670" y="812"/>
                </a:lnTo>
                <a:lnTo>
                  <a:pt x="1665" y="810"/>
                </a:lnTo>
                <a:lnTo>
                  <a:pt x="1660" y="807"/>
                </a:lnTo>
                <a:lnTo>
                  <a:pt x="1656" y="805"/>
                </a:lnTo>
                <a:lnTo>
                  <a:pt x="1652" y="806"/>
                </a:lnTo>
                <a:lnTo>
                  <a:pt x="1650" y="807"/>
                </a:lnTo>
                <a:lnTo>
                  <a:pt x="1650" y="807"/>
                </a:lnTo>
                <a:lnTo>
                  <a:pt x="1647" y="810"/>
                </a:lnTo>
                <a:lnTo>
                  <a:pt x="1645" y="811"/>
                </a:lnTo>
                <a:lnTo>
                  <a:pt x="1645" y="815"/>
                </a:lnTo>
                <a:lnTo>
                  <a:pt x="1644" y="815"/>
                </a:lnTo>
                <a:lnTo>
                  <a:pt x="1642" y="815"/>
                </a:lnTo>
                <a:lnTo>
                  <a:pt x="1635" y="812"/>
                </a:lnTo>
                <a:lnTo>
                  <a:pt x="1635" y="812"/>
                </a:lnTo>
                <a:lnTo>
                  <a:pt x="1624" y="807"/>
                </a:lnTo>
                <a:lnTo>
                  <a:pt x="1618" y="802"/>
                </a:lnTo>
                <a:lnTo>
                  <a:pt x="1610" y="797"/>
                </a:lnTo>
                <a:lnTo>
                  <a:pt x="1599" y="792"/>
                </a:lnTo>
                <a:lnTo>
                  <a:pt x="1599" y="792"/>
                </a:lnTo>
                <a:lnTo>
                  <a:pt x="1592" y="791"/>
                </a:lnTo>
                <a:lnTo>
                  <a:pt x="1587" y="789"/>
                </a:lnTo>
                <a:lnTo>
                  <a:pt x="1578" y="788"/>
                </a:lnTo>
                <a:lnTo>
                  <a:pt x="1572" y="787"/>
                </a:lnTo>
                <a:lnTo>
                  <a:pt x="1567" y="785"/>
                </a:lnTo>
                <a:lnTo>
                  <a:pt x="1563" y="782"/>
                </a:lnTo>
                <a:lnTo>
                  <a:pt x="1563" y="782"/>
                </a:lnTo>
                <a:lnTo>
                  <a:pt x="1554" y="773"/>
                </a:lnTo>
                <a:lnTo>
                  <a:pt x="1548" y="771"/>
                </a:lnTo>
                <a:lnTo>
                  <a:pt x="1548" y="771"/>
                </a:lnTo>
                <a:lnTo>
                  <a:pt x="1514" y="768"/>
                </a:lnTo>
                <a:lnTo>
                  <a:pt x="1433" y="762"/>
                </a:lnTo>
                <a:lnTo>
                  <a:pt x="1308" y="755"/>
                </a:lnTo>
                <a:lnTo>
                  <a:pt x="1144" y="746"/>
                </a:lnTo>
                <a:lnTo>
                  <a:pt x="1144" y="746"/>
                </a:lnTo>
                <a:lnTo>
                  <a:pt x="1050" y="741"/>
                </a:lnTo>
                <a:lnTo>
                  <a:pt x="951" y="733"/>
                </a:lnTo>
                <a:lnTo>
                  <a:pt x="853" y="723"/>
                </a:lnTo>
                <a:lnTo>
                  <a:pt x="757" y="713"/>
                </a:lnTo>
                <a:lnTo>
                  <a:pt x="666" y="701"/>
                </a:lnTo>
                <a:lnTo>
                  <a:pt x="585" y="690"/>
                </a:lnTo>
                <a:lnTo>
                  <a:pt x="514" y="679"/>
                </a:lnTo>
                <a:lnTo>
                  <a:pt x="459" y="669"/>
                </a:lnTo>
                <a:lnTo>
                  <a:pt x="459" y="669"/>
                </a:lnTo>
                <a:lnTo>
                  <a:pt x="417" y="662"/>
                </a:lnTo>
                <a:lnTo>
                  <a:pt x="383" y="656"/>
                </a:lnTo>
                <a:lnTo>
                  <a:pt x="333" y="648"/>
                </a:lnTo>
                <a:lnTo>
                  <a:pt x="315" y="645"/>
                </a:lnTo>
                <a:lnTo>
                  <a:pt x="301" y="640"/>
                </a:lnTo>
                <a:lnTo>
                  <a:pt x="287" y="632"/>
                </a:lnTo>
                <a:lnTo>
                  <a:pt x="275" y="623"/>
                </a:lnTo>
                <a:lnTo>
                  <a:pt x="275" y="623"/>
                </a:lnTo>
                <a:lnTo>
                  <a:pt x="265" y="613"/>
                </a:lnTo>
                <a:lnTo>
                  <a:pt x="259" y="605"/>
                </a:lnTo>
                <a:lnTo>
                  <a:pt x="252" y="594"/>
                </a:lnTo>
                <a:lnTo>
                  <a:pt x="250" y="590"/>
                </a:lnTo>
                <a:lnTo>
                  <a:pt x="246" y="588"/>
                </a:lnTo>
                <a:lnTo>
                  <a:pt x="240" y="585"/>
                </a:lnTo>
                <a:lnTo>
                  <a:pt x="229" y="582"/>
                </a:lnTo>
                <a:lnTo>
                  <a:pt x="229" y="582"/>
                </a:lnTo>
                <a:lnTo>
                  <a:pt x="222" y="581"/>
                </a:lnTo>
                <a:lnTo>
                  <a:pt x="214" y="582"/>
                </a:lnTo>
                <a:lnTo>
                  <a:pt x="198" y="585"/>
                </a:lnTo>
                <a:lnTo>
                  <a:pt x="178" y="589"/>
                </a:lnTo>
                <a:lnTo>
                  <a:pt x="157" y="595"/>
                </a:lnTo>
                <a:lnTo>
                  <a:pt x="135" y="600"/>
                </a:lnTo>
                <a:lnTo>
                  <a:pt x="112" y="604"/>
                </a:lnTo>
                <a:lnTo>
                  <a:pt x="100" y="605"/>
                </a:lnTo>
                <a:lnTo>
                  <a:pt x="89" y="605"/>
                </a:lnTo>
                <a:lnTo>
                  <a:pt x="77" y="604"/>
                </a:lnTo>
                <a:lnTo>
                  <a:pt x="66" y="603"/>
                </a:lnTo>
                <a:lnTo>
                  <a:pt x="66" y="603"/>
                </a:lnTo>
                <a:lnTo>
                  <a:pt x="30" y="594"/>
                </a:lnTo>
                <a:lnTo>
                  <a:pt x="19" y="590"/>
                </a:lnTo>
                <a:lnTo>
                  <a:pt x="10" y="586"/>
                </a:lnTo>
                <a:lnTo>
                  <a:pt x="5" y="582"/>
                </a:lnTo>
                <a:lnTo>
                  <a:pt x="1" y="577"/>
                </a:lnTo>
                <a:lnTo>
                  <a:pt x="0" y="572"/>
                </a:lnTo>
                <a:lnTo>
                  <a:pt x="0" y="567"/>
                </a:lnTo>
                <a:lnTo>
                  <a:pt x="0" y="567"/>
                </a:lnTo>
                <a:lnTo>
                  <a:pt x="1" y="562"/>
                </a:lnTo>
                <a:lnTo>
                  <a:pt x="3" y="558"/>
                </a:lnTo>
                <a:lnTo>
                  <a:pt x="6" y="554"/>
                </a:lnTo>
                <a:lnTo>
                  <a:pt x="11" y="552"/>
                </a:lnTo>
                <a:lnTo>
                  <a:pt x="17" y="549"/>
                </a:lnTo>
                <a:lnTo>
                  <a:pt x="20" y="548"/>
                </a:lnTo>
                <a:lnTo>
                  <a:pt x="20" y="547"/>
                </a:lnTo>
                <a:lnTo>
                  <a:pt x="20" y="547"/>
                </a:lnTo>
                <a:lnTo>
                  <a:pt x="16" y="543"/>
                </a:lnTo>
                <a:lnTo>
                  <a:pt x="10" y="540"/>
                </a:lnTo>
                <a:lnTo>
                  <a:pt x="7" y="538"/>
                </a:lnTo>
                <a:lnTo>
                  <a:pt x="6" y="535"/>
                </a:lnTo>
                <a:lnTo>
                  <a:pt x="7" y="534"/>
                </a:lnTo>
                <a:lnTo>
                  <a:pt x="10" y="531"/>
                </a:lnTo>
                <a:lnTo>
                  <a:pt x="10" y="531"/>
                </a:lnTo>
                <a:lnTo>
                  <a:pt x="12" y="529"/>
                </a:lnTo>
                <a:lnTo>
                  <a:pt x="14" y="526"/>
                </a:lnTo>
                <a:lnTo>
                  <a:pt x="14" y="525"/>
                </a:lnTo>
                <a:lnTo>
                  <a:pt x="14" y="522"/>
                </a:lnTo>
                <a:lnTo>
                  <a:pt x="11" y="517"/>
                </a:lnTo>
                <a:lnTo>
                  <a:pt x="10" y="511"/>
                </a:lnTo>
                <a:lnTo>
                  <a:pt x="10" y="511"/>
                </a:lnTo>
                <a:lnTo>
                  <a:pt x="10" y="507"/>
                </a:lnTo>
                <a:lnTo>
                  <a:pt x="11" y="501"/>
                </a:lnTo>
                <a:lnTo>
                  <a:pt x="12" y="494"/>
                </a:lnTo>
                <a:lnTo>
                  <a:pt x="16" y="488"/>
                </a:lnTo>
                <a:lnTo>
                  <a:pt x="20" y="482"/>
                </a:lnTo>
                <a:lnTo>
                  <a:pt x="26" y="475"/>
                </a:lnTo>
                <a:lnTo>
                  <a:pt x="33" y="471"/>
                </a:lnTo>
                <a:lnTo>
                  <a:pt x="40" y="470"/>
                </a:lnTo>
                <a:lnTo>
                  <a:pt x="40" y="470"/>
                </a:lnTo>
                <a:lnTo>
                  <a:pt x="48" y="469"/>
                </a:lnTo>
                <a:lnTo>
                  <a:pt x="57" y="468"/>
                </a:lnTo>
                <a:lnTo>
                  <a:pt x="75" y="464"/>
                </a:lnTo>
                <a:lnTo>
                  <a:pt x="85" y="462"/>
                </a:lnTo>
                <a:lnTo>
                  <a:pt x="95" y="462"/>
                </a:lnTo>
                <a:lnTo>
                  <a:pt x="108" y="462"/>
                </a:lnTo>
                <a:lnTo>
                  <a:pt x="122" y="465"/>
                </a:lnTo>
                <a:lnTo>
                  <a:pt x="122" y="465"/>
                </a:lnTo>
                <a:lnTo>
                  <a:pt x="135" y="469"/>
                </a:lnTo>
                <a:lnTo>
                  <a:pt x="144" y="471"/>
                </a:lnTo>
                <a:lnTo>
                  <a:pt x="157" y="479"/>
                </a:lnTo>
                <a:lnTo>
                  <a:pt x="164" y="483"/>
                </a:lnTo>
                <a:lnTo>
                  <a:pt x="173" y="487"/>
                </a:lnTo>
                <a:lnTo>
                  <a:pt x="186" y="492"/>
                </a:lnTo>
                <a:lnTo>
                  <a:pt x="204" y="496"/>
                </a:lnTo>
                <a:lnTo>
                  <a:pt x="204" y="496"/>
                </a:lnTo>
                <a:lnTo>
                  <a:pt x="214" y="497"/>
                </a:lnTo>
                <a:lnTo>
                  <a:pt x="226" y="497"/>
                </a:lnTo>
                <a:lnTo>
                  <a:pt x="237" y="494"/>
                </a:lnTo>
                <a:lnTo>
                  <a:pt x="249" y="490"/>
                </a:lnTo>
                <a:lnTo>
                  <a:pt x="260" y="485"/>
                </a:lnTo>
                <a:lnTo>
                  <a:pt x="273" y="479"/>
                </a:lnTo>
                <a:lnTo>
                  <a:pt x="298" y="465"/>
                </a:lnTo>
                <a:lnTo>
                  <a:pt x="324" y="447"/>
                </a:lnTo>
                <a:lnTo>
                  <a:pt x="351" y="429"/>
                </a:lnTo>
                <a:lnTo>
                  <a:pt x="378" y="410"/>
                </a:lnTo>
                <a:lnTo>
                  <a:pt x="403" y="393"/>
                </a:lnTo>
                <a:lnTo>
                  <a:pt x="403" y="393"/>
                </a:lnTo>
                <a:lnTo>
                  <a:pt x="433" y="377"/>
                </a:lnTo>
                <a:lnTo>
                  <a:pt x="470" y="360"/>
                </a:lnTo>
                <a:lnTo>
                  <a:pt x="512" y="342"/>
                </a:lnTo>
                <a:lnTo>
                  <a:pt x="556" y="324"/>
                </a:lnTo>
                <a:lnTo>
                  <a:pt x="604" y="309"/>
                </a:lnTo>
                <a:lnTo>
                  <a:pt x="650" y="295"/>
                </a:lnTo>
                <a:lnTo>
                  <a:pt x="694" y="284"/>
                </a:lnTo>
                <a:lnTo>
                  <a:pt x="735" y="276"/>
                </a:lnTo>
                <a:lnTo>
                  <a:pt x="735" y="276"/>
                </a:lnTo>
                <a:lnTo>
                  <a:pt x="817" y="264"/>
                </a:lnTo>
                <a:lnTo>
                  <a:pt x="904" y="253"/>
                </a:lnTo>
                <a:lnTo>
                  <a:pt x="982" y="241"/>
                </a:lnTo>
                <a:lnTo>
                  <a:pt x="1015" y="236"/>
                </a:lnTo>
                <a:lnTo>
                  <a:pt x="1042" y="230"/>
                </a:lnTo>
                <a:lnTo>
                  <a:pt x="1042" y="230"/>
                </a:lnTo>
                <a:lnTo>
                  <a:pt x="1067" y="224"/>
                </a:lnTo>
                <a:lnTo>
                  <a:pt x="1099" y="216"/>
                </a:lnTo>
                <a:lnTo>
                  <a:pt x="1136" y="210"/>
                </a:lnTo>
                <a:lnTo>
                  <a:pt x="1180" y="204"/>
                </a:lnTo>
                <a:lnTo>
                  <a:pt x="1228" y="201"/>
                </a:lnTo>
                <a:lnTo>
                  <a:pt x="1283" y="199"/>
                </a:lnTo>
                <a:lnTo>
                  <a:pt x="1343" y="201"/>
                </a:lnTo>
                <a:lnTo>
                  <a:pt x="1375" y="202"/>
                </a:lnTo>
                <a:lnTo>
                  <a:pt x="1410" y="204"/>
                </a:lnTo>
                <a:lnTo>
                  <a:pt x="1410" y="204"/>
                </a:lnTo>
                <a:lnTo>
                  <a:pt x="1518" y="215"/>
                </a:lnTo>
                <a:lnTo>
                  <a:pt x="1557" y="218"/>
                </a:lnTo>
                <a:lnTo>
                  <a:pt x="1589" y="221"/>
                </a:lnTo>
                <a:lnTo>
                  <a:pt x="1617" y="220"/>
                </a:lnTo>
                <a:lnTo>
                  <a:pt x="1645" y="216"/>
                </a:lnTo>
                <a:lnTo>
                  <a:pt x="1674" y="210"/>
                </a:lnTo>
                <a:lnTo>
                  <a:pt x="1711" y="199"/>
                </a:lnTo>
                <a:lnTo>
                  <a:pt x="1711" y="199"/>
                </a:lnTo>
                <a:lnTo>
                  <a:pt x="1730" y="193"/>
                </a:lnTo>
                <a:lnTo>
                  <a:pt x="1750" y="185"/>
                </a:lnTo>
                <a:lnTo>
                  <a:pt x="1769" y="176"/>
                </a:lnTo>
                <a:lnTo>
                  <a:pt x="1787" y="167"/>
                </a:lnTo>
                <a:lnTo>
                  <a:pt x="1820" y="148"/>
                </a:lnTo>
                <a:lnTo>
                  <a:pt x="1852" y="128"/>
                </a:lnTo>
                <a:lnTo>
                  <a:pt x="1908" y="88"/>
                </a:lnTo>
                <a:lnTo>
                  <a:pt x="1932" y="72"/>
                </a:lnTo>
                <a:lnTo>
                  <a:pt x="1956" y="56"/>
                </a:lnTo>
                <a:lnTo>
                  <a:pt x="1956" y="56"/>
                </a:lnTo>
                <a:lnTo>
                  <a:pt x="1977" y="45"/>
                </a:lnTo>
                <a:lnTo>
                  <a:pt x="1996" y="36"/>
                </a:lnTo>
                <a:lnTo>
                  <a:pt x="2011" y="29"/>
                </a:lnTo>
                <a:lnTo>
                  <a:pt x="2027" y="26"/>
                </a:lnTo>
                <a:lnTo>
                  <a:pt x="2041" y="23"/>
                </a:lnTo>
                <a:lnTo>
                  <a:pt x="2056" y="22"/>
                </a:lnTo>
                <a:lnTo>
                  <a:pt x="2089" y="21"/>
                </a:lnTo>
                <a:lnTo>
                  <a:pt x="2089" y="21"/>
                </a:lnTo>
                <a:lnTo>
                  <a:pt x="2105" y="21"/>
                </a:lnTo>
                <a:lnTo>
                  <a:pt x="2114" y="21"/>
                </a:lnTo>
                <a:lnTo>
                  <a:pt x="2124" y="23"/>
                </a:lnTo>
                <a:lnTo>
                  <a:pt x="2126" y="23"/>
                </a:lnTo>
                <a:lnTo>
                  <a:pt x="2130" y="22"/>
                </a:lnTo>
                <a:lnTo>
                  <a:pt x="2146" y="15"/>
                </a:lnTo>
                <a:lnTo>
                  <a:pt x="2146" y="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F7401CF5-C230-43EB-849F-B4D998A742CB}"/>
              </a:ext>
            </a:extLst>
          </p:cNvPr>
          <p:cNvSpPr>
            <a:spLocks/>
          </p:cNvSpPr>
          <p:nvPr/>
        </p:nvSpPr>
        <p:spPr bwMode="auto">
          <a:xfrm>
            <a:off x="670148" y="4641849"/>
            <a:ext cx="2611438" cy="1254125"/>
          </a:xfrm>
          <a:custGeom>
            <a:avLst/>
            <a:gdLst>
              <a:gd name="T0" fmla="*/ 1335 w 1645"/>
              <a:gd name="T1" fmla="*/ 143 h 790"/>
              <a:gd name="T2" fmla="*/ 1415 w 1645"/>
              <a:gd name="T3" fmla="*/ 139 h 790"/>
              <a:gd name="T4" fmla="*/ 1515 w 1645"/>
              <a:gd name="T5" fmla="*/ 172 h 790"/>
              <a:gd name="T6" fmla="*/ 1539 w 1645"/>
              <a:gd name="T7" fmla="*/ 190 h 790"/>
              <a:gd name="T8" fmla="*/ 1564 w 1645"/>
              <a:gd name="T9" fmla="*/ 226 h 790"/>
              <a:gd name="T10" fmla="*/ 1573 w 1645"/>
              <a:gd name="T11" fmla="*/ 262 h 790"/>
              <a:gd name="T12" fmla="*/ 1589 w 1645"/>
              <a:gd name="T13" fmla="*/ 277 h 790"/>
              <a:gd name="T14" fmla="*/ 1645 w 1645"/>
              <a:gd name="T15" fmla="*/ 317 h 790"/>
              <a:gd name="T16" fmla="*/ 1594 w 1645"/>
              <a:gd name="T17" fmla="*/ 303 h 790"/>
              <a:gd name="T18" fmla="*/ 1593 w 1645"/>
              <a:gd name="T19" fmla="*/ 327 h 790"/>
              <a:gd name="T20" fmla="*/ 1582 w 1645"/>
              <a:gd name="T21" fmla="*/ 347 h 790"/>
              <a:gd name="T22" fmla="*/ 1553 w 1645"/>
              <a:gd name="T23" fmla="*/ 338 h 790"/>
              <a:gd name="T24" fmla="*/ 1543 w 1645"/>
              <a:gd name="T25" fmla="*/ 349 h 790"/>
              <a:gd name="T26" fmla="*/ 1526 w 1645"/>
              <a:gd name="T27" fmla="*/ 511 h 790"/>
              <a:gd name="T28" fmla="*/ 1478 w 1645"/>
              <a:gd name="T29" fmla="*/ 637 h 790"/>
              <a:gd name="T30" fmla="*/ 1446 w 1645"/>
              <a:gd name="T31" fmla="*/ 696 h 790"/>
              <a:gd name="T32" fmla="*/ 1476 w 1645"/>
              <a:gd name="T33" fmla="*/ 711 h 790"/>
              <a:gd name="T34" fmla="*/ 1461 w 1645"/>
              <a:gd name="T35" fmla="*/ 716 h 790"/>
              <a:gd name="T36" fmla="*/ 1464 w 1645"/>
              <a:gd name="T37" fmla="*/ 732 h 790"/>
              <a:gd name="T38" fmla="*/ 1364 w 1645"/>
              <a:gd name="T39" fmla="*/ 737 h 790"/>
              <a:gd name="T40" fmla="*/ 1252 w 1645"/>
              <a:gd name="T41" fmla="*/ 727 h 790"/>
              <a:gd name="T42" fmla="*/ 1175 w 1645"/>
              <a:gd name="T43" fmla="*/ 742 h 790"/>
              <a:gd name="T44" fmla="*/ 1089 w 1645"/>
              <a:gd name="T45" fmla="*/ 750 h 790"/>
              <a:gd name="T46" fmla="*/ 1082 w 1645"/>
              <a:gd name="T47" fmla="*/ 771 h 790"/>
              <a:gd name="T48" fmla="*/ 1055 w 1645"/>
              <a:gd name="T49" fmla="*/ 778 h 790"/>
              <a:gd name="T50" fmla="*/ 1042 w 1645"/>
              <a:gd name="T51" fmla="*/ 767 h 790"/>
              <a:gd name="T52" fmla="*/ 1022 w 1645"/>
              <a:gd name="T53" fmla="*/ 789 h 790"/>
              <a:gd name="T54" fmla="*/ 1014 w 1645"/>
              <a:gd name="T55" fmla="*/ 771 h 790"/>
              <a:gd name="T56" fmla="*/ 999 w 1645"/>
              <a:gd name="T57" fmla="*/ 781 h 790"/>
              <a:gd name="T58" fmla="*/ 985 w 1645"/>
              <a:gd name="T59" fmla="*/ 762 h 790"/>
              <a:gd name="T60" fmla="*/ 958 w 1645"/>
              <a:gd name="T61" fmla="*/ 770 h 790"/>
              <a:gd name="T62" fmla="*/ 956 w 1645"/>
              <a:gd name="T63" fmla="*/ 746 h 790"/>
              <a:gd name="T64" fmla="*/ 931 w 1645"/>
              <a:gd name="T65" fmla="*/ 746 h 790"/>
              <a:gd name="T66" fmla="*/ 700 w 1645"/>
              <a:gd name="T67" fmla="*/ 711 h 790"/>
              <a:gd name="T68" fmla="*/ 430 w 1645"/>
              <a:gd name="T69" fmla="*/ 649 h 790"/>
              <a:gd name="T70" fmla="*/ 285 w 1645"/>
              <a:gd name="T71" fmla="*/ 592 h 790"/>
              <a:gd name="T72" fmla="*/ 225 w 1645"/>
              <a:gd name="T73" fmla="*/ 513 h 790"/>
              <a:gd name="T74" fmla="*/ 180 w 1645"/>
              <a:gd name="T75" fmla="*/ 359 h 790"/>
              <a:gd name="T76" fmla="*/ 141 w 1645"/>
              <a:gd name="T77" fmla="*/ 303 h 790"/>
              <a:gd name="T78" fmla="*/ 81 w 1645"/>
              <a:gd name="T79" fmla="*/ 195 h 790"/>
              <a:gd name="T80" fmla="*/ 28 w 1645"/>
              <a:gd name="T81" fmla="*/ 140 h 790"/>
              <a:gd name="T82" fmla="*/ 0 w 1645"/>
              <a:gd name="T83" fmla="*/ 78 h 790"/>
              <a:gd name="T84" fmla="*/ 12 w 1645"/>
              <a:gd name="T85" fmla="*/ 37 h 790"/>
              <a:gd name="T86" fmla="*/ 56 w 1645"/>
              <a:gd name="T87" fmla="*/ 42 h 790"/>
              <a:gd name="T88" fmla="*/ 41 w 1645"/>
              <a:gd name="T89" fmla="*/ 6 h 790"/>
              <a:gd name="T90" fmla="*/ 61 w 1645"/>
              <a:gd name="T91" fmla="*/ 1 h 790"/>
              <a:gd name="T92" fmla="*/ 161 w 1645"/>
              <a:gd name="T93" fmla="*/ 66 h 790"/>
              <a:gd name="T94" fmla="*/ 182 w 1645"/>
              <a:gd name="T95" fmla="*/ 87 h 790"/>
              <a:gd name="T96" fmla="*/ 179 w 1645"/>
              <a:gd name="T97" fmla="*/ 60 h 790"/>
              <a:gd name="T98" fmla="*/ 207 w 1645"/>
              <a:gd name="T99" fmla="*/ 71 h 790"/>
              <a:gd name="T100" fmla="*/ 274 w 1645"/>
              <a:gd name="T101" fmla="*/ 181 h 790"/>
              <a:gd name="T102" fmla="*/ 352 w 1645"/>
              <a:gd name="T103" fmla="*/ 262 h 790"/>
              <a:gd name="T104" fmla="*/ 437 w 1645"/>
              <a:gd name="T105" fmla="*/ 276 h 790"/>
              <a:gd name="T106" fmla="*/ 591 w 1645"/>
              <a:gd name="T107" fmla="*/ 257 h 790"/>
              <a:gd name="T108" fmla="*/ 757 w 1645"/>
              <a:gd name="T109" fmla="*/ 175 h 790"/>
              <a:gd name="T110" fmla="*/ 904 w 1645"/>
              <a:gd name="T111" fmla="*/ 139 h 790"/>
              <a:gd name="T112" fmla="*/ 1051 w 1645"/>
              <a:gd name="T113" fmla="*/ 140 h 790"/>
              <a:gd name="T114" fmla="*/ 1262 w 1645"/>
              <a:gd name="T115" fmla="*/ 175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45" h="790">
                <a:moveTo>
                  <a:pt x="1267" y="175"/>
                </a:moveTo>
                <a:lnTo>
                  <a:pt x="1267" y="175"/>
                </a:lnTo>
                <a:lnTo>
                  <a:pt x="1283" y="165"/>
                </a:lnTo>
                <a:lnTo>
                  <a:pt x="1298" y="157"/>
                </a:lnTo>
                <a:lnTo>
                  <a:pt x="1314" y="149"/>
                </a:lnTo>
                <a:lnTo>
                  <a:pt x="1335" y="143"/>
                </a:lnTo>
                <a:lnTo>
                  <a:pt x="1346" y="140"/>
                </a:lnTo>
                <a:lnTo>
                  <a:pt x="1359" y="138"/>
                </a:lnTo>
                <a:lnTo>
                  <a:pt x="1372" y="137"/>
                </a:lnTo>
                <a:lnTo>
                  <a:pt x="1386" y="137"/>
                </a:lnTo>
                <a:lnTo>
                  <a:pt x="1400" y="138"/>
                </a:lnTo>
                <a:lnTo>
                  <a:pt x="1415" y="139"/>
                </a:lnTo>
                <a:lnTo>
                  <a:pt x="1415" y="139"/>
                </a:lnTo>
                <a:lnTo>
                  <a:pt x="1446" y="146"/>
                </a:lnTo>
                <a:lnTo>
                  <a:pt x="1470" y="152"/>
                </a:lnTo>
                <a:lnTo>
                  <a:pt x="1489" y="158"/>
                </a:lnTo>
                <a:lnTo>
                  <a:pt x="1503" y="166"/>
                </a:lnTo>
                <a:lnTo>
                  <a:pt x="1515" y="172"/>
                </a:lnTo>
                <a:lnTo>
                  <a:pt x="1522" y="177"/>
                </a:lnTo>
                <a:lnTo>
                  <a:pt x="1527" y="183"/>
                </a:lnTo>
                <a:lnTo>
                  <a:pt x="1533" y="185"/>
                </a:lnTo>
                <a:lnTo>
                  <a:pt x="1533" y="185"/>
                </a:lnTo>
                <a:lnTo>
                  <a:pt x="1536" y="188"/>
                </a:lnTo>
                <a:lnTo>
                  <a:pt x="1539" y="190"/>
                </a:lnTo>
                <a:lnTo>
                  <a:pt x="1543" y="195"/>
                </a:lnTo>
                <a:lnTo>
                  <a:pt x="1548" y="206"/>
                </a:lnTo>
                <a:lnTo>
                  <a:pt x="1548" y="206"/>
                </a:lnTo>
                <a:lnTo>
                  <a:pt x="1552" y="211"/>
                </a:lnTo>
                <a:lnTo>
                  <a:pt x="1558" y="218"/>
                </a:lnTo>
                <a:lnTo>
                  <a:pt x="1564" y="226"/>
                </a:lnTo>
                <a:lnTo>
                  <a:pt x="1567" y="231"/>
                </a:lnTo>
                <a:lnTo>
                  <a:pt x="1568" y="236"/>
                </a:lnTo>
                <a:lnTo>
                  <a:pt x="1568" y="236"/>
                </a:lnTo>
                <a:lnTo>
                  <a:pt x="1570" y="253"/>
                </a:lnTo>
                <a:lnTo>
                  <a:pt x="1571" y="259"/>
                </a:lnTo>
                <a:lnTo>
                  <a:pt x="1573" y="262"/>
                </a:lnTo>
                <a:lnTo>
                  <a:pt x="1573" y="262"/>
                </a:lnTo>
                <a:lnTo>
                  <a:pt x="1582" y="268"/>
                </a:lnTo>
                <a:lnTo>
                  <a:pt x="1587" y="273"/>
                </a:lnTo>
                <a:lnTo>
                  <a:pt x="1589" y="274"/>
                </a:lnTo>
                <a:lnTo>
                  <a:pt x="1589" y="277"/>
                </a:lnTo>
                <a:lnTo>
                  <a:pt x="1589" y="277"/>
                </a:lnTo>
                <a:lnTo>
                  <a:pt x="1589" y="281"/>
                </a:lnTo>
                <a:lnTo>
                  <a:pt x="1589" y="282"/>
                </a:lnTo>
                <a:lnTo>
                  <a:pt x="1589" y="282"/>
                </a:lnTo>
                <a:lnTo>
                  <a:pt x="1619" y="300"/>
                </a:lnTo>
                <a:lnTo>
                  <a:pt x="1640" y="313"/>
                </a:lnTo>
                <a:lnTo>
                  <a:pt x="1645" y="317"/>
                </a:lnTo>
                <a:lnTo>
                  <a:pt x="1645" y="318"/>
                </a:lnTo>
                <a:lnTo>
                  <a:pt x="1645" y="318"/>
                </a:lnTo>
                <a:lnTo>
                  <a:pt x="1645" y="318"/>
                </a:lnTo>
                <a:lnTo>
                  <a:pt x="1616" y="310"/>
                </a:lnTo>
                <a:lnTo>
                  <a:pt x="1594" y="303"/>
                </a:lnTo>
                <a:lnTo>
                  <a:pt x="1594" y="303"/>
                </a:lnTo>
                <a:lnTo>
                  <a:pt x="1590" y="310"/>
                </a:lnTo>
                <a:lnTo>
                  <a:pt x="1586" y="315"/>
                </a:lnTo>
                <a:lnTo>
                  <a:pt x="1584" y="318"/>
                </a:lnTo>
                <a:lnTo>
                  <a:pt x="1584" y="318"/>
                </a:lnTo>
                <a:lnTo>
                  <a:pt x="1585" y="320"/>
                </a:lnTo>
                <a:lnTo>
                  <a:pt x="1593" y="327"/>
                </a:lnTo>
                <a:lnTo>
                  <a:pt x="1614" y="345"/>
                </a:lnTo>
                <a:lnTo>
                  <a:pt x="1645" y="369"/>
                </a:lnTo>
                <a:lnTo>
                  <a:pt x="1645" y="369"/>
                </a:lnTo>
                <a:lnTo>
                  <a:pt x="1573" y="333"/>
                </a:lnTo>
                <a:lnTo>
                  <a:pt x="1573" y="333"/>
                </a:lnTo>
                <a:lnTo>
                  <a:pt x="1582" y="347"/>
                </a:lnTo>
                <a:lnTo>
                  <a:pt x="1589" y="359"/>
                </a:lnTo>
                <a:lnTo>
                  <a:pt x="1589" y="359"/>
                </a:lnTo>
                <a:lnTo>
                  <a:pt x="1570" y="346"/>
                </a:lnTo>
                <a:lnTo>
                  <a:pt x="1558" y="340"/>
                </a:lnTo>
                <a:lnTo>
                  <a:pt x="1554" y="338"/>
                </a:lnTo>
                <a:lnTo>
                  <a:pt x="1553" y="338"/>
                </a:lnTo>
                <a:lnTo>
                  <a:pt x="1553" y="338"/>
                </a:lnTo>
                <a:lnTo>
                  <a:pt x="1553" y="340"/>
                </a:lnTo>
                <a:lnTo>
                  <a:pt x="1552" y="341"/>
                </a:lnTo>
                <a:lnTo>
                  <a:pt x="1548" y="345"/>
                </a:lnTo>
                <a:lnTo>
                  <a:pt x="1543" y="349"/>
                </a:lnTo>
                <a:lnTo>
                  <a:pt x="1543" y="349"/>
                </a:lnTo>
                <a:lnTo>
                  <a:pt x="1543" y="365"/>
                </a:lnTo>
                <a:lnTo>
                  <a:pt x="1541" y="386"/>
                </a:lnTo>
                <a:lnTo>
                  <a:pt x="1540" y="411"/>
                </a:lnTo>
                <a:lnTo>
                  <a:pt x="1538" y="441"/>
                </a:lnTo>
                <a:lnTo>
                  <a:pt x="1533" y="475"/>
                </a:lnTo>
                <a:lnTo>
                  <a:pt x="1526" y="511"/>
                </a:lnTo>
                <a:lnTo>
                  <a:pt x="1517" y="548"/>
                </a:lnTo>
                <a:lnTo>
                  <a:pt x="1517" y="548"/>
                </a:lnTo>
                <a:lnTo>
                  <a:pt x="1511" y="566"/>
                </a:lnTo>
                <a:lnTo>
                  <a:pt x="1506" y="582"/>
                </a:lnTo>
                <a:lnTo>
                  <a:pt x="1492" y="613"/>
                </a:lnTo>
                <a:lnTo>
                  <a:pt x="1478" y="637"/>
                </a:lnTo>
                <a:lnTo>
                  <a:pt x="1465" y="658"/>
                </a:lnTo>
                <a:lnTo>
                  <a:pt x="1447" y="686"/>
                </a:lnTo>
                <a:lnTo>
                  <a:pt x="1443" y="693"/>
                </a:lnTo>
                <a:lnTo>
                  <a:pt x="1443" y="695"/>
                </a:lnTo>
                <a:lnTo>
                  <a:pt x="1446" y="696"/>
                </a:lnTo>
                <a:lnTo>
                  <a:pt x="1446" y="696"/>
                </a:lnTo>
                <a:lnTo>
                  <a:pt x="1458" y="698"/>
                </a:lnTo>
                <a:lnTo>
                  <a:pt x="1471" y="704"/>
                </a:lnTo>
                <a:lnTo>
                  <a:pt x="1475" y="705"/>
                </a:lnTo>
                <a:lnTo>
                  <a:pt x="1479" y="707"/>
                </a:lnTo>
                <a:lnTo>
                  <a:pt x="1479" y="710"/>
                </a:lnTo>
                <a:lnTo>
                  <a:pt x="1476" y="711"/>
                </a:lnTo>
                <a:lnTo>
                  <a:pt x="1476" y="711"/>
                </a:lnTo>
                <a:lnTo>
                  <a:pt x="1469" y="713"/>
                </a:lnTo>
                <a:lnTo>
                  <a:pt x="1464" y="711"/>
                </a:lnTo>
                <a:lnTo>
                  <a:pt x="1461" y="713"/>
                </a:lnTo>
                <a:lnTo>
                  <a:pt x="1461" y="716"/>
                </a:lnTo>
                <a:lnTo>
                  <a:pt x="1461" y="716"/>
                </a:lnTo>
                <a:lnTo>
                  <a:pt x="1461" y="720"/>
                </a:lnTo>
                <a:lnTo>
                  <a:pt x="1464" y="723"/>
                </a:lnTo>
                <a:lnTo>
                  <a:pt x="1469" y="728"/>
                </a:lnTo>
                <a:lnTo>
                  <a:pt x="1470" y="729"/>
                </a:lnTo>
                <a:lnTo>
                  <a:pt x="1469" y="730"/>
                </a:lnTo>
                <a:lnTo>
                  <a:pt x="1464" y="732"/>
                </a:lnTo>
                <a:lnTo>
                  <a:pt x="1456" y="732"/>
                </a:lnTo>
                <a:lnTo>
                  <a:pt x="1456" y="732"/>
                </a:lnTo>
                <a:lnTo>
                  <a:pt x="1405" y="733"/>
                </a:lnTo>
                <a:lnTo>
                  <a:pt x="1381" y="734"/>
                </a:lnTo>
                <a:lnTo>
                  <a:pt x="1364" y="737"/>
                </a:lnTo>
                <a:lnTo>
                  <a:pt x="1364" y="737"/>
                </a:lnTo>
                <a:lnTo>
                  <a:pt x="1356" y="737"/>
                </a:lnTo>
                <a:lnTo>
                  <a:pt x="1344" y="737"/>
                </a:lnTo>
                <a:lnTo>
                  <a:pt x="1312" y="732"/>
                </a:lnTo>
                <a:lnTo>
                  <a:pt x="1277" y="728"/>
                </a:lnTo>
                <a:lnTo>
                  <a:pt x="1263" y="727"/>
                </a:lnTo>
                <a:lnTo>
                  <a:pt x="1252" y="727"/>
                </a:lnTo>
                <a:lnTo>
                  <a:pt x="1252" y="727"/>
                </a:lnTo>
                <a:lnTo>
                  <a:pt x="1234" y="729"/>
                </a:lnTo>
                <a:lnTo>
                  <a:pt x="1218" y="733"/>
                </a:lnTo>
                <a:lnTo>
                  <a:pt x="1199" y="737"/>
                </a:lnTo>
                <a:lnTo>
                  <a:pt x="1175" y="742"/>
                </a:lnTo>
                <a:lnTo>
                  <a:pt x="1175" y="742"/>
                </a:lnTo>
                <a:lnTo>
                  <a:pt x="1160" y="743"/>
                </a:lnTo>
                <a:lnTo>
                  <a:pt x="1144" y="744"/>
                </a:lnTo>
                <a:lnTo>
                  <a:pt x="1115" y="746"/>
                </a:lnTo>
                <a:lnTo>
                  <a:pt x="1103" y="746"/>
                </a:lnTo>
                <a:lnTo>
                  <a:pt x="1093" y="748"/>
                </a:lnTo>
                <a:lnTo>
                  <a:pt x="1089" y="750"/>
                </a:lnTo>
                <a:lnTo>
                  <a:pt x="1085" y="752"/>
                </a:lnTo>
                <a:lnTo>
                  <a:pt x="1084" y="755"/>
                </a:lnTo>
                <a:lnTo>
                  <a:pt x="1083" y="757"/>
                </a:lnTo>
                <a:lnTo>
                  <a:pt x="1083" y="757"/>
                </a:lnTo>
                <a:lnTo>
                  <a:pt x="1082" y="767"/>
                </a:lnTo>
                <a:lnTo>
                  <a:pt x="1082" y="771"/>
                </a:lnTo>
                <a:lnTo>
                  <a:pt x="1080" y="774"/>
                </a:lnTo>
                <a:lnTo>
                  <a:pt x="1078" y="776"/>
                </a:lnTo>
                <a:lnTo>
                  <a:pt x="1075" y="776"/>
                </a:lnTo>
                <a:lnTo>
                  <a:pt x="1062" y="778"/>
                </a:lnTo>
                <a:lnTo>
                  <a:pt x="1062" y="778"/>
                </a:lnTo>
                <a:lnTo>
                  <a:pt x="1055" y="778"/>
                </a:lnTo>
                <a:lnTo>
                  <a:pt x="1050" y="776"/>
                </a:lnTo>
                <a:lnTo>
                  <a:pt x="1046" y="774"/>
                </a:lnTo>
                <a:lnTo>
                  <a:pt x="1043" y="773"/>
                </a:lnTo>
                <a:lnTo>
                  <a:pt x="1042" y="769"/>
                </a:lnTo>
                <a:lnTo>
                  <a:pt x="1042" y="767"/>
                </a:lnTo>
                <a:lnTo>
                  <a:pt x="1042" y="767"/>
                </a:lnTo>
                <a:lnTo>
                  <a:pt x="1039" y="773"/>
                </a:lnTo>
                <a:lnTo>
                  <a:pt x="1033" y="781"/>
                </a:lnTo>
                <a:lnTo>
                  <a:pt x="1029" y="787"/>
                </a:lnTo>
                <a:lnTo>
                  <a:pt x="1027" y="789"/>
                </a:lnTo>
                <a:lnTo>
                  <a:pt x="1023" y="790"/>
                </a:lnTo>
                <a:lnTo>
                  <a:pt x="1022" y="789"/>
                </a:lnTo>
                <a:lnTo>
                  <a:pt x="1022" y="788"/>
                </a:lnTo>
                <a:lnTo>
                  <a:pt x="1022" y="788"/>
                </a:lnTo>
                <a:lnTo>
                  <a:pt x="1018" y="774"/>
                </a:lnTo>
                <a:lnTo>
                  <a:pt x="1016" y="773"/>
                </a:lnTo>
                <a:lnTo>
                  <a:pt x="1015" y="771"/>
                </a:lnTo>
                <a:lnTo>
                  <a:pt x="1014" y="771"/>
                </a:lnTo>
                <a:lnTo>
                  <a:pt x="1011" y="773"/>
                </a:lnTo>
                <a:lnTo>
                  <a:pt x="1011" y="773"/>
                </a:lnTo>
                <a:lnTo>
                  <a:pt x="1006" y="776"/>
                </a:lnTo>
                <a:lnTo>
                  <a:pt x="1001" y="780"/>
                </a:lnTo>
                <a:lnTo>
                  <a:pt x="1000" y="781"/>
                </a:lnTo>
                <a:lnTo>
                  <a:pt x="999" y="781"/>
                </a:lnTo>
                <a:lnTo>
                  <a:pt x="997" y="780"/>
                </a:lnTo>
                <a:lnTo>
                  <a:pt x="996" y="778"/>
                </a:lnTo>
                <a:lnTo>
                  <a:pt x="996" y="778"/>
                </a:lnTo>
                <a:lnTo>
                  <a:pt x="994" y="770"/>
                </a:lnTo>
                <a:lnTo>
                  <a:pt x="990" y="765"/>
                </a:lnTo>
                <a:lnTo>
                  <a:pt x="985" y="762"/>
                </a:lnTo>
                <a:lnTo>
                  <a:pt x="982" y="762"/>
                </a:lnTo>
                <a:lnTo>
                  <a:pt x="981" y="762"/>
                </a:lnTo>
                <a:lnTo>
                  <a:pt x="981" y="762"/>
                </a:lnTo>
                <a:lnTo>
                  <a:pt x="974" y="765"/>
                </a:lnTo>
                <a:lnTo>
                  <a:pt x="965" y="769"/>
                </a:lnTo>
                <a:lnTo>
                  <a:pt x="958" y="770"/>
                </a:lnTo>
                <a:lnTo>
                  <a:pt x="955" y="769"/>
                </a:lnTo>
                <a:lnTo>
                  <a:pt x="955" y="767"/>
                </a:lnTo>
                <a:lnTo>
                  <a:pt x="955" y="767"/>
                </a:lnTo>
                <a:lnTo>
                  <a:pt x="956" y="760"/>
                </a:lnTo>
                <a:lnTo>
                  <a:pt x="958" y="751"/>
                </a:lnTo>
                <a:lnTo>
                  <a:pt x="956" y="746"/>
                </a:lnTo>
                <a:lnTo>
                  <a:pt x="955" y="743"/>
                </a:lnTo>
                <a:lnTo>
                  <a:pt x="951" y="742"/>
                </a:lnTo>
                <a:lnTo>
                  <a:pt x="945" y="742"/>
                </a:lnTo>
                <a:lnTo>
                  <a:pt x="945" y="742"/>
                </a:lnTo>
                <a:lnTo>
                  <a:pt x="937" y="744"/>
                </a:lnTo>
                <a:lnTo>
                  <a:pt x="931" y="746"/>
                </a:lnTo>
                <a:lnTo>
                  <a:pt x="919" y="747"/>
                </a:lnTo>
                <a:lnTo>
                  <a:pt x="902" y="746"/>
                </a:lnTo>
                <a:lnTo>
                  <a:pt x="875" y="742"/>
                </a:lnTo>
                <a:lnTo>
                  <a:pt x="834" y="735"/>
                </a:lnTo>
                <a:lnTo>
                  <a:pt x="776" y="727"/>
                </a:lnTo>
                <a:lnTo>
                  <a:pt x="700" y="711"/>
                </a:lnTo>
                <a:lnTo>
                  <a:pt x="700" y="711"/>
                </a:lnTo>
                <a:lnTo>
                  <a:pt x="621" y="696"/>
                </a:lnTo>
                <a:lnTo>
                  <a:pt x="558" y="682"/>
                </a:lnTo>
                <a:lnTo>
                  <a:pt x="508" y="670"/>
                </a:lnTo>
                <a:lnTo>
                  <a:pt x="467" y="660"/>
                </a:lnTo>
                <a:lnTo>
                  <a:pt x="430" y="649"/>
                </a:lnTo>
                <a:lnTo>
                  <a:pt x="396" y="637"/>
                </a:lnTo>
                <a:lnTo>
                  <a:pt x="316" y="609"/>
                </a:lnTo>
                <a:lnTo>
                  <a:pt x="316" y="609"/>
                </a:lnTo>
                <a:lnTo>
                  <a:pt x="305" y="604"/>
                </a:lnTo>
                <a:lnTo>
                  <a:pt x="295" y="599"/>
                </a:lnTo>
                <a:lnTo>
                  <a:pt x="285" y="592"/>
                </a:lnTo>
                <a:lnTo>
                  <a:pt x="276" y="586"/>
                </a:lnTo>
                <a:lnTo>
                  <a:pt x="267" y="578"/>
                </a:lnTo>
                <a:lnTo>
                  <a:pt x="259" y="571"/>
                </a:lnTo>
                <a:lnTo>
                  <a:pt x="246" y="553"/>
                </a:lnTo>
                <a:lnTo>
                  <a:pt x="233" y="534"/>
                </a:lnTo>
                <a:lnTo>
                  <a:pt x="225" y="513"/>
                </a:lnTo>
                <a:lnTo>
                  <a:pt x="217" y="493"/>
                </a:lnTo>
                <a:lnTo>
                  <a:pt x="209" y="471"/>
                </a:lnTo>
                <a:lnTo>
                  <a:pt x="199" y="429"/>
                </a:lnTo>
                <a:lnTo>
                  <a:pt x="190" y="389"/>
                </a:lnTo>
                <a:lnTo>
                  <a:pt x="185" y="373"/>
                </a:lnTo>
                <a:lnTo>
                  <a:pt x="180" y="359"/>
                </a:lnTo>
                <a:lnTo>
                  <a:pt x="175" y="347"/>
                </a:lnTo>
                <a:lnTo>
                  <a:pt x="168" y="338"/>
                </a:lnTo>
                <a:lnTo>
                  <a:pt x="168" y="338"/>
                </a:lnTo>
                <a:lnTo>
                  <a:pt x="161" y="331"/>
                </a:lnTo>
                <a:lnTo>
                  <a:pt x="154" y="322"/>
                </a:lnTo>
                <a:lnTo>
                  <a:pt x="141" y="303"/>
                </a:lnTo>
                <a:lnTo>
                  <a:pt x="130" y="281"/>
                </a:lnTo>
                <a:lnTo>
                  <a:pt x="118" y="258"/>
                </a:lnTo>
                <a:lnTo>
                  <a:pt x="107" y="237"/>
                </a:lnTo>
                <a:lnTo>
                  <a:pt x="97" y="217"/>
                </a:lnTo>
                <a:lnTo>
                  <a:pt x="87" y="202"/>
                </a:lnTo>
                <a:lnTo>
                  <a:pt x="81" y="195"/>
                </a:lnTo>
                <a:lnTo>
                  <a:pt x="76" y="190"/>
                </a:lnTo>
                <a:lnTo>
                  <a:pt x="76" y="190"/>
                </a:lnTo>
                <a:lnTo>
                  <a:pt x="65" y="181"/>
                </a:lnTo>
                <a:lnTo>
                  <a:pt x="52" y="169"/>
                </a:lnTo>
                <a:lnTo>
                  <a:pt x="39" y="156"/>
                </a:lnTo>
                <a:lnTo>
                  <a:pt x="28" y="140"/>
                </a:lnTo>
                <a:lnTo>
                  <a:pt x="16" y="125"/>
                </a:lnTo>
                <a:lnTo>
                  <a:pt x="7" y="108"/>
                </a:lnTo>
                <a:lnTo>
                  <a:pt x="2" y="93"/>
                </a:lnTo>
                <a:lnTo>
                  <a:pt x="0" y="86"/>
                </a:lnTo>
                <a:lnTo>
                  <a:pt x="0" y="78"/>
                </a:lnTo>
                <a:lnTo>
                  <a:pt x="0" y="78"/>
                </a:lnTo>
                <a:lnTo>
                  <a:pt x="0" y="65"/>
                </a:lnTo>
                <a:lnTo>
                  <a:pt x="0" y="55"/>
                </a:lnTo>
                <a:lnTo>
                  <a:pt x="1" y="47"/>
                </a:lnTo>
                <a:lnTo>
                  <a:pt x="4" y="42"/>
                </a:lnTo>
                <a:lnTo>
                  <a:pt x="7" y="40"/>
                </a:lnTo>
                <a:lnTo>
                  <a:pt x="12" y="37"/>
                </a:lnTo>
                <a:lnTo>
                  <a:pt x="18" y="37"/>
                </a:lnTo>
                <a:lnTo>
                  <a:pt x="25" y="37"/>
                </a:lnTo>
                <a:lnTo>
                  <a:pt x="25" y="37"/>
                </a:lnTo>
                <a:lnTo>
                  <a:pt x="38" y="38"/>
                </a:lnTo>
                <a:lnTo>
                  <a:pt x="48" y="40"/>
                </a:lnTo>
                <a:lnTo>
                  <a:pt x="56" y="42"/>
                </a:lnTo>
                <a:lnTo>
                  <a:pt x="56" y="42"/>
                </a:lnTo>
                <a:lnTo>
                  <a:pt x="51" y="34"/>
                </a:lnTo>
                <a:lnTo>
                  <a:pt x="46" y="27"/>
                </a:lnTo>
                <a:lnTo>
                  <a:pt x="42" y="18"/>
                </a:lnTo>
                <a:lnTo>
                  <a:pt x="41" y="10"/>
                </a:lnTo>
                <a:lnTo>
                  <a:pt x="41" y="6"/>
                </a:lnTo>
                <a:lnTo>
                  <a:pt x="42" y="4"/>
                </a:lnTo>
                <a:lnTo>
                  <a:pt x="44" y="1"/>
                </a:lnTo>
                <a:lnTo>
                  <a:pt x="48" y="0"/>
                </a:lnTo>
                <a:lnTo>
                  <a:pt x="53" y="0"/>
                </a:lnTo>
                <a:lnTo>
                  <a:pt x="61" y="1"/>
                </a:lnTo>
                <a:lnTo>
                  <a:pt x="61" y="1"/>
                </a:lnTo>
                <a:lnTo>
                  <a:pt x="69" y="4"/>
                </a:lnTo>
                <a:lnTo>
                  <a:pt x="79" y="8"/>
                </a:lnTo>
                <a:lnTo>
                  <a:pt x="99" y="20"/>
                </a:lnTo>
                <a:lnTo>
                  <a:pt x="120" y="34"/>
                </a:lnTo>
                <a:lnTo>
                  <a:pt x="141" y="51"/>
                </a:lnTo>
                <a:lnTo>
                  <a:pt x="161" y="66"/>
                </a:lnTo>
                <a:lnTo>
                  <a:pt x="176" y="80"/>
                </a:lnTo>
                <a:lnTo>
                  <a:pt x="185" y="89"/>
                </a:lnTo>
                <a:lnTo>
                  <a:pt x="189" y="93"/>
                </a:lnTo>
                <a:lnTo>
                  <a:pt x="189" y="93"/>
                </a:lnTo>
                <a:lnTo>
                  <a:pt x="186" y="92"/>
                </a:lnTo>
                <a:lnTo>
                  <a:pt x="182" y="87"/>
                </a:lnTo>
                <a:lnTo>
                  <a:pt x="179" y="80"/>
                </a:lnTo>
                <a:lnTo>
                  <a:pt x="176" y="73"/>
                </a:lnTo>
                <a:lnTo>
                  <a:pt x="175" y="66"/>
                </a:lnTo>
                <a:lnTo>
                  <a:pt x="175" y="64"/>
                </a:lnTo>
                <a:lnTo>
                  <a:pt x="176" y="61"/>
                </a:lnTo>
                <a:lnTo>
                  <a:pt x="179" y="60"/>
                </a:lnTo>
                <a:lnTo>
                  <a:pt x="182" y="60"/>
                </a:lnTo>
                <a:lnTo>
                  <a:pt x="187" y="60"/>
                </a:lnTo>
                <a:lnTo>
                  <a:pt x="194" y="63"/>
                </a:lnTo>
                <a:lnTo>
                  <a:pt x="194" y="63"/>
                </a:lnTo>
                <a:lnTo>
                  <a:pt x="200" y="66"/>
                </a:lnTo>
                <a:lnTo>
                  <a:pt x="207" y="71"/>
                </a:lnTo>
                <a:lnTo>
                  <a:pt x="213" y="77"/>
                </a:lnTo>
                <a:lnTo>
                  <a:pt x="219" y="84"/>
                </a:lnTo>
                <a:lnTo>
                  <a:pt x="231" y="102"/>
                </a:lnTo>
                <a:lnTo>
                  <a:pt x="242" y="121"/>
                </a:lnTo>
                <a:lnTo>
                  <a:pt x="263" y="162"/>
                </a:lnTo>
                <a:lnTo>
                  <a:pt x="274" y="181"/>
                </a:lnTo>
                <a:lnTo>
                  <a:pt x="279" y="189"/>
                </a:lnTo>
                <a:lnTo>
                  <a:pt x="286" y="195"/>
                </a:lnTo>
                <a:lnTo>
                  <a:pt x="286" y="195"/>
                </a:lnTo>
                <a:lnTo>
                  <a:pt x="325" y="239"/>
                </a:lnTo>
                <a:lnTo>
                  <a:pt x="343" y="254"/>
                </a:lnTo>
                <a:lnTo>
                  <a:pt x="352" y="262"/>
                </a:lnTo>
                <a:lnTo>
                  <a:pt x="362" y="267"/>
                </a:lnTo>
                <a:lnTo>
                  <a:pt x="362" y="267"/>
                </a:lnTo>
                <a:lnTo>
                  <a:pt x="369" y="269"/>
                </a:lnTo>
                <a:lnTo>
                  <a:pt x="378" y="272"/>
                </a:lnTo>
                <a:lnTo>
                  <a:pt x="403" y="274"/>
                </a:lnTo>
                <a:lnTo>
                  <a:pt x="437" y="276"/>
                </a:lnTo>
                <a:lnTo>
                  <a:pt x="472" y="274"/>
                </a:lnTo>
                <a:lnTo>
                  <a:pt x="511" y="272"/>
                </a:lnTo>
                <a:lnTo>
                  <a:pt x="546" y="267"/>
                </a:lnTo>
                <a:lnTo>
                  <a:pt x="563" y="264"/>
                </a:lnTo>
                <a:lnTo>
                  <a:pt x="578" y="260"/>
                </a:lnTo>
                <a:lnTo>
                  <a:pt x="591" y="257"/>
                </a:lnTo>
                <a:lnTo>
                  <a:pt x="603" y="252"/>
                </a:lnTo>
                <a:lnTo>
                  <a:pt x="603" y="252"/>
                </a:lnTo>
                <a:lnTo>
                  <a:pt x="651" y="225"/>
                </a:lnTo>
                <a:lnTo>
                  <a:pt x="682" y="209"/>
                </a:lnTo>
                <a:lnTo>
                  <a:pt x="718" y="191"/>
                </a:lnTo>
                <a:lnTo>
                  <a:pt x="757" y="175"/>
                </a:lnTo>
                <a:lnTo>
                  <a:pt x="779" y="167"/>
                </a:lnTo>
                <a:lnTo>
                  <a:pt x="802" y="161"/>
                </a:lnTo>
                <a:lnTo>
                  <a:pt x="825" y="154"/>
                </a:lnTo>
                <a:lnTo>
                  <a:pt x="850" y="148"/>
                </a:lnTo>
                <a:lnTo>
                  <a:pt x="876" y="143"/>
                </a:lnTo>
                <a:lnTo>
                  <a:pt x="904" y="139"/>
                </a:lnTo>
                <a:lnTo>
                  <a:pt x="904" y="139"/>
                </a:lnTo>
                <a:lnTo>
                  <a:pt x="932" y="137"/>
                </a:lnTo>
                <a:lnTo>
                  <a:pt x="962" y="135"/>
                </a:lnTo>
                <a:lnTo>
                  <a:pt x="991" y="137"/>
                </a:lnTo>
                <a:lnTo>
                  <a:pt x="1022" y="138"/>
                </a:lnTo>
                <a:lnTo>
                  <a:pt x="1051" y="140"/>
                </a:lnTo>
                <a:lnTo>
                  <a:pt x="1080" y="144"/>
                </a:lnTo>
                <a:lnTo>
                  <a:pt x="1137" y="153"/>
                </a:lnTo>
                <a:lnTo>
                  <a:pt x="1185" y="162"/>
                </a:lnTo>
                <a:lnTo>
                  <a:pt x="1226" y="170"/>
                </a:lnTo>
                <a:lnTo>
                  <a:pt x="1254" y="175"/>
                </a:lnTo>
                <a:lnTo>
                  <a:pt x="1262" y="175"/>
                </a:lnTo>
                <a:lnTo>
                  <a:pt x="1267" y="175"/>
                </a:lnTo>
                <a:lnTo>
                  <a:pt x="1267" y="1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D496224-C911-475B-9AFE-83B8B66B987E}"/>
              </a:ext>
            </a:extLst>
          </p:cNvPr>
          <p:cNvSpPr>
            <a:spLocks/>
          </p:cNvSpPr>
          <p:nvPr/>
        </p:nvSpPr>
        <p:spPr bwMode="auto">
          <a:xfrm>
            <a:off x="6534943" y="1641010"/>
            <a:ext cx="2737168" cy="1172528"/>
          </a:xfrm>
          <a:custGeom>
            <a:avLst/>
            <a:gdLst>
              <a:gd name="T0" fmla="*/ 48 w 1438"/>
              <a:gd name="T1" fmla="*/ 199 h 616"/>
              <a:gd name="T2" fmla="*/ 33 w 1438"/>
              <a:gd name="T3" fmla="*/ 195 h 616"/>
              <a:gd name="T4" fmla="*/ 24 w 1438"/>
              <a:gd name="T5" fmla="*/ 218 h 616"/>
              <a:gd name="T6" fmla="*/ 6 w 1438"/>
              <a:gd name="T7" fmla="*/ 224 h 616"/>
              <a:gd name="T8" fmla="*/ 2 w 1438"/>
              <a:gd name="T9" fmla="*/ 236 h 616"/>
              <a:gd name="T10" fmla="*/ 2 w 1438"/>
              <a:gd name="T11" fmla="*/ 255 h 616"/>
              <a:gd name="T12" fmla="*/ 11 w 1438"/>
              <a:gd name="T13" fmla="*/ 280 h 616"/>
              <a:gd name="T14" fmla="*/ 28 w 1438"/>
              <a:gd name="T15" fmla="*/ 302 h 616"/>
              <a:gd name="T16" fmla="*/ 37 w 1438"/>
              <a:gd name="T17" fmla="*/ 374 h 616"/>
              <a:gd name="T18" fmla="*/ 71 w 1438"/>
              <a:gd name="T19" fmla="*/ 438 h 616"/>
              <a:gd name="T20" fmla="*/ 134 w 1438"/>
              <a:gd name="T21" fmla="*/ 489 h 616"/>
              <a:gd name="T22" fmla="*/ 214 w 1438"/>
              <a:gd name="T23" fmla="*/ 510 h 616"/>
              <a:gd name="T24" fmla="*/ 334 w 1438"/>
              <a:gd name="T25" fmla="*/ 583 h 616"/>
              <a:gd name="T26" fmla="*/ 331 w 1438"/>
              <a:gd name="T27" fmla="*/ 607 h 616"/>
              <a:gd name="T28" fmla="*/ 341 w 1438"/>
              <a:gd name="T29" fmla="*/ 602 h 616"/>
              <a:gd name="T30" fmla="*/ 351 w 1438"/>
              <a:gd name="T31" fmla="*/ 616 h 616"/>
              <a:gd name="T32" fmla="*/ 365 w 1438"/>
              <a:gd name="T33" fmla="*/ 611 h 616"/>
              <a:gd name="T34" fmla="*/ 386 w 1438"/>
              <a:gd name="T35" fmla="*/ 614 h 616"/>
              <a:gd name="T36" fmla="*/ 420 w 1438"/>
              <a:gd name="T37" fmla="*/ 591 h 616"/>
              <a:gd name="T38" fmla="*/ 430 w 1438"/>
              <a:gd name="T39" fmla="*/ 602 h 616"/>
              <a:gd name="T40" fmla="*/ 447 w 1438"/>
              <a:gd name="T41" fmla="*/ 600 h 616"/>
              <a:gd name="T42" fmla="*/ 460 w 1438"/>
              <a:gd name="T43" fmla="*/ 606 h 616"/>
              <a:gd name="T44" fmla="*/ 472 w 1438"/>
              <a:gd name="T45" fmla="*/ 614 h 616"/>
              <a:gd name="T46" fmla="*/ 503 w 1438"/>
              <a:gd name="T47" fmla="*/ 604 h 616"/>
              <a:gd name="T48" fmla="*/ 544 w 1438"/>
              <a:gd name="T49" fmla="*/ 558 h 616"/>
              <a:gd name="T50" fmla="*/ 750 w 1438"/>
              <a:gd name="T51" fmla="*/ 573 h 616"/>
              <a:gd name="T52" fmla="*/ 838 w 1438"/>
              <a:gd name="T53" fmla="*/ 578 h 616"/>
              <a:gd name="T54" fmla="*/ 886 w 1438"/>
              <a:gd name="T55" fmla="*/ 573 h 616"/>
              <a:gd name="T56" fmla="*/ 994 w 1438"/>
              <a:gd name="T57" fmla="*/ 522 h 616"/>
              <a:gd name="T58" fmla="*/ 1157 w 1438"/>
              <a:gd name="T59" fmla="*/ 512 h 616"/>
              <a:gd name="T60" fmla="*/ 1310 w 1438"/>
              <a:gd name="T61" fmla="*/ 504 h 616"/>
              <a:gd name="T62" fmla="*/ 1418 w 1438"/>
              <a:gd name="T63" fmla="*/ 490 h 616"/>
              <a:gd name="T64" fmla="*/ 1438 w 1438"/>
              <a:gd name="T65" fmla="*/ 486 h 616"/>
              <a:gd name="T66" fmla="*/ 1425 w 1438"/>
              <a:gd name="T67" fmla="*/ 471 h 616"/>
              <a:gd name="T68" fmla="*/ 1425 w 1438"/>
              <a:gd name="T69" fmla="*/ 468 h 616"/>
              <a:gd name="T70" fmla="*/ 1401 w 1438"/>
              <a:gd name="T71" fmla="*/ 463 h 616"/>
              <a:gd name="T72" fmla="*/ 1395 w 1438"/>
              <a:gd name="T73" fmla="*/ 454 h 616"/>
              <a:gd name="T74" fmla="*/ 1365 w 1438"/>
              <a:gd name="T75" fmla="*/ 457 h 616"/>
              <a:gd name="T76" fmla="*/ 1255 w 1438"/>
              <a:gd name="T77" fmla="*/ 464 h 616"/>
              <a:gd name="T78" fmla="*/ 1203 w 1438"/>
              <a:gd name="T79" fmla="*/ 455 h 616"/>
              <a:gd name="T80" fmla="*/ 1165 w 1438"/>
              <a:gd name="T81" fmla="*/ 436 h 616"/>
              <a:gd name="T82" fmla="*/ 1105 w 1438"/>
              <a:gd name="T83" fmla="*/ 415 h 616"/>
              <a:gd name="T84" fmla="*/ 1068 w 1438"/>
              <a:gd name="T85" fmla="*/ 390 h 616"/>
              <a:gd name="T86" fmla="*/ 1092 w 1438"/>
              <a:gd name="T87" fmla="*/ 374 h 616"/>
              <a:gd name="T88" fmla="*/ 1121 w 1438"/>
              <a:gd name="T89" fmla="*/ 404 h 616"/>
              <a:gd name="T90" fmla="*/ 1137 w 1438"/>
              <a:gd name="T91" fmla="*/ 366 h 616"/>
              <a:gd name="T92" fmla="*/ 1183 w 1438"/>
              <a:gd name="T93" fmla="*/ 328 h 616"/>
              <a:gd name="T94" fmla="*/ 1199 w 1438"/>
              <a:gd name="T95" fmla="*/ 301 h 616"/>
              <a:gd name="T96" fmla="*/ 1193 w 1438"/>
              <a:gd name="T97" fmla="*/ 256 h 616"/>
              <a:gd name="T98" fmla="*/ 1178 w 1438"/>
              <a:gd name="T99" fmla="*/ 241 h 616"/>
              <a:gd name="T100" fmla="*/ 1138 w 1438"/>
              <a:gd name="T101" fmla="*/ 235 h 616"/>
              <a:gd name="T102" fmla="*/ 1079 w 1438"/>
              <a:gd name="T103" fmla="*/ 203 h 616"/>
              <a:gd name="T104" fmla="*/ 971 w 1438"/>
              <a:gd name="T105" fmla="*/ 141 h 616"/>
              <a:gd name="T106" fmla="*/ 876 w 1438"/>
              <a:gd name="T107" fmla="*/ 129 h 616"/>
              <a:gd name="T108" fmla="*/ 828 w 1438"/>
              <a:gd name="T109" fmla="*/ 107 h 616"/>
              <a:gd name="T110" fmla="*/ 719 w 1438"/>
              <a:gd name="T111" fmla="*/ 37 h 616"/>
              <a:gd name="T112" fmla="*/ 592 w 1438"/>
              <a:gd name="T113" fmla="*/ 1 h 616"/>
              <a:gd name="T114" fmla="*/ 511 w 1438"/>
              <a:gd name="T115" fmla="*/ 3 h 616"/>
              <a:gd name="T116" fmla="*/ 363 w 1438"/>
              <a:gd name="T117" fmla="*/ 34 h 616"/>
              <a:gd name="T118" fmla="*/ 205 w 1438"/>
              <a:gd name="T119" fmla="*/ 98 h 616"/>
              <a:gd name="T120" fmla="*/ 131 w 1438"/>
              <a:gd name="T121" fmla="*/ 152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8" h="616">
                <a:moveTo>
                  <a:pt x="69" y="215"/>
                </a:moveTo>
                <a:lnTo>
                  <a:pt x="69" y="215"/>
                </a:lnTo>
                <a:lnTo>
                  <a:pt x="64" y="212"/>
                </a:lnTo>
                <a:lnTo>
                  <a:pt x="55" y="203"/>
                </a:lnTo>
                <a:lnTo>
                  <a:pt x="48" y="199"/>
                </a:lnTo>
                <a:lnTo>
                  <a:pt x="42" y="195"/>
                </a:lnTo>
                <a:lnTo>
                  <a:pt x="37" y="194"/>
                </a:lnTo>
                <a:lnTo>
                  <a:pt x="34" y="194"/>
                </a:lnTo>
                <a:lnTo>
                  <a:pt x="33" y="195"/>
                </a:lnTo>
                <a:lnTo>
                  <a:pt x="33" y="195"/>
                </a:lnTo>
                <a:lnTo>
                  <a:pt x="30" y="197"/>
                </a:lnTo>
                <a:lnTo>
                  <a:pt x="28" y="201"/>
                </a:lnTo>
                <a:lnTo>
                  <a:pt x="27" y="209"/>
                </a:lnTo>
                <a:lnTo>
                  <a:pt x="25" y="215"/>
                </a:lnTo>
                <a:lnTo>
                  <a:pt x="24" y="218"/>
                </a:lnTo>
                <a:lnTo>
                  <a:pt x="23" y="220"/>
                </a:lnTo>
                <a:lnTo>
                  <a:pt x="23" y="220"/>
                </a:lnTo>
                <a:lnTo>
                  <a:pt x="19" y="222"/>
                </a:lnTo>
                <a:lnTo>
                  <a:pt x="15" y="223"/>
                </a:lnTo>
                <a:lnTo>
                  <a:pt x="6" y="224"/>
                </a:lnTo>
                <a:lnTo>
                  <a:pt x="2" y="226"/>
                </a:lnTo>
                <a:lnTo>
                  <a:pt x="1" y="228"/>
                </a:lnTo>
                <a:lnTo>
                  <a:pt x="0" y="231"/>
                </a:lnTo>
                <a:lnTo>
                  <a:pt x="2" y="236"/>
                </a:lnTo>
                <a:lnTo>
                  <a:pt x="2" y="236"/>
                </a:lnTo>
                <a:lnTo>
                  <a:pt x="5" y="243"/>
                </a:lnTo>
                <a:lnTo>
                  <a:pt x="5" y="245"/>
                </a:lnTo>
                <a:lnTo>
                  <a:pt x="5" y="246"/>
                </a:lnTo>
                <a:lnTo>
                  <a:pt x="2" y="250"/>
                </a:lnTo>
                <a:lnTo>
                  <a:pt x="2" y="255"/>
                </a:lnTo>
                <a:lnTo>
                  <a:pt x="2" y="261"/>
                </a:lnTo>
                <a:lnTo>
                  <a:pt x="2" y="261"/>
                </a:lnTo>
                <a:lnTo>
                  <a:pt x="4" y="269"/>
                </a:lnTo>
                <a:lnTo>
                  <a:pt x="6" y="275"/>
                </a:lnTo>
                <a:lnTo>
                  <a:pt x="11" y="280"/>
                </a:lnTo>
                <a:lnTo>
                  <a:pt x="15" y="284"/>
                </a:lnTo>
                <a:lnTo>
                  <a:pt x="24" y="293"/>
                </a:lnTo>
                <a:lnTo>
                  <a:pt x="27" y="297"/>
                </a:lnTo>
                <a:lnTo>
                  <a:pt x="28" y="302"/>
                </a:lnTo>
                <a:lnTo>
                  <a:pt x="28" y="302"/>
                </a:lnTo>
                <a:lnTo>
                  <a:pt x="28" y="315"/>
                </a:lnTo>
                <a:lnTo>
                  <a:pt x="28" y="335"/>
                </a:lnTo>
                <a:lnTo>
                  <a:pt x="30" y="347"/>
                </a:lnTo>
                <a:lnTo>
                  <a:pt x="33" y="360"/>
                </a:lnTo>
                <a:lnTo>
                  <a:pt x="37" y="374"/>
                </a:lnTo>
                <a:lnTo>
                  <a:pt x="43" y="389"/>
                </a:lnTo>
                <a:lnTo>
                  <a:pt x="43" y="389"/>
                </a:lnTo>
                <a:lnTo>
                  <a:pt x="51" y="406"/>
                </a:lnTo>
                <a:lnTo>
                  <a:pt x="60" y="421"/>
                </a:lnTo>
                <a:lnTo>
                  <a:pt x="71" y="438"/>
                </a:lnTo>
                <a:lnTo>
                  <a:pt x="84" y="452"/>
                </a:lnTo>
                <a:lnTo>
                  <a:pt x="98" y="466"/>
                </a:lnTo>
                <a:lnTo>
                  <a:pt x="115" y="478"/>
                </a:lnTo>
                <a:lnTo>
                  <a:pt x="125" y="484"/>
                </a:lnTo>
                <a:lnTo>
                  <a:pt x="134" y="489"/>
                </a:lnTo>
                <a:lnTo>
                  <a:pt x="144" y="492"/>
                </a:lnTo>
                <a:lnTo>
                  <a:pt x="156" y="496"/>
                </a:lnTo>
                <a:lnTo>
                  <a:pt x="156" y="496"/>
                </a:lnTo>
                <a:lnTo>
                  <a:pt x="181" y="503"/>
                </a:lnTo>
                <a:lnTo>
                  <a:pt x="214" y="510"/>
                </a:lnTo>
                <a:lnTo>
                  <a:pt x="285" y="526"/>
                </a:lnTo>
                <a:lnTo>
                  <a:pt x="370" y="542"/>
                </a:lnTo>
                <a:lnTo>
                  <a:pt x="370" y="542"/>
                </a:lnTo>
                <a:lnTo>
                  <a:pt x="334" y="583"/>
                </a:lnTo>
                <a:lnTo>
                  <a:pt x="334" y="583"/>
                </a:lnTo>
                <a:lnTo>
                  <a:pt x="328" y="592"/>
                </a:lnTo>
                <a:lnTo>
                  <a:pt x="325" y="598"/>
                </a:lnTo>
                <a:lnTo>
                  <a:pt x="325" y="602"/>
                </a:lnTo>
                <a:lnTo>
                  <a:pt x="327" y="606"/>
                </a:lnTo>
                <a:lnTo>
                  <a:pt x="331" y="607"/>
                </a:lnTo>
                <a:lnTo>
                  <a:pt x="333" y="607"/>
                </a:lnTo>
                <a:lnTo>
                  <a:pt x="337" y="606"/>
                </a:lnTo>
                <a:lnTo>
                  <a:pt x="340" y="604"/>
                </a:lnTo>
                <a:lnTo>
                  <a:pt x="340" y="604"/>
                </a:lnTo>
                <a:lnTo>
                  <a:pt x="341" y="602"/>
                </a:lnTo>
                <a:lnTo>
                  <a:pt x="342" y="604"/>
                </a:lnTo>
                <a:lnTo>
                  <a:pt x="343" y="609"/>
                </a:lnTo>
                <a:lnTo>
                  <a:pt x="346" y="613"/>
                </a:lnTo>
                <a:lnTo>
                  <a:pt x="347" y="615"/>
                </a:lnTo>
                <a:lnTo>
                  <a:pt x="351" y="616"/>
                </a:lnTo>
                <a:lnTo>
                  <a:pt x="355" y="614"/>
                </a:lnTo>
                <a:lnTo>
                  <a:pt x="355" y="614"/>
                </a:lnTo>
                <a:lnTo>
                  <a:pt x="359" y="611"/>
                </a:lnTo>
                <a:lnTo>
                  <a:pt x="363" y="611"/>
                </a:lnTo>
                <a:lnTo>
                  <a:pt x="365" y="611"/>
                </a:lnTo>
                <a:lnTo>
                  <a:pt x="369" y="614"/>
                </a:lnTo>
                <a:lnTo>
                  <a:pt x="371" y="615"/>
                </a:lnTo>
                <a:lnTo>
                  <a:pt x="375" y="616"/>
                </a:lnTo>
                <a:lnTo>
                  <a:pt x="379" y="616"/>
                </a:lnTo>
                <a:lnTo>
                  <a:pt x="386" y="614"/>
                </a:lnTo>
                <a:lnTo>
                  <a:pt x="386" y="614"/>
                </a:lnTo>
                <a:lnTo>
                  <a:pt x="398" y="605"/>
                </a:lnTo>
                <a:lnTo>
                  <a:pt x="410" y="596"/>
                </a:lnTo>
                <a:lnTo>
                  <a:pt x="415" y="593"/>
                </a:lnTo>
                <a:lnTo>
                  <a:pt x="420" y="591"/>
                </a:lnTo>
                <a:lnTo>
                  <a:pt x="424" y="591"/>
                </a:lnTo>
                <a:lnTo>
                  <a:pt x="426" y="593"/>
                </a:lnTo>
                <a:lnTo>
                  <a:pt x="426" y="593"/>
                </a:lnTo>
                <a:lnTo>
                  <a:pt x="429" y="600"/>
                </a:lnTo>
                <a:lnTo>
                  <a:pt x="430" y="602"/>
                </a:lnTo>
                <a:lnTo>
                  <a:pt x="432" y="604"/>
                </a:lnTo>
                <a:lnTo>
                  <a:pt x="437" y="604"/>
                </a:lnTo>
                <a:lnTo>
                  <a:pt x="437" y="604"/>
                </a:lnTo>
                <a:lnTo>
                  <a:pt x="442" y="602"/>
                </a:lnTo>
                <a:lnTo>
                  <a:pt x="447" y="600"/>
                </a:lnTo>
                <a:lnTo>
                  <a:pt x="451" y="600"/>
                </a:lnTo>
                <a:lnTo>
                  <a:pt x="453" y="601"/>
                </a:lnTo>
                <a:lnTo>
                  <a:pt x="457" y="604"/>
                </a:lnTo>
                <a:lnTo>
                  <a:pt x="457" y="604"/>
                </a:lnTo>
                <a:lnTo>
                  <a:pt x="460" y="606"/>
                </a:lnTo>
                <a:lnTo>
                  <a:pt x="460" y="610"/>
                </a:lnTo>
                <a:lnTo>
                  <a:pt x="461" y="614"/>
                </a:lnTo>
                <a:lnTo>
                  <a:pt x="461" y="616"/>
                </a:lnTo>
                <a:lnTo>
                  <a:pt x="463" y="616"/>
                </a:lnTo>
                <a:lnTo>
                  <a:pt x="472" y="614"/>
                </a:lnTo>
                <a:lnTo>
                  <a:pt x="472" y="614"/>
                </a:lnTo>
                <a:lnTo>
                  <a:pt x="492" y="606"/>
                </a:lnTo>
                <a:lnTo>
                  <a:pt x="497" y="605"/>
                </a:lnTo>
                <a:lnTo>
                  <a:pt x="503" y="604"/>
                </a:lnTo>
                <a:lnTo>
                  <a:pt x="503" y="604"/>
                </a:lnTo>
                <a:lnTo>
                  <a:pt x="507" y="602"/>
                </a:lnTo>
                <a:lnTo>
                  <a:pt x="511" y="601"/>
                </a:lnTo>
                <a:lnTo>
                  <a:pt x="518" y="596"/>
                </a:lnTo>
                <a:lnTo>
                  <a:pt x="529" y="588"/>
                </a:lnTo>
                <a:lnTo>
                  <a:pt x="544" y="558"/>
                </a:lnTo>
                <a:lnTo>
                  <a:pt x="544" y="558"/>
                </a:lnTo>
                <a:lnTo>
                  <a:pt x="569" y="560"/>
                </a:lnTo>
                <a:lnTo>
                  <a:pt x="633" y="565"/>
                </a:lnTo>
                <a:lnTo>
                  <a:pt x="711" y="572"/>
                </a:lnTo>
                <a:lnTo>
                  <a:pt x="750" y="573"/>
                </a:lnTo>
                <a:lnTo>
                  <a:pt x="784" y="573"/>
                </a:lnTo>
                <a:lnTo>
                  <a:pt x="784" y="573"/>
                </a:lnTo>
                <a:lnTo>
                  <a:pt x="810" y="573"/>
                </a:lnTo>
                <a:lnTo>
                  <a:pt x="826" y="575"/>
                </a:lnTo>
                <a:lnTo>
                  <a:pt x="838" y="578"/>
                </a:lnTo>
                <a:lnTo>
                  <a:pt x="845" y="581"/>
                </a:lnTo>
                <a:lnTo>
                  <a:pt x="852" y="582"/>
                </a:lnTo>
                <a:lnTo>
                  <a:pt x="858" y="582"/>
                </a:lnTo>
                <a:lnTo>
                  <a:pt x="870" y="579"/>
                </a:lnTo>
                <a:lnTo>
                  <a:pt x="886" y="573"/>
                </a:lnTo>
                <a:lnTo>
                  <a:pt x="886" y="573"/>
                </a:lnTo>
                <a:lnTo>
                  <a:pt x="923" y="558"/>
                </a:lnTo>
                <a:lnTo>
                  <a:pt x="954" y="545"/>
                </a:lnTo>
                <a:lnTo>
                  <a:pt x="977" y="532"/>
                </a:lnTo>
                <a:lnTo>
                  <a:pt x="994" y="522"/>
                </a:lnTo>
                <a:lnTo>
                  <a:pt x="994" y="522"/>
                </a:lnTo>
                <a:lnTo>
                  <a:pt x="1010" y="509"/>
                </a:lnTo>
                <a:lnTo>
                  <a:pt x="1014" y="507"/>
                </a:lnTo>
                <a:lnTo>
                  <a:pt x="1014" y="507"/>
                </a:lnTo>
                <a:lnTo>
                  <a:pt x="1157" y="512"/>
                </a:lnTo>
                <a:lnTo>
                  <a:pt x="1157" y="512"/>
                </a:lnTo>
                <a:lnTo>
                  <a:pt x="1193" y="512"/>
                </a:lnTo>
                <a:lnTo>
                  <a:pt x="1231" y="510"/>
                </a:lnTo>
                <a:lnTo>
                  <a:pt x="1272" y="508"/>
                </a:lnTo>
                <a:lnTo>
                  <a:pt x="1310" y="504"/>
                </a:lnTo>
                <a:lnTo>
                  <a:pt x="1374" y="496"/>
                </a:lnTo>
                <a:lnTo>
                  <a:pt x="1407" y="491"/>
                </a:lnTo>
                <a:lnTo>
                  <a:pt x="1407" y="491"/>
                </a:lnTo>
                <a:lnTo>
                  <a:pt x="1413" y="490"/>
                </a:lnTo>
                <a:lnTo>
                  <a:pt x="1418" y="490"/>
                </a:lnTo>
                <a:lnTo>
                  <a:pt x="1428" y="491"/>
                </a:lnTo>
                <a:lnTo>
                  <a:pt x="1433" y="491"/>
                </a:lnTo>
                <a:lnTo>
                  <a:pt x="1436" y="491"/>
                </a:lnTo>
                <a:lnTo>
                  <a:pt x="1438" y="489"/>
                </a:lnTo>
                <a:lnTo>
                  <a:pt x="1438" y="486"/>
                </a:lnTo>
                <a:lnTo>
                  <a:pt x="1438" y="486"/>
                </a:lnTo>
                <a:lnTo>
                  <a:pt x="1437" y="482"/>
                </a:lnTo>
                <a:lnTo>
                  <a:pt x="1436" y="480"/>
                </a:lnTo>
                <a:lnTo>
                  <a:pt x="1430" y="475"/>
                </a:lnTo>
                <a:lnTo>
                  <a:pt x="1425" y="471"/>
                </a:lnTo>
                <a:lnTo>
                  <a:pt x="1423" y="471"/>
                </a:lnTo>
                <a:lnTo>
                  <a:pt x="1423" y="471"/>
                </a:lnTo>
                <a:lnTo>
                  <a:pt x="1421" y="471"/>
                </a:lnTo>
                <a:lnTo>
                  <a:pt x="1421" y="471"/>
                </a:lnTo>
                <a:lnTo>
                  <a:pt x="1425" y="468"/>
                </a:lnTo>
                <a:lnTo>
                  <a:pt x="1425" y="467"/>
                </a:lnTo>
                <a:lnTo>
                  <a:pt x="1423" y="466"/>
                </a:lnTo>
                <a:lnTo>
                  <a:pt x="1423" y="466"/>
                </a:lnTo>
                <a:lnTo>
                  <a:pt x="1407" y="464"/>
                </a:lnTo>
                <a:lnTo>
                  <a:pt x="1401" y="463"/>
                </a:lnTo>
                <a:lnTo>
                  <a:pt x="1397" y="461"/>
                </a:lnTo>
                <a:lnTo>
                  <a:pt x="1397" y="461"/>
                </a:lnTo>
                <a:lnTo>
                  <a:pt x="1396" y="458"/>
                </a:lnTo>
                <a:lnTo>
                  <a:pt x="1396" y="455"/>
                </a:lnTo>
                <a:lnTo>
                  <a:pt x="1395" y="454"/>
                </a:lnTo>
                <a:lnTo>
                  <a:pt x="1393" y="454"/>
                </a:lnTo>
                <a:lnTo>
                  <a:pt x="1387" y="455"/>
                </a:lnTo>
                <a:lnTo>
                  <a:pt x="1387" y="455"/>
                </a:lnTo>
                <a:lnTo>
                  <a:pt x="1377" y="457"/>
                </a:lnTo>
                <a:lnTo>
                  <a:pt x="1365" y="457"/>
                </a:lnTo>
                <a:lnTo>
                  <a:pt x="1347" y="458"/>
                </a:lnTo>
                <a:lnTo>
                  <a:pt x="1321" y="461"/>
                </a:lnTo>
                <a:lnTo>
                  <a:pt x="1321" y="461"/>
                </a:lnTo>
                <a:lnTo>
                  <a:pt x="1287" y="464"/>
                </a:lnTo>
                <a:lnTo>
                  <a:pt x="1255" y="464"/>
                </a:lnTo>
                <a:lnTo>
                  <a:pt x="1241" y="464"/>
                </a:lnTo>
                <a:lnTo>
                  <a:pt x="1227" y="462"/>
                </a:lnTo>
                <a:lnTo>
                  <a:pt x="1215" y="459"/>
                </a:lnTo>
                <a:lnTo>
                  <a:pt x="1203" y="455"/>
                </a:lnTo>
                <a:lnTo>
                  <a:pt x="1203" y="455"/>
                </a:lnTo>
                <a:lnTo>
                  <a:pt x="1167" y="440"/>
                </a:lnTo>
                <a:lnTo>
                  <a:pt x="1167" y="440"/>
                </a:lnTo>
                <a:lnTo>
                  <a:pt x="1167" y="439"/>
                </a:lnTo>
                <a:lnTo>
                  <a:pt x="1166" y="438"/>
                </a:lnTo>
                <a:lnTo>
                  <a:pt x="1165" y="436"/>
                </a:lnTo>
                <a:lnTo>
                  <a:pt x="1157" y="435"/>
                </a:lnTo>
                <a:lnTo>
                  <a:pt x="1157" y="435"/>
                </a:lnTo>
                <a:lnTo>
                  <a:pt x="1148" y="434"/>
                </a:lnTo>
                <a:lnTo>
                  <a:pt x="1137" y="429"/>
                </a:lnTo>
                <a:lnTo>
                  <a:pt x="1105" y="415"/>
                </a:lnTo>
                <a:lnTo>
                  <a:pt x="1077" y="402"/>
                </a:lnTo>
                <a:lnTo>
                  <a:pt x="1068" y="397"/>
                </a:lnTo>
                <a:lnTo>
                  <a:pt x="1065" y="394"/>
                </a:lnTo>
                <a:lnTo>
                  <a:pt x="1065" y="394"/>
                </a:lnTo>
                <a:lnTo>
                  <a:pt x="1068" y="390"/>
                </a:lnTo>
                <a:lnTo>
                  <a:pt x="1075" y="384"/>
                </a:lnTo>
                <a:lnTo>
                  <a:pt x="1084" y="378"/>
                </a:lnTo>
                <a:lnTo>
                  <a:pt x="1091" y="374"/>
                </a:lnTo>
                <a:lnTo>
                  <a:pt x="1091" y="374"/>
                </a:lnTo>
                <a:lnTo>
                  <a:pt x="1092" y="374"/>
                </a:lnTo>
                <a:lnTo>
                  <a:pt x="1094" y="376"/>
                </a:lnTo>
                <a:lnTo>
                  <a:pt x="1098" y="384"/>
                </a:lnTo>
                <a:lnTo>
                  <a:pt x="1101" y="394"/>
                </a:lnTo>
                <a:lnTo>
                  <a:pt x="1111" y="369"/>
                </a:lnTo>
                <a:lnTo>
                  <a:pt x="1121" y="404"/>
                </a:lnTo>
                <a:lnTo>
                  <a:pt x="1126" y="363"/>
                </a:lnTo>
                <a:lnTo>
                  <a:pt x="1142" y="404"/>
                </a:lnTo>
                <a:lnTo>
                  <a:pt x="1142" y="404"/>
                </a:lnTo>
                <a:lnTo>
                  <a:pt x="1139" y="381"/>
                </a:lnTo>
                <a:lnTo>
                  <a:pt x="1137" y="366"/>
                </a:lnTo>
                <a:lnTo>
                  <a:pt x="1137" y="358"/>
                </a:lnTo>
                <a:lnTo>
                  <a:pt x="1137" y="358"/>
                </a:lnTo>
                <a:lnTo>
                  <a:pt x="1149" y="349"/>
                </a:lnTo>
                <a:lnTo>
                  <a:pt x="1183" y="328"/>
                </a:lnTo>
                <a:lnTo>
                  <a:pt x="1183" y="328"/>
                </a:lnTo>
                <a:lnTo>
                  <a:pt x="1186" y="324"/>
                </a:lnTo>
                <a:lnTo>
                  <a:pt x="1190" y="320"/>
                </a:lnTo>
                <a:lnTo>
                  <a:pt x="1194" y="316"/>
                </a:lnTo>
                <a:lnTo>
                  <a:pt x="1197" y="311"/>
                </a:lnTo>
                <a:lnTo>
                  <a:pt x="1199" y="301"/>
                </a:lnTo>
                <a:lnTo>
                  <a:pt x="1201" y="291"/>
                </a:lnTo>
                <a:lnTo>
                  <a:pt x="1199" y="280"/>
                </a:lnTo>
                <a:lnTo>
                  <a:pt x="1198" y="270"/>
                </a:lnTo>
                <a:lnTo>
                  <a:pt x="1195" y="263"/>
                </a:lnTo>
                <a:lnTo>
                  <a:pt x="1193" y="256"/>
                </a:lnTo>
                <a:lnTo>
                  <a:pt x="1193" y="256"/>
                </a:lnTo>
                <a:lnTo>
                  <a:pt x="1190" y="251"/>
                </a:lnTo>
                <a:lnTo>
                  <a:pt x="1186" y="247"/>
                </a:lnTo>
                <a:lnTo>
                  <a:pt x="1183" y="245"/>
                </a:lnTo>
                <a:lnTo>
                  <a:pt x="1178" y="241"/>
                </a:lnTo>
                <a:lnTo>
                  <a:pt x="1169" y="238"/>
                </a:lnTo>
                <a:lnTo>
                  <a:pt x="1157" y="236"/>
                </a:lnTo>
                <a:lnTo>
                  <a:pt x="1157" y="236"/>
                </a:lnTo>
                <a:lnTo>
                  <a:pt x="1147" y="236"/>
                </a:lnTo>
                <a:lnTo>
                  <a:pt x="1138" y="235"/>
                </a:lnTo>
                <a:lnTo>
                  <a:pt x="1125" y="231"/>
                </a:lnTo>
                <a:lnTo>
                  <a:pt x="1106" y="220"/>
                </a:lnTo>
                <a:lnTo>
                  <a:pt x="1106" y="220"/>
                </a:lnTo>
                <a:lnTo>
                  <a:pt x="1093" y="213"/>
                </a:lnTo>
                <a:lnTo>
                  <a:pt x="1079" y="203"/>
                </a:lnTo>
                <a:lnTo>
                  <a:pt x="1047" y="178"/>
                </a:lnTo>
                <a:lnTo>
                  <a:pt x="1028" y="167"/>
                </a:lnTo>
                <a:lnTo>
                  <a:pt x="1008" y="155"/>
                </a:lnTo>
                <a:lnTo>
                  <a:pt x="983" y="145"/>
                </a:lnTo>
                <a:lnTo>
                  <a:pt x="971" y="141"/>
                </a:lnTo>
                <a:lnTo>
                  <a:pt x="958" y="139"/>
                </a:lnTo>
                <a:lnTo>
                  <a:pt x="958" y="139"/>
                </a:lnTo>
                <a:lnTo>
                  <a:pt x="932" y="134"/>
                </a:lnTo>
                <a:lnTo>
                  <a:pt x="909" y="131"/>
                </a:lnTo>
                <a:lnTo>
                  <a:pt x="876" y="129"/>
                </a:lnTo>
                <a:lnTo>
                  <a:pt x="857" y="129"/>
                </a:lnTo>
                <a:lnTo>
                  <a:pt x="850" y="129"/>
                </a:lnTo>
                <a:lnTo>
                  <a:pt x="850" y="129"/>
                </a:lnTo>
                <a:lnTo>
                  <a:pt x="844" y="122"/>
                </a:lnTo>
                <a:lnTo>
                  <a:pt x="828" y="107"/>
                </a:lnTo>
                <a:lnTo>
                  <a:pt x="801" y="85"/>
                </a:lnTo>
                <a:lnTo>
                  <a:pt x="783" y="72"/>
                </a:lnTo>
                <a:lnTo>
                  <a:pt x="764" y="61"/>
                </a:lnTo>
                <a:lnTo>
                  <a:pt x="743" y="48"/>
                </a:lnTo>
                <a:lnTo>
                  <a:pt x="719" y="37"/>
                </a:lnTo>
                <a:lnTo>
                  <a:pt x="693" y="25"/>
                </a:lnTo>
                <a:lnTo>
                  <a:pt x="667" y="16"/>
                </a:lnTo>
                <a:lnTo>
                  <a:pt x="638" y="8"/>
                </a:lnTo>
                <a:lnTo>
                  <a:pt x="608" y="3"/>
                </a:lnTo>
                <a:lnTo>
                  <a:pt x="592" y="1"/>
                </a:lnTo>
                <a:lnTo>
                  <a:pt x="577" y="1"/>
                </a:lnTo>
                <a:lnTo>
                  <a:pt x="561" y="0"/>
                </a:lnTo>
                <a:lnTo>
                  <a:pt x="544" y="1"/>
                </a:lnTo>
                <a:lnTo>
                  <a:pt x="544" y="1"/>
                </a:lnTo>
                <a:lnTo>
                  <a:pt x="511" y="3"/>
                </a:lnTo>
                <a:lnTo>
                  <a:pt x="479" y="8"/>
                </a:lnTo>
                <a:lnTo>
                  <a:pt x="448" y="14"/>
                </a:lnTo>
                <a:lnTo>
                  <a:pt x="417" y="20"/>
                </a:lnTo>
                <a:lnTo>
                  <a:pt x="389" y="26"/>
                </a:lnTo>
                <a:lnTo>
                  <a:pt x="363" y="34"/>
                </a:lnTo>
                <a:lnTo>
                  <a:pt x="337" y="42"/>
                </a:lnTo>
                <a:lnTo>
                  <a:pt x="313" y="51"/>
                </a:lnTo>
                <a:lnTo>
                  <a:pt x="269" y="67"/>
                </a:lnTo>
                <a:lnTo>
                  <a:pt x="234" y="84"/>
                </a:lnTo>
                <a:lnTo>
                  <a:pt x="205" y="98"/>
                </a:lnTo>
                <a:lnTo>
                  <a:pt x="186" y="108"/>
                </a:lnTo>
                <a:lnTo>
                  <a:pt x="186" y="108"/>
                </a:lnTo>
                <a:lnTo>
                  <a:pt x="170" y="120"/>
                </a:lnTo>
                <a:lnTo>
                  <a:pt x="150" y="134"/>
                </a:lnTo>
                <a:lnTo>
                  <a:pt x="131" y="152"/>
                </a:lnTo>
                <a:lnTo>
                  <a:pt x="112" y="169"/>
                </a:lnTo>
                <a:lnTo>
                  <a:pt x="82" y="201"/>
                </a:lnTo>
                <a:lnTo>
                  <a:pt x="69" y="215"/>
                </a:lnTo>
                <a:lnTo>
                  <a:pt x="69" y="2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51C793A9-19C5-4D27-9438-B123FB36F95A}"/>
              </a:ext>
            </a:extLst>
          </p:cNvPr>
          <p:cNvSpPr>
            <a:spLocks/>
          </p:cNvSpPr>
          <p:nvPr/>
        </p:nvSpPr>
        <p:spPr bwMode="auto">
          <a:xfrm>
            <a:off x="664553" y="1846861"/>
            <a:ext cx="2706506" cy="782553"/>
          </a:xfrm>
          <a:custGeom>
            <a:avLst/>
            <a:gdLst>
              <a:gd name="T0" fmla="*/ 527 w 1878"/>
              <a:gd name="T1" fmla="*/ 230 h 543"/>
              <a:gd name="T2" fmla="*/ 447 w 1878"/>
              <a:gd name="T3" fmla="*/ 215 h 543"/>
              <a:gd name="T4" fmla="*/ 327 w 1878"/>
              <a:gd name="T5" fmla="*/ 159 h 543"/>
              <a:gd name="T6" fmla="*/ 327 w 1878"/>
              <a:gd name="T7" fmla="*/ 175 h 543"/>
              <a:gd name="T8" fmla="*/ 380 w 1878"/>
              <a:gd name="T9" fmla="*/ 243 h 543"/>
              <a:gd name="T10" fmla="*/ 362 w 1878"/>
              <a:gd name="T11" fmla="*/ 262 h 543"/>
              <a:gd name="T12" fmla="*/ 283 w 1878"/>
              <a:gd name="T13" fmla="*/ 265 h 543"/>
              <a:gd name="T14" fmla="*/ 151 w 1878"/>
              <a:gd name="T15" fmla="*/ 247 h 543"/>
              <a:gd name="T16" fmla="*/ 81 w 1878"/>
              <a:gd name="T17" fmla="*/ 254 h 543"/>
              <a:gd name="T18" fmla="*/ 58 w 1878"/>
              <a:gd name="T19" fmla="*/ 277 h 543"/>
              <a:gd name="T20" fmla="*/ 67 w 1878"/>
              <a:gd name="T21" fmla="*/ 304 h 543"/>
              <a:gd name="T22" fmla="*/ 87 w 1878"/>
              <a:gd name="T23" fmla="*/ 312 h 543"/>
              <a:gd name="T24" fmla="*/ 39 w 1878"/>
              <a:gd name="T25" fmla="*/ 355 h 543"/>
              <a:gd name="T26" fmla="*/ 8 w 1878"/>
              <a:gd name="T27" fmla="*/ 372 h 543"/>
              <a:gd name="T28" fmla="*/ 3 w 1878"/>
              <a:gd name="T29" fmla="*/ 391 h 543"/>
              <a:gd name="T30" fmla="*/ 63 w 1878"/>
              <a:gd name="T31" fmla="*/ 409 h 543"/>
              <a:gd name="T32" fmla="*/ 115 w 1878"/>
              <a:gd name="T33" fmla="*/ 419 h 543"/>
              <a:gd name="T34" fmla="*/ 188 w 1878"/>
              <a:gd name="T35" fmla="*/ 426 h 543"/>
              <a:gd name="T36" fmla="*/ 335 w 1878"/>
              <a:gd name="T37" fmla="*/ 386 h 543"/>
              <a:gd name="T38" fmla="*/ 451 w 1878"/>
              <a:gd name="T39" fmla="*/ 403 h 543"/>
              <a:gd name="T40" fmla="*/ 630 w 1878"/>
              <a:gd name="T41" fmla="*/ 506 h 543"/>
              <a:gd name="T42" fmla="*/ 773 w 1878"/>
              <a:gd name="T43" fmla="*/ 542 h 543"/>
              <a:gd name="T44" fmla="*/ 1034 w 1878"/>
              <a:gd name="T45" fmla="*/ 526 h 543"/>
              <a:gd name="T46" fmla="*/ 1366 w 1878"/>
              <a:gd name="T47" fmla="*/ 474 h 543"/>
              <a:gd name="T48" fmla="*/ 1494 w 1878"/>
              <a:gd name="T49" fmla="*/ 477 h 543"/>
              <a:gd name="T50" fmla="*/ 1617 w 1878"/>
              <a:gd name="T51" fmla="*/ 503 h 543"/>
              <a:gd name="T52" fmla="*/ 1666 w 1878"/>
              <a:gd name="T53" fmla="*/ 493 h 543"/>
              <a:gd name="T54" fmla="*/ 1688 w 1878"/>
              <a:gd name="T55" fmla="*/ 505 h 543"/>
              <a:gd name="T56" fmla="*/ 1698 w 1878"/>
              <a:gd name="T57" fmla="*/ 492 h 543"/>
              <a:gd name="T58" fmla="*/ 1721 w 1878"/>
              <a:gd name="T59" fmla="*/ 493 h 543"/>
              <a:gd name="T60" fmla="*/ 1736 w 1878"/>
              <a:gd name="T61" fmla="*/ 500 h 543"/>
              <a:gd name="T62" fmla="*/ 1722 w 1878"/>
              <a:gd name="T63" fmla="*/ 475 h 543"/>
              <a:gd name="T64" fmla="*/ 1678 w 1878"/>
              <a:gd name="T65" fmla="*/ 460 h 543"/>
              <a:gd name="T66" fmla="*/ 1617 w 1878"/>
              <a:gd name="T67" fmla="*/ 458 h 543"/>
              <a:gd name="T68" fmla="*/ 1577 w 1878"/>
              <a:gd name="T69" fmla="*/ 436 h 543"/>
              <a:gd name="T70" fmla="*/ 1674 w 1878"/>
              <a:gd name="T71" fmla="*/ 391 h 543"/>
              <a:gd name="T72" fmla="*/ 1782 w 1878"/>
              <a:gd name="T73" fmla="*/ 390 h 543"/>
              <a:gd name="T74" fmla="*/ 1817 w 1878"/>
              <a:gd name="T75" fmla="*/ 381 h 543"/>
              <a:gd name="T76" fmla="*/ 1817 w 1878"/>
              <a:gd name="T77" fmla="*/ 417 h 543"/>
              <a:gd name="T78" fmla="*/ 1804 w 1878"/>
              <a:gd name="T79" fmla="*/ 455 h 543"/>
              <a:gd name="T80" fmla="*/ 1831 w 1878"/>
              <a:gd name="T81" fmla="*/ 406 h 543"/>
              <a:gd name="T82" fmla="*/ 1855 w 1878"/>
              <a:gd name="T83" fmla="*/ 390 h 543"/>
              <a:gd name="T84" fmla="*/ 1858 w 1878"/>
              <a:gd name="T85" fmla="*/ 447 h 543"/>
              <a:gd name="T86" fmla="*/ 1873 w 1878"/>
              <a:gd name="T87" fmla="*/ 395 h 543"/>
              <a:gd name="T88" fmla="*/ 1878 w 1878"/>
              <a:gd name="T89" fmla="*/ 320 h 543"/>
              <a:gd name="T90" fmla="*/ 1856 w 1878"/>
              <a:gd name="T91" fmla="*/ 316 h 543"/>
              <a:gd name="T92" fmla="*/ 1817 w 1878"/>
              <a:gd name="T93" fmla="*/ 275 h 543"/>
              <a:gd name="T94" fmla="*/ 1752 w 1878"/>
              <a:gd name="T95" fmla="*/ 206 h 543"/>
              <a:gd name="T96" fmla="*/ 1663 w 1878"/>
              <a:gd name="T97" fmla="*/ 151 h 543"/>
              <a:gd name="T98" fmla="*/ 1526 w 1878"/>
              <a:gd name="T99" fmla="*/ 125 h 543"/>
              <a:gd name="T100" fmla="*/ 1380 w 1878"/>
              <a:gd name="T101" fmla="*/ 94 h 543"/>
              <a:gd name="T102" fmla="*/ 1142 w 1878"/>
              <a:gd name="T103" fmla="*/ 11 h 543"/>
              <a:gd name="T104" fmla="*/ 1009 w 1878"/>
              <a:gd name="T105" fmla="*/ 5 h 543"/>
              <a:gd name="T106" fmla="*/ 857 w 1878"/>
              <a:gd name="T107" fmla="*/ 59 h 543"/>
              <a:gd name="T108" fmla="*/ 699 w 1878"/>
              <a:gd name="T109" fmla="*/ 154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78" h="543">
                <a:moveTo>
                  <a:pt x="626" y="192"/>
                </a:moveTo>
                <a:lnTo>
                  <a:pt x="626" y="192"/>
                </a:lnTo>
                <a:lnTo>
                  <a:pt x="574" y="216"/>
                </a:lnTo>
                <a:lnTo>
                  <a:pt x="556" y="224"/>
                </a:lnTo>
                <a:lnTo>
                  <a:pt x="541" y="229"/>
                </a:lnTo>
                <a:lnTo>
                  <a:pt x="527" y="230"/>
                </a:lnTo>
                <a:lnTo>
                  <a:pt x="511" y="230"/>
                </a:lnTo>
                <a:lnTo>
                  <a:pt x="495" y="228"/>
                </a:lnTo>
                <a:lnTo>
                  <a:pt x="473" y="223"/>
                </a:lnTo>
                <a:lnTo>
                  <a:pt x="473" y="223"/>
                </a:lnTo>
                <a:lnTo>
                  <a:pt x="460" y="219"/>
                </a:lnTo>
                <a:lnTo>
                  <a:pt x="447" y="215"/>
                </a:lnTo>
                <a:lnTo>
                  <a:pt x="422" y="205"/>
                </a:lnTo>
                <a:lnTo>
                  <a:pt x="395" y="192"/>
                </a:lnTo>
                <a:lnTo>
                  <a:pt x="372" y="180"/>
                </a:lnTo>
                <a:lnTo>
                  <a:pt x="350" y="169"/>
                </a:lnTo>
                <a:lnTo>
                  <a:pt x="334" y="161"/>
                </a:lnTo>
                <a:lnTo>
                  <a:pt x="327" y="159"/>
                </a:lnTo>
                <a:lnTo>
                  <a:pt x="323" y="159"/>
                </a:lnTo>
                <a:lnTo>
                  <a:pt x="321" y="159"/>
                </a:lnTo>
                <a:lnTo>
                  <a:pt x="320" y="161"/>
                </a:lnTo>
                <a:lnTo>
                  <a:pt x="320" y="161"/>
                </a:lnTo>
                <a:lnTo>
                  <a:pt x="322" y="168"/>
                </a:lnTo>
                <a:lnTo>
                  <a:pt x="327" y="175"/>
                </a:lnTo>
                <a:lnTo>
                  <a:pt x="343" y="192"/>
                </a:lnTo>
                <a:lnTo>
                  <a:pt x="361" y="212"/>
                </a:lnTo>
                <a:lnTo>
                  <a:pt x="368" y="223"/>
                </a:lnTo>
                <a:lnTo>
                  <a:pt x="376" y="233"/>
                </a:lnTo>
                <a:lnTo>
                  <a:pt x="376" y="233"/>
                </a:lnTo>
                <a:lnTo>
                  <a:pt x="380" y="243"/>
                </a:lnTo>
                <a:lnTo>
                  <a:pt x="381" y="247"/>
                </a:lnTo>
                <a:lnTo>
                  <a:pt x="381" y="251"/>
                </a:lnTo>
                <a:lnTo>
                  <a:pt x="380" y="253"/>
                </a:lnTo>
                <a:lnTo>
                  <a:pt x="377" y="256"/>
                </a:lnTo>
                <a:lnTo>
                  <a:pt x="371" y="260"/>
                </a:lnTo>
                <a:lnTo>
                  <a:pt x="362" y="262"/>
                </a:lnTo>
                <a:lnTo>
                  <a:pt x="350" y="263"/>
                </a:lnTo>
                <a:lnTo>
                  <a:pt x="336" y="263"/>
                </a:lnTo>
                <a:lnTo>
                  <a:pt x="320" y="263"/>
                </a:lnTo>
                <a:lnTo>
                  <a:pt x="320" y="263"/>
                </a:lnTo>
                <a:lnTo>
                  <a:pt x="295" y="263"/>
                </a:lnTo>
                <a:lnTo>
                  <a:pt x="283" y="265"/>
                </a:lnTo>
                <a:lnTo>
                  <a:pt x="275" y="265"/>
                </a:lnTo>
                <a:lnTo>
                  <a:pt x="263" y="263"/>
                </a:lnTo>
                <a:lnTo>
                  <a:pt x="223" y="258"/>
                </a:lnTo>
                <a:lnTo>
                  <a:pt x="223" y="258"/>
                </a:lnTo>
                <a:lnTo>
                  <a:pt x="173" y="249"/>
                </a:lnTo>
                <a:lnTo>
                  <a:pt x="151" y="247"/>
                </a:lnTo>
                <a:lnTo>
                  <a:pt x="133" y="244"/>
                </a:lnTo>
                <a:lnTo>
                  <a:pt x="117" y="244"/>
                </a:lnTo>
                <a:lnTo>
                  <a:pt x="103" y="246"/>
                </a:lnTo>
                <a:lnTo>
                  <a:pt x="95" y="248"/>
                </a:lnTo>
                <a:lnTo>
                  <a:pt x="88" y="251"/>
                </a:lnTo>
                <a:lnTo>
                  <a:pt x="81" y="254"/>
                </a:lnTo>
                <a:lnTo>
                  <a:pt x="74" y="258"/>
                </a:lnTo>
                <a:lnTo>
                  <a:pt x="74" y="258"/>
                </a:lnTo>
                <a:lnTo>
                  <a:pt x="68" y="263"/>
                </a:lnTo>
                <a:lnTo>
                  <a:pt x="64" y="267"/>
                </a:lnTo>
                <a:lnTo>
                  <a:pt x="60" y="272"/>
                </a:lnTo>
                <a:lnTo>
                  <a:pt x="58" y="277"/>
                </a:lnTo>
                <a:lnTo>
                  <a:pt x="57" y="281"/>
                </a:lnTo>
                <a:lnTo>
                  <a:pt x="57" y="285"/>
                </a:lnTo>
                <a:lnTo>
                  <a:pt x="57" y="289"/>
                </a:lnTo>
                <a:lnTo>
                  <a:pt x="58" y="293"/>
                </a:lnTo>
                <a:lnTo>
                  <a:pt x="62" y="299"/>
                </a:lnTo>
                <a:lnTo>
                  <a:pt x="67" y="304"/>
                </a:lnTo>
                <a:lnTo>
                  <a:pt x="73" y="308"/>
                </a:lnTo>
                <a:lnTo>
                  <a:pt x="80" y="309"/>
                </a:lnTo>
                <a:lnTo>
                  <a:pt x="80" y="309"/>
                </a:lnTo>
                <a:lnTo>
                  <a:pt x="87" y="311"/>
                </a:lnTo>
                <a:lnTo>
                  <a:pt x="88" y="311"/>
                </a:lnTo>
                <a:lnTo>
                  <a:pt x="87" y="312"/>
                </a:lnTo>
                <a:lnTo>
                  <a:pt x="64" y="330"/>
                </a:lnTo>
                <a:lnTo>
                  <a:pt x="64" y="330"/>
                </a:lnTo>
                <a:lnTo>
                  <a:pt x="49" y="341"/>
                </a:lnTo>
                <a:lnTo>
                  <a:pt x="41" y="348"/>
                </a:lnTo>
                <a:lnTo>
                  <a:pt x="39" y="352"/>
                </a:lnTo>
                <a:lnTo>
                  <a:pt x="39" y="355"/>
                </a:lnTo>
                <a:lnTo>
                  <a:pt x="39" y="355"/>
                </a:lnTo>
                <a:lnTo>
                  <a:pt x="39" y="357"/>
                </a:lnTo>
                <a:lnTo>
                  <a:pt x="37" y="358"/>
                </a:lnTo>
                <a:lnTo>
                  <a:pt x="31" y="360"/>
                </a:lnTo>
                <a:lnTo>
                  <a:pt x="16" y="367"/>
                </a:lnTo>
                <a:lnTo>
                  <a:pt x="8" y="372"/>
                </a:lnTo>
                <a:lnTo>
                  <a:pt x="2" y="377"/>
                </a:lnTo>
                <a:lnTo>
                  <a:pt x="0" y="380"/>
                </a:lnTo>
                <a:lnTo>
                  <a:pt x="0" y="383"/>
                </a:lnTo>
                <a:lnTo>
                  <a:pt x="0" y="387"/>
                </a:lnTo>
                <a:lnTo>
                  <a:pt x="3" y="391"/>
                </a:lnTo>
                <a:lnTo>
                  <a:pt x="3" y="391"/>
                </a:lnTo>
                <a:lnTo>
                  <a:pt x="7" y="395"/>
                </a:lnTo>
                <a:lnTo>
                  <a:pt x="12" y="399"/>
                </a:lnTo>
                <a:lnTo>
                  <a:pt x="18" y="401"/>
                </a:lnTo>
                <a:lnTo>
                  <a:pt x="26" y="404"/>
                </a:lnTo>
                <a:lnTo>
                  <a:pt x="44" y="408"/>
                </a:lnTo>
                <a:lnTo>
                  <a:pt x="63" y="409"/>
                </a:lnTo>
                <a:lnTo>
                  <a:pt x="96" y="412"/>
                </a:lnTo>
                <a:lnTo>
                  <a:pt x="110" y="412"/>
                </a:lnTo>
                <a:lnTo>
                  <a:pt x="110" y="412"/>
                </a:lnTo>
                <a:lnTo>
                  <a:pt x="110" y="414"/>
                </a:lnTo>
                <a:lnTo>
                  <a:pt x="113" y="417"/>
                </a:lnTo>
                <a:lnTo>
                  <a:pt x="115" y="419"/>
                </a:lnTo>
                <a:lnTo>
                  <a:pt x="123" y="422"/>
                </a:lnTo>
                <a:lnTo>
                  <a:pt x="132" y="424"/>
                </a:lnTo>
                <a:lnTo>
                  <a:pt x="147" y="426"/>
                </a:lnTo>
                <a:lnTo>
                  <a:pt x="166" y="427"/>
                </a:lnTo>
                <a:lnTo>
                  <a:pt x="166" y="427"/>
                </a:lnTo>
                <a:lnTo>
                  <a:pt x="188" y="426"/>
                </a:lnTo>
                <a:lnTo>
                  <a:pt x="211" y="422"/>
                </a:lnTo>
                <a:lnTo>
                  <a:pt x="233" y="415"/>
                </a:lnTo>
                <a:lnTo>
                  <a:pt x="255" y="409"/>
                </a:lnTo>
                <a:lnTo>
                  <a:pt x="295" y="395"/>
                </a:lnTo>
                <a:lnTo>
                  <a:pt x="316" y="390"/>
                </a:lnTo>
                <a:lnTo>
                  <a:pt x="335" y="386"/>
                </a:lnTo>
                <a:lnTo>
                  <a:pt x="335" y="386"/>
                </a:lnTo>
                <a:lnTo>
                  <a:pt x="371" y="382"/>
                </a:lnTo>
                <a:lnTo>
                  <a:pt x="398" y="381"/>
                </a:lnTo>
                <a:lnTo>
                  <a:pt x="422" y="381"/>
                </a:lnTo>
                <a:lnTo>
                  <a:pt x="422" y="381"/>
                </a:lnTo>
                <a:lnTo>
                  <a:pt x="451" y="403"/>
                </a:lnTo>
                <a:lnTo>
                  <a:pt x="484" y="426"/>
                </a:lnTo>
                <a:lnTo>
                  <a:pt x="527" y="452"/>
                </a:lnTo>
                <a:lnTo>
                  <a:pt x="551" y="466"/>
                </a:lnTo>
                <a:lnTo>
                  <a:pt x="576" y="480"/>
                </a:lnTo>
                <a:lnTo>
                  <a:pt x="603" y="493"/>
                </a:lnTo>
                <a:lnTo>
                  <a:pt x="630" y="506"/>
                </a:lnTo>
                <a:lnTo>
                  <a:pt x="658" y="518"/>
                </a:lnTo>
                <a:lnTo>
                  <a:pt x="686" y="526"/>
                </a:lnTo>
                <a:lnTo>
                  <a:pt x="716" y="534"/>
                </a:lnTo>
                <a:lnTo>
                  <a:pt x="744" y="539"/>
                </a:lnTo>
                <a:lnTo>
                  <a:pt x="744" y="539"/>
                </a:lnTo>
                <a:lnTo>
                  <a:pt x="773" y="542"/>
                </a:lnTo>
                <a:lnTo>
                  <a:pt x="806" y="543"/>
                </a:lnTo>
                <a:lnTo>
                  <a:pt x="841" y="543"/>
                </a:lnTo>
                <a:lnTo>
                  <a:pt x="878" y="542"/>
                </a:lnTo>
                <a:lnTo>
                  <a:pt x="916" y="539"/>
                </a:lnTo>
                <a:lnTo>
                  <a:pt x="955" y="535"/>
                </a:lnTo>
                <a:lnTo>
                  <a:pt x="1034" y="526"/>
                </a:lnTo>
                <a:lnTo>
                  <a:pt x="1109" y="516"/>
                </a:lnTo>
                <a:lnTo>
                  <a:pt x="1178" y="505"/>
                </a:lnTo>
                <a:lnTo>
                  <a:pt x="1280" y="488"/>
                </a:lnTo>
                <a:lnTo>
                  <a:pt x="1280" y="488"/>
                </a:lnTo>
                <a:lnTo>
                  <a:pt x="1334" y="479"/>
                </a:lnTo>
                <a:lnTo>
                  <a:pt x="1366" y="474"/>
                </a:lnTo>
                <a:lnTo>
                  <a:pt x="1380" y="473"/>
                </a:lnTo>
                <a:lnTo>
                  <a:pt x="1395" y="473"/>
                </a:lnTo>
                <a:lnTo>
                  <a:pt x="1439" y="473"/>
                </a:lnTo>
                <a:lnTo>
                  <a:pt x="1439" y="473"/>
                </a:lnTo>
                <a:lnTo>
                  <a:pt x="1467" y="474"/>
                </a:lnTo>
                <a:lnTo>
                  <a:pt x="1494" y="477"/>
                </a:lnTo>
                <a:lnTo>
                  <a:pt x="1541" y="483"/>
                </a:lnTo>
                <a:lnTo>
                  <a:pt x="1597" y="493"/>
                </a:lnTo>
                <a:lnTo>
                  <a:pt x="1597" y="493"/>
                </a:lnTo>
                <a:lnTo>
                  <a:pt x="1606" y="496"/>
                </a:lnTo>
                <a:lnTo>
                  <a:pt x="1612" y="498"/>
                </a:lnTo>
                <a:lnTo>
                  <a:pt x="1617" y="503"/>
                </a:lnTo>
                <a:lnTo>
                  <a:pt x="1633" y="493"/>
                </a:lnTo>
                <a:lnTo>
                  <a:pt x="1653" y="503"/>
                </a:lnTo>
                <a:lnTo>
                  <a:pt x="1653" y="503"/>
                </a:lnTo>
                <a:lnTo>
                  <a:pt x="1658" y="497"/>
                </a:lnTo>
                <a:lnTo>
                  <a:pt x="1663" y="493"/>
                </a:lnTo>
                <a:lnTo>
                  <a:pt x="1666" y="493"/>
                </a:lnTo>
                <a:lnTo>
                  <a:pt x="1669" y="493"/>
                </a:lnTo>
                <a:lnTo>
                  <a:pt x="1669" y="493"/>
                </a:lnTo>
                <a:lnTo>
                  <a:pt x="1675" y="497"/>
                </a:lnTo>
                <a:lnTo>
                  <a:pt x="1680" y="501"/>
                </a:lnTo>
                <a:lnTo>
                  <a:pt x="1685" y="503"/>
                </a:lnTo>
                <a:lnTo>
                  <a:pt x="1688" y="505"/>
                </a:lnTo>
                <a:lnTo>
                  <a:pt x="1689" y="503"/>
                </a:lnTo>
                <a:lnTo>
                  <a:pt x="1689" y="503"/>
                </a:lnTo>
                <a:lnTo>
                  <a:pt x="1692" y="500"/>
                </a:lnTo>
                <a:lnTo>
                  <a:pt x="1694" y="496"/>
                </a:lnTo>
                <a:lnTo>
                  <a:pt x="1697" y="493"/>
                </a:lnTo>
                <a:lnTo>
                  <a:pt x="1698" y="492"/>
                </a:lnTo>
                <a:lnTo>
                  <a:pt x="1699" y="493"/>
                </a:lnTo>
                <a:lnTo>
                  <a:pt x="1699" y="493"/>
                </a:lnTo>
                <a:lnTo>
                  <a:pt x="1702" y="495"/>
                </a:lnTo>
                <a:lnTo>
                  <a:pt x="1704" y="495"/>
                </a:lnTo>
                <a:lnTo>
                  <a:pt x="1713" y="493"/>
                </a:lnTo>
                <a:lnTo>
                  <a:pt x="1721" y="493"/>
                </a:lnTo>
                <a:lnTo>
                  <a:pt x="1725" y="493"/>
                </a:lnTo>
                <a:lnTo>
                  <a:pt x="1725" y="493"/>
                </a:lnTo>
                <a:lnTo>
                  <a:pt x="1729" y="496"/>
                </a:lnTo>
                <a:lnTo>
                  <a:pt x="1734" y="500"/>
                </a:lnTo>
                <a:lnTo>
                  <a:pt x="1735" y="500"/>
                </a:lnTo>
                <a:lnTo>
                  <a:pt x="1736" y="500"/>
                </a:lnTo>
                <a:lnTo>
                  <a:pt x="1736" y="497"/>
                </a:lnTo>
                <a:lnTo>
                  <a:pt x="1735" y="493"/>
                </a:lnTo>
                <a:lnTo>
                  <a:pt x="1735" y="493"/>
                </a:lnTo>
                <a:lnTo>
                  <a:pt x="1730" y="483"/>
                </a:lnTo>
                <a:lnTo>
                  <a:pt x="1726" y="479"/>
                </a:lnTo>
                <a:lnTo>
                  <a:pt x="1722" y="475"/>
                </a:lnTo>
                <a:lnTo>
                  <a:pt x="1716" y="472"/>
                </a:lnTo>
                <a:lnTo>
                  <a:pt x="1709" y="469"/>
                </a:lnTo>
                <a:lnTo>
                  <a:pt x="1701" y="465"/>
                </a:lnTo>
                <a:lnTo>
                  <a:pt x="1689" y="463"/>
                </a:lnTo>
                <a:lnTo>
                  <a:pt x="1689" y="463"/>
                </a:lnTo>
                <a:lnTo>
                  <a:pt x="1678" y="460"/>
                </a:lnTo>
                <a:lnTo>
                  <a:pt x="1669" y="459"/>
                </a:lnTo>
                <a:lnTo>
                  <a:pt x="1652" y="459"/>
                </a:lnTo>
                <a:lnTo>
                  <a:pt x="1637" y="459"/>
                </a:lnTo>
                <a:lnTo>
                  <a:pt x="1628" y="459"/>
                </a:lnTo>
                <a:lnTo>
                  <a:pt x="1617" y="458"/>
                </a:lnTo>
                <a:lnTo>
                  <a:pt x="1617" y="458"/>
                </a:lnTo>
                <a:lnTo>
                  <a:pt x="1597" y="454"/>
                </a:lnTo>
                <a:lnTo>
                  <a:pt x="1584" y="449"/>
                </a:lnTo>
                <a:lnTo>
                  <a:pt x="1571" y="442"/>
                </a:lnTo>
                <a:lnTo>
                  <a:pt x="1571" y="442"/>
                </a:lnTo>
                <a:lnTo>
                  <a:pt x="1571" y="440"/>
                </a:lnTo>
                <a:lnTo>
                  <a:pt x="1577" y="436"/>
                </a:lnTo>
                <a:lnTo>
                  <a:pt x="1584" y="428"/>
                </a:lnTo>
                <a:lnTo>
                  <a:pt x="1596" y="420"/>
                </a:lnTo>
                <a:lnTo>
                  <a:pt x="1611" y="412"/>
                </a:lnTo>
                <a:lnTo>
                  <a:pt x="1629" y="404"/>
                </a:lnTo>
                <a:lnTo>
                  <a:pt x="1649" y="396"/>
                </a:lnTo>
                <a:lnTo>
                  <a:pt x="1674" y="391"/>
                </a:lnTo>
                <a:lnTo>
                  <a:pt x="1674" y="391"/>
                </a:lnTo>
                <a:lnTo>
                  <a:pt x="1698" y="389"/>
                </a:lnTo>
                <a:lnTo>
                  <a:pt x="1721" y="386"/>
                </a:lnTo>
                <a:lnTo>
                  <a:pt x="1740" y="386"/>
                </a:lnTo>
                <a:lnTo>
                  <a:pt x="1758" y="387"/>
                </a:lnTo>
                <a:lnTo>
                  <a:pt x="1782" y="390"/>
                </a:lnTo>
                <a:lnTo>
                  <a:pt x="1791" y="391"/>
                </a:lnTo>
                <a:lnTo>
                  <a:pt x="1761" y="432"/>
                </a:lnTo>
                <a:lnTo>
                  <a:pt x="1761" y="432"/>
                </a:lnTo>
                <a:lnTo>
                  <a:pt x="1790" y="406"/>
                </a:lnTo>
                <a:lnTo>
                  <a:pt x="1809" y="389"/>
                </a:lnTo>
                <a:lnTo>
                  <a:pt x="1817" y="381"/>
                </a:lnTo>
                <a:lnTo>
                  <a:pt x="1817" y="381"/>
                </a:lnTo>
                <a:lnTo>
                  <a:pt x="1817" y="382"/>
                </a:lnTo>
                <a:lnTo>
                  <a:pt x="1817" y="383"/>
                </a:lnTo>
                <a:lnTo>
                  <a:pt x="1817" y="391"/>
                </a:lnTo>
                <a:lnTo>
                  <a:pt x="1818" y="403"/>
                </a:lnTo>
                <a:lnTo>
                  <a:pt x="1817" y="417"/>
                </a:lnTo>
                <a:lnTo>
                  <a:pt x="1817" y="417"/>
                </a:lnTo>
                <a:lnTo>
                  <a:pt x="1813" y="432"/>
                </a:lnTo>
                <a:lnTo>
                  <a:pt x="1808" y="445"/>
                </a:lnTo>
                <a:lnTo>
                  <a:pt x="1801" y="458"/>
                </a:lnTo>
                <a:lnTo>
                  <a:pt x="1801" y="458"/>
                </a:lnTo>
                <a:lnTo>
                  <a:pt x="1804" y="455"/>
                </a:lnTo>
                <a:lnTo>
                  <a:pt x="1812" y="447"/>
                </a:lnTo>
                <a:lnTo>
                  <a:pt x="1821" y="436"/>
                </a:lnTo>
                <a:lnTo>
                  <a:pt x="1824" y="429"/>
                </a:lnTo>
                <a:lnTo>
                  <a:pt x="1827" y="422"/>
                </a:lnTo>
                <a:lnTo>
                  <a:pt x="1827" y="422"/>
                </a:lnTo>
                <a:lnTo>
                  <a:pt x="1831" y="406"/>
                </a:lnTo>
                <a:lnTo>
                  <a:pt x="1835" y="391"/>
                </a:lnTo>
                <a:lnTo>
                  <a:pt x="1837" y="376"/>
                </a:lnTo>
                <a:lnTo>
                  <a:pt x="1847" y="376"/>
                </a:lnTo>
                <a:lnTo>
                  <a:pt x="1847" y="376"/>
                </a:lnTo>
                <a:lnTo>
                  <a:pt x="1851" y="382"/>
                </a:lnTo>
                <a:lnTo>
                  <a:pt x="1855" y="390"/>
                </a:lnTo>
                <a:lnTo>
                  <a:pt x="1858" y="401"/>
                </a:lnTo>
                <a:lnTo>
                  <a:pt x="1858" y="401"/>
                </a:lnTo>
                <a:lnTo>
                  <a:pt x="1859" y="415"/>
                </a:lnTo>
                <a:lnTo>
                  <a:pt x="1859" y="431"/>
                </a:lnTo>
                <a:lnTo>
                  <a:pt x="1858" y="447"/>
                </a:lnTo>
                <a:lnTo>
                  <a:pt x="1858" y="447"/>
                </a:lnTo>
                <a:lnTo>
                  <a:pt x="1864" y="432"/>
                </a:lnTo>
                <a:lnTo>
                  <a:pt x="1869" y="418"/>
                </a:lnTo>
                <a:lnTo>
                  <a:pt x="1873" y="406"/>
                </a:lnTo>
                <a:lnTo>
                  <a:pt x="1873" y="406"/>
                </a:lnTo>
                <a:lnTo>
                  <a:pt x="1874" y="401"/>
                </a:lnTo>
                <a:lnTo>
                  <a:pt x="1873" y="395"/>
                </a:lnTo>
                <a:lnTo>
                  <a:pt x="1872" y="383"/>
                </a:lnTo>
                <a:lnTo>
                  <a:pt x="1868" y="371"/>
                </a:lnTo>
                <a:lnTo>
                  <a:pt x="1868" y="371"/>
                </a:lnTo>
                <a:lnTo>
                  <a:pt x="1873" y="348"/>
                </a:lnTo>
                <a:lnTo>
                  <a:pt x="1877" y="330"/>
                </a:lnTo>
                <a:lnTo>
                  <a:pt x="1878" y="320"/>
                </a:lnTo>
                <a:lnTo>
                  <a:pt x="1878" y="320"/>
                </a:lnTo>
                <a:lnTo>
                  <a:pt x="1877" y="318"/>
                </a:lnTo>
                <a:lnTo>
                  <a:pt x="1876" y="317"/>
                </a:lnTo>
                <a:lnTo>
                  <a:pt x="1867" y="317"/>
                </a:lnTo>
                <a:lnTo>
                  <a:pt x="1861" y="317"/>
                </a:lnTo>
                <a:lnTo>
                  <a:pt x="1856" y="316"/>
                </a:lnTo>
                <a:lnTo>
                  <a:pt x="1849" y="313"/>
                </a:lnTo>
                <a:lnTo>
                  <a:pt x="1842" y="309"/>
                </a:lnTo>
                <a:lnTo>
                  <a:pt x="1842" y="309"/>
                </a:lnTo>
                <a:lnTo>
                  <a:pt x="1836" y="303"/>
                </a:lnTo>
                <a:lnTo>
                  <a:pt x="1830" y="295"/>
                </a:lnTo>
                <a:lnTo>
                  <a:pt x="1817" y="275"/>
                </a:lnTo>
                <a:lnTo>
                  <a:pt x="1809" y="263"/>
                </a:lnTo>
                <a:lnTo>
                  <a:pt x="1800" y="252"/>
                </a:lnTo>
                <a:lnTo>
                  <a:pt x="1789" y="239"/>
                </a:lnTo>
                <a:lnTo>
                  <a:pt x="1776" y="228"/>
                </a:lnTo>
                <a:lnTo>
                  <a:pt x="1776" y="228"/>
                </a:lnTo>
                <a:lnTo>
                  <a:pt x="1752" y="206"/>
                </a:lnTo>
                <a:lnTo>
                  <a:pt x="1729" y="187"/>
                </a:lnTo>
                <a:lnTo>
                  <a:pt x="1716" y="178"/>
                </a:lnTo>
                <a:lnTo>
                  <a:pt x="1702" y="169"/>
                </a:lnTo>
                <a:lnTo>
                  <a:pt x="1684" y="160"/>
                </a:lnTo>
                <a:lnTo>
                  <a:pt x="1663" y="151"/>
                </a:lnTo>
                <a:lnTo>
                  <a:pt x="1663" y="151"/>
                </a:lnTo>
                <a:lnTo>
                  <a:pt x="1652" y="147"/>
                </a:lnTo>
                <a:lnTo>
                  <a:pt x="1639" y="143"/>
                </a:lnTo>
                <a:lnTo>
                  <a:pt x="1614" y="137"/>
                </a:lnTo>
                <a:lnTo>
                  <a:pt x="1587" y="133"/>
                </a:lnTo>
                <a:lnTo>
                  <a:pt x="1557" y="129"/>
                </a:lnTo>
                <a:lnTo>
                  <a:pt x="1526" y="125"/>
                </a:lnTo>
                <a:lnTo>
                  <a:pt x="1492" y="120"/>
                </a:lnTo>
                <a:lnTo>
                  <a:pt x="1457" y="114"/>
                </a:lnTo>
                <a:lnTo>
                  <a:pt x="1418" y="105"/>
                </a:lnTo>
                <a:lnTo>
                  <a:pt x="1418" y="105"/>
                </a:lnTo>
                <a:lnTo>
                  <a:pt x="1399" y="100"/>
                </a:lnTo>
                <a:lnTo>
                  <a:pt x="1380" y="94"/>
                </a:lnTo>
                <a:lnTo>
                  <a:pt x="1343" y="80"/>
                </a:lnTo>
                <a:lnTo>
                  <a:pt x="1269" y="49"/>
                </a:lnTo>
                <a:lnTo>
                  <a:pt x="1230" y="35"/>
                </a:lnTo>
                <a:lnTo>
                  <a:pt x="1188" y="21"/>
                </a:lnTo>
                <a:lnTo>
                  <a:pt x="1165" y="16"/>
                </a:lnTo>
                <a:lnTo>
                  <a:pt x="1142" y="11"/>
                </a:lnTo>
                <a:lnTo>
                  <a:pt x="1118" y="5"/>
                </a:lnTo>
                <a:lnTo>
                  <a:pt x="1091" y="2"/>
                </a:lnTo>
                <a:lnTo>
                  <a:pt x="1091" y="2"/>
                </a:lnTo>
                <a:lnTo>
                  <a:pt x="1064" y="0"/>
                </a:lnTo>
                <a:lnTo>
                  <a:pt x="1036" y="2"/>
                </a:lnTo>
                <a:lnTo>
                  <a:pt x="1009" y="5"/>
                </a:lnTo>
                <a:lnTo>
                  <a:pt x="983" y="11"/>
                </a:lnTo>
                <a:lnTo>
                  <a:pt x="956" y="18"/>
                </a:lnTo>
                <a:lnTo>
                  <a:pt x="930" y="27"/>
                </a:lnTo>
                <a:lnTo>
                  <a:pt x="905" y="37"/>
                </a:lnTo>
                <a:lnTo>
                  <a:pt x="880" y="48"/>
                </a:lnTo>
                <a:lnTo>
                  <a:pt x="857" y="59"/>
                </a:lnTo>
                <a:lnTo>
                  <a:pt x="836" y="71"/>
                </a:lnTo>
                <a:lnTo>
                  <a:pt x="797" y="92"/>
                </a:lnTo>
                <a:lnTo>
                  <a:pt x="746" y="123"/>
                </a:lnTo>
                <a:lnTo>
                  <a:pt x="746" y="123"/>
                </a:lnTo>
                <a:lnTo>
                  <a:pt x="722" y="138"/>
                </a:lnTo>
                <a:lnTo>
                  <a:pt x="699" y="154"/>
                </a:lnTo>
                <a:lnTo>
                  <a:pt x="670" y="170"/>
                </a:lnTo>
                <a:lnTo>
                  <a:pt x="651" y="180"/>
                </a:lnTo>
                <a:lnTo>
                  <a:pt x="626" y="192"/>
                </a:lnTo>
                <a:lnTo>
                  <a:pt x="626" y="19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pptxc46_アザラシのシルエット</dc:title>
  <dc:subject>pptxc46_アザラシのシルエット</dc:subject>
  <dc:creator>でじけろお</dc:creator>
  <cp:revision>1</cp:revision>
  <dcterms:created xsi:type="dcterms:W3CDTF">2018-05-20T00:31:01Z</dcterms:created>
  <dcterms:modified xsi:type="dcterms:W3CDTF">2019-11-27T16:01:28Z</dcterms:modified>
  <cp:version>1</cp:version>
</cp:coreProperties>
</file>